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59" r:id="rId6"/>
    <p:sldId id="260" r:id="rId7"/>
    <p:sldId id="261" r:id="rId8"/>
    <p:sldId id="262" r:id="rId9"/>
    <p:sldId id="263" r:id="rId10"/>
    <p:sldId id="286" r:id="rId11"/>
    <p:sldId id="264" r:id="rId12"/>
    <p:sldId id="267" r:id="rId13"/>
    <p:sldId id="268" r:id="rId14"/>
    <p:sldId id="269" r:id="rId15"/>
    <p:sldId id="270" r:id="rId16"/>
    <p:sldId id="271" r:id="rId17"/>
    <p:sldId id="285" r:id="rId18"/>
    <p:sldId id="265" r:id="rId19"/>
    <p:sldId id="272" r:id="rId20"/>
    <p:sldId id="273" r:id="rId21"/>
    <p:sldId id="274" r:id="rId22"/>
    <p:sldId id="275" r:id="rId23"/>
    <p:sldId id="277" r:id="rId24"/>
    <p:sldId id="283" r:id="rId25"/>
    <p:sldId id="266" r:id="rId26"/>
    <p:sldId id="278" r:id="rId27"/>
    <p:sldId id="279" r:id="rId28"/>
    <p:sldId id="280" r:id="rId29"/>
    <p:sldId id="281" r:id="rId30"/>
    <p:sldId id="282" r:id="rId31"/>
    <p:sldId id="284" r:id="rId32"/>
    <p:sldId id="287" r:id="rId33"/>
    <p:sldId id="288" r:id="rId34"/>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BAF0"/>
    <a:srgbClr val="3B79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62" autoAdjust="0"/>
    <p:restoredTop sz="94660"/>
  </p:normalViewPr>
  <p:slideViewPr>
    <p:cSldViewPr snapToGrid="0">
      <p:cViewPr>
        <p:scale>
          <a:sx n="66" d="100"/>
          <a:sy n="66" d="100"/>
        </p:scale>
        <p:origin x="-1242" y="-1554"/>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44DBC4C-CD87-43B8-883B-7634BF107170}" type="datetimeFigureOut">
              <a:rPr lang="zh-CN" altLang="en-US" smtClean="0"/>
              <a:t>2017/5/5</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D57722E-0987-4950-B96F-D4A950610425}" type="slidenum">
              <a:rPr lang="zh-CN" altLang="en-US" smtClean="0"/>
              <a:t>‹#›</a:t>
            </a:fld>
            <a:endParaRPr lang="zh-CN" altLang="en-US"/>
          </a:p>
        </p:txBody>
      </p:sp>
    </p:spTree>
    <p:extLst>
      <p:ext uri="{BB962C8B-B14F-4D97-AF65-F5344CB8AC3E}">
        <p14:creationId xmlns:p14="http://schemas.microsoft.com/office/powerpoint/2010/main" val="967653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44DBC4C-CD87-43B8-883B-7634BF107170}" type="datetimeFigureOut">
              <a:rPr lang="zh-CN" altLang="en-US" smtClean="0"/>
              <a:t>2017/5/5</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D57722E-0987-4950-B96F-D4A950610425}" type="slidenum">
              <a:rPr lang="zh-CN" altLang="en-US" smtClean="0"/>
              <a:t>‹#›</a:t>
            </a:fld>
            <a:endParaRPr lang="zh-CN" altLang="en-US"/>
          </a:p>
        </p:txBody>
      </p:sp>
    </p:spTree>
    <p:extLst>
      <p:ext uri="{BB962C8B-B14F-4D97-AF65-F5344CB8AC3E}">
        <p14:creationId xmlns:p14="http://schemas.microsoft.com/office/powerpoint/2010/main" val="33168520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44DBC4C-CD87-43B8-883B-7634BF107170}" type="datetimeFigureOut">
              <a:rPr lang="zh-CN" altLang="en-US" smtClean="0"/>
              <a:t>2017/5/5</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D57722E-0987-4950-B96F-D4A950610425}" type="slidenum">
              <a:rPr lang="zh-CN" altLang="en-US" smtClean="0"/>
              <a:t>‹#›</a:t>
            </a:fld>
            <a:endParaRPr lang="zh-CN" altLang="en-US"/>
          </a:p>
        </p:txBody>
      </p:sp>
    </p:spTree>
    <p:extLst>
      <p:ext uri="{BB962C8B-B14F-4D97-AF65-F5344CB8AC3E}">
        <p14:creationId xmlns:p14="http://schemas.microsoft.com/office/powerpoint/2010/main" val="20947816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28155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52600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83943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20243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23945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97265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8102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6680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44DBC4C-CD87-43B8-883B-7634BF107170}" type="datetimeFigureOut">
              <a:rPr lang="zh-CN" altLang="en-US" smtClean="0"/>
              <a:t>2017/5/5</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D57722E-0987-4950-B96F-D4A950610425}" type="slidenum">
              <a:rPr lang="zh-CN" altLang="en-US" smtClean="0"/>
              <a:t>‹#›</a:t>
            </a:fld>
            <a:endParaRPr lang="zh-CN" altLang="en-US"/>
          </a:p>
        </p:txBody>
      </p:sp>
    </p:spTree>
    <p:extLst>
      <p:ext uri="{BB962C8B-B14F-4D97-AF65-F5344CB8AC3E}">
        <p14:creationId xmlns:p14="http://schemas.microsoft.com/office/powerpoint/2010/main" val="31549136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63184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11475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2347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44DBC4C-CD87-43B8-883B-7634BF107170}" type="datetimeFigureOut">
              <a:rPr lang="zh-CN" altLang="en-US" smtClean="0"/>
              <a:t>2017/5/5</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D57722E-0987-4950-B96F-D4A950610425}" type="slidenum">
              <a:rPr lang="zh-CN" altLang="en-US" smtClean="0"/>
              <a:t>‹#›</a:t>
            </a:fld>
            <a:endParaRPr lang="zh-CN" altLang="en-US"/>
          </a:p>
        </p:txBody>
      </p:sp>
    </p:spTree>
    <p:extLst>
      <p:ext uri="{BB962C8B-B14F-4D97-AF65-F5344CB8AC3E}">
        <p14:creationId xmlns:p14="http://schemas.microsoft.com/office/powerpoint/2010/main" val="1625416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044DBC4C-CD87-43B8-883B-7634BF107170}" type="datetimeFigureOut">
              <a:rPr lang="zh-CN" altLang="en-US" smtClean="0"/>
              <a:t>2017/5/5</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AD57722E-0987-4950-B96F-D4A950610425}" type="slidenum">
              <a:rPr lang="zh-CN" altLang="en-US" smtClean="0"/>
              <a:t>‹#›</a:t>
            </a:fld>
            <a:endParaRPr lang="zh-CN" altLang="en-US"/>
          </a:p>
        </p:txBody>
      </p:sp>
    </p:spTree>
    <p:extLst>
      <p:ext uri="{BB962C8B-B14F-4D97-AF65-F5344CB8AC3E}">
        <p14:creationId xmlns:p14="http://schemas.microsoft.com/office/powerpoint/2010/main" val="4836150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a:lstStyle/>
          <a:p>
            <a:fld id="{044DBC4C-CD87-43B8-883B-7634BF107170}" type="datetimeFigureOut">
              <a:rPr lang="zh-CN" altLang="en-US" smtClean="0"/>
              <a:t>2017/5/5</a:t>
            </a:fld>
            <a:endParaRPr lang="zh-CN" altLang="en-US"/>
          </a:p>
        </p:txBody>
      </p:sp>
      <p:sp>
        <p:nvSpPr>
          <p:cNvPr id="8" name="Footer Placeholder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3"/>
            <a:ext cx="2057400" cy="273844"/>
          </a:xfrm>
          <a:prstGeom prst="rect">
            <a:avLst/>
          </a:prstGeom>
        </p:spPr>
        <p:txBody>
          <a:bodyPr/>
          <a:lstStyle/>
          <a:p>
            <a:fld id="{AD57722E-0987-4950-B96F-D4A950610425}" type="slidenum">
              <a:rPr lang="zh-CN" altLang="en-US" smtClean="0"/>
              <a:t>‹#›</a:t>
            </a:fld>
            <a:endParaRPr lang="zh-CN" altLang="en-US"/>
          </a:p>
        </p:txBody>
      </p:sp>
    </p:spTree>
    <p:extLst>
      <p:ext uri="{BB962C8B-B14F-4D97-AF65-F5344CB8AC3E}">
        <p14:creationId xmlns:p14="http://schemas.microsoft.com/office/powerpoint/2010/main" val="4176897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3"/>
            <a:ext cx="2057400" cy="273844"/>
          </a:xfrm>
          <a:prstGeom prst="rect">
            <a:avLst/>
          </a:prstGeom>
        </p:spPr>
        <p:txBody>
          <a:bodyPr/>
          <a:lstStyle/>
          <a:p>
            <a:fld id="{044DBC4C-CD87-43B8-883B-7634BF107170}" type="datetimeFigureOut">
              <a:rPr lang="zh-CN" altLang="en-US" smtClean="0"/>
              <a:t>2017/5/5</a:t>
            </a:fld>
            <a:endParaRPr lang="zh-CN" altLang="en-US"/>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3"/>
            <a:ext cx="2057400" cy="273844"/>
          </a:xfrm>
          <a:prstGeom prst="rect">
            <a:avLst/>
          </a:prstGeom>
        </p:spPr>
        <p:txBody>
          <a:bodyPr/>
          <a:lstStyle/>
          <a:p>
            <a:fld id="{AD57722E-0987-4950-B96F-D4A950610425}" type="slidenum">
              <a:rPr lang="zh-CN" altLang="en-US" smtClean="0"/>
              <a:t>‹#›</a:t>
            </a:fld>
            <a:endParaRPr lang="zh-CN" altLang="en-US"/>
          </a:p>
        </p:txBody>
      </p:sp>
    </p:spTree>
    <p:extLst>
      <p:ext uri="{BB962C8B-B14F-4D97-AF65-F5344CB8AC3E}">
        <p14:creationId xmlns:p14="http://schemas.microsoft.com/office/powerpoint/2010/main" val="594662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044DBC4C-CD87-43B8-883B-7634BF107170}" type="datetimeFigureOut">
              <a:rPr lang="zh-CN" altLang="en-US" smtClean="0"/>
              <a:t>2017/5/5</a:t>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AD57722E-0987-4950-B96F-D4A950610425}" type="slidenum">
              <a:rPr lang="zh-CN" altLang="en-US" smtClean="0"/>
              <a:t>‹#›</a:t>
            </a:fld>
            <a:endParaRPr lang="zh-CN" altLang="en-US"/>
          </a:p>
        </p:txBody>
      </p:sp>
    </p:spTree>
    <p:extLst>
      <p:ext uri="{BB962C8B-B14F-4D97-AF65-F5344CB8AC3E}">
        <p14:creationId xmlns:p14="http://schemas.microsoft.com/office/powerpoint/2010/main" val="7623408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044DBC4C-CD87-43B8-883B-7634BF107170}" type="datetimeFigureOut">
              <a:rPr lang="zh-CN" altLang="en-US" smtClean="0"/>
              <a:t>2017/5/5</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AD57722E-0987-4950-B96F-D4A950610425}" type="slidenum">
              <a:rPr lang="zh-CN" altLang="en-US" smtClean="0"/>
              <a:t>‹#›</a:t>
            </a:fld>
            <a:endParaRPr lang="zh-CN" altLang="en-US"/>
          </a:p>
        </p:txBody>
      </p:sp>
    </p:spTree>
    <p:extLst>
      <p:ext uri="{BB962C8B-B14F-4D97-AF65-F5344CB8AC3E}">
        <p14:creationId xmlns:p14="http://schemas.microsoft.com/office/powerpoint/2010/main" val="4044613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044DBC4C-CD87-43B8-883B-7634BF107170}" type="datetimeFigureOut">
              <a:rPr lang="zh-CN" altLang="en-US" smtClean="0"/>
              <a:t>2017/5/5</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AD57722E-0987-4950-B96F-D4A950610425}" type="slidenum">
              <a:rPr lang="zh-CN" altLang="en-US" smtClean="0"/>
              <a:t>‹#›</a:t>
            </a:fld>
            <a:endParaRPr lang="zh-CN" altLang="en-US"/>
          </a:p>
        </p:txBody>
      </p:sp>
    </p:spTree>
    <p:extLst>
      <p:ext uri="{BB962C8B-B14F-4D97-AF65-F5344CB8AC3E}">
        <p14:creationId xmlns:p14="http://schemas.microsoft.com/office/powerpoint/2010/main" val="1414001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86449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2017/5/5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63142632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image" Target="../media/image39.png"/></Relationships>
</file>

<file path=ppt/slides/_rels/slide3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Freeform 11"/>
          <p:cNvSpPr>
            <a:spLocks/>
          </p:cNvSpPr>
          <p:nvPr/>
        </p:nvSpPr>
        <p:spPr bwMode="auto">
          <a:xfrm>
            <a:off x="-609" y="3435847"/>
            <a:ext cx="9145218" cy="1795075"/>
          </a:xfrm>
          <a:custGeom>
            <a:avLst/>
            <a:gdLst/>
            <a:ahLst/>
            <a:cxnLst>
              <a:cxn ang="0">
                <a:pos x="2932" y="144"/>
              </a:cxn>
              <a:cxn ang="0">
                <a:pos x="2932" y="0"/>
              </a:cxn>
              <a:cxn ang="0">
                <a:pos x="0" y="107"/>
              </a:cxn>
              <a:cxn ang="0">
                <a:pos x="0" y="144"/>
              </a:cxn>
              <a:cxn ang="0">
                <a:pos x="2932" y="144"/>
              </a:cxn>
            </a:cxnLst>
            <a:rect l="0" t="0" r="r" b="b"/>
            <a:pathLst>
              <a:path w="2932" h="151">
                <a:moveTo>
                  <a:pt x="2932" y="144"/>
                </a:moveTo>
                <a:cubicBezTo>
                  <a:pt x="2932" y="0"/>
                  <a:pt x="2932" y="0"/>
                  <a:pt x="2932" y="0"/>
                </a:cubicBezTo>
                <a:cubicBezTo>
                  <a:pt x="2207" y="115"/>
                  <a:pt x="1230" y="151"/>
                  <a:pt x="0" y="107"/>
                </a:cubicBezTo>
                <a:cubicBezTo>
                  <a:pt x="0" y="144"/>
                  <a:pt x="0" y="144"/>
                  <a:pt x="0" y="144"/>
                </a:cubicBezTo>
                <a:cubicBezTo>
                  <a:pt x="2932" y="144"/>
                  <a:pt x="2932" y="144"/>
                  <a:pt x="2932" y="144"/>
                </a:cubicBezTo>
                <a:close/>
              </a:path>
            </a:pathLst>
          </a:custGeom>
          <a:solidFill>
            <a:srgbClr val="3B79CE"/>
          </a:solidFill>
          <a:ln w="9525">
            <a:noFill/>
            <a:round/>
            <a:headEnd/>
            <a:tailEnd/>
          </a:ln>
        </p:spPr>
        <p:txBody>
          <a:bodyPr vert="horz" wrap="square" lIns="68544" tIns="34272" rIns="68544" bIns="34272" numCol="1" anchor="t" anchorCtr="0" compatLnSpc="1">
            <a:prstTxWarp prst="textNoShape">
              <a:avLst/>
            </a:prstTxWarp>
          </a:bodyPr>
          <a:lstStyle/>
          <a:p>
            <a:endParaRPr lang="zh-CN" altLang="en-US" sz="1011"/>
          </a:p>
        </p:txBody>
      </p:sp>
      <p:pic>
        <p:nvPicPr>
          <p:cNvPr id="5" name="Picture 3" descr="C:\Documents and Settings\t11318\桌面\modulo_texto.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032850"/>
            <a:ext cx="5777382" cy="248311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15"/>
          <p:cNvSpPr txBox="1"/>
          <p:nvPr/>
        </p:nvSpPr>
        <p:spPr>
          <a:xfrm>
            <a:off x="3744544" y="940254"/>
            <a:ext cx="5200803" cy="922881"/>
          </a:xfrm>
          <a:prstGeom prst="rect">
            <a:avLst/>
          </a:prstGeom>
          <a:noFill/>
        </p:spPr>
        <p:txBody>
          <a:bodyPr wrap="square" rtlCol="0" anchor="ct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r>
              <a:rPr lang="zh-CN" altLang="en-US" sz="5397" spc="37" dirty="0" smtClean="0">
                <a:ln w="11430"/>
                <a:solidFill>
                  <a:schemeClr val="tx1">
                    <a:lumMod val="65000"/>
                    <a:lumOff val="35000"/>
                  </a:schemeClr>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rPr>
              <a:t>员工培训实务</a:t>
            </a:r>
            <a:endParaRPr lang="zh-CN" altLang="en-US" sz="5397" spc="37" dirty="0">
              <a:ln w="11430"/>
              <a:solidFill>
                <a:schemeClr val="tx1">
                  <a:lumMod val="65000"/>
                  <a:lumOff val="35000"/>
                </a:schemeClr>
              </a:solidFill>
              <a:effectLst>
                <a:outerShdw blurRad="38100" dist="38100" dir="2700000" algn="tl">
                  <a:srgbClr val="000000">
                    <a:alpha val="43137"/>
                  </a:srgbClr>
                </a:outerShdw>
              </a:effectLst>
              <a:latin typeface="华康俪金黑W8(P)" pitchFamily="34" charset="-122"/>
              <a:ea typeface="华康俪金黑W8(P)" pitchFamily="34" charset="-122"/>
              <a:cs typeface="经典繁仿黑" pitchFamily="49" charset="-122"/>
            </a:endParaRPr>
          </a:p>
        </p:txBody>
      </p:sp>
      <p:sp>
        <p:nvSpPr>
          <p:cNvPr id="7" name="TextBox 16"/>
          <p:cNvSpPr txBox="1"/>
          <p:nvPr/>
        </p:nvSpPr>
        <p:spPr>
          <a:xfrm>
            <a:off x="7487565" y="336788"/>
            <a:ext cx="1457782" cy="415370"/>
          </a:xfrm>
          <a:prstGeom prst="rect">
            <a:avLst/>
          </a:prstGeom>
          <a:noFill/>
          <a:effectLst>
            <a:reflection blurRad="6350" stA="50000" endA="300" endPos="38500" dist="50800" dir="5400000" sy="-100000" algn="bl" rotWithShape="0"/>
          </a:effectLst>
        </p:spPr>
        <p:txBody>
          <a:bodyPr wrap="square" rtlCol="0" anchor="ctr">
            <a:spAutoFit/>
          </a:bodyPr>
          <a:lstStyle/>
          <a:p>
            <a:pPr algn="r"/>
            <a:r>
              <a:rPr lang="en-US" altLang="zh-CN" sz="2099" dirty="0" smtClean="0">
                <a:solidFill>
                  <a:schemeClr val="bg2">
                    <a:lumMod val="2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099" dirty="0">
              <a:solidFill>
                <a:schemeClr val="bg2">
                  <a:lumMod val="2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sp>
        <p:nvSpPr>
          <p:cNvPr id="8" name="矩形 7"/>
          <p:cNvSpPr/>
          <p:nvPr/>
        </p:nvSpPr>
        <p:spPr>
          <a:xfrm>
            <a:off x="6209077" y="1920378"/>
            <a:ext cx="2736270" cy="247888"/>
          </a:xfrm>
          <a:prstGeom prst="rect">
            <a:avLst/>
          </a:prstGeom>
        </p:spPr>
        <p:txBody>
          <a:bodyPr wrap="square" anchor="ctr">
            <a:spAutoFit/>
          </a:bodyPr>
          <a:lstStyle/>
          <a:p>
            <a:pPr algn="r"/>
            <a:r>
              <a:rPr lang="en-US" altLang="zh-CN" sz="1011" dirty="0" smtClean="0">
                <a:solidFill>
                  <a:schemeClr val="bg2">
                    <a:lumMod val="25000"/>
                  </a:schemeClr>
                </a:solidFill>
                <a:latin typeface="微软雅黑" pitchFamily="34" charset="-122"/>
                <a:ea typeface="微软雅黑" pitchFamily="34" charset="-122"/>
                <a:cs typeface="经典繁仿黑" pitchFamily="49" charset="-122"/>
              </a:rPr>
              <a:t>——</a:t>
            </a:r>
            <a:r>
              <a:rPr lang="zh-CN" altLang="en-US" sz="1011" dirty="0">
                <a:solidFill>
                  <a:schemeClr val="bg2">
                    <a:lumMod val="25000"/>
                  </a:schemeClr>
                </a:solidFill>
                <a:latin typeface="微软雅黑" pitchFamily="34" charset="-122"/>
                <a:ea typeface="微软雅黑" pitchFamily="34" charset="-122"/>
                <a:cs typeface="经典繁仿黑" pitchFamily="49" charset="-122"/>
              </a:rPr>
              <a:t>人力资源部内</a:t>
            </a:r>
            <a:r>
              <a:rPr lang="zh-CN" altLang="en-US" sz="1011" dirty="0" smtClean="0">
                <a:solidFill>
                  <a:schemeClr val="bg2">
                    <a:lumMod val="25000"/>
                  </a:schemeClr>
                </a:solidFill>
                <a:latin typeface="微软雅黑" pitchFamily="34" charset="-122"/>
                <a:ea typeface="微软雅黑" pitchFamily="34" charset="-122"/>
                <a:cs typeface="经典繁仿黑" pitchFamily="49" charset="-122"/>
              </a:rPr>
              <a:t>训</a:t>
            </a:r>
            <a:endParaRPr lang="zh-CN" altLang="en-US" sz="1011" dirty="0">
              <a:solidFill>
                <a:schemeClr val="bg2">
                  <a:lumMod val="25000"/>
                </a:schemeClr>
              </a:solidFill>
              <a:latin typeface="微软雅黑" pitchFamily="34" charset="-122"/>
              <a:ea typeface="微软雅黑" pitchFamily="34" charset="-122"/>
              <a:cs typeface="经典繁仿黑" pitchFamily="49" charset="-122"/>
            </a:endParaRPr>
          </a:p>
        </p:txBody>
      </p:sp>
    </p:spTree>
    <p:extLst>
      <p:ext uri="{BB962C8B-B14F-4D97-AF65-F5344CB8AC3E}">
        <p14:creationId xmlns:p14="http://schemas.microsoft.com/office/powerpoint/2010/main" val="4109540734"/>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3" presetClass="entr" presetSubtype="36" fill="hold" grpId="0" nodeType="afterEffect">
                                  <p:stCondLst>
                                    <p:cond delay="0"/>
                                  </p:stCondLst>
                                  <p:iterate type="lt">
                                    <p:tmPct val="18000"/>
                                  </p:iterate>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strVal val="(6*min(max(#ppt_w*#ppt_h,.3),1)-7.4)/-.7*#ppt_w"/>
                                          </p:val>
                                        </p:tav>
                                        <p:tav tm="100000">
                                          <p:val>
                                            <p:strVal val="#ppt_w"/>
                                          </p:val>
                                        </p:tav>
                                      </p:tavLst>
                                    </p:anim>
                                    <p:anim calcmode="lin" valueType="num">
                                      <p:cBhvr>
                                        <p:cTn id="19" dur="500" fill="hold"/>
                                        <p:tgtEl>
                                          <p:spTgt spid="6"/>
                                        </p:tgtEl>
                                        <p:attrNameLst>
                                          <p:attrName>ppt_h</p:attrName>
                                        </p:attrNameLst>
                                      </p:cBhvr>
                                      <p:tavLst>
                                        <p:tav tm="0">
                                          <p:val>
                                            <p:strVal val="(6*min(max(#ppt_w*#ppt_h,.3),1)-7.4)/-.7*#ppt_h"/>
                                          </p:val>
                                        </p:tav>
                                        <p:tav tm="100000">
                                          <p:val>
                                            <p:strVal val="#ppt_h"/>
                                          </p:val>
                                        </p:tav>
                                      </p:tavLst>
                                    </p:anim>
                                    <p:anim calcmode="lin" valueType="num">
                                      <p:cBhvr>
                                        <p:cTn id="20" dur="500" fill="hold"/>
                                        <p:tgtEl>
                                          <p:spTgt spid="6"/>
                                        </p:tgtEl>
                                        <p:attrNameLst>
                                          <p:attrName>ppt_x</p:attrName>
                                        </p:attrNameLst>
                                      </p:cBhvr>
                                      <p:tavLst>
                                        <p:tav tm="0">
                                          <p:val>
                                            <p:fltVal val="0.5"/>
                                          </p:val>
                                        </p:tav>
                                        <p:tav tm="100000">
                                          <p:val>
                                            <p:strVal val="#ppt_x"/>
                                          </p:val>
                                        </p:tav>
                                      </p:tavLst>
                                    </p:anim>
                                    <p:anim calcmode="lin" valueType="num">
                                      <p:cBhvr>
                                        <p:cTn id="21" dur="500" fill="hold"/>
                                        <p:tgtEl>
                                          <p:spTgt spid="6"/>
                                        </p:tgtEl>
                                        <p:attrNameLst>
                                          <p:attrName>ppt_y</p:attrName>
                                        </p:attrNameLst>
                                      </p:cBhvr>
                                      <p:tavLst>
                                        <p:tav tm="0">
                                          <p:val>
                                            <p:strVal val="1+(6*min(max(#ppt_w*#ppt_h,.3),1)-7.4)/-.7*#ppt_h/2"/>
                                          </p:val>
                                        </p:tav>
                                        <p:tav tm="100000">
                                          <p:val>
                                            <p:strVal val="#ppt_y"/>
                                          </p:val>
                                        </p:tav>
                                      </p:tavLst>
                                    </p:anim>
                                  </p:childTnLst>
                                </p:cTn>
                              </p:par>
                            </p:childTnLst>
                          </p:cTn>
                        </p:par>
                        <p:par>
                          <p:cTn id="22" fill="hold">
                            <p:stCondLst>
                              <p:cond delay="1950"/>
                            </p:stCondLst>
                            <p:childTnLst>
                              <p:par>
                                <p:cTn id="23" presetID="2" presetClass="entr" presetSubtype="2" decel="100000" fill="hold" grpId="0" nodeType="afterEffect">
                                  <p:stCondLst>
                                    <p:cond delay="0"/>
                                  </p:stCondLst>
                                  <p:iterate type="lt">
                                    <p:tmPct val="10000"/>
                                  </p:iterate>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1+#ppt_w/2"/>
                                          </p:val>
                                        </p:tav>
                                        <p:tav tm="100000">
                                          <p:val>
                                            <p:strVal val="#ppt_x"/>
                                          </p:val>
                                        </p:tav>
                                      </p:tavLst>
                                    </p:anim>
                                    <p:anim calcmode="lin" valueType="num">
                                      <p:cBhvr additive="base">
                                        <p:cTn id="26"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0" y="2571750"/>
            <a:ext cx="9145218" cy="0"/>
          </a:xfrm>
          <a:prstGeom prst="line">
            <a:avLst/>
          </a:prstGeom>
          <a:no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cxnSp>
      <p:sp>
        <p:nvSpPr>
          <p:cNvPr id="7" name="燕尾形 6"/>
          <p:cNvSpPr/>
          <p:nvPr/>
        </p:nvSpPr>
        <p:spPr>
          <a:xfrm>
            <a:off x="2457933" y="257876"/>
            <a:ext cx="161976" cy="324036"/>
          </a:xfrm>
          <a:prstGeom prst="chevron">
            <a:avLst/>
          </a:prstGeom>
          <a:solidFill>
            <a:srgbClr val="00B0F0"/>
          </a:solidFill>
          <a:ln w="9525">
            <a:noFill/>
            <a:round/>
            <a:headEnd/>
            <a:tailEnd/>
          </a:ln>
        </p:spPr>
        <p:txBody>
          <a:bodyPr vert="horz" wrap="square" lIns="68544" tIns="34272" rIns="68544" bIns="34272" numCol="1" anchor="t" anchorCtr="0" compatLnSpc="1">
            <a:prstTxWarp prst="textNoShape">
              <a:avLst/>
            </a:prstTxWarp>
          </a:bodyPr>
          <a:lstStyle/>
          <a:p>
            <a:pPr lvl="0"/>
            <a:endParaRPr lang="zh-CN" altLang="en-US" sz="1011">
              <a:solidFill>
                <a:schemeClr val="tx1"/>
              </a:solidFill>
            </a:endParaRPr>
          </a:p>
        </p:txBody>
      </p:sp>
      <p:sp>
        <p:nvSpPr>
          <p:cNvPr id="8" name="燕尾形 7"/>
          <p:cNvSpPr/>
          <p:nvPr/>
        </p:nvSpPr>
        <p:spPr>
          <a:xfrm>
            <a:off x="2611528" y="257876"/>
            <a:ext cx="161976" cy="324036"/>
          </a:xfrm>
          <a:prstGeom prst="chevron">
            <a:avLst/>
          </a:prstGeom>
          <a:solidFill>
            <a:srgbClr val="00B0F0"/>
          </a:solidFill>
          <a:ln w="9525">
            <a:noFill/>
            <a:round/>
            <a:headEnd/>
            <a:tailEnd/>
          </a:ln>
        </p:spPr>
        <p:txBody>
          <a:bodyPr vert="horz" wrap="square" lIns="68544" tIns="34272" rIns="68544" bIns="34272" numCol="1" anchor="t" anchorCtr="0" compatLnSpc="1">
            <a:prstTxWarp prst="textNoShape">
              <a:avLst/>
            </a:prstTxWarp>
          </a:bodyPr>
          <a:lstStyle/>
          <a:p>
            <a:pPr lvl="0"/>
            <a:endParaRPr lang="zh-CN" altLang="en-US" sz="1011">
              <a:solidFill>
                <a:schemeClr val="tx1"/>
              </a:solidFill>
            </a:endParaRPr>
          </a:p>
        </p:txBody>
      </p:sp>
      <p:grpSp>
        <p:nvGrpSpPr>
          <p:cNvPr id="19" name="组合 18"/>
          <p:cNvGrpSpPr/>
          <p:nvPr/>
        </p:nvGrpSpPr>
        <p:grpSpPr>
          <a:xfrm>
            <a:off x="1" y="257876"/>
            <a:ext cx="2466314" cy="346557"/>
            <a:chOff x="1" y="257876"/>
            <a:chExt cx="2466314" cy="346557"/>
          </a:xfrm>
        </p:grpSpPr>
        <p:sp>
          <p:nvSpPr>
            <p:cNvPr id="6" name="五边形 5"/>
            <p:cNvSpPr/>
            <p:nvPr/>
          </p:nvSpPr>
          <p:spPr>
            <a:xfrm>
              <a:off x="1" y="257876"/>
              <a:ext cx="2466314" cy="324036"/>
            </a:xfrm>
            <a:prstGeom prst="homePlate">
              <a:avLst>
                <a:gd name="adj" fmla="val 26606"/>
              </a:avLst>
            </a:prstGeom>
            <a:solidFill>
              <a:srgbClr val="00B0F0"/>
            </a:solidFill>
            <a:ln w="9525">
              <a:noFill/>
              <a:round/>
              <a:headEnd/>
              <a:tailEnd/>
            </a:ln>
          </p:spPr>
          <p:txBody>
            <a:bodyPr vert="horz" wrap="square" lIns="68544" tIns="34272" rIns="68544" bIns="34272" numCol="1" anchor="t" anchorCtr="0" compatLnSpc="1">
              <a:prstTxWarp prst="textNoShape">
                <a:avLst/>
              </a:prstTxWarp>
            </a:bodyPr>
            <a:lstStyle/>
            <a:p>
              <a:pPr lvl="0"/>
              <a:endParaRPr lang="zh-CN" altLang="en-US" sz="1011">
                <a:solidFill>
                  <a:schemeClr val="tx1"/>
                </a:solidFill>
              </a:endParaRPr>
            </a:p>
          </p:txBody>
        </p:sp>
        <p:sp>
          <p:nvSpPr>
            <p:cNvPr id="9" name="TextBox 15"/>
            <p:cNvSpPr txBox="1"/>
            <p:nvPr/>
          </p:nvSpPr>
          <p:spPr>
            <a:xfrm>
              <a:off x="900547" y="319613"/>
              <a:ext cx="1557384" cy="276871"/>
            </a:xfrm>
            <a:prstGeom prst="rect">
              <a:avLst/>
            </a:prstGeom>
            <a:noFill/>
          </p:spPr>
          <p:txBody>
            <a:bodyPr wrap="square" rtlCol="0">
              <a:spAutoFit/>
            </a:bodyPr>
            <a:lstStyle/>
            <a:p>
              <a:pPr marL="0" marR="0" indent="0" algn="l" defTabSz="685434" rtl="0" eaLnBrk="1" fontAlgn="auto" latinLnBrk="0" hangingPunct="1">
                <a:lnSpc>
                  <a:spcPct val="100000"/>
                </a:lnSpc>
                <a:spcBef>
                  <a:spcPts val="0"/>
                </a:spcBef>
                <a:spcAft>
                  <a:spcPts val="0"/>
                </a:spcAft>
                <a:buClrTx/>
                <a:buSzTx/>
                <a:buFontTx/>
                <a:buNone/>
                <a:tabLst/>
                <a:defRPr/>
              </a:pPr>
              <a:r>
                <a:rPr lang="en-US" altLang="zh-CN" sz="1199" b="1" dirty="0" smtClean="0">
                  <a:solidFill>
                    <a:schemeClr val="bg1"/>
                  </a:solidFill>
                  <a:ea typeface="微软雅黑" pitchFamily="34" charset="-122"/>
                  <a:cs typeface="Arial Unicode MS" pitchFamily="34" charset="-122"/>
                </a:rPr>
                <a:t>TRANSITION PAGE </a:t>
              </a:r>
            </a:p>
          </p:txBody>
        </p:sp>
        <p:sp>
          <p:nvSpPr>
            <p:cNvPr id="10" name="文本框 9"/>
            <p:cNvSpPr txBox="1"/>
            <p:nvPr/>
          </p:nvSpPr>
          <p:spPr>
            <a:xfrm>
              <a:off x="1" y="258313"/>
              <a:ext cx="900547" cy="346120"/>
            </a:xfrm>
            <a:prstGeom prst="rect">
              <a:avLst/>
            </a:prstGeom>
            <a:noFill/>
          </p:spPr>
          <p:txBody>
            <a:bodyPr wrap="square" rtlCol="0">
              <a:spAutoFit/>
            </a:bodyPr>
            <a:lstStyle/>
            <a:p>
              <a:pPr algn="r"/>
              <a:r>
                <a:rPr lang="zh-CN" altLang="en-US" sz="1649" dirty="0" smtClean="0">
                  <a:solidFill>
                    <a:prstClr val="white"/>
                  </a:solidFill>
                  <a:ea typeface="微软雅黑"/>
                </a:rPr>
                <a:t>过渡页</a:t>
              </a:r>
              <a:endParaRPr lang="zh-CN" altLang="en-US" sz="1649" dirty="0">
                <a:solidFill>
                  <a:prstClr val="white"/>
                </a:solidFill>
                <a:ea typeface="微软雅黑"/>
              </a:endParaRPr>
            </a:p>
          </p:txBody>
        </p:sp>
      </p:grpSp>
      <p:sp>
        <p:nvSpPr>
          <p:cNvPr id="11" name="燕尾形 10"/>
          <p:cNvSpPr/>
          <p:nvPr/>
        </p:nvSpPr>
        <p:spPr>
          <a:xfrm>
            <a:off x="8888352" y="2653188"/>
            <a:ext cx="80979" cy="21600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12" name="燕尾形 11"/>
          <p:cNvSpPr/>
          <p:nvPr/>
        </p:nvSpPr>
        <p:spPr>
          <a:xfrm>
            <a:off x="8972351" y="2653188"/>
            <a:ext cx="80979" cy="21600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14" name="矩形 13"/>
          <p:cNvSpPr/>
          <p:nvPr/>
        </p:nvSpPr>
        <p:spPr>
          <a:xfrm>
            <a:off x="4951440" y="2703903"/>
            <a:ext cx="2698100" cy="247888"/>
          </a:xfrm>
          <a:prstGeom prst="rect">
            <a:avLst/>
          </a:prstGeom>
        </p:spPr>
        <p:txBody>
          <a:bodyPr wrap="square">
            <a:spAutoFit/>
          </a:bodyPr>
          <a:lstStyle/>
          <a:p>
            <a:pPr marL="214198" indent="-214198">
              <a:buFont typeface="Arial" panose="020B0604020202020204" pitchFamily="34" charset="0"/>
              <a:buChar char="•"/>
              <a:defRPr/>
            </a:pPr>
            <a:r>
              <a:rPr lang="zh-CN" altLang="en-US" sz="1011" kern="0" dirty="0" smtClean="0">
                <a:solidFill>
                  <a:schemeClr val="tx1">
                    <a:lumMod val="65000"/>
                    <a:lumOff val="35000"/>
                  </a:schemeClr>
                </a:solidFill>
                <a:latin typeface="微软雅黑" pitchFamily="34" charset="-122"/>
                <a:ea typeface="微软雅黑" pitchFamily="34" charset="-122"/>
              </a:rPr>
              <a:t>添加小标题</a:t>
            </a:r>
            <a:endParaRPr lang="zh-CN" altLang="en-US" sz="1011" kern="0" dirty="0">
              <a:solidFill>
                <a:schemeClr val="tx1">
                  <a:lumMod val="65000"/>
                  <a:lumOff val="35000"/>
                </a:schemeClr>
              </a:solidFill>
              <a:latin typeface="微软雅黑" pitchFamily="34" charset="-122"/>
              <a:ea typeface="微软雅黑" pitchFamily="34" charset="-122"/>
            </a:endParaRPr>
          </a:p>
        </p:txBody>
      </p:sp>
      <p:sp>
        <p:nvSpPr>
          <p:cNvPr id="15" name="矩形 14"/>
          <p:cNvSpPr/>
          <p:nvPr/>
        </p:nvSpPr>
        <p:spPr>
          <a:xfrm>
            <a:off x="4951440" y="3027695"/>
            <a:ext cx="2698100" cy="247888"/>
          </a:xfrm>
          <a:prstGeom prst="rect">
            <a:avLst/>
          </a:prstGeom>
        </p:spPr>
        <p:txBody>
          <a:bodyPr wrap="square">
            <a:spAutoFit/>
          </a:bodyPr>
          <a:lstStyle/>
          <a:p>
            <a:pPr marL="214198" indent="-214198">
              <a:buFont typeface="Arial" panose="020B0604020202020204" pitchFamily="34" charset="0"/>
              <a:buChar char="•"/>
              <a:defRPr/>
            </a:pPr>
            <a:r>
              <a:rPr lang="zh-CN" altLang="en-US" sz="1011" kern="0" dirty="0" smtClean="0">
                <a:solidFill>
                  <a:schemeClr val="tx1">
                    <a:lumMod val="65000"/>
                    <a:lumOff val="35000"/>
                  </a:schemeClr>
                </a:solidFill>
                <a:latin typeface="微软雅黑" pitchFamily="34" charset="-122"/>
                <a:ea typeface="微软雅黑" pitchFamily="34" charset="-122"/>
              </a:rPr>
              <a:t>添加小标题</a:t>
            </a:r>
            <a:endParaRPr lang="zh-CN" altLang="en-US" sz="1011" kern="0" dirty="0">
              <a:solidFill>
                <a:schemeClr val="tx1">
                  <a:lumMod val="65000"/>
                  <a:lumOff val="35000"/>
                </a:schemeClr>
              </a:solidFill>
              <a:latin typeface="微软雅黑" pitchFamily="34" charset="-122"/>
              <a:ea typeface="微软雅黑" pitchFamily="34" charset="-122"/>
            </a:endParaRPr>
          </a:p>
        </p:txBody>
      </p:sp>
      <p:sp>
        <p:nvSpPr>
          <p:cNvPr id="16" name="矩形 15"/>
          <p:cNvSpPr/>
          <p:nvPr/>
        </p:nvSpPr>
        <p:spPr>
          <a:xfrm>
            <a:off x="4951440" y="3351486"/>
            <a:ext cx="2698100" cy="247888"/>
          </a:xfrm>
          <a:prstGeom prst="rect">
            <a:avLst/>
          </a:prstGeom>
        </p:spPr>
        <p:txBody>
          <a:bodyPr wrap="square">
            <a:spAutoFit/>
          </a:bodyPr>
          <a:lstStyle/>
          <a:p>
            <a:pPr marL="214198" indent="-214198">
              <a:buFont typeface="Arial" panose="020B0604020202020204" pitchFamily="34" charset="0"/>
              <a:buChar char="•"/>
              <a:defRPr/>
            </a:pPr>
            <a:r>
              <a:rPr lang="zh-CN" altLang="en-US" sz="1011" kern="0" dirty="0" smtClean="0">
                <a:solidFill>
                  <a:schemeClr val="tx1">
                    <a:lumMod val="65000"/>
                    <a:lumOff val="35000"/>
                  </a:schemeClr>
                </a:solidFill>
                <a:latin typeface="微软雅黑" pitchFamily="34" charset="-122"/>
                <a:ea typeface="微软雅黑" pitchFamily="34" charset="-122"/>
              </a:rPr>
              <a:t>添加小标题</a:t>
            </a:r>
            <a:endParaRPr lang="zh-CN" altLang="en-US" sz="1011" kern="0" dirty="0">
              <a:solidFill>
                <a:schemeClr val="tx1">
                  <a:lumMod val="65000"/>
                  <a:lumOff val="35000"/>
                </a:schemeClr>
              </a:solidFill>
              <a:latin typeface="微软雅黑" pitchFamily="34" charset="-122"/>
              <a:ea typeface="微软雅黑" pitchFamily="34" charset="-122"/>
            </a:endParaRPr>
          </a:p>
        </p:txBody>
      </p:sp>
      <p:sp>
        <p:nvSpPr>
          <p:cNvPr id="17" name="矩形 16"/>
          <p:cNvSpPr/>
          <p:nvPr/>
        </p:nvSpPr>
        <p:spPr>
          <a:xfrm>
            <a:off x="4951440" y="3675279"/>
            <a:ext cx="2698100" cy="247888"/>
          </a:xfrm>
          <a:prstGeom prst="rect">
            <a:avLst/>
          </a:prstGeom>
        </p:spPr>
        <p:txBody>
          <a:bodyPr wrap="square">
            <a:spAutoFit/>
          </a:bodyPr>
          <a:lstStyle/>
          <a:p>
            <a:pPr marL="214198" indent="-214198">
              <a:buFont typeface="Arial" panose="020B0604020202020204" pitchFamily="34" charset="0"/>
              <a:buChar char="•"/>
              <a:defRPr/>
            </a:pPr>
            <a:r>
              <a:rPr lang="zh-CN" altLang="en-US" sz="1011" kern="0" dirty="0" smtClean="0">
                <a:solidFill>
                  <a:schemeClr val="tx1">
                    <a:lumMod val="65000"/>
                    <a:lumOff val="35000"/>
                  </a:schemeClr>
                </a:solidFill>
                <a:latin typeface="微软雅黑" pitchFamily="34" charset="-122"/>
                <a:ea typeface="微软雅黑" pitchFamily="34" charset="-122"/>
              </a:rPr>
              <a:t>添加小标题</a:t>
            </a:r>
            <a:endParaRPr lang="zh-CN" altLang="en-US" sz="1011" kern="0" dirty="0">
              <a:solidFill>
                <a:schemeClr val="tx1">
                  <a:lumMod val="65000"/>
                  <a:lumOff val="35000"/>
                </a:schemeClr>
              </a:solidFill>
              <a:latin typeface="微软雅黑" pitchFamily="34" charset="-122"/>
              <a:ea typeface="微软雅黑" pitchFamily="34" charset="-122"/>
            </a:endParaRPr>
          </a:p>
        </p:txBody>
      </p:sp>
      <p:sp>
        <p:nvSpPr>
          <p:cNvPr id="20" name="TextBox 8"/>
          <p:cNvSpPr txBox="1"/>
          <p:nvPr/>
        </p:nvSpPr>
        <p:spPr>
          <a:xfrm>
            <a:off x="3817609" y="2031972"/>
            <a:ext cx="3831931" cy="507703"/>
          </a:xfrm>
          <a:prstGeom prst="rect">
            <a:avLst/>
          </a:prstGeom>
          <a:noFill/>
        </p:spPr>
        <p:txBody>
          <a:bodyPr wrap="square" rtlCol="0">
            <a:spAutoFit/>
          </a:bodyPr>
          <a:lstStyle/>
          <a:p>
            <a:pPr algn="ctr"/>
            <a:r>
              <a:rPr lang="zh-CN" altLang="en-US" sz="2699" b="1" dirty="0" smtClean="0">
                <a:solidFill>
                  <a:schemeClr val="tx1">
                    <a:lumMod val="65000"/>
                    <a:lumOff val="35000"/>
                  </a:schemeClr>
                </a:solidFill>
                <a:latin typeface="微软雅黑" pitchFamily="34" charset="-122"/>
                <a:ea typeface="微软雅黑" pitchFamily="34" charset="-122"/>
              </a:rPr>
              <a:t>第二章  添加标题</a:t>
            </a:r>
            <a:endParaRPr lang="zh-CN" altLang="en-US" sz="2699" b="1" dirty="0">
              <a:solidFill>
                <a:schemeClr val="tx1">
                  <a:lumMod val="65000"/>
                  <a:lumOff val="35000"/>
                </a:schemeClr>
              </a:solidFill>
              <a:latin typeface="微软雅黑" pitchFamily="34" charset="-122"/>
              <a:ea typeface="微软雅黑" pitchFamily="34" charset="-122"/>
            </a:endParaRPr>
          </a:p>
        </p:txBody>
      </p:sp>
      <p:grpSp>
        <p:nvGrpSpPr>
          <p:cNvPr id="2" name="组合 1"/>
          <p:cNvGrpSpPr/>
          <p:nvPr/>
        </p:nvGrpSpPr>
        <p:grpSpPr>
          <a:xfrm>
            <a:off x="1062523" y="1356750"/>
            <a:ext cx="2429368" cy="2430000"/>
            <a:chOff x="1062523" y="1356750"/>
            <a:chExt cx="2429368" cy="2430000"/>
          </a:xfrm>
        </p:grpSpPr>
        <p:sp>
          <p:nvSpPr>
            <p:cNvPr id="5" name="椭圆 4"/>
            <p:cNvSpPr/>
            <p:nvPr/>
          </p:nvSpPr>
          <p:spPr>
            <a:xfrm>
              <a:off x="1062523" y="1356750"/>
              <a:ext cx="2429368" cy="2430000"/>
            </a:xfrm>
            <a:prstGeom prst="ellipse">
              <a:avLst/>
            </a:prstGeom>
            <a:solidFill>
              <a:schemeClr val="bg1"/>
            </a:solidFill>
            <a:ln w="190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sz="1011">
                <a:latin typeface="Impact" pitchFamily="34" charset="0"/>
              </a:endParaRPr>
            </a:p>
          </p:txBody>
        </p:sp>
        <p:sp>
          <p:nvSpPr>
            <p:cNvPr id="21" name="椭圆 20"/>
            <p:cNvSpPr/>
            <p:nvPr/>
          </p:nvSpPr>
          <p:spPr>
            <a:xfrm>
              <a:off x="1197488" y="1492312"/>
              <a:ext cx="2159438" cy="2158876"/>
            </a:xfrm>
            <a:prstGeom prst="ellipse">
              <a:avLst/>
            </a:prstGeom>
            <a:blipFill dpi="0" rotWithShape="1">
              <a:blip r:embed="rId2" cstate="email">
                <a:extLst>
                  <a:ext uri="{28A0092B-C50C-407E-A947-70E740481C1C}">
                    <a14:useLocalDpi xmlns:a14="http://schemas.microsoft.com/office/drawing/2010/main"/>
                  </a:ext>
                </a:extLst>
              </a:blip>
              <a:srcRect/>
              <a:stretch>
                <a:fillRect/>
              </a:stretch>
            </a:blip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Tree>
    <p:extLst>
      <p:ext uri="{BB962C8B-B14F-4D97-AF65-F5344CB8AC3E}">
        <p14:creationId xmlns:p14="http://schemas.microsoft.com/office/powerpoint/2010/main" val="4151767166"/>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50" presetClass="entr" presetSubtype="0" decel="10000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1000" fill="hold"/>
                                            <p:tgtEl>
                                              <p:spTgt spid="2"/>
                                            </p:tgtEl>
                                            <p:attrNameLst>
                                              <p:attrName>ppt_w</p:attrName>
                                            </p:attrNameLst>
                                          </p:cBhvr>
                                          <p:tavLst>
                                            <p:tav tm="0">
                                              <p:val>
                                                <p:strVal val="#ppt_w+.3"/>
                                              </p:val>
                                            </p:tav>
                                            <p:tav tm="100000">
                                              <p:val>
                                                <p:strVal val="#ppt_w"/>
                                              </p:val>
                                            </p:tav>
                                          </p:tavLst>
                                        </p:anim>
                                        <p:anim calcmode="lin" valueType="num">
                                          <p:cBhvr>
                                            <p:cTn id="28" dur="1000" fill="hold"/>
                                            <p:tgtEl>
                                              <p:spTgt spid="2"/>
                                            </p:tgtEl>
                                            <p:attrNameLst>
                                              <p:attrName>ppt_h</p:attrName>
                                            </p:attrNameLst>
                                          </p:cBhvr>
                                          <p:tavLst>
                                            <p:tav tm="0">
                                              <p:val>
                                                <p:strVal val="#ppt_h"/>
                                              </p:val>
                                            </p:tav>
                                            <p:tav tm="100000">
                                              <p:val>
                                                <p:strVal val="#ppt_h"/>
                                              </p:val>
                                            </p:tav>
                                          </p:tavLst>
                                        </p:anim>
                                        <p:animEffect transition="in" filter="fade">
                                          <p:cBhvr>
                                            <p:cTn id="29" dur="1000"/>
                                            <p:tgtEl>
                                              <p:spTgt spid="2"/>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par>
                                    <p:cTn id="34" presetID="63" presetClass="path" presetSubtype="0" accel="50000" fill="hold" grpId="1" nodeType="withEffect" p14:presetBounceEnd="64000">
                                      <p:stCondLst>
                                        <p:cond delay="0"/>
                                      </p:stCondLst>
                                      <p:childTnLst>
                                        <p:animMotion origin="layout" path="M -0.87919 -4.81481E-6 L -3.14501E-6 -4.81481E-6 " pathEditMode="relative" rAng="0" ptsTypes="AA" p14:bounceEnd="64000">
                                          <p:cBhvr>
                                            <p:cTn id="35" dur="500" fill="hold"/>
                                            <p:tgtEl>
                                              <p:spTgt spid="20"/>
                                            </p:tgtEl>
                                            <p:attrNameLst>
                                              <p:attrName>ppt_x</p:attrName>
                                              <p:attrName>ppt_y</p:attrName>
                                            </p:attrNameLst>
                                          </p:cBhvr>
                                          <p:rCtr x="43960" y="0"/>
                                        </p:animMotion>
                                      </p:childTnLst>
                                    </p:cTn>
                                  </p:par>
                                </p:childTnLst>
                              </p:cTn>
                            </p:par>
                            <p:par>
                              <p:cTn id="36" fill="hold">
                                <p:stCondLst>
                                  <p:cond delay="1500"/>
                                </p:stCondLst>
                                <p:childTnLst>
                                  <p:par>
                                    <p:cTn id="37" presetID="52"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Scale>
                                          <p:cBhvr>
                                            <p:cTn id="39"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14"/>
                                            </p:tgtEl>
                                            <p:attrNameLst>
                                              <p:attrName>ppt_x</p:attrName>
                                              <p:attrName>ppt_y</p:attrName>
                                            </p:attrNameLst>
                                          </p:cBhvr>
                                        </p:animMotion>
                                        <p:animEffect transition="in" filter="fade">
                                          <p:cBhvr>
                                            <p:cTn id="41" dur="1000"/>
                                            <p:tgtEl>
                                              <p:spTgt spid="14"/>
                                            </p:tgtEl>
                                          </p:cBhvr>
                                        </p:animEffect>
                                      </p:childTnLst>
                                    </p:cTn>
                                  </p:par>
                                  <p:par>
                                    <p:cTn id="42" presetID="52" presetClass="entr" presetSubtype="0" fill="hold" grpId="0" nodeType="withEffect">
                                      <p:stCondLst>
                                        <p:cond delay="200"/>
                                      </p:stCondLst>
                                      <p:iterate type="lt">
                                        <p:tmPct val="0"/>
                                      </p:iterate>
                                      <p:childTnLst>
                                        <p:set>
                                          <p:cBhvr>
                                            <p:cTn id="43" dur="1" fill="hold">
                                              <p:stCondLst>
                                                <p:cond delay="0"/>
                                              </p:stCondLst>
                                            </p:cTn>
                                            <p:tgtEl>
                                              <p:spTgt spid="15"/>
                                            </p:tgtEl>
                                            <p:attrNameLst>
                                              <p:attrName>style.visibility</p:attrName>
                                            </p:attrNameLst>
                                          </p:cBhvr>
                                          <p:to>
                                            <p:strVal val="visible"/>
                                          </p:to>
                                        </p:set>
                                        <p:animScale>
                                          <p:cBhvr>
                                            <p:cTn id="44"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15"/>
                                            </p:tgtEl>
                                            <p:attrNameLst>
                                              <p:attrName>ppt_x</p:attrName>
                                              <p:attrName>ppt_y</p:attrName>
                                            </p:attrNameLst>
                                          </p:cBhvr>
                                        </p:animMotion>
                                        <p:animEffect transition="in" filter="fade">
                                          <p:cBhvr>
                                            <p:cTn id="46" dur="1000"/>
                                            <p:tgtEl>
                                              <p:spTgt spid="15"/>
                                            </p:tgtEl>
                                          </p:cBhvr>
                                        </p:animEffect>
                                      </p:childTnLst>
                                    </p:cTn>
                                  </p:par>
                                  <p:par>
                                    <p:cTn id="47" presetID="52" presetClass="entr" presetSubtype="0" fill="hold" grpId="0" nodeType="withEffect">
                                      <p:stCondLst>
                                        <p:cond delay="400"/>
                                      </p:stCondLst>
                                      <p:childTnLst>
                                        <p:set>
                                          <p:cBhvr>
                                            <p:cTn id="48" dur="1" fill="hold">
                                              <p:stCondLst>
                                                <p:cond delay="0"/>
                                              </p:stCondLst>
                                            </p:cTn>
                                            <p:tgtEl>
                                              <p:spTgt spid="16"/>
                                            </p:tgtEl>
                                            <p:attrNameLst>
                                              <p:attrName>style.visibility</p:attrName>
                                            </p:attrNameLst>
                                          </p:cBhvr>
                                          <p:to>
                                            <p:strVal val="visible"/>
                                          </p:to>
                                        </p:set>
                                        <p:animScale>
                                          <p:cBhvr>
                                            <p:cTn id="49"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6"/>
                                            </p:tgtEl>
                                            <p:attrNameLst>
                                              <p:attrName>ppt_x</p:attrName>
                                              <p:attrName>ppt_y</p:attrName>
                                            </p:attrNameLst>
                                          </p:cBhvr>
                                        </p:animMotion>
                                        <p:animEffect transition="in" filter="fade">
                                          <p:cBhvr>
                                            <p:cTn id="51" dur="1000"/>
                                            <p:tgtEl>
                                              <p:spTgt spid="16"/>
                                            </p:tgtEl>
                                          </p:cBhvr>
                                        </p:animEffect>
                                      </p:childTnLst>
                                    </p:cTn>
                                  </p:par>
                                  <p:par>
                                    <p:cTn id="52" presetID="52" presetClass="entr" presetSubtype="0" fill="hold" grpId="0" nodeType="withEffect">
                                      <p:stCondLst>
                                        <p:cond delay="600"/>
                                      </p:stCondLst>
                                      <p:iterate type="lt">
                                        <p:tmPct val="0"/>
                                      </p:iterate>
                                      <p:childTnLst>
                                        <p:set>
                                          <p:cBhvr>
                                            <p:cTn id="53" dur="1" fill="hold">
                                              <p:stCondLst>
                                                <p:cond delay="0"/>
                                              </p:stCondLst>
                                            </p:cTn>
                                            <p:tgtEl>
                                              <p:spTgt spid="17"/>
                                            </p:tgtEl>
                                            <p:attrNameLst>
                                              <p:attrName>style.visibility</p:attrName>
                                            </p:attrNameLst>
                                          </p:cBhvr>
                                          <p:to>
                                            <p:strVal val="visible"/>
                                          </p:to>
                                        </p:set>
                                        <p:animScale>
                                          <p:cBhvr>
                                            <p:cTn id="54"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17"/>
                                            </p:tgtEl>
                                            <p:attrNameLst>
                                              <p:attrName>ppt_x</p:attrName>
                                              <p:attrName>ppt_y</p:attrName>
                                            </p:attrNameLst>
                                          </p:cBhvr>
                                        </p:animMotion>
                                        <p:animEffect transition="in" filter="fade">
                                          <p:cBhvr>
                                            <p:cTn id="56" dur="1000"/>
                                            <p:tgtEl>
                                              <p:spTgt spid="17"/>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ppt_x"/>
                                              </p:val>
                                            </p:tav>
                                            <p:tav tm="100000">
                                              <p:val>
                                                <p:strVal val="#ppt_x"/>
                                              </p:val>
                                            </p:tav>
                                          </p:tavLst>
                                        </p:anim>
                                        <p:anim calcmode="lin" valueType="num">
                                          <p:cBhvr additive="base">
                                            <p:cTn id="6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ppt_x"/>
                                              </p:val>
                                            </p:tav>
                                            <p:tav tm="100000">
                                              <p:val>
                                                <p:strVal val="#ppt_x"/>
                                              </p:val>
                                            </p:tav>
                                          </p:tavLst>
                                        </p:anim>
                                        <p:anim calcmode="lin" valueType="num">
                                          <p:cBhvr additive="base">
                                            <p:cTn id="6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animBg="1"/>
          <p:bldP spid="12" grpId="0" animBg="1"/>
          <p:bldP spid="14" grpId="0"/>
          <p:bldP spid="15" grpId="0"/>
          <p:bldP spid="16" grpId="0"/>
          <p:bldP spid="17" grpId="0"/>
          <p:bldP spid="20" grpId="0"/>
          <p:bldP spid="20" grpId="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50" presetClass="entr" presetSubtype="0" decel="10000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1000" fill="hold"/>
                                            <p:tgtEl>
                                              <p:spTgt spid="2"/>
                                            </p:tgtEl>
                                            <p:attrNameLst>
                                              <p:attrName>ppt_w</p:attrName>
                                            </p:attrNameLst>
                                          </p:cBhvr>
                                          <p:tavLst>
                                            <p:tav tm="0">
                                              <p:val>
                                                <p:strVal val="#ppt_w+.3"/>
                                              </p:val>
                                            </p:tav>
                                            <p:tav tm="100000">
                                              <p:val>
                                                <p:strVal val="#ppt_w"/>
                                              </p:val>
                                            </p:tav>
                                          </p:tavLst>
                                        </p:anim>
                                        <p:anim calcmode="lin" valueType="num">
                                          <p:cBhvr>
                                            <p:cTn id="28" dur="1000" fill="hold"/>
                                            <p:tgtEl>
                                              <p:spTgt spid="2"/>
                                            </p:tgtEl>
                                            <p:attrNameLst>
                                              <p:attrName>ppt_h</p:attrName>
                                            </p:attrNameLst>
                                          </p:cBhvr>
                                          <p:tavLst>
                                            <p:tav tm="0">
                                              <p:val>
                                                <p:strVal val="#ppt_h"/>
                                              </p:val>
                                            </p:tav>
                                            <p:tav tm="100000">
                                              <p:val>
                                                <p:strVal val="#ppt_h"/>
                                              </p:val>
                                            </p:tav>
                                          </p:tavLst>
                                        </p:anim>
                                        <p:animEffect transition="in" filter="fade">
                                          <p:cBhvr>
                                            <p:cTn id="29" dur="1000"/>
                                            <p:tgtEl>
                                              <p:spTgt spid="2"/>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par>
                                    <p:cTn id="34" presetID="63" presetClass="path" presetSubtype="0" accel="50000" fill="hold" grpId="1" nodeType="withEffect">
                                      <p:stCondLst>
                                        <p:cond delay="0"/>
                                      </p:stCondLst>
                                      <p:childTnLst>
                                        <p:animMotion origin="layout" path="M -0.87919 -4.81481E-6 L -3.14501E-6 -4.81481E-6 " pathEditMode="relative" rAng="0" ptsTypes="AA">
                                          <p:cBhvr>
                                            <p:cTn id="35" dur="500" fill="hold"/>
                                            <p:tgtEl>
                                              <p:spTgt spid="20"/>
                                            </p:tgtEl>
                                            <p:attrNameLst>
                                              <p:attrName>ppt_x</p:attrName>
                                              <p:attrName>ppt_y</p:attrName>
                                            </p:attrNameLst>
                                          </p:cBhvr>
                                          <p:rCtr x="43960" y="0"/>
                                        </p:animMotion>
                                      </p:childTnLst>
                                    </p:cTn>
                                  </p:par>
                                </p:childTnLst>
                              </p:cTn>
                            </p:par>
                            <p:par>
                              <p:cTn id="36" fill="hold">
                                <p:stCondLst>
                                  <p:cond delay="1500"/>
                                </p:stCondLst>
                                <p:childTnLst>
                                  <p:par>
                                    <p:cTn id="37" presetID="52"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Scale>
                                          <p:cBhvr>
                                            <p:cTn id="39"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14"/>
                                            </p:tgtEl>
                                            <p:attrNameLst>
                                              <p:attrName>ppt_x</p:attrName>
                                              <p:attrName>ppt_y</p:attrName>
                                            </p:attrNameLst>
                                          </p:cBhvr>
                                        </p:animMotion>
                                        <p:animEffect transition="in" filter="fade">
                                          <p:cBhvr>
                                            <p:cTn id="41" dur="1000"/>
                                            <p:tgtEl>
                                              <p:spTgt spid="14"/>
                                            </p:tgtEl>
                                          </p:cBhvr>
                                        </p:animEffect>
                                      </p:childTnLst>
                                    </p:cTn>
                                  </p:par>
                                  <p:par>
                                    <p:cTn id="42" presetID="52" presetClass="entr" presetSubtype="0" fill="hold" grpId="0" nodeType="withEffect">
                                      <p:stCondLst>
                                        <p:cond delay="200"/>
                                      </p:stCondLst>
                                      <p:iterate type="lt">
                                        <p:tmPct val="0"/>
                                      </p:iterate>
                                      <p:childTnLst>
                                        <p:set>
                                          <p:cBhvr>
                                            <p:cTn id="43" dur="1" fill="hold">
                                              <p:stCondLst>
                                                <p:cond delay="0"/>
                                              </p:stCondLst>
                                            </p:cTn>
                                            <p:tgtEl>
                                              <p:spTgt spid="15"/>
                                            </p:tgtEl>
                                            <p:attrNameLst>
                                              <p:attrName>style.visibility</p:attrName>
                                            </p:attrNameLst>
                                          </p:cBhvr>
                                          <p:to>
                                            <p:strVal val="visible"/>
                                          </p:to>
                                        </p:set>
                                        <p:animScale>
                                          <p:cBhvr>
                                            <p:cTn id="44"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15"/>
                                            </p:tgtEl>
                                            <p:attrNameLst>
                                              <p:attrName>ppt_x</p:attrName>
                                              <p:attrName>ppt_y</p:attrName>
                                            </p:attrNameLst>
                                          </p:cBhvr>
                                        </p:animMotion>
                                        <p:animEffect transition="in" filter="fade">
                                          <p:cBhvr>
                                            <p:cTn id="46" dur="1000"/>
                                            <p:tgtEl>
                                              <p:spTgt spid="15"/>
                                            </p:tgtEl>
                                          </p:cBhvr>
                                        </p:animEffect>
                                      </p:childTnLst>
                                    </p:cTn>
                                  </p:par>
                                  <p:par>
                                    <p:cTn id="47" presetID="52" presetClass="entr" presetSubtype="0" fill="hold" grpId="0" nodeType="withEffect">
                                      <p:stCondLst>
                                        <p:cond delay="400"/>
                                      </p:stCondLst>
                                      <p:childTnLst>
                                        <p:set>
                                          <p:cBhvr>
                                            <p:cTn id="48" dur="1" fill="hold">
                                              <p:stCondLst>
                                                <p:cond delay="0"/>
                                              </p:stCondLst>
                                            </p:cTn>
                                            <p:tgtEl>
                                              <p:spTgt spid="16"/>
                                            </p:tgtEl>
                                            <p:attrNameLst>
                                              <p:attrName>style.visibility</p:attrName>
                                            </p:attrNameLst>
                                          </p:cBhvr>
                                          <p:to>
                                            <p:strVal val="visible"/>
                                          </p:to>
                                        </p:set>
                                        <p:animScale>
                                          <p:cBhvr>
                                            <p:cTn id="49"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6"/>
                                            </p:tgtEl>
                                            <p:attrNameLst>
                                              <p:attrName>ppt_x</p:attrName>
                                              <p:attrName>ppt_y</p:attrName>
                                            </p:attrNameLst>
                                          </p:cBhvr>
                                        </p:animMotion>
                                        <p:animEffect transition="in" filter="fade">
                                          <p:cBhvr>
                                            <p:cTn id="51" dur="1000"/>
                                            <p:tgtEl>
                                              <p:spTgt spid="16"/>
                                            </p:tgtEl>
                                          </p:cBhvr>
                                        </p:animEffect>
                                      </p:childTnLst>
                                    </p:cTn>
                                  </p:par>
                                  <p:par>
                                    <p:cTn id="52" presetID="52" presetClass="entr" presetSubtype="0" fill="hold" grpId="0" nodeType="withEffect">
                                      <p:stCondLst>
                                        <p:cond delay="600"/>
                                      </p:stCondLst>
                                      <p:iterate type="lt">
                                        <p:tmPct val="0"/>
                                      </p:iterate>
                                      <p:childTnLst>
                                        <p:set>
                                          <p:cBhvr>
                                            <p:cTn id="53" dur="1" fill="hold">
                                              <p:stCondLst>
                                                <p:cond delay="0"/>
                                              </p:stCondLst>
                                            </p:cTn>
                                            <p:tgtEl>
                                              <p:spTgt spid="17"/>
                                            </p:tgtEl>
                                            <p:attrNameLst>
                                              <p:attrName>style.visibility</p:attrName>
                                            </p:attrNameLst>
                                          </p:cBhvr>
                                          <p:to>
                                            <p:strVal val="visible"/>
                                          </p:to>
                                        </p:set>
                                        <p:animScale>
                                          <p:cBhvr>
                                            <p:cTn id="54"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17"/>
                                            </p:tgtEl>
                                            <p:attrNameLst>
                                              <p:attrName>ppt_x</p:attrName>
                                              <p:attrName>ppt_y</p:attrName>
                                            </p:attrNameLst>
                                          </p:cBhvr>
                                        </p:animMotion>
                                        <p:animEffect transition="in" filter="fade">
                                          <p:cBhvr>
                                            <p:cTn id="56" dur="1000"/>
                                            <p:tgtEl>
                                              <p:spTgt spid="17"/>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ppt_x"/>
                                              </p:val>
                                            </p:tav>
                                            <p:tav tm="100000">
                                              <p:val>
                                                <p:strVal val="#ppt_x"/>
                                              </p:val>
                                            </p:tav>
                                          </p:tavLst>
                                        </p:anim>
                                        <p:anim calcmode="lin" valueType="num">
                                          <p:cBhvr additive="base">
                                            <p:cTn id="6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ppt_x"/>
                                              </p:val>
                                            </p:tav>
                                            <p:tav tm="100000">
                                              <p:val>
                                                <p:strVal val="#ppt_x"/>
                                              </p:val>
                                            </p:tav>
                                          </p:tavLst>
                                        </p:anim>
                                        <p:anim calcmode="lin" valueType="num">
                                          <p:cBhvr additive="base">
                                            <p:cTn id="6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animBg="1"/>
          <p:bldP spid="12" grpId="0" animBg="1"/>
          <p:bldP spid="14" grpId="0"/>
          <p:bldP spid="15" grpId="0"/>
          <p:bldP spid="16" grpId="0"/>
          <p:bldP spid="17" grpId="0"/>
          <p:bldP spid="20" grpId="0"/>
          <p:bldP spid="20" grpId="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第二章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grpSp>
        <p:nvGrpSpPr>
          <p:cNvPr id="10" name="组合 14"/>
          <p:cNvGrpSpPr>
            <a:grpSpLocks/>
          </p:cNvGrpSpPr>
          <p:nvPr/>
        </p:nvGrpSpPr>
        <p:grpSpPr bwMode="auto">
          <a:xfrm flipV="1">
            <a:off x="0" y="4371975"/>
            <a:ext cx="771525" cy="771525"/>
            <a:chOff x="0" y="0"/>
            <a:chExt cx="3600450" cy="3600450"/>
          </a:xfrm>
        </p:grpSpPr>
        <p:sp>
          <p:nvSpPr>
            <p:cNvPr id="11" name="直角三角形 10"/>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直角三角形 11"/>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3" name="组合 72"/>
          <p:cNvGrpSpPr>
            <a:grpSpLocks/>
          </p:cNvGrpSpPr>
          <p:nvPr/>
        </p:nvGrpSpPr>
        <p:grpSpPr bwMode="auto">
          <a:xfrm>
            <a:off x="620316" y="1391841"/>
            <a:ext cx="2378869" cy="2513409"/>
            <a:chOff x="0" y="0"/>
            <a:chExt cx="3171825" cy="3351213"/>
          </a:xfrm>
        </p:grpSpPr>
        <p:sp>
          <p:nvSpPr>
            <p:cNvPr id="14" name="Freeform 34"/>
            <p:cNvSpPr>
              <a:spLocks/>
            </p:cNvSpPr>
            <p:nvPr/>
          </p:nvSpPr>
          <p:spPr bwMode="auto">
            <a:xfrm>
              <a:off x="1222375" y="2624138"/>
              <a:ext cx="727075" cy="727075"/>
            </a:xfrm>
            <a:custGeom>
              <a:avLst/>
              <a:gdLst>
                <a:gd name="T0" fmla="*/ 2147483647 w 458"/>
                <a:gd name="T1" fmla="*/ 2147483647 h 458"/>
                <a:gd name="T2" fmla="*/ 0 w 458"/>
                <a:gd name="T3" fmla="*/ 2147483647 h 458"/>
                <a:gd name="T4" fmla="*/ 2147483647 w 458"/>
                <a:gd name="T5" fmla="*/ 0 h 458"/>
                <a:gd name="T6" fmla="*/ 2147483647 w 458"/>
                <a:gd name="T7" fmla="*/ 2147483647 h 458"/>
                <a:gd name="T8" fmla="*/ 2147483647 w 458"/>
                <a:gd name="T9" fmla="*/ 2147483647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458">
                  <a:moveTo>
                    <a:pt x="229" y="458"/>
                  </a:moveTo>
                  <a:lnTo>
                    <a:pt x="0" y="228"/>
                  </a:lnTo>
                  <a:lnTo>
                    <a:pt x="229" y="0"/>
                  </a:lnTo>
                  <a:lnTo>
                    <a:pt x="458" y="228"/>
                  </a:lnTo>
                  <a:lnTo>
                    <a:pt x="229" y="458"/>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Rectangle 35"/>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6" name="Rectangle 36"/>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7" name="Rectangle 3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8" name="Rectangle 38"/>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19" name="Rectangle 39"/>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0" name="Rectangle 40"/>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1" name="Freeform 41"/>
            <p:cNvSpPr>
              <a:spLocks/>
            </p:cNvSpPr>
            <p:nvPr/>
          </p:nvSpPr>
          <p:spPr bwMode="auto">
            <a:xfrm>
              <a:off x="1585913" y="130175"/>
              <a:ext cx="1120775" cy="1462088"/>
            </a:xfrm>
            <a:custGeom>
              <a:avLst/>
              <a:gdLst>
                <a:gd name="T0" fmla="*/ 2147483647 w 400"/>
                <a:gd name="T1" fmla="*/ 2147483647 h 521"/>
                <a:gd name="T2" fmla="*/ 2147483647 w 400"/>
                <a:gd name="T3" fmla="*/ 0 h 521"/>
                <a:gd name="T4" fmla="*/ 0 w 400"/>
                <a:gd name="T5" fmla="*/ 2147483647 h 521"/>
                <a:gd name="T6" fmla="*/ 2147483647 w 400"/>
                <a:gd name="T7" fmla="*/ 2147483647 h 5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0" h="521">
                  <a:moveTo>
                    <a:pt x="400" y="120"/>
                  </a:moveTo>
                  <a:cubicBezTo>
                    <a:pt x="350" y="70"/>
                    <a:pt x="290" y="29"/>
                    <a:pt x="224" y="0"/>
                  </a:cubicBezTo>
                  <a:cubicBezTo>
                    <a:pt x="0" y="521"/>
                    <a:pt x="0" y="521"/>
                    <a:pt x="0" y="521"/>
                  </a:cubicBezTo>
                  <a:lnTo>
                    <a:pt x="400" y="120"/>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Freeform 42"/>
            <p:cNvSpPr>
              <a:spLocks/>
            </p:cNvSpPr>
            <p:nvPr/>
          </p:nvSpPr>
          <p:spPr bwMode="auto">
            <a:xfrm>
              <a:off x="1585913" y="3175"/>
              <a:ext cx="627063" cy="1589088"/>
            </a:xfrm>
            <a:custGeom>
              <a:avLst/>
              <a:gdLst>
                <a:gd name="T0" fmla="*/ 0 w 224"/>
                <a:gd name="T1" fmla="*/ 2147483647 h 566"/>
                <a:gd name="T2" fmla="*/ 0 w 224"/>
                <a:gd name="T3" fmla="*/ 2147483647 h 566"/>
                <a:gd name="T4" fmla="*/ 2147483647 w 224"/>
                <a:gd name="T5" fmla="*/ 2147483647 h 566"/>
                <a:gd name="T6" fmla="*/ 0 w 224"/>
                <a:gd name="T7" fmla="*/ 0 h 566"/>
                <a:gd name="T8" fmla="*/ 0 w 224"/>
                <a:gd name="T9" fmla="*/ 0 h 566"/>
                <a:gd name="T10" fmla="*/ 0 w 224"/>
                <a:gd name="T11" fmla="*/ 2147483647 h 5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566">
                  <a:moveTo>
                    <a:pt x="0" y="566"/>
                  </a:moveTo>
                  <a:cubicBezTo>
                    <a:pt x="0" y="566"/>
                    <a:pt x="0" y="566"/>
                    <a:pt x="0" y="566"/>
                  </a:cubicBezTo>
                  <a:cubicBezTo>
                    <a:pt x="224" y="45"/>
                    <a:pt x="224" y="45"/>
                    <a:pt x="224" y="45"/>
                  </a:cubicBezTo>
                  <a:cubicBezTo>
                    <a:pt x="155" y="16"/>
                    <a:pt x="80" y="0"/>
                    <a:pt x="0" y="0"/>
                  </a:cubicBezTo>
                  <a:cubicBezTo>
                    <a:pt x="0" y="0"/>
                    <a:pt x="0" y="0"/>
                    <a:pt x="0" y="0"/>
                  </a:cubicBezTo>
                  <a:cubicBezTo>
                    <a:pt x="0" y="566"/>
                    <a:pt x="0" y="566"/>
                    <a:pt x="0" y="566"/>
                  </a:cubicBezTo>
                  <a:close/>
                </a:path>
              </a:pathLst>
            </a:custGeom>
            <a:solidFill>
              <a:srgbClr val="24BA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Freeform 43"/>
            <p:cNvSpPr>
              <a:spLocks/>
            </p:cNvSpPr>
            <p:nvPr/>
          </p:nvSpPr>
          <p:spPr bwMode="auto">
            <a:xfrm>
              <a:off x="958850" y="466725"/>
              <a:ext cx="2212975" cy="2713038"/>
            </a:xfrm>
            <a:custGeom>
              <a:avLst/>
              <a:gdLst>
                <a:gd name="T0" fmla="*/ 2147483647 w 790"/>
                <a:gd name="T1" fmla="*/ 0 h 967"/>
                <a:gd name="T2" fmla="*/ 2147483647 w 790"/>
                <a:gd name="T3" fmla="*/ 2147483647 h 967"/>
                <a:gd name="T4" fmla="*/ 0 w 790"/>
                <a:gd name="T5" fmla="*/ 2147483647 h 967"/>
                <a:gd name="T6" fmla="*/ 2147483647 w 790"/>
                <a:gd name="T7" fmla="*/ 2147483647 h 967"/>
                <a:gd name="T8" fmla="*/ 2147483647 w 790"/>
                <a:gd name="T9" fmla="*/ 2147483647 h 967"/>
                <a:gd name="T10" fmla="*/ 2147483647 w 790"/>
                <a:gd name="T11" fmla="*/ 2147483647 h 967"/>
                <a:gd name="T12" fmla="*/ 2147483647 w 790"/>
                <a:gd name="T13" fmla="*/ 2147483647 h 967"/>
                <a:gd name="T14" fmla="*/ 2147483647 w 790"/>
                <a:gd name="T15" fmla="*/ 0 h 96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90" h="967">
                  <a:moveTo>
                    <a:pt x="624" y="0"/>
                  </a:moveTo>
                  <a:cubicBezTo>
                    <a:pt x="224" y="401"/>
                    <a:pt x="224" y="401"/>
                    <a:pt x="224" y="401"/>
                  </a:cubicBezTo>
                  <a:cubicBezTo>
                    <a:pt x="0" y="921"/>
                    <a:pt x="0" y="921"/>
                    <a:pt x="0" y="921"/>
                  </a:cubicBezTo>
                  <a:cubicBezTo>
                    <a:pt x="69" y="950"/>
                    <a:pt x="145" y="967"/>
                    <a:pt x="224" y="967"/>
                  </a:cubicBezTo>
                  <a:cubicBezTo>
                    <a:pt x="380" y="967"/>
                    <a:pt x="522" y="903"/>
                    <a:pt x="624" y="801"/>
                  </a:cubicBezTo>
                  <a:cubicBezTo>
                    <a:pt x="683" y="743"/>
                    <a:pt x="728" y="672"/>
                    <a:pt x="757" y="593"/>
                  </a:cubicBezTo>
                  <a:cubicBezTo>
                    <a:pt x="778" y="533"/>
                    <a:pt x="790" y="468"/>
                    <a:pt x="790" y="401"/>
                  </a:cubicBezTo>
                  <a:cubicBezTo>
                    <a:pt x="790" y="244"/>
                    <a:pt x="727" y="103"/>
                    <a:pt x="624" y="0"/>
                  </a:cubicBezTo>
                  <a:close/>
                </a:path>
              </a:pathLst>
            </a:custGeom>
            <a:solidFill>
              <a:srgbClr val="24BA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Freeform 44"/>
            <p:cNvSpPr>
              <a:spLocks/>
            </p:cNvSpPr>
            <p:nvPr/>
          </p:nvSpPr>
          <p:spPr bwMode="auto">
            <a:xfrm>
              <a:off x="0" y="1592263"/>
              <a:ext cx="1585913" cy="1458913"/>
            </a:xfrm>
            <a:custGeom>
              <a:avLst/>
              <a:gdLst>
                <a:gd name="T0" fmla="*/ 2147483647 w 566"/>
                <a:gd name="T1" fmla="*/ 0 h 520"/>
                <a:gd name="T2" fmla="*/ 2147483647 w 566"/>
                <a:gd name="T3" fmla="*/ 0 h 520"/>
                <a:gd name="T4" fmla="*/ 0 w 566"/>
                <a:gd name="T5" fmla="*/ 0 h 520"/>
                <a:gd name="T6" fmla="*/ 2147483647 w 566"/>
                <a:gd name="T7" fmla="*/ 2147483647 h 520"/>
                <a:gd name="T8" fmla="*/ 2147483647 w 566"/>
                <a:gd name="T9" fmla="*/ 2147483647 h 520"/>
                <a:gd name="T10" fmla="*/ 2147483647 w 566"/>
                <a:gd name="T11" fmla="*/ 0 h 5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66" h="520">
                  <a:moveTo>
                    <a:pt x="566" y="0"/>
                  </a:moveTo>
                  <a:cubicBezTo>
                    <a:pt x="566" y="0"/>
                    <a:pt x="566" y="0"/>
                    <a:pt x="566" y="0"/>
                  </a:cubicBezTo>
                  <a:cubicBezTo>
                    <a:pt x="0" y="0"/>
                    <a:pt x="0" y="0"/>
                    <a:pt x="0" y="0"/>
                  </a:cubicBezTo>
                  <a:cubicBezTo>
                    <a:pt x="0" y="156"/>
                    <a:pt x="63" y="297"/>
                    <a:pt x="166" y="400"/>
                  </a:cubicBezTo>
                  <a:cubicBezTo>
                    <a:pt x="216" y="450"/>
                    <a:pt x="276" y="491"/>
                    <a:pt x="342" y="520"/>
                  </a:cubicBezTo>
                  <a:lnTo>
                    <a:pt x="566" y="0"/>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 name="Freeform 45"/>
            <p:cNvSpPr>
              <a:spLocks/>
            </p:cNvSpPr>
            <p:nvPr/>
          </p:nvSpPr>
          <p:spPr bwMode="auto">
            <a:xfrm>
              <a:off x="0" y="1049338"/>
              <a:ext cx="1585913" cy="542925"/>
            </a:xfrm>
            <a:custGeom>
              <a:avLst/>
              <a:gdLst>
                <a:gd name="T0" fmla="*/ 2147483647 w 566"/>
                <a:gd name="T1" fmla="*/ 2147483647 h 193"/>
                <a:gd name="T2" fmla="*/ 2147483647 w 566"/>
                <a:gd name="T3" fmla="*/ 0 h 193"/>
                <a:gd name="T4" fmla="*/ 0 w 566"/>
                <a:gd name="T5" fmla="*/ 2147483647 h 193"/>
                <a:gd name="T6" fmla="*/ 2147483647 w 566"/>
                <a:gd name="T7" fmla="*/ 2147483647 h 1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6" h="193">
                  <a:moveTo>
                    <a:pt x="566" y="193"/>
                  </a:moveTo>
                  <a:cubicBezTo>
                    <a:pt x="33" y="0"/>
                    <a:pt x="33" y="0"/>
                    <a:pt x="33" y="0"/>
                  </a:cubicBezTo>
                  <a:cubicBezTo>
                    <a:pt x="12" y="60"/>
                    <a:pt x="0" y="125"/>
                    <a:pt x="0" y="193"/>
                  </a:cubicBezTo>
                  <a:cubicBezTo>
                    <a:pt x="566" y="193"/>
                    <a:pt x="566" y="193"/>
                    <a:pt x="566" y="193"/>
                  </a:cubicBezTo>
                  <a:close/>
                </a:path>
              </a:pathLst>
            </a:custGeom>
            <a:solidFill>
              <a:srgbClr val="24BA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 name="Freeform 46"/>
            <p:cNvSpPr>
              <a:spLocks/>
            </p:cNvSpPr>
            <p:nvPr/>
          </p:nvSpPr>
          <p:spPr bwMode="auto">
            <a:xfrm>
              <a:off x="92075" y="0"/>
              <a:ext cx="1493838" cy="1592263"/>
            </a:xfrm>
            <a:custGeom>
              <a:avLst/>
              <a:gdLst>
                <a:gd name="T0" fmla="*/ 2147483647 w 533"/>
                <a:gd name="T1" fmla="*/ 2147483647 h 567"/>
                <a:gd name="T2" fmla="*/ 2147483647 w 533"/>
                <a:gd name="T3" fmla="*/ 2147483647 h 567"/>
                <a:gd name="T4" fmla="*/ 0 w 533"/>
                <a:gd name="T5" fmla="*/ 2147483647 h 567"/>
                <a:gd name="T6" fmla="*/ 2147483647 w 533"/>
                <a:gd name="T7" fmla="*/ 2147483647 h 567"/>
                <a:gd name="T8" fmla="*/ 2147483647 w 533"/>
                <a:gd name="T9" fmla="*/ 2147483647 h 567"/>
                <a:gd name="T10" fmla="*/ 2147483647 w 533"/>
                <a:gd name="T11" fmla="*/ 2147483647 h 5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33" h="567">
                  <a:moveTo>
                    <a:pt x="533" y="1"/>
                  </a:moveTo>
                  <a:cubicBezTo>
                    <a:pt x="377" y="0"/>
                    <a:pt x="235" y="64"/>
                    <a:pt x="133" y="166"/>
                  </a:cubicBezTo>
                  <a:cubicBezTo>
                    <a:pt x="75" y="225"/>
                    <a:pt x="29" y="295"/>
                    <a:pt x="0" y="374"/>
                  </a:cubicBezTo>
                  <a:cubicBezTo>
                    <a:pt x="533" y="567"/>
                    <a:pt x="533" y="567"/>
                    <a:pt x="533" y="567"/>
                  </a:cubicBezTo>
                  <a:cubicBezTo>
                    <a:pt x="533" y="567"/>
                    <a:pt x="533" y="567"/>
                    <a:pt x="533" y="567"/>
                  </a:cubicBezTo>
                  <a:lnTo>
                    <a:pt x="533" y="1"/>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Rectangle 4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28" name="Freeform 48"/>
            <p:cNvSpPr>
              <a:spLocks/>
            </p:cNvSpPr>
            <p:nvPr/>
          </p:nvSpPr>
          <p:spPr bwMode="auto">
            <a:xfrm>
              <a:off x="465138" y="469900"/>
              <a:ext cx="2241550" cy="2244725"/>
            </a:xfrm>
            <a:custGeom>
              <a:avLst/>
              <a:gdLst>
                <a:gd name="T0" fmla="*/ 2147483647 w 800"/>
                <a:gd name="T1" fmla="*/ 2147483647 h 800"/>
                <a:gd name="T2" fmla="*/ 0 w 800"/>
                <a:gd name="T3" fmla="*/ 2147483647 h 800"/>
                <a:gd name="T4" fmla="*/ 2147483647 w 800"/>
                <a:gd name="T5" fmla="*/ 0 h 800"/>
                <a:gd name="T6" fmla="*/ 2147483647 w 800"/>
                <a:gd name="T7" fmla="*/ 2147483647 h 800"/>
                <a:gd name="T8" fmla="*/ 2147483647 w 800"/>
                <a:gd name="T9" fmla="*/ 2147483647 h 8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0" h="800">
                  <a:moveTo>
                    <a:pt x="400" y="800"/>
                  </a:moveTo>
                  <a:cubicBezTo>
                    <a:pt x="179" y="800"/>
                    <a:pt x="0" y="620"/>
                    <a:pt x="0" y="400"/>
                  </a:cubicBezTo>
                  <a:cubicBezTo>
                    <a:pt x="0" y="179"/>
                    <a:pt x="179" y="0"/>
                    <a:pt x="400" y="0"/>
                  </a:cubicBezTo>
                  <a:cubicBezTo>
                    <a:pt x="621" y="0"/>
                    <a:pt x="800" y="179"/>
                    <a:pt x="800" y="400"/>
                  </a:cubicBezTo>
                  <a:cubicBezTo>
                    <a:pt x="800" y="621"/>
                    <a:pt x="621" y="800"/>
                    <a:pt x="400" y="8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 name="文本框 69"/>
            <p:cNvSpPr txBox="1">
              <a:spLocks noChangeArrowheads="1"/>
            </p:cNvSpPr>
            <p:nvPr/>
          </p:nvSpPr>
          <p:spPr bwMode="auto">
            <a:xfrm>
              <a:off x="909768" y="1187000"/>
              <a:ext cx="1412875" cy="1785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4050">
                  <a:solidFill>
                    <a:srgbClr val="465766"/>
                  </a:solidFill>
                </a:rPr>
                <a:t>45%</a:t>
              </a:r>
              <a:endParaRPr lang="zh-CN" altLang="en-US" sz="4050">
                <a:solidFill>
                  <a:srgbClr val="465766"/>
                </a:solidFill>
              </a:endParaRPr>
            </a:p>
          </p:txBody>
        </p:sp>
      </p:grpSp>
      <p:grpSp>
        <p:nvGrpSpPr>
          <p:cNvPr id="30" name="组合 73"/>
          <p:cNvGrpSpPr>
            <a:grpSpLocks/>
          </p:cNvGrpSpPr>
          <p:nvPr/>
        </p:nvGrpSpPr>
        <p:grpSpPr bwMode="auto">
          <a:xfrm>
            <a:off x="3339704" y="1391841"/>
            <a:ext cx="2378869" cy="2513409"/>
            <a:chOff x="0" y="0"/>
            <a:chExt cx="3171825" cy="3351213"/>
          </a:xfrm>
        </p:grpSpPr>
        <p:sp>
          <p:nvSpPr>
            <p:cNvPr id="31" name="Freeform 5"/>
            <p:cNvSpPr>
              <a:spLocks/>
            </p:cNvSpPr>
            <p:nvPr/>
          </p:nvSpPr>
          <p:spPr bwMode="auto">
            <a:xfrm>
              <a:off x="1222375" y="2624138"/>
              <a:ext cx="727075" cy="727075"/>
            </a:xfrm>
            <a:custGeom>
              <a:avLst/>
              <a:gdLst>
                <a:gd name="T0" fmla="*/ 2147483647 w 458"/>
                <a:gd name="T1" fmla="*/ 2147483647 h 458"/>
                <a:gd name="T2" fmla="*/ 0 w 458"/>
                <a:gd name="T3" fmla="*/ 2147483647 h 458"/>
                <a:gd name="T4" fmla="*/ 2147483647 w 458"/>
                <a:gd name="T5" fmla="*/ 0 h 458"/>
                <a:gd name="T6" fmla="*/ 2147483647 w 458"/>
                <a:gd name="T7" fmla="*/ 2147483647 h 458"/>
                <a:gd name="T8" fmla="*/ 2147483647 w 458"/>
                <a:gd name="T9" fmla="*/ 2147483647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458">
                  <a:moveTo>
                    <a:pt x="229" y="458"/>
                  </a:moveTo>
                  <a:lnTo>
                    <a:pt x="0" y="228"/>
                  </a:lnTo>
                  <a:lnTo>
                    <a:pt x="229" y="0"/>
                  </a:lnTo>
                  <a:lnTo>
                    <a:pt x="458" y="228"/>
                  </a:lnTo>
                  <a:lnTo>
                    <a:pt x="229" y="458"/>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 name="Rectangle 6"/>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3" name="Rectangle 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4" name="Rectangle 8"/>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5" name="Rectangle 9"/>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6" name="Rectangle 10"/>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7" name="Rectangle 11"/>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38" name="Freeform 12"/>
            <p:cNvSpPr>
              <a:spLocks/>
            </p:cNvSpPr>
            <p:nvPr/>
          </p:nvSpPr>
          <p:spPr bwMode="auto">
            <a:xfrm>
              <a:off x="1585913" y="130175"/>
              <a:ext cx="1120775" cy="1462088"/>
            </a:xfrm>
            <a:custGeom>
              <a:avLst/>
              <a:gdLst>
                <a:gd name="T0" fmla="*/ 2147483647 w 400"/>
                <a:gd name="T1" fmla="*/ 2147483647 h 521"/>
                <a:gd name="T2" fmla="*/ 2147483647 w 400"/>
                <a:gd name="T3" fmla="*/ 0 h 521"/>
                <a:gd name="T4" fmla="*/ 0 w 400"/>
                <a:gd name="T5" fmla="*/ 2147483647 h 521"/>
                <a:gd name="T6" fmla="*/ 2147483647 w 400"/>
                <a:gd name="T7" fmla="*/ 2147483647 h 5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0" h="521">
                  <a:moveTo>
                    <a:pt x="400" y="120"/>
                  </a:moveTo>
                  <a:cubicBezTo>
                    <a:pt x="350" y="70"/>
                    <a:pt x="290" y="29"/>
                    <a:pt x="224" y="0"/>
                  </a:cubicBezTo>
                  <a:cubicBezTo>
                    <a:pt x="0" y="521"/>
                    <a:pt x="0" y="521"/>
                    <a:pt x="0" y="521"/>
                  </a:cubicBezTo>
                  <a:lnTo>
                    <a:pt x="400" y="120"/>
                  </a:lnTo>
                  <a:close/>
                </a:path>
              </a:pathLst>
            </a:custGeom>
            <a:solidFill>
              <a:srgbClr val="24BA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Freeform 13"/>
            <p:cNvSpPr>
              <a:spLocks/>
            </p:cNvSpPr>
            <p:nvPr/>
          </p:nvSpPr>
          <p:spPr bwMode="auto">
            <a:xfrm>
              <a:off x="1585913" y="3175"/>
              <a:ext cx="627063" cy="1589088"/>
            </a:xfrm>
            <a:custGeom>
              <a:avLst/>
              <a:gdLst>
                <a:gd name="T0" fmla="*/ 0 w 224"/>
                <a:gd name="T1" fmla="*/ 2147483647 h 566"/>
                <a:gd name="T2" fmla="*/ 0 w 224"/>
                <a:gd name="T3" fmla="*/ 2147483647 h 566"/>
                <a:gd name="T4" fmla="*/ 2147483647 w 224"/>
                <a:gd name="T5" fmla="*/ 2147483647 h 566"/>
                <a:gd name="T6" fmla="*/ 0 w 224"/>
                <a:gd name="T7" fmla="*/ 0 h 566"/>
                <a:gd name="T8" fmla="*/ 0 w 224"/>
                <a:gd name="T9" fmla="*/ 0 h 566"/>
                <a:gd name="T10" fmla="*/ 0 w 224"/>
                <a:gd name="T11" fmla="*/ 2147483647 h 5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566">
                  <a:moveTo>
                    <a:pt x="0" y="566"/>
                  </a:moveTo>
                  <a:cubicBezTo>
                    <a:pt x="0" y="566"/>
                    <a:pt x="0" y="566"/>
                    <a:pt x="0" y="566"/>
                  </a:cubicBezTo>
                  <a:cubicBezTo>
                    <a:pt x="224" y="45"/>
                    <a:pt x="224" y="45"/>
                    <a:pt x="224" y="45"/>
                  </a:cubicBezTo>
                  <a:cubicBezTo>
                    <a:pt x="155" y="16"/>
                    <a:pt x="80" y="0"/>
                    <a:pt x="0" y="0"/>
                  </a:cubicBezTo>
                  <a:cubicBezTo>
                    <a:pt x="0" y="0"/>
                    <a:pt x="0" y="0"/>
                    <a:pt x="0" y="0"/>
                  </a:cubicBezTo>
                  <a:cubicBezTo>
                    <a:pt x="0" y="566"/>
                    <a:pt x="0" y="566"/>
                    <a:pt x="0" y="566"/>
                  </a:cubicBez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 name="Freeform 14"/>
            <p:cNvSpPr>
              <a:spLocks/>
            </p:cNvSpPr>
            <p:nvPr/>
          </p:nvSpPr>
          <p:spPr bwMode="auto">
            <a:xfrm>
              <a:off x="0" y="466725"/>
              <a:ext cx="3171825" cy="2713038"/>
            </a:xfrm>
            <a:custGeom>
              <a:avLst/>
              <a:gdLst>
                <a:gd name="T0" fmla="*/ 2147483647 w 1132"/>
                <a:gd name="T1" fmla="*/ 0 h 967"/>
                <a:gd name="T2" fmla="*/ 2147483647 w 1132"/>
                <a:gd name="T3" fmla="*/ 2147483647 h 967"/>
                <a:gd name="T4" fmla="*/ 0 w 1132"/>
                <a:gd name="T5" fmla="*/ 2147483647 h 967"/>
                <a:gd name="T6" fmla="*/ 2147483647 w 1132"/>
                <a:gd name="T7" fmla="*/ 2147483647 h 967"/>
                <a:gd name="T8" fmla="*/ 2147483647 w 1132"/>
                <a:gd name="T9" fmla="*/ 2147483647 h 967"/>
                <a:gd name="T10" fmla="*/ 2147483647 w 1132"/>
                <a:gd name="T11" fmla="*/ 2147483647 h 967"/>
                <a:gd name="T12" fmla="*/ 2147483647 w 1132"/>
                <a:gd name="T13" fmla="*/ 2147483647 h 967"/>
                <a:gd name="T14" fmla="*/ 2147483647 w 1132"/>
                <a:gd name="T15" fmla="*/ 2147483647 h 967"/>
                <a:gd name="T16" fmla="*/ 2147483647 w 1132"/>
                <a:gd name="T17" fmla="*/ 2147483647 h 967"/>
                <a:gd name="T18" fmla="*/ 2147483647 w 1132"/>
                <a:gd name="T19" fmla="*/ 0 h 9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132" h="967">
                  <a:moveTo>
                    <a:pt x="966" y="0"/>
                  </a:moveTo>
                  <a:cubicBezTo>
                    <a:pt x="566" y="401"/>
                    <a:pt x="566" y="401"/>
                    <a:pt x="566" y="401"/>
                  </a:cubicBezTo>
                  <a:cubicBezTo>
                    <a:pt x="0" y="401"/>
                    <a:pt x="0" y="401"/>
                    <a:pt x="0" y="401"/>
                  </a:cubicBezTo>
                  <a:cubicBezTo>
                    <a:pt x="0" y="557"/>
                    <a:pt x="63" y="698"/>
                    <a:pt x="166" y="801"/>
                  </a:cubicBezTo>
                  <a:cubicBezTo>
                    <a:pt x="216" y="851"/>
                    <a:pt x="276" y="892"/>
                    <a:pt x="342" y="921"/>
                  </a:cubicBezTo>
                  <a:cubicBezTo>
                    <a:pt x="411" y="950"/>
                    <a:pt x="487" y="967"/>
                    <a:pt x="566" y="967"/>
                  </a:cubicBezTo>
                  <a:cubicBezTo>
                    <a:pt x="722" y="967"/>
                    <a:pt x="864" y="903"/>
                    <a:pt x="966" y="801"/>
                  </a:cubicBezTo>
                  <a:cubicBezTo>
                    <a:pt x="1025" y="743"/>
                    <a:pt x="1070" y="672"/>
                    <a:pt x="1099" y="593"/>
                  </a:cubicBezTo>
                  <a:cubicBezTo>
                    <a:pt x="1120" y="533"/>
                    <a:pt x="1132" y="468"/>
                    <a:pt x="1132" y="401"/>
                  </a:cubicBezTo>
                  <a:cubicBezTo>
                    <a:pt x="1132" y="244"/>
                    <a:pt x="1069" y="103"/>
                    <a:pt x="966" y="0"/>
                  </a:cubicBez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 name="Freeform 15"/>
            <p:cNvSpPr>
              <a:spLocks/>
            </p:cNvSpPr>
            <p:nvPr/>
          </p:nvSpPr>
          <p:spPr bwMode="auto">
            <a:xfrm>
              <a:off x="0" y="1049338"/>
              <a:ext cx="1585913" cy="542925"/>
            </a:xfrm>
            <a:custGeom>
              <a:avLst/>
              <a:gdLst>
                <a:gd name="T0" fmla="*/ 2147483647 w 566"/>
                <a:gd name="T1" fmla="*/ 2147483647 h 193"/>
                <a:gd name="T2" fmla="*/ 2147483647 w 566"/>
                <a:gd name="T3" fmla="*/ 0 h 193"/>
                <a:gd name="T4" fmla="*/ 0 w 566"/>
                <a:gd name="T5" fmla="*/ 2147483647 h 193"/>
                <a:gd name="T6" fmla="*/ 2147483647 w 566"/>
                <a:gd name="T7" fmla="*/ 2147483647 h 1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6" h="193">
                  <a:moveTo>
                    <a:pt x="566" y="193"/>
                  </a:moveTo>
                  <a:cubicBezTo>
                    <a:pt x="33" y="0"/>
                    <a:pt x="33" y="0"/>
                    <a:pt x="33" y="0"/>
                  </a:cubicBezTo>
                  <a:cubicBezTo>
                    <a:pt x="12" y="60"/>
                    <a:pt x="0" y="125"/>
                    <a:pt x="0" y="193"/>
                  </a:cubicBezTo>
                  <a:cubicBezTo>
                    <a:pt x="566" y="193"/>
                    <a:pt x="566" y="193"/>
                    <a:pt x="566" y="193"/>
                  </a:cubicBez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 name="Freeform 16"/>
            <p:cNvSpPr>
              <a:spLocks/>
            </p:cNvSpPr>
            <p:nvPr/>
          </p:nvSpPr>
          <p:spPr bwMode="auto">
            <a:xfrm>
              <a:off x="92075" y="0"/>
              <a:ext cx="1493838" cy="1592263"/>
            </a:xfrm>
            <a:custGeom>
              <a:avLst/>
              <a:gdLst>
                <a:gd name="T0" fmla="*/ 2147483647 w 533"/>
                <a:gd name="T1" fmla="*/ 2147483647 h 567"/>
                <a:gd name="T2" fmla="*/ 2147483647 w 533"/>
                <a:gd name="T3" fmla="*/ 2147483647 h 567"/>
                <a:gd name="T4" fmla="*/ 0 w 533"/>
                <a:gd name="T5" fmla="*/ 2147483647 h 567"/>
                <a:gd name="T6" fmla="*/ 2147483647 w 533"/>
                <a:gd name="T7" fmla="*/ 2147483647 h 567"/>
                <a:gd name="T8" fmla="*/ 2147483647 w 533"/>
                <a:gd name="T9" fmla="*/ 2147483647 h 567"/>
                <a:gd name="T10" fmla="*/ 2147483647 w 533"/>
                <a:gd name="T11" fmla="*/ 2147483647 h 5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33" h="567">
                  <a:moveTo>
                    <a:pt x="533" y="1"/>
                  </a:moveTo>
                  <a:cubicBezTo>
                    <a:pt x="377" y="0"/>
                    <a:pt x="235" y="64"/>
                    <a:pt x="133" y="166"/>
                  </a:cubicBezTo>
                  <a:cubicBezTo>
                    <a:pt x="74" y="225"/>
                    <a:pt x="29" y="295"/>
                    <a:pt x="0" y="374"/>
                  </a:cubicBezTo>
                  <a:cubicBezTo>
                    <a:pt x="533" y="567"/>
                    <a:pt x="533" y="567"/>
                    <a:pt x="533" y="567"/>
                  </a:cubicBezTo>
                  <a:cubicBezTo>
                    <a:pt x="533" y="567"/>
                    <a:pt x="533" y="567"/>
                    <a:pt x="533" y="567"/>
                  </a:cubicBezTo>
                  <a:lnTo>
                    <a:pt x="533" y="1"/>
                  </a:lnTo>
                  <a:close/>
                </a:path>
              </a:pathLst>
            </a:custGeom>
            <a:solidFill>
              <a:srgbClr val="24BA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 name="Rectangle 17"/>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44" name="Freeform 18"/>
            <p:cNvSpPr>
              <a:spLocks/>
            </p:cNvSpPr>
            <p:nvPr/>
          </p:nvSpPr>
          <p:spPr bwMode="auto">
            <a:xfrm>
              <a:off x="465138" y="469900"/>
              <a:ext cx="2241550" cy="2244725"/>
            </a:xfrm>
            <a:custGeom>
              <a:avLst/>
              <a:gdLst>
                <a:gd name="T0" fmla="*/ 2147483647 w 800"/>
                <a:gd name="T1" fmla="*/ 2147483647 h 800"/>
                <a:gd name="T2" fmla="*/ 0 w 800"/>
                <a:gd name="T3" fmla="*/ 2147483647 h 800"/>
                <a:gd name="T4" fmla="*/ 2147483647 w 800"/>
                <a:gd name="T5" fmla="*/ 0 h 800"/>
                <a:gd name="T6" fmla="*/ 2147483647 w 800"/>
                <a:gd name="T7" fmla="*/ 2147483647 h 800"/>
                <a:gd name="T8" fmla="*/ 2147483647 w 800"/>
                <a:gd name="T9" fmla="*/ 2147483647 h 8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0" h="800">
                  <a:moveTo>
                    <a:pt x="400" y="800"/>
                  </a:moveTo>
                  <a:cubicBezTo>
                    <a:pt x="179" y="800"/>
                    <a:pt x="0" y="620"/>
                    <a:pt x="0" y="400"/>
                  </a:cubicBezTo>
                  <a:cubicBezTo>
                    <a:pt x="0" y="179"/>
                    <a:pt x="179" y="0"/>
                    <a:pt x="400" y="0"/>
                  </a:cubicBezTo>
                  <a:cubicBezTo>
                    <a:pt x="621" y="0"/>
                    <a:pt x="800" y="179"/>
                    <a:pt x="800" y="400"/>
                  </a:cubicBezTo>
                  <a:cubicBezTo>
                    <a:pt x="800" y="621"/>
                    <a:pt x="621" y="800"/>
                    <a:pt x="400" y="8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 name="文本框 70"/>
            <p:cNvSpPr txBox="1">
              <a:spLocks noChangeArrowheads="1"/>
            </p:cNvSpPr>
            <p:nvPr/>
          </p:nvSpPr>
          <p:spPr bwMode="auto">
            <a:xfrm>
              <a:off x="977101" y="1163808"/>
              <a:ext cx="1412875" cy="1785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4050">
                  <a:solidFill>
                    <a:srgbClr val="465766"/>
                  </a:solidFill>
                </a:rPr>
                <a:t>55%</a:t>
              </a:r>
              <a:endParaRPr lang="zh-CN" altLang="en-US" sz="4050">
                <a:solidFill>
                  <a:srgbClr val="465766"/>
                </a:solidFill>
              </a:endParaRPr>
            </a:p>
          </p:txBody>
        </p:sp>
      </p:grpSp>
      <p:grpSp>
        <p:nvGrpSpPr>
          <p:cNvPr id="46" name="组合 74"/>
          <p:cNvGrpSpPr>
            <a:grpSpLocks/>
          </p:cNvGrpSpPr>
          <p:nvPr/>
        </p:nvGrpSpPr>
        <p:grpSpPr bwMode="auto">
          <a:xfrm>
            <a:off x="6059091" y="1391841"/>
            <a:ext cx="2378869" cy="2513409"/>
            <a:chOff x="0" y="0"/>
            <a:chExt cx="3171826" cy="3351213"/>
          </a:xfrm>
        </p:grpSpPr>
        <p:sp>
          <p:nvSpPr>
            <p:cNvPr id="47" name="Freeform 19"/>
            <p:cNvSpPr>
              <a:spLocks/>
            </p:cNvSpPr>
            <p:nvPr/>
          </p:nvSpPr>
          <p:spPr bwMode="auto">
            <a:xfrm>
              <a:off x="1222375" y="2624138"/>
              <a:ext cx="727075" cy="727075"/>
            </a:xfrm>
            <a:custGeom>
              <a:avLst/>
              <a:gdLst>
                <a:gd name="T0" fmla="*/ 2147483647 w 458"/>
                <a:gd name="T1" fmla="*/ 2147483647 h 458"/>
                <a:gd name="T2" fmla="*/ 0 w 458"/>
                <a:gd name="T3" fmla="*/ 2147483647 h 458"/>
                <a:gd name="T4" fmla="*/ 2147483647 w 458"/>
                <a:gd name="T5" fmla="*/ 0 h 458"/>
                <a:gd name="T6" fmla="*/ 2147483647 w 458"/>
                <a:gd name="T7" fmla="*/ 2147483647 h 458"/>
                <a:gd name="T8" fmla="*/ 2147483647 w 458"/>
                <a:gd name="T9" fmla="*/ 2147483647 h 4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8" h="458">
                  <a:moveTo>
                    <a:pt x="229" y="458"/>
                  </a:moveTo>
                  <a:lnTo>
                    <a:pt x="0" y="228"/>
                  </a:lnTo>
                  <a:lnTo>
                    <a:pt x="229" y="0"/>
                  </a:lnTo>
                  <a:lnTo>
                    <a:pt x="458" y="228"/>
                  </a:lnTo>
                  <a:lnTo>
                    <a:pt x="229" y="458"/>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 name="Rectangle 20"/>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49" name="Freeform 21"/>
            <p:cNvSpPr>
              <a:spLocks/>
            </p:cNvSpPr>
            <p:nvPr/>
          </p:nvSpPr>
          <p:spPr bwMode="auto">
            <a:xfrm>
              <a:off x="1585913" y="466725"/>
              <a:ext cx="1585913" cy="2247900"/>
            </a:xfrm>
            <a:custGeom>
              <a:avLst/>
              <a:gdLst>
                <a:gd name="T0" fmla="*/ 2147483647 w 566"/>
                <a:gd name="T1" fmla="*/ 2147483647 h 801"/>
                <a:gd name="T2" fmla="*/ 2147483647 w 566"/>
                <a:gd name="T3" fmla="*/ 2147483647 h 801"/>
                <a:gd name="T4" fmla="*/ 2147483647 w 566"/>
                <a:gd name="T5" fmla="*/ 2147483647 h 801"/>
                <a:gd name="T6" fmla="*/ 2147483647 w 566"/>
                <a:gd name="T7" fmla="*/ 0 h 801"/>
                <a:gd name="T8" fmla="*/ 0 w 566"/>
                <a:gd name="T9" fmla="*/ 2147483647 h 801"/>
                <a:gd name="T10" fmla="*/ 0 w 566"/>
                <a:gd name="T11" fmla="*/ 2147483647 h 801"/>
                <a:gd name="T12" fmla="*/ 0 w 566"/>
                <a:gd name="T13" fmla="*/ 2147483647 h 801"/>
                <a:gd name="T14" fmla="*/ 2147483647 w 566"/>
                <a:gd name="T15" fmla="*/ 2147483647 h 80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66" h="801">
                  <a:moveTo>
                    <a:pt x="400" y="801"/>
                  </a:moveTo>
                  <a:cubicBezTo>
                    <a:pt x="458" y="743"/>
                    <a:pt x="504" y="672"/>
                    <a:pt x="533" y="593"/>
                  </a:cubicBezTo>
                  <a:cubicBezTo>
                    <a:pt x="554" y="533"/>
                    <a:pt x="566" y="468"/>
                    <a:pt x="566" y="401"/>
                  </a:cubicBezTo>
                  <a:cubicBezTo>
                    <a:pt x="566" y="244"/>
                    <a:pt x="503" y="103"/>
                    <a:pt x="400" y="0"/>
                  </a:cubicBezTo>
                  <a:cubicBezTo>
                    <a:pt x="0" y="401"/>
                    <a:pt x="0" y="401"/>
                    <a:pt x="0" y="401"/>
                  </a:cubicBezTo>
                  <a:cubicBezTo>
                    <a:pt x="0" y="401"/>
                    <a:pt x="0" y="401"/>
                    <a:pt x="0" y="401"/>
                  </a:cubicBezTo>
                  <a:cubicBezTo>
                    <a:pt x="0" y="401"/>
                    <a:pt x="0" y="401"/>
                    <a:pt x="0" y="401"/>
                  </a:cubicBezTo>
                  <a:lnTo>
                    <a:pt x="400" y="801"/>
                  </a:lnTo>
                  <a:close/>
                </a:path>
              </a:pathLst>
            </a:custGeom>
            <a:solidFill>
              <a:srgbClr val="24BA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 name="Rectangle 22"/>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51" name="Rectangle 23"/>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52" name="Rectangle 24"/>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53" name="Rectangle 25"/>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54" name="Rectangle 26"/>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55" name="Freeform 27"/>
            <p:cNvSpPr>
              <a:spLocks/>
            </p:cNvSpPr>
            <p:nvPr/>
          </p:nvSpPr>
          <p:spPr bwMode="auto">
            <a:xfrm>
              <a:off x="1585913" y="130175"/>
              <a:ext cx="1120775" cy="1462088"/>
            </a:xfrm>
            <a:custGeom>
              <a:avLst/>
              <a:gdLst>
                <a:gd name="T0" fmla="*/ 2147483647 w 400"/>
                <a:gd name="T1" fmla="*/ 2147483647 h 521"/>
                <a:gd name="T2" fmla="*/ 2147483647 w 400"/>
                <a:gd name="T3" fmla="*/ 0 h 521"/>
                <a:gd name="T4" fmla="*/ 0 w 400"/>
                <a:gd name="T5" fmla="*/ 2147483647 h 521"/>
                <a:gd name="T6" fmla="*/ 2147483647 w 400"/>
                <a:gd name="T7" fmla="*/ 2147483647 h 52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00" h="521">
                  <a:moveTo>
                    <a:pt x="400" y="120"/>
                  </a:moveTo>
                  <a:cubicBezTo>
                    <a:pt x="350" y="70"/>
                    <a:pt x="290" y="29"/>
                    <a:pt x="224" y="0"/>
                  </a:cubicBezTo>
                  <a:cubicBezTo>
                    <a:pt x="0" y="521"/>
                    <a:pt x="0" y="521"/>
                    <a:pt x="0" y="521"/>
                  </a:cubicBezTo>
                  <a:lnTo>
                    <a:pt x="400" y="120"/>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 name="Freeform 28"/>
            <p:cNvSpPr>
              <a:spLocks/>
            </p:cNvSpPr>
            <p:nvPr/>
          </p:nvSpPr>
          <p:spPr bwMode="auto">
            <a:xfrm>
              <a:off x="1585913" y="3175"/>
              <a:ext cx="627063" cy="1589088"/>
            </a:xfrm>
            <a:custGeom>
              <a:avLst/>
              <a:gdLst>
                <a:gd name="T0" fmla="*/ 0 w 224"/>
                <a:gd name="T1" fmla="*/ 2147483647 h 566"/>
                <a:gd name="T2" fmla="*/ 0 w 224"/>
                <a:gd name="T3" fmla="*/ 2147483647 h 566"/>
                <a:gd name="T4" fmla="*/ 2147483647 w 224"/>
                <a:gd name="T5" fmla="*/ 2147483647 h 566"/>
                <a:gd name="T6" fmla="*/ 0 w 224"/>
                <a:gd name="T7" fmla="*/ 0 h 566"/>
                <a:gd name="T8" fmla="*/ 0 w 224"/>
                <a:gd name="T9" fmla="*/ 0 h 566"/>
                <a:gd name="T10" fmla="*/ 0 w 224"/>
                <a:gd name="T11" fmla="*/ 2147483647 h 5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4" h="566">
                  <a:moveTo>
                    <a:pt x="0" y="566"/>
                  </a:moveTo>
                  <a:cubicBezTo>
                    <a:pt x="0" y="566"/>
                    <a:pt x="0" y="566"/>
                    <a:pt x="0" y="566"/>
                  </a:cubicBezTo>
                  <a:cubicBezTo>
                    <a:pt x="224" y="45"/>
                    <a:pt x="224" y="45"/>
                    <a:pt x="224" y="45"/>
                  </a:cubicBezTo>
                  <a:cubicBezTo>
                    <a:pt x="155" y="16"/>
                    <a:pt x="79" y="0"/>
                    <a:pt x="0" y="0"/>
                  </a:cubicBezTo>
                  <a:cubicBezTo>
                    <a:pt x="0" y="0"/>
                    <a:pt x="0" y="0"/>
                    <a:pt x="0" y="0"/>
                  </a:cubicBezTo>
                  <a:cubicBezTo>
                    <a:pt x="0" y="566"/>
                    <a:pt x="0" y="566"/>
                    <a:pt x="0" y="566"/>
                  </a:cubicBezTo>
                  <a:close/>
                </a:path>
              </a:pathLst>
            </a:custGeom>
            <a:solidFill>
              <a:srgbClr val="24BA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7" name="Freeform 29"/>
            <p:cNvSpPr>
              <a:spLocks/>
            </p:cNvSpPr>
            <p:nvPr/>
          </p:nvSpPr>
          <p:spPr bwMode="auto">
            <a:xfrm>
              <a:off x="0" y="1592263"/>
              <a:ext cx="2706688" cy="1587500"/>
            </a:xfrm>
            <a:custGeom>
              <a:avLst/>
              <a:gdLst>
                <a:gd name="T0" fmla="*/ 2147483647 w 966"/>
                <a:gd name="T1" fmla="*/ 0 h 566"/>
                <a:gd name="T2" fmla="*/ 0 w 966"/>
                <a:gd name="T3" fmla="*/ 0 h 566"/>
                <a:gd name="T4" fmla="*/ 2147483647 w 966"/>
                <a:gd name="T5" fmla="*/ 2147483647 h 566"/>
                <a:gd name="T6" fmla="*/ 2147483647 w 966"/>
                <a:gd name="T7" fmla="*/ 2147483647 h 566"/>
                <a:gd name="T8" fmla="*/ 2147483647 w 966"/>
                <a:gd name="T9" fmla="*/ 2147483647 h 566"/>
                <a:gd name="T10" fmla="*/ 2147483647 w 966"/>
                <a:gd name="T11" fmla="*/ 2147483647 h 566"/>
                <a:gd name="T12" fmla="*/ 2147483647 w 966"/>
                <a:gd name="T13" fmla="*/ 0 h 56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66" h="566">
                  <a:moveTo>
                    <a:pt x="566" y="0"/>
                  </a:moveTo>
                  <a:cubicBezTo>
                    <a:pt x="0" y="0"/>
                    <a:pt x="0" y="0"/>
                    <a:pt x="0" y="0"/>
                  </a:cubicBezTo>
                  <a:cubicBezTo>
                    <a:pt x="0" y="156"/>
                    <a:pt x="63" y="297"/>
                    <a:pt x="166" y="400"/>
                  </a:cubicBezTo>
                  <a:cubicBezTo>
                    <a:pt x="216" y="450"/>
                    <a:pt x="276" y="491"/>
                    <a:pt x="342" y="520"/>
                  </a:cubicBezTo>
                  <a:cubicBezTo>
                    <a:pt x="411" y="549"/>
                    <a:pt x="486" y="566"/>
                    <a:pt x="566" y="566"/>
                  </a:cubicBezTo>
                  <a:cubicBezTo>
                    <a:pt x="722" y="566"/>
                    <a:pt x="864" y="502"/>
                    <a:pt x="966" y="400"/>
                  </a:cubicBezTo>
                  <a:lnTo>
                    <a:pt x="566" y="0"/>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8" name="Freeform 30"/>
            <p:cNvSpPr>
              <a:spLocks/>
            </p:cNvSpPr>
            <p:nvPr/>
          </p:nvSpPr>
          <p:spPr bwMode="auto">
            <a:xfrm>
              <a:off x="0" y="1049338"/>
              <a:ext cx="1585913" cy="542925"/>
            </a:xfrm>
            <a:custGeom>
              <a:avLst/>
              <a:gdLst>
                <a:gd name="T0" fmla="*/ 2147483647 w 566"/>
                <a:gd name="T1" fmla="*/ 2147483647 h 193"/>
                <a:gd name="T2" fmla="*/ 2147483647 w 566"/>
                <a:gd name="T3" fmla="*/ 0 h 193"/>
                <a:gd name="T4" fmla="*/ 0 w 566"/>
                <a:gd name="T5" fmla="*/ 2147483647 h 193"/>
                <a:gd name="T6" fmla="*/ 2147483647 w 566"/>
                <a:gd name="T7" fmla="*/ 2147483647 h 19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66" h="193">
                  <a:moveTo>
                    <a:pt x="566" y="193"/>
                  </a:moveTo>
                  <a:cubicBezTo>
                    <a:pt x="33" y="0"/>
                    <a:pt x="33" y="0"/>
                    <a:pt x="33" y="0"/>
                  </a:cubicBezTo>
                  <a:cubicBezTo>
                    <a:pt x="12" y="60"/>
                    <a:pt x="0" y="125"/>
                    <a:pt x="0" y="193"/>
                  </a:cubicBezTo>
                  <a:cubicBezTo>
                    <a:pt x="566" y="193"/>
                    <a:pt x="566" y="193"/>
                    <a:pt x="566" y="193"/>
                  </a:cubicBezTo>
                  <a:close/>
                </a:path>
              </a:pathLst>
            </a:custGeom>
            <a:solidFill>
              <a:srgbClr val="24BA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9" name="Freeform 31"/>
            <p:cNvSpPr>
              <a:spLocks/>
            </p:cNvSpPr>
            <p:nvPr/>
          </p:nvSpPr>
          <p:spPr bwMode="auto">
            <a:xfrm>
              <a:off x="92075" y="0"/>
              <a:ext cx="1493838" cy="1592263"/>
            </a:xfrm>
            <a:custGeom>
              <a:avLst/>
              <a:gdLst>
                <a:gd name="T0" fmla="*/ 2147483647 w 533"/>
                <a:gd name="T1" fmla="*/ 2147483647 h 567"/>
                <a:gd name="T2" fmla="*/ 2147483647 w 533"/>
                <a:gd name="T3" fmla="*/ 2147483647 h 567"/>
                <a:gd name="T4" fmla="*/ 0 w 533"/>
                <a:gd name="T5" fmla="*/ 2147483647 h 567"/>
                <a:gd name="T6" fmla="*/ 2147483647 w 533"/>
                <a:gd name="T7" fmla="*/ 2147483647 h 567"/>
                <a:gd name="T8" fmla="*/ 2147483647 w 533"/>
                <a:gd name="T9" fmla="*/ 2147483647 h 567"/>
                <a:gd name="T10" fmla="*/ 2147483647 w 533"/>
                <a:gd name="T11" fmla="*/ 2147483647 h 5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33" h="567">
                  <a:moveTo>
                    <a:pt x="533" y="1"/>
                  </a:moveTo>
                  <a:cubicBezTo>
                    <a:pt x="377" y="0"/>
                    <a:pt x="235" y="64"/>
                    <a:pt x="133" y="166"/>
                  </a:cubicBezTo>
                  <a:cubicBezTo>
                    <a:pt x="74" y="225"/>
                    <a:pt x="29" y="295"/>
                    <a:pt x="0" y="374"/>
                  </a:cubicBezTo>
                  <a:cubicBezTo>
                    <a:pt x="533" y="567"/>
                    <a:pt x="533" y="567"/>
                    <a:pt x="533" y="567"/>
                  </a:cubicBezTo>
                  <a:cubicBezTo>
                    <a:pt x="533" y="567"/>
                    <a:pt x="533" y="567"/>
                    <a:pt x="533" y="567"/>
                  </a:cubicBezTo>
                  <a:lnTo>
                    <a:pt x="533" y="1"/>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0" name="Rectangle 32"/>
            <p:cNvSpPr>
              <a:spLocks noChangeArrowheads="1"/>
            </p:cNvSpPr>
            <p:nvPr/>
          </p:nvSpPr>
          <p:spPr bwMode="auto">
            <a:xfrm>
              <a:off x="1585913" y="1592263"/>
              <a:ext cx="1588" cy="1588"/>
            </a:xfrm>
            <a:prstGeom prst="rect">
              <a:avLst/>
            </a:prstGeom>
            <a:solidFill>
              <a:srgbClr val="FDC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en-US"/>
            </a:p>
          </p:txBody>
        </p:sp>
        <p:sp>
          <p:nvSpPr>
            <p:cNvPr id="61" name="Freeform 33"/>
            <p:cNvSpPr>
              <a:spLocks/>
            </p:cNvSpPr>
            <p:nvPr/>
          </p:nvSpPr>
          <p:spPr bwMode="auto">
            <a:xfrm>
              <a:off x="465138" y="469900"/>
              <a:ext cx="2241550" cy="2244725"/>
            </a:xfrm>
            <a:custGeom>
              <a:avLst/>
              <a:gdLst>
                <a:gd name="T0" fmla="*/ 2147483647 w 800"/>
                <a:gd name="T1" fmla="*/ 2147483647 h 800"/>
                <a:gd name="T2" fmla="*/ 0 w 800"/>
                <a:gd name="T3" fmla="*/ 2147483647 h 800"/>
                <a:gd name="T4" fmla="*/ 2147483647 w 800"/>
                <a:gd name="T5" fmla="*/ 0 h 800"/>
                <a:gd name="T6" fmla="*/ 2147483647 w 800"/>
                <a:gd name="T7" fmla="*/ 2147483647 h 800"/>
                <a:gd name="T8" fmla="*/ 2147483647 w 800"/>
                <a:gd name="T9" fmla="*/ 2147483647 h 8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00" h="800">
                  <a:moveTo>
                    <a:pt x="400" y="800"/>
                  </a:moveTo>
                  <a:cubicBezTo>
                    <a:pt x="179" y="800"/>
                    <a:pt x="0" y="620"/>
                    <a:pt x="0" y="400"/>
                  </a:cubicBezTo>
                  <a:cubicBezTo>
                    <a:pt x="0" y="179"/>
                    <a:pt x="179" y="0"/>
                    <a:pt x="400" y="0"/>
                  </a:cubicBezTo>
                  <a:cubicBezTo>
                    <a:pt x="621" y="0"/>
                    <a:pt x="800" y="179"/>
                    <a:pt x="800" y="400"/>
                  </a:cubicBezTo>
                  <a:cubicBezTo>
                    <a:pt x="800" y="621"/>
                    <a:pt x="621" y="800"/>
                    <a:pt x="400" y="8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2" name="文本框 71"/>
            <p:cNvSpPr txBox="1">
              <a:spLocks noChangeArrowheads="1"/>
            </p:cNvSpPr>
            <p:nvPr/>
          </p:nvSpPr>
          <p:spPr bwMode="auto">
            <a:xfrm>
              <a:off x="946698" y="1129010"/>
              <a:ext cx="1412875" cy="1785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4050">
                  <a:solidFill>
                    <a:srgbClr val="465766"/>
                  </a:solidFill>
                </a:rPr>
                <a:t>33%</a:t>
              </a:r>
              <a:endParaRPr lang="zh-CN" altLang="en-US" sz="4050">
                <a:solidFill>
                  <a:srgbClr val="465766"/>
                </a:solidFill>
              </a:endParaRPr>
            </a:p>
          </p:txBody>
        </p:sp>
      </p:grpSp>
      <p:sp>
        <p:nvSpPr>
          <p:cNvPr id="63" name="文本框 75"/>
          <p:cNvSpPr txBox="1">
            <a:spLocks noChangeArrowheads="1"/>
          </p:cNvSpPr>
          <p:nvPr/>
        </p:nvSpPr>
        <p:spPr bwMode="auto">
          <a:xfrm>
            <a:off x="1360885" y="3962400"/>
            <a:ext cx="8977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465766"/>
                </a:solidFill>
                <a:latin typeface="方正兰亭纤黑_GBK" pitchFamily="2" charset="-122"/>
                <a:ea typeface="方正兰亭纤黑_GBK" pitchFamily="2" charset="-122"/>
              </a:rPr>
              <a:t>标题内容</a:t>
            </a:r>
          </a:p>
        </p:txBody>
      </p:sp>
      <p:sp>
        <p:nvSpPr>
          <p:cNvPr id="64" name="文本框 76"/>
          <p:cNvSpPr txBox="1">
            <a:spLocks noChangeArrowheads="1"/>
          </p:cNvSpPr>
          <p:nvPr/>
        </p:nvSpPr>
        <p:spPr bwMode="auto">
          <a:xfrm>
            <a:off x="969169" y="4299347"/>
            <a:ext cx="1903810"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兰亭纤黑_GBK" pitchFamily="2" charset="-122"/>
                <a:ea typeface="方正兰亭纤黑_GBK" pitchFamily="2" charset="-122"/>
              </a:rPr>
              <a:t>数据内容说明，数据内容说明，数据内容说明，数据内容说明，</a:t>
            </a:r>
          </a:p>
        </p:txBody>
      </p:sp>
      <p:sp>
        <p:nvSpPr>
          <p:cNvPr id="65" name="文本框 77"/>
          <p:cNvSpPr txBox="1">
            <a:spLocks noChangeArrowheads="1"/>
          </p:cNvSpPr>
          <p:nvPr/>
        </p:nvSpPr>
        <p:spPr bwMode="auto">
          <a:xfrm>
            <a:off x="4073129" y="3962400"/>
            <a:ext cx="8977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465766"/>
                </a:solidFill>
                <a:latin typeface="方正兰亭纤黑_GBK" pitchFamily="2" charset="-122"/>
                <a:ea typeface="方正兰亭纤黑_GBK" pitchFamily="2" charset="-122"/>
              </a:rPr>
              <a:t>标题内容</a:t>
            </a:r>
          </a:p>
        </p:txBody>
      </p:sp>
      <p:sp>
        <p:nvSpPr>
          <p:cNvPr id="66" name="文本框 78"/>
          <p:cNvSpPr txBox="1">
            <a:spLocks noChangeArrowheads="1"/>
          </p:cNvSpPr>
          <p:nvPr/>
        </p:nvSpPr>
        <p:spPr bwMode="auto">
          <a:xfrm>
            <a:off x="3681413" y="4299347"/>
            <a:ext cx="1902619"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兰亭纤黑_GBK" pitchFamily="2" charset="-122"/>
                <a:ea typeface="方正兰亭纤黑_GBK" pitchFamily="2" charset="-122"/>
              </a:rPr>
              <a:t>数据内容说明，数据内容说明，数据内容说明，数据内容说明，</a:t>
            </a:r>
          </a:p>
        </p:txBody>
      </p:sp>
      <p:sp>
        <p:nvSpPr>
          <p:cNvPr id="67" name="文本框 79"/>
          <p:cNvSpPr txBox="1">
            <a:spLocks noChangeArrowheads="1"/>
          </p:cNvSpPr>
          <p:nvPr/>
        </p:nvSpPr>
        <p:spPr bwMode="auto">
          <a:xfrm>
            <a:off x="6785373" y="3962400"/>
            <a:ext cx="8977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465766"/>
                </a:solidFill>
                <a:latin typeface="方正兰亭纤黑_GBK" pitchFamily="2" charset="-122"/>
                <a:ea typeface="方正兰亭纤黑_GBK" pitchFamily="2" charset="-122"/>
              </a:rPr>
              <a:t>标题内容</a:t>
            </a:r>
          </a:p>
        </p:txBody>
      </p:sp>
      <p:sp>
        <p:nvSpPr>
          <p:cNvPr id="68" name="文本框 80"/>
          <p:cNvSpPr txBox="1">
            <a:spLocks noChangeArrowheads="1"/>
          </p:cNvSpPr>
          <p:nvPr/>
        </p:nvSpPr>
        <p:spPr bwMode="auto">
          <a:xfrm>
            <a:off x="6393657" y="4299347"/>
            <a:ext cx="1902619"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兰亭纤黑_GBK" pitchFamily="2" charset="-122"/>
                <a:ea typeface="方正兰亭纤黑_GBK" pitchFamily="2" charset="-122"/>
              </a:rPr>
              <a:t>数据内容说明，数据内容说明，数据内容说明，数据内容说明，</a:t>
            </a:r>
          </a:p>
        </p:txBody>
      </p:sp>
    </p:spTree>
    <p:extLst>
      <p:ext uri="{BB962C8B-B14F-4D97-AF65-F5344CB8AC3E}">
        <p14:creationId xmlns:p14="http://schemas.microsoft.com/office/powerpoint/2010/main" val="407889182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63"/>
                                        </p:tgtEl>
                                        <p:attrNameLst>
                                          <p:attrName>style.visibility</p:attrName>
                                        </p:attrNameLst>
                                      </p:cBhvr>
                                      <p:to>
                                        <p:strVal val="visible"/>
                                      </p:to>
                                    </p:set>
                                    <p:animEffect transition="in" filter="fade">
                                      <p:cBhvr>
                                        <p:cTn id="12" dur="1000"/>
                                        <p:tgtEl>
                                          <p:spTgt spid="63"/>
                                        </p:tgtEl>
                                      </p:cBhvr>
                                    </p:animEffect>
                                    <p:anim calcmode="lin" valueType="num">
                                      <p:cBhvr>
                                        <p:cTn id="13" dur="1000" fill="hold"/>
                                        <p:tgtEl>
                                          <p:spTgt spid="63"/>
                                        </p:tgtEl>
                                        <p:attrNameLst>
                                          <p:attrName>ppt_x</p:attrName>
                                        </p:attrNameLst>
                                      </p:cBhvr>
                                      <p:tavLst>
                                        <p:tav tm="0">
                                          <p:val>
                                            <p:strVal val="#ppt_x"/>
                                          </p:val>
                                        </p:tav>
                                        <p:tav tm="100000">
                                          <p:val>
                                            <p:strVal val="#ppt_x"/>
                                          </p:val>
                                        </p:tav>
                                      </p:tavLst>
                                    </p:anim>
                                    <p:anim calcmode="lin" valueType="num">
                                      <p:cBhvr>
                                        <p:cTn id="14" dur="1000" fill="hold"/>
                                        <p:tgtEl>
                                          <p:spTgt spid="6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4"/>
                                        </p:tgtEl>
                                        <p:attrNameLst>
                                          <p:attrName>style.visibility</p:attrName>
                                        </p:attrNameLst>
                                      </p:cBhvr>
                                      <p:to>
                                        <p:strVal val="visible"/>
                                      </p:to>
                                    </p:set>
                                    <p:animEffect transition="in" filter="fade">
                                      <p:cBhvr>
                                        <p:cTn id="17" dur="1000"/>
                                        <p:tgtEl>
                                          <p:spTgt spid="64"/>
                                        </p:tgtEl>
                                      </p:cBhvr>
                                    </p:animEffect>
                                    <p:anim calcmode="lin" valueType="num">
                                      <p:cBhvr>
                                        <p:cTn id="18" dur="1000" fill="hold"/>
                                        <p:tgtEl>
                                          <p:spTgt spid="64"/>
                                        </p:tgtEl>
                                        <p:attrNameLst>
                                          <p:attrName>ppt_x</p:attrName>
                                        </p:attrNameLst>
                                      </p:cBhvr>
                                      <p:tavLst>
                                        <p:tav tm="0">
                                          <p:val>
                                            <p:strVal val="#ppt_x"/>
                                          </p:val>
                                        </p:tav>
                                        <p:tav tm="100000">
                                          <p:val>
                                            <p:strVal val="#ppt_x"/>
                                          </p:val>
                                        </p:tav>
                                      </p:tavLst>
                                    </p:anim>
                                    <p:anim calcmode="lin" valueType="num">
                                      <p:cBhvr>
                                        <p:cTn id="19" dur="1000" fill="hold"/>
                                        <p:tgtEl>
                                          <p:spTgt spid="6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65"/>
                                        </p:tgtEl>
                                        <p:attrNameLst>
                                          <p:attrName>style.visibility</p:attrName>
                                        </p:attrNameLst>
                                      </p:cBhvr>
                                      <p:to>
                                        <p:strVal val="visible"/>
                                      </p:to>
                                    </p:set>
                                    <p:animEffect transition="in" filter="fade">
                                      <p:cBhvr>
                                        <p:cTn id="28" dur="1000"/>
                                        <p:tgtEl>
                                          <p:spTgt spid="65"/>
                                        </p:tgtEl>
                                      </p:cBhvr>
                                    </p:animEffect>
                                    <p:anim calcmode="lin" valueType="num">
                                      <p:cBhvr>
                                        <p:cTn id="29" dur="1000" fill="hold"/>
                                        <p:tgtEl>
                                          <p:spTgt spid="65"/>
                                        </p:tgtEl>
                                        <p:attrNameLst>
                                          <p:attrName>ppt_x</p:attrName>
                                        </p:attrNameLst>
                                      </p:cBhvr>
                                      <p:tavLst>
                                        <p:tav tm="0">
                                          <p:val>
                                            <p:strVal val="#ppt_x"/>
                                          </p:val>
                                        </p:tav>
                                        <p:tav tm="100000">
                                          <p:val>
                                            <p:strVal val="#ppt_x"/>
                                          </p:val>
                                        </p:tav>
                                      </p:tavLst>
                                    </p:anim>
                                    <p:anim calcmode="lin" valueType="num">
                                      <p:cBhvr>
                                        <p:cTn id="30" dur="1000" fill="hold"/>
                                        <p:tgtEl>
                                          <p:spTgt spid="65"/>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66"/>
                                        </p:tgtEl>
                                        <p:attrNameLst>
                                          <p:attrName>style.visibility</p:attrName>
                                        </p:attrNameLst>
                                      </p:cBhvr>
                                      <p:to>
                                        <p:strVal val="visible"/>
                                      </p:to>
                                    </p:set>
                                    <p:animEffect transition="in" filter="fade">
                                      <p:cBhvr>
                                        <p:cTn id="33" dur="1000"/>
                                        <p:tgtEl>
                                          <p:spTgt spid="66"/>
                                        </p:tgtEl>
                                      </p:cBhvr>
                                    </p:animEffect>
                                    <p:anim calcmode="lin" valueType="num">
                                      <p:cBhvr>
                                        <p:cTn id="34" dur="1000" fill="hold"/>
                                        <p:tgtEl>
                                          <p:spTgt spid="66"/>
                                        </p:tgtEl>
                                        <p:attrNameLst>
                                          <p:attrName>ppt_x</p:attrName>
                                        </p:attrNameLst>
                                      </p:cBhvr>
                                      <p:tavLst>
                                        <p:tav tm="0">
                                          <p:val>
                                            <p:strVal val="#ppt_x"/>
                                          </p:val>
                                        </p:tav>
                                        <p:tav tm="100000">
                                          <p:val>
                                            <p:strVal val="#ppt_x"/>
                                          </p:val>
                                        </p:tav>
                                      </p:tavLst>
                                    </p:anim>
                                    <p:anim calcmode="lin" valueType="num">
                                      <p:cBhvr>
                                        <p:cTn id="35" dur="1000" fill="hold"/>
                                        <p:tgtEl>
                                          <p:spTgt spid="66"/>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10" presetClass="entr" presetSubtype="0" fill="hold" nodeType="after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ppt_w</p:attrName>
                                        </p:attrNameLst>
                                      </p:cBhvr>
                                      <p:tavLst>
                                        <p:tav tm="0">
                                          <p:val>
                                            <p:fltVal val="0"/>
                                          </p:val>
                                        </p:tav>
                                        <p:tav tm="100000">
                                          <p:val>
                                            <p:strVal val="#ppt_w"/>
                                          </p:val>
                                        </p:tav>
                                      </p:tavLst>
                                    </p:anim>
                                    <p:anim calcmode="lin" valueType="num">
                                      <p:cBhvr>
                                        <p:cTn id="40" dur="500" fill="hold"/>
                                        <p:tgtEl>
                                          <p:spTgt spid="46"/>
                                        </p:tgtEl>
                                        <p:attrNameLst>
                                          <p:attrName>ppt_h</p:attrName>
                                        </p:attrNameLst>
                                      </p:cBhvr>
                                      <p:tavLst>
                                        <p:tav tm="0">
                                          <p:val>
                                            <p:fltVal val="0"/>
                                          </p:val>
                                        </p:tav>
                                        <p:tav tm="100000">
                                          <p:val>
                                            <p:strVal val="#ppt_h"/>
                                          </p:val>
                                        </p:tav>
                                      </p:tavLst>
                                    </p:anim>
                                    <p:animEffect transition="in" filter="fade">
                                      <p:cBhvr>
                                        <p:cTn id="41" dur="500"/>
                                        <p:tgtEl>
                                          <p:spTgt spid="46"/>
                                        </p:tgtEl>
                                      </p:cBhvr>
                                    </p:animEffect>
                                  </p:childTnLst>
                                </p:cTn>
                              </p:par>
                              <p:par>
                                <p:cTn id="42" presetID="42" presetClass="entr" presetSubtype="0" fill="hold" grpId="0" nodeType="with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fade">
                                      <p:cBhvr>
                                        <p:cTn id="44" dur="1000"/>
                                        <p:tgtEl>
                                          <p:spTgt spid="67"/>
                                        </p:tgtEl>
                                      </p:cBhvr>
                                    </p:animEffect>
                                    <p:anim calcmode="lin" valueType="num">
                                      <p:cBhvr>
                                        <p:cTn id="45" dur="1000" fill="hold"/>
                                        <p:tgtEl>
                                          <p:spTgt spid="67"/>
                                        </p:tgtEl>
                                        <p:attrNameLst>
                                          <p:attrName>ppt_x</p:attrName>
                                        </p:attrNameLst>
                                      </p:cBhvr>
                                      <p:tavLst>
                                        <p:tav tm="0">
                                          <p:val>
                                            <p:strVal val="#ppt_x"/>
                                          </p:val>
                                        </p:tav>
                                        <p:tav tm="100000">
                                          <p:val>
                                            <p:strVal val="#ppt_x"/>
                                          </p:val>
                                        </p:tav>
                                      </p:tavLst>
                                    </p:anim>
                                    <p:anim calcmode="lin" valueType="num">
                                      <p:cBhvr>
                                        <p:cTn id="46" dur="1000" fill="hold"/>
                                        <p:tgtEl>
                                          <p:spTgt spid="67"/>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68"/>
                                        </p:tgtEl>
                                        <p:attrNameLst>
                                          <p:attrName>style.visibility</p:attrName>
                                        </p:attrNameLst>
                                      </p:cBhvr>
                                      <p:to>
                                        <p:strVal val="visible"/>
                                      </p:to>
                                    </p:set>
                                    <p:animEffect transition="in" filter="fade">
                                      <p:cBhvr>
                                        <p:cTn id="49" dur="1000"/>
                                        <p:tgtEl>
                                          <p:spTgt spid="68"/>
                                        </p:tgtEl>
                                      </p:cBhvr>
                                    </p:animEffect>
                                    <p:anim calcmode="lin" valueType="num">
                                      <p:cBhvr>
                                        <p:cTn id="50" dur="1000" fill="hold"/>
                                        <p:tgtEl>
                                          <p:spTgt spid="68"/>
                                        </p:tgtEl>
                                        <p:attrNameLst>
                                          <p:attrName>ppt_x</p:attrName>
                                        </p:attrNameLst>
                                      </p:cBhvr>
                                      <p:tavLst>
                                        <p:tav tm="0">
                                          <p:val>
                                            <p:strVal val="#ppt_x"/>
                                          </p:val>
                                        </p:tav>
                                        <p:tav tm="100000">
                                          <p:val>
                                            <p:strVal val="#ppt_x"/>
                                          </p:val>
                                        </p:tav>
                                      </p:tavLst>
                                    </p:anim>
                                    <p:anim calcmode="lin" valueType="num">
                                      <p:cBhvr>
                                        <p:cTn id="51"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utoUpdateAnimBg="0"/>
      <p:bldP spid="64" grpId="0" autoUpdateAnimBg="0"/>
      <p:bldP spid="65" grpId="0" autoUpdateAnimBg="0"/>
      <p:bldP spid="66" grpId="0" autoUpdateAnimBg="0"/>
      <p:bldP spid="67" grpId="0" autoUpdateAnimBg="0"/>
      <p:bldP spid="68"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第二章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sp>
        <p:nvSpPr>
          <p:cNvPr id="28" name="椭圆 19"/>
          <p:cNvSpPr>
            <a:spLocks noChangeArrowheads="1"/>
          </p:cNvSpPr>
          <p:nvPr/>
        </p:nvSpPr>
        <p:spPr bwMode="auto">
          <a:xfrm>
            <a:off x="1032272" y="1556148"/>
            <a:ext cx="1556147" cy="1554956"/>
          </a:xfrm>
          <a:prstGeom prst="ellipse">
            <a:avLst/>
          </a:prstGeom>
          <a:solidFill>
            <a:srgbClr val="1570C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9" name="椭圆 20"/>
          <p:cNvSpPr>
            <a:spLocks noChangeArrowheads="1"/>
          </p:cNvSpPr>
          <p:nvPr/>
        </p:nvSpPr>
        <p:spPr bwMode="auto">
          <a:xfrm>
            <a:off x="2874169" y="1556148"/>
            <a:ext cx="1554956" cy="1554956"/>
          </a:xfrm>
          <a:prstGeom prst="ellipse">
            <a:avLst/>
          </a:prstGeom>
          <a:solidFill>
            <a:srgbClr val="24BAF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0" name="椭圆 21"/>
          <p:cNvSpPr>
            <a:spLocks noChangeArrowheads="1"/>
          </p:cNvSpPr>
          <p:nvPr/>
        </p:nvSpPr>
        <p:spPr bwMode="auto">
          <a:xfrm>
            <a:off x="4714876" y="1556148"/>
            <a:ext cx="1554956" cy="1554956"/>
          </a:xfrm>
          <a:prstGeom prst="ellipse">
            <a:avLst/>
          </a:prstGeom>
          <a:solidFill>
            <a:srgbClr val="1570C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1" name="椭圆 22"/>
          <p:cNvSpPr>
            <a:spLocks noChangeArrowheads="1"/>
          </p:cNvSpPr>
          <p:nvPr/>
        </p:nvSpPr>
        <p:spPr bwMode="auto">
          <a:xfrm>
            <a:off x="6555582" y="1556148"/>
            <a:ext cx="1556147" cy="1554956"/>
          </a:xfrm>
          <a:prstGeom prst="ellipse">
            <a:avLst/>
          </a:prstGeom>
          <a:solidFill>
            <a:srgbClr val="24BAF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grpSp>
        <p:nvGrpSpPr>
          <p:cNvPr id="32" name="Group 4"/>
          <p:cNvGrpSpPr>
            <a:grpSpLocks/>
          </p:cNvGrpSpPr>
          <p:nvPr/>
        </p:nvGrpSpPr>
        <p:grpSpPr bwMode="auto">
          <a:xfrm>
            <a:off x="1457325" y="2002631"/>
            <a:ext cx="706041" cy="661988"/>
            <a:chOff x="0" y="0"/>
            <a:chExt cx="796" cy="747"/>
          </a:xfrm>
        </p:grpSpPr>
        <p:sp>
          <p:nvSpPr>
            <p:cNvPr id="33" name="Line 5"/>
            <p:cNvSpPr>
              <a:spLocks noChangeShapeType="1"/>
            </p:cNvSpPr>
            <p:nvPr/>
          </p:nvSpPr>
          <p:spPr bwMode="auto">
            <a:xfrm>
              <a:off x="0"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4" name="Freeform 6"/>
            <p:cNvSpPr>
              <a:spLocks noEditPoints="1"/>
            </p:cNvSpPr>
            <p:nvPr/>
          </p:nvSpPr>
          <p:spPr bwMode="auto">
            <a:xfrm>
              <a:off x="0" y="50"/>
              <a:ext cx="796" cy="697"/>
            </a:xfrm>
            <a:custGeom>
              <a:avLst/>
              <a:gdLst>
                <a:gd name="T0" fmla="*/ 796 w 796"/>
                <a:gd name="T1" fmla="*/ 597 h 697"/>
                <a:gd name="T2" fmla="*/ 796 w 796"/>
                <a:gd name="T3" fmla="*/ 0 h 697"/>
                <a:gd name="T4" fmla="*/ 0 w 796"/>
                <a:gd name="T5" fmla="*/ 0 h 697"/>
                <a:gd name="T6" fmla="*/ 0 w 796"/>
                <a:gd name="T7" fmla="*/ 597 h 697"/>
                <a:gd name="T8" fmla="*/ 348 w 796"/>
                <a:gd name="T9" fmla="*/ 597 h 697"/>
                <a:gd name="T10" fmla="*/ 348 w 796"/>
                <a:gd name="T11" fmla="*/ 647 h 697"/>
                <a:gd name="T12" fmla="*/ 200 w 796"/>
                <a:gd name="T13" fmla="*/ 647 h 697"/>
                <a:gd name="T14" fmla="*/ 200 w 796"/>
                <a:gd name="T15" fmla="*/ 697 h 697"/>
                <a:gd name="T16" fmla="*/ 599 w 796"/>
                <a:gd name="T17" fmla="*/ 697 h 697"/>
                <a:gd name="T18" fmla="*/ 599 w 796"/>
                <a:gd name="T19" fmla="*/ 647 h 697"/>
                <a:gd name="T20" fmla="*/ 448 w 796"/>
                <a:gd name="T21" fmla="*/ 647 h 697"/>
                <a:gd name="T22" fmla="*/ 448 w 796"/>
                <a:gd name="T23" fmla="*/ 597 h 697"/>
                <a:gd name="T24" fmla="*/ 796 w 796"/>
                <a:gd name="T25" fmla="*/ 597 h 697"/>
                <a:gd name="T26" fmla="*/ 100 w 796"/>
                <a:gd name="T27" fmla="*/ 101 h 697"/>
                <a:gd name="T28" fmla="*/ 696 w 796"/>
                <a:gd name="T29" fmla="*/ 101 h 697"/>
                <a:gd name="T30" fmla="*/ 696 w 796"/>
                <a:gd name="T31" fmla="*/ 499 h 697"/>
                <a:gd name="T32" fmla="*/ 100 w 796"/>
                <a:gd name="T33" fmla="*/ 499 h 697"/>
                <a:gd name="T34" fmla="*/ 100 w 796"/>
                <a:gd name="T35" fmla="*/ 101 h 69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96" h="697">
                  <a:moveTo>
                    <a:pt x="796" y="597"/>
                  </a:moveTo>
                  <a:lnTo>
                    <a:pt x="796" y="0"/>
                  </a:lnTo>
                  <a:lnTo>
                    <a:pt x="0" y="0"/>
                  </a:lnTo>
                  <a:lnTo>
                    <a:pt x="0" y="597"/>
                  </a:lnTo>
                  <a:lnTo>
                    <a:pt x="348" y="597"/>
                  </a:lnTo>
                  <a:lnTo>
                    <a:pt x="348" y="647"/>
                  </a:lnTo>
                  <a:lnTo>
                    <a:pt x="200" y="647"/>
                  </a:lnTo>
                  <a:lnTo>
                    <a:pt x="200" y="697"/>
                  </a:lnTo>
                  <a:lnTo>
                    <a:pt x="599" y="697"/>
                  </a:lnTo>
                  <a:lnTo>
                    <a:pt x="599" y="647"/>
                  </a:lnTo>
                  <a:lnTo>
                    <a:pt x="448" y="647"/>
                  </a:lnTo>
                  <a:lnTo>
                    <a:pt x="448" y="597"/>
                  </a:lnTo>
                  <a:lnTo>
                    <a:pt x="796" y="597"/>
                  </a:lnTo>
                  <a:close/>
                  <a:moveTo>
                    <a:pt x="100" y="101"/>
                  </a:moveTo>
                  <a:lnTo>
                    <a:pt x="696" y="101"/>
                  </a:lnTo>
                  <a:lnTo>
                    <a:pt x="696" y="499"/>
                  </a:lnTo>
                  <a:lnTo>
                    <a:pt x="100" y="499"/>
                  </a:lnTo>
                  <a:lnTo>
                    <a:pt x="100" y="1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5" name="Group 9"/>
          <p:cNvGrpSpPr>
            <a:grpSpLocks/>
          </p:cNvGrpSpPr>
          <p:nvPr/>
        </p:nvGrpSpPr>
        <p:grpSpPr bwMode="auto">
          <a:xfrm>
            <a:off x="3328988" y="1895475"/>
            <a:ext cx="803672" cy="711994"/>
            <a:chOff x="0" y="0"/>
            <a:chExt cx="741" cy="656"/>
          </a:xfrm>
        </p:grpSpPr>
        <p:sp>
          <p:nvSpPr>
            <p:cNvPr id="36" name="Line 10"/>
            <p:cNvSpPr>
              <a:spLocks noChangeShapeType="1"/>
            </p:cNvSpPr>
            <p:nvPr/>
          </p:nvSpPr>
          <p:spPr bwMode="auto">
            <a:xfrm>
              <a:off x="741"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7" name="Freeform 11"/>
            <p:cNvSpPr>
              <a:spLocks noEditPoints="1"/>
            </p:cNvSpPr>
            <p:nvPr/>
          </p:nvSpPr>
          <p:spPr bwMode="auto">
            <a:xfrm>
              <a:off x="0" y="44"/>
              <a:ext cx="675" cy="612"/>
            </a:xfrm>
            <a:custGeom>
              <a:avLst/>
              <a:gdLst>
                <a:gd name="T0" fmla="*/ 6361 w 286"/>
                <a:gd name="T1" fmla="*/ 6174 h 259"/>
                <a:gd name="T2" fmla="*/ 6205 w 286"/>
                <a:gd name="T3" fmla="*/ 5702 h 259"/>
                <a:gd name="T4" fmla="*/ 6795 w 286"/>
                <a:gd name="T5" fmla="*/ 4579 h 259"/>
                <a:gd name="T6" fmla="*/ 6958 w 286"/>
                <a:gd name="T7" fmla="*/ 3641 h 259"/>
                <a:gd name="T8" fmla="*/ 5549 w 286"/>
                <a:gd name="T9" fmla="*/ 1687 h 259"/>
                <a:gd name="T10" fmla="*/ 4128 w 286"/>
                <a:gd name="T11" fmla="*/ 3641 h 259"/>
                <a:gd name="T12" fmla="*/ 4312 w 286"/>
                <a:gd name="T13" fmla="*/ 4579 h 259"/>
                <a:gd name="T14" fmla="*/ 4902 w 286"/>
                <a:gd name="T15" fmla="*/ 5702 h 259"/>
                <a:gd name="T16" fmla="*/ 4718 w 286"/>
                <a:gd name="T17" fmla="*/ 6174 h 259"/>
                <a:gd name="T18" fmla="*/ 2233 w 286"/>
                <a:gd name="T19" fmla="*/ 8074 h 259"/>
                <a:gd name="T20" fmla="*/ 8874 w 286"/>
                <a:gd name="T21" fmla="*/ 8074 h 259"/>
                <a:gd name="T22" fmla="*/ 6361 w 286"/>
                <a:gd name="T23" fmla="*/ 6174 h 259"/>
                <a:gd name="T24" fmla="*/ 2986 w 286"/>
                <a:gd name="T25" fmla="*/ 6333 h 259"/>
                <a:gd name="T26" fmla="*/ 4222 w 286"/>
                <a:gd name="T27" fmla="*/ 5740 h 259"/>
                <a:gd name="T28" fmla="*/ 3809 w 286"/>
                <a:gd name="T29" fmla="*/ 4957 h 259"/>
                <a:gd name="T30" fmla="*/ 3510 w 286"/>
                <a:gd name="T31" fmla="*/ 4482 h 259"/>
                <a:gd name="T32" fmla="*/ 3443 w 286"/>
                <a:gd name="T33" fmla="*/ 3892 h 259"/>
                <a:gd name="T34" fmla="*/ 3564 w 286"/>
                <a:gd name="T35" fmla="*/ 3495 h 259"/>
                <a:gd name="T36" fmla="*/ 3993 w 286"/>
                <a:gd name="T37" fmla="*/ 1713 h 259"/>
                <a:gd name="T38" fmla="*/ 4775 w 286"/>
                <a:gd name="T39" fmla="*/ 1250 h 259"/>
                <a:gd name="T40" fmla="*/ 3325 w 286"/>
                <a:gd name="T41" fmla="*/ 0 h 259"/>
                <a:gd name="T42" fmla="*/ 1921 w 286"/>
                <a:gd name="T43" fmla="*/ 1994 h 259"/>
                <a:gd name="T44" fmla="*/ 2077 w 286"/>
                <a:gd name="T45" fmla="*/ 2904 h 259"/>
                <a:gd name="T46" fmla="*/ 2669 w 286"/>
                <a:gd name="T47" fmla="*/ 4026 h 259"/>
                <a:gd name="T48" fmla="*/ 2511 w 286"/>
                <a:gd name="T49" fmla="*/ 4482 h 259"/>
                <a:gd name="T50" fmla="*/ 0 w 286"/>
                <a:gd name="T51" fmla="*/ 6387 h 259"/>
                <a:gd name="T52" fmla="*/ 2851 w 286"/>
                <a:gd name="T53" fmla="*/ 6387 h 259"/>
                <a:gd name="T54" fmla="*/ 2986 w 286"/>
                <a:gd name="T55" fmla="*/ 6333 h 25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86" h="259">
                  <a:moveTo>
                    <a:pt x="205" y="198"/>
                  </a:moveTo>
                  <a:cubicBezTo>
                    <a:pt x="200" y="197"/>
                    <a:pt x="200" y="183"/>
                    <a:pt x="200" y="183"/>
                  </a:cubicBezTo>
                  <a:cubicBezTo>
                    <a:pt x="200" y="183"/>
                    <a:pt x="215" y="167"/>
                    <a:pt x="219" y="147"/>
                  </a:cubicBezTo>
                  <a:cubicBezTo>
                    <a:pt x="228" y="147"/>
                    <a:pt x="234" y="125"/>
                    <a:pt x="224" y="117"/>
                  </a:cubicBezTo>
                  <a:cubicBezTo>
                    <a:pt x="225" y="109"/>
                    <a:pt x="236" y="54"/>
                    <a:pt x="179" y="54"/>
                  </a:cubicBezTo>
                  <a:cubicBezTo>
                    <a:pt x="121" y="54"/>
                    <a:pt x="133" y="109"/>
                    <a:pt x="133" y="117"/>
                  </a:cubicBezTo>
                  <a:cubicBezTo>
                    <a:pt x="124" y="125"/>
                    <a:pt x="130" y="147"/>
                    <a:pt x="139" y="147"/>
                  </a:cubicBezTo>
                  <a:cubicBezTo>
                    <a:pt x="142" y="167"/>
                    <a:pt x="158" y="183"/>
                    <a:pt x="158" y="183"/>
                  </a:cubicBezTo>
                  <a:cubicBezTo>
                    <a:pt x="158" y="183"/>
                    <a:pt x="158" y="197"/>
                    <a:pt x="152" y="198"/>
                  </a:cubicBezTo>
                  <a:cubicBezTo>
                    <a:pt x="135" y="201"/>
                    <a:pt x="72" y="228"/>
                    <a:pt x="72" y="259"/>
                  </a:cubicBezTo>
                  <a:cubicBezTo>
                    <a:pt x="286" y="259"/>
                    <a:pt x="286" y="259"/>
                    <a:pt x="286" y="259"/>
                  </a:cubicBezTo>
                  <a:cubicBezTo>
                    <a:pt x="286" y="228"/>
                    <a:pt x="222" y="201"/>
                    <a:pt x="205" y="198"/>
                  </a:cubicBezTo>
                  <a:close/>
                  <a:moveTo>
                    <a:pt x="96" y="203"/>
                  </a:moveTo>
                  <a:cubicBezTo>
                    <a:pt x="108" y="195"/>
                    <a:pt x="123" y="188"/>
                    <a:pt x="136" y="184"/>
                  </a:cubicBezTo>
                  <a:cubicBezTo>
                    <a:pt x="131" y="178"/>
                    <a:pt x="126" y="169"/>
                    <a:pt x="123" y="159"/>
                  </a:cubicBezTo>
                  <a:cubicBezTo>
                    <a:pt x="119" y="156"/>
                    <a:pt x="115" y="151"/>
                    <a:pt x="113" y="144"/>
                  </a:cubicBezTo>
                  <a:cubicBezTo>
                    <a:pt x="111" y="138"/>
                    <a:pt x="110" y="131"/>
                    <a:pt x="111" y="125"/>
                  </a:cubicBezTo>
                  <a:cubicBezTo>
                    <a:pt x="111" y="120"/>
                    <a:pt x="113" y="116"/>
                    <a:pt x="115" y="112"/>
                  </a:cubicBezTo>
                  <a:cubicBezTo>
                    <a:pt x="113" y="99"/>
                    <a:pt x="113" y="74"/>
                    <a:pt x="129" y="55"/>
                  </a:cubicBezTo>
                  <a:cubicBezTo>
                    <a:pt x="136" y="48"/>
                    <a:pt x="144" y="43"/>
                    <a:pt x="154" y="40"/>
                  </a:cubicBezTo>
                  <a:cubicBezTo>
                    <a:pt x="152" y="22"/>
                    <a:pt x="143" y="0"/>
                    <a:pt x="107" y="0"/>
                  </a:cubicBezTo>
                  <a:cubicBezTo>
                    <a:pt x="50" y="0"/>
                    <a:pt x="61" y="56"/>
                    <a:pt x="62" y="64"/>
                  </a:cubicBezTo>
                  <a:cubicBezTo>
                    <a:pt x="52" y="71"/>
                    <a:pt x="58" y="93"/>
                    <a:pt x="67" y="93"/>
                  </a:cubicBezTo>
                  <a:cubicBezTo>
                    <a:pt x="71" y="114"/>
                    <a:pt x="86" y="129"/>
                    <a:pt x="86" y="129"/>
                  </a:cubicBezTo>
                  <a:cubicBezTo>
                    <a:pt x="86" y="129"/>
                    <a:pt x="86" y="143"/>
                    <a:pt x="81" y="144"/>
                  </a:cubicBezTo>
                  <a:cubicBezTo>
                    <a:pt x="64" y="147"/>
                    <a:pt x="0" y="175"/>
                    <a:pt x="0" y="205"/>
                  </a:cubicBezTo>
                  <a:cubicBezTo>
                    <a:pt x="92" y="205"/>
                    <a:pt x="92" y="205"/>
                    <a:pt x="92" y="205"/>
                  </a:cubicBezTo>
                  <a:cubicBezTo>
                    <a:pt x="93" y="205"/>
                    <a:pt x="95" y="204"/>
                    <a:pt x="96" y="20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38" name="Group 14"/>
          <p:cNvGrpSpPr>
            <a:grpSpLocks/>
          </p:cNvGrpSpPr>
          <p:nvPr/>
        </p:nvGrpSpPr>
        <p:grpSpPr bwMode="auto">
          <a:xfrm>
            <a:off x="5194697" y="2016919"/>
            <a:ext cx="595313" cy="634604"/>
            <a:chOff x="0" y="0"/>
            <a:chExt cx="550" cy="587"/>
          </a:xfrm>
        </p:grpSpPr>
        <p:sp>
          <p:nvSpPr>
            <p:cNvPr id="39" name="Line 15"/>
            <p:cNvSpPr>
              <a:spLocks noChangeShapeType="1"/>
            </p:cNvSpPr>
            <p:nvPr/>
          </p:nvSpPr>
          <p:spPr bwMode="auto">
            <a:xfrm>
              <a:off x="0"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 name="Freeform 16"/>
            <p:cNvSpPr>
              <a:spLocks noEditPoints="1"/>
            </p:cNvSpPr>
            <p:nvPr/>
          </p:nvSpPr>
          <p:spPr bwMode="auto">
            <a:xfrm>
              <a:off x="36" y="0"/>
              <a:ext cx="514" cy="587"/>
            </a:xfrm>
            <a:custGeom>
              <a:avLst/>
              <a:gdLst>
                <a:gd name="T0" fmla="*/ 74 w 514"/>
                <a:gd name="T1" fmla="*/ 587 h 587"/>
                <a:gd name="T2" fmla="*/ 439 w 514"/>
                <a:gd name="T3" fmla="*/ 587 h 587"/>
                <a:gd name="T4" fmla="*/ 478 w 514"/>
                <a:gd name="T5" fmla="*/ 185 h 587"/>
                <a:gd name="T6" fmla="*/ 38 w 514"/>
                <a:gd name="T7" fmla="*/ 185 h 587"/>
                <a:gd name="T8" fmla="*/ 74 w 514"/>
                <a:gd name="T9" fmla="*/ 587 h 587"/>
                <a:gd name="T10" fmla="*/ 330 w 514"/>
                <a:gd name="T11" fmla="*/ 74 h 587"/>
                <a:gd name="T12" fmla="*/ 330 w 514"/>
                <a:gd name="T13" fmla="*/ 0 h 587"/>
                <a:gd name="T14" fmla="*/ 184 w 514"/>
                <a:gd name="T15" fmla="*/ 0 h 587"/>
                <a:gd name="T16" fmla="*/ 184 w 514"/>
                <a:gd name="T17" fmla="*/ 74 h 587"/>
                <a:gd name="T18" fmla="*/ 0 w 514"/>
                <a:gd name="T19" fmla="*/ 74 h 587"/>
                <a:gd name="T20" fmla="*/ 0 w 514"/>
                <a:gd name="T21" fmla="*/ 185 h 587"/>
                <a:gd name="T22" fmla="*/ 38 w 514"/>
                <a:gd name="T23" fmla="*/ 146 h 587"/>
                <a:gd name="T24" fmla="*/ 478 w 514"/>
                <a:gd name="T25" fmla="*/ 146 h 587"/>
                <a:gd name="T26" fmla="*/ 514 w 514"/>
                <a:gd name="T27" fmla="*/ 185 h 587"/>
                <a:gd name="T28" fmla="*/ 514 w 514"/>
                <a:gd name="T29" fmla="*/ 74 h 587"/>
                <a:gd name="T30" fmla="*/ 330 w 514"/>
                <a:gd name="T31" fmla="*/ 74 h 587"/>
                <a:gd name="T32" fmla="*/ 294 w 514"/>
                <a:gd name="T33" fmla="*/ 74 h 587"/>
                <a:gd name="T34" fmla="*/ 220 w 514"/>
                <a:gd name="T35" fmla="*/ 74 h 587"/>
                <a:gd name="T36" fmla="*/ 220 w 514"/>
                <a:gd name="T37" fmla="*/ 36 h 587"/>
                <a:gd name="T38" fmla="*/ 294 w 514"/>
                <a:gd name="T39" fmla="*/ 36 h 587"/>
                <a:gd name="T40" fmla="*/ 294 w 514"/>
                <a:gd name="T41" fmla="*/ 74 h 5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14" h="587">
                  <a:moveTo>
                    <a:pt x="74" y="587"/>
                  </a:moveTo>
                  <a:lnTo>
                    <a:pt x="439" y="587"/>
                  </a:lnTo>
                  <a:lnTo>
                    <a:pt x="478" y="185"/>
                  </a:lnTo>
                  <a:lnTo>
                    <a:pt x="38" y="185"/>
                  </a:lnTo>
                  <a:lnTo>
                    <a:pt x="74" y="587"/>
                  </a:lnTo>
                  <a:close/>
                  <a:moveTo>
                    <a:pt x="330" y="74"/>
                  </a:moveTo>
                  <a:lnTo>
                    <a:pt x="330" y="0"/>
                  </a:lnTo>
                  <a:lnTo>
                    <a:pt x="184" y="0"/>
                  </a:lnTo>
                  <a:lnTo>
                    <a:pt x="184" y="74"/>
                  </a:lnTo>
                  <a:lnTo>
                    <a:pt x="0" y="74"/>
                  </a:lnTo>
                  <a:lnTo>
                    <a:pt x="0" y="185"/>
                  </a:lnTo>
                  <a:lnTo>
                    <a:pt x="38" y="146"/>
                  </a:lnTo>
                  <a:lnTo>
                    <a:pt x="478" y="146"/>
                  </a:lnTo>
                  <a:lnTo>
                    <a:pt x="514" y="185"/>
                  </a:lnTo>
                  <a:lnTo>
                    <a:pt x="514" y="74"/>
                  </a:lnTo>
                  <a:lnTo>
                    <a:pt x="330" y="74"/>
                  </a:lnTo>
                  <a:close/>
                  <a:moveTo>
                    <a:pt x="294" y="74"/>
                  </a:moveTo>
                  <a:lnTo>
                    <a:pt x="220" y="74"/>
                  </a:lnTo>
                  <a:lnTo>
                    <a:pt x="220" y="36"/>
                  </a:lnTo>
                  <a:lnTo>
                    <a:pt x="294" y="36"/>
                  </a:lnTo>
                  <a:lnTo>
                    <a:pt x="294" y="7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41" name="Group 19"/>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954442" y="1952625"/>
            <a:ext cx="648890" cy="69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文本框 44"/>
          <p:cNvSpPr txBox="1">
            <a:spLocks noChangeArrowheads="1"/>
          </p:cNvSpPr>
          <p:nvPr/>
        </p:nvSpPr>
        <p:spPr bwMode="auto">
          <a:xfrm>
            <a:off x="1378744" y="3173017"/>
            <a:ext cx="8834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标题内容</a:t>
            </a:r>
          </a:p>
        </p:txBody>
      </p:sp>
      <p:sp>
        <p:nvSpPr>
          <p:cNvPr id="43" name="文本框 45"/>
          <p:cNvSpPr txBox="1">
            <a:spLocks noChangeArrowheads="1"/>
          </p:cNvSpPr>
          <p:nvPr/>
        </p:nvSpPr>
        <p:spPr bwMode="auto">
          <a:xfrm>
            <a:off x="1135857" y="3450431"/>
            <a:ext cx="1350169"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这里填具体描述这里填具体描述</a:t>
            </a:r>
          </a:p>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a:t>
            </a:r>
          </a:p>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a:t>
            </a:r>
          </a:p>
        </p:txBody>
      </p:sp>
      <p:sp>
        <p:nvSpPr>
          <p:cNvPr id="44" name="文本框 46"/>
          <p:cNvSpPr txBox="1">
            <a:spLocks noChangeArrowheads="1"/>
          </p:cNvSpPr>
          <p:nvPr/>
        </p:nvSpPr>
        <p:spPr bwMode="auto">
          <a:xfrm>
            <a:off x="3202782" y="3173017"/>
            <a:ext cx="8846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标题内容</a:t>
            </a:r>
          </a:p>
        </p:txBody>
      </p:sp>
      <p:sp>
        <p:nvSpPr>
          <p:cNvPr id="45" name="文本框 47"/>
          <p:cNvSpPr txBox="1">
            <a:spLocks noChangeArrowheads="1"/>
          </p:cNvSpPr>
          <p:nvPr/>
        </p:nvSpPr>
        <p:spPr bwMode="auto">
          <a:xfrm>
            <a:off x="2961085" y="3450431"/>
            <a:ext cx="134897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这里填具体描述这里填具体描述</a:t>
            </a:r>
          </a:p>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a:t>
            </a:r>
          </a:p>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a:t>
            </a:r>
          </a:p>
        </p:txBody>
      </p:sp>
      <p:sp>
        <p:nvSpPr>
          <p:cNvPr id="46" name="文本框 48"/>
          <p:cNvSpPr txBox="1">
            <a:spLocks noChangeArrowheads="1"/>
          </p:cNvSpPr>
          <p:nvPr/>
        </p:nvSpPr>
        <p:spPr bwMode="auto">
          <a:xfrm>
            <a:off x="5168504" y="3173017"/>
            <a:ext cx="8834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标题内容</a:t>
            </a:r>
          </a:p>
        </p:txBody>
      </p:sp>
      <p:sp>
        <p:nvSpPr>
          <p:cNvPr id="47" name="文本框 49"/>
          <p:cNvSpPr txBox="1">
            <a:spLocks noChangeArrowheads="1"/>
          </p:cNvSpPr>
          <p:nvPr/>
        </p:nvSpPr>
        <p:spPr bwMode="auto">
          <a:xfrm>
            <a:off x="4925616" y="3450431"/>
            <a:ext cx="1348978"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这里填具体描述这里填具体描述</a:t>
            </a:r>
          </a:p>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a:t>
            </a:r>
          </a:p>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a:t>
            </a:r>
          </a:p>
        </p:txBody>
      </p:sp>
      <p:sp>
        <p:nvSpPr>
          <p:cNvPr id="48" name="文本框 50"/>
          <p:cNvSpPr txBox="1">
            <a:spLocks noChangeArrowheads="1"/>
          </p:cNvSpPr>
          <p:nvPr/>
        </p:nvSpPr>
        <p:spPr bwMode="auto">
          <a:xfrm>
            <a:off x="6909198" y="3173017"/>
            <a:ext cx="8834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标题内容</a:t>
            </a:r>
          </a:p>
        </p:txBody>
      </p:sp>
      <p:sp>
        <p:nvSpPr>
          <p:cNvPr id="49" name="文本框 51"/>
          <p:cNvSpPr txBox="1">
            <a:spLocks noChangeArrowheads="1"/>
          </p:cNvSpPr>
          <p:nvPr/>
        </p:nvSpPr>
        <p:spPr bwMode="auto">
          <a:xfrm>
            <a:off x="6666310" y="3450431"/>
            <a:ext cx="1350169"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这里填具体描述这里填具体描述</a:t>
            </a:r>
          </a:p>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a:t>
            </a:r>
          </a:p>
          <a:p>
            <a:pPr eaLnBrk="1" hangingPunct="1">
              <a:buFont typeface="Arial" panose="020B0604020202020204" pitchFamily="34" charset="0"/>
              <a:buNone/>
            </a:pPr>
            <a:r>
              <a:rPr lang="zh-CN" altLang="en-US">
                <a:solidFill>
                  <a:srgbClr val="5F6D78"/>
                </a:solidFill>
                <a:latin typeface="方正正黑简体" pitchFamily="2" charset="-122"/>
                <a:ea typeface="方正正黑简体" pitchFamily="2" charset="-122"/>
              </a:rPr>
              <a:t>这里填具体描述</a:t>
            </a:r>
          </a:p>
        </p:txBody>
      </p:sp>
    </p:spTree>
    <p:extLst>
      <p:ext uri="{BB962C8B-B14F-4D97-AF65-F5344CB8AC3E}">
        <p14:creationId xmlns:p14="http://schemas.microsoft.com/office/powerpoint/2010/main" val="208217083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1000"/>
                                        <p:tgtEl>
                                          <p:spTgt spid="32"/>
                                        </p:tgtEl>
                                      </p:cBhvr>
                                    </p:animEffect>
                                    <p:anim calcmode="lin" valueType="num">
                                      <p:cBhvr>
                                        <p:cTn id="13" dur="1000" fill="hold"/>
                                        <p:tgtEl>
                                          <p:spTgt spid="32"/>
                                        </p:tgtEl>
                                        <p:attrNameLst>
                                          <p:attrName>ppt_x</p:attrName>
                                        </p:attrNameLst>
                                      </p:cBhvr>
                                      <p:tavLst>
                                        <p:tav tm="0">
                                          <p:val>
                                            <p:strVal val="#ppt_x"/>
                                          </p:val>
                                        </p:tav>
                                        <p:tav tm="100000">
                                          <p:val>
                                            <p:strVal val="#ppt_x"/>
                                          </p:val>
                                        </p:tav>
                                      </p:tavLst>
                                    </p:anim>
                                    <p:anim calcmode="lin" valueType="num">
                                      <p:cBhvr>
                                        <p:cTn id="14" dur="1000" fill="hold"/>
                                        <p:tgtEl>
                                          <p:spTgt spid="3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fade">
                                      <p:cBhvr>
                                        <p:cTn id="17" dur="1000"/>
                                        <p:tgtEl>
                                          <p:spTgt spid="42"/>
                                        </p:tgtEl>
                                      </p:cBhvr>
                                    </p:animEffect>
                                    <p:anim calcmode="lin" valueType="num">
                                      <p:cBhvr>
                                        <p:cTn id="18" dur="1000" fill="hold"/>
                                        <p:tgtEl>
                                          <p:spTgt spid="42"/>
                                        </p:tgtEl>
                                        <p:attrNameLst>
                                          <p:attrName>ppt_x</p:attrName>
                                        </p:attrNameLst>
                                      </p:cBhvr>
                                      <p:tavLst>
                                        <p:tav tm="0">
                                          <p:val>
                                            <p:strVal val="#ppt_x"/>
                                          </p:val>
                                        </p:tav>
                                        <p:tav tm="100000">
                                          <p:val>
                                            <p:strVal val="#ppt_x"/>
                                          </p:val>
                                        </p:tav>
                                      </p:tavLst>
                                    </p:anim>
                                    <p:anim calcmode="lin" valueType="num">
                                      <p:cBhvr>
                                        <p:cTn id="19" dur="1000" fill="hold"/>
                                        <p:tgtEl>
                                          <p:spTgt spid="4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1000"/>
                                        <p:tgtEl>
                                          <p:spTgt spid="43"/>
                                        </p:tgtEl>
                                      </p:cBhvr>
                                    </p:animEffect>
                                    <p:anim calcmode="lin" valueType="num">
                                      <p:cBhvr>
                                        <p:cTn id="23" dur="1000" fill="hold"/>
                                        <p:tgtEl>
                                          <p:spTgt spid="43"/>
                                        </p:tgtEl>
                                        <p:attrNameLst>
                                          <p:attrName>ppt_x</p:attrName>
                                        </p:attrNameLst>
                                      </p:cBhvr>
                                      <p:tavLst>
                                        <p:tav tm="0">
                                          <p:val>
                                            <p:strVal val="#ppt_x"/>
                                          </p:val>
                                        </p:tav>
                                        <p:tav tm="100000">
                                          <p:val>
                                            <p:strVal val="#ppt_x"/>
                                          </p:val>
                                        </p:tav>
                                      </p:tavLst>
                                    </p:anim>
                                    <p:anim calcmode="lin" valueType="num">
                                      <p:cBhvr>
                                        <p:cTn id="24" dur="1000" fill="hold"/>
                                        <p:tgtEl>
                                          <p:spTgt spid="43"/>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2" presetClass="entr" presetSubtype="0"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1000"/>
                                        <p:tgtEl>
                                          <p:spTgt spid="35"/>
                                        </p:tgtEl>
                                      </p:cBhvr>
                                    </p:animEffect>
                                    <p:anim calcmode="lin" valueType="num">
                                      <p:cBhvr>
                                        <p:cTn id="29" dur="1000" fill="hold"/>
                                        <p:tgtEl>
                                          <p:spTgt spid="35"/>
                                        </p:tgtEl>
                                        <p:attrNameLst>
                                          <p:attrName>ppt_x</p:attrName>
                                        </p:attrNameLst>
                                      </p:cBhvr>
                                      <p:tavLst>
                                        <p:tav tm="0">
                                          <p:val>
                                            <p:strVal val="#ppt_x"/>
                                          </p:val>
                                        </p:tav>
                                        <p:tav tm="100000">
                                          <p:val>
                                            <p:strVal val="#ppt_x"/>
                                          </p:val>
                                        </p:tav>
                                      </p:tavLst>
                                    </p:anim>
                                    <p:anim calcmode="lin" valueType="num">
                                      <p:cBhvr>
                                        <p:cTn id="30" dur="1000" fill="hold"/>
                                        <p:tgtEl>
                                          <p:spTgt spid="35"/>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000"/>
                                        <p:tgtEl>
                                          <p:spTgt spid="29"/>
                                        </p:tgtEl>
                                      </p:cBhvr>
                                    </p:animEffect>
                                    <p:anim calcmode="lin" valueType="num">
                                      <p:cBhvr>
                                        <p:cTn id="34" dur="1000" fill="hold"/>
                                        <p:tgtEl>
                                          <p:spTgt spid="29"/>
                                        </p:tgtEl>
                                        <p:attrNameLst>
                                          <p:attrName>ppt_x</p:attrName>
                                        </p:attrNameLst>
                                      </p:cBhvr>
                                      <p:tavLst>
                                        <p:tav tm="0">
                                          <p:val>
                                            <p:strVal val="#ppt_x"/>
                                          </p:val>
                                        </p:tav>
                                        <p:tav tm="100000">
                                          <p:val>
                                            <p:strVal val="#ppt_x"/>
                                          </p:val>
                                        </p:tav>
                                      </p:tavLst>
                                    </p:anim>
                                    <p:anim calcmode="lin" valueType="num">
                                      <p:cBhvr>
                                        <p:cTn id="35" dur="1000" fill="hold"/>
                                        <p:tgtEl>
                                          <p:spTgt spid="2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fade">
                                      <p:cBhvr>
                                        <p:cTn id="38" dur="1000"/>
                                        <p:tgtEl>
                                          <p:spTgt spid="44"/>
                                        </p:tgtEl>
                                      </p:cBhvr>
                                    </p:animEffect>
                                    <p:anim calcmode="lin" valueType="num">
                                      <p:cBhvr>
                                        <p:cTn id="39" dur="1000" fill="hold"/>
                                        <p:tgtEl>
                                          <p:spTgt spid="44"/>
                                        </p:tgtEl>
                                        <p:attrNameLst>
                                          <p:attrName>ppt_x</p:attrName>
                                        </p:attrNameLst>
                                      </p:cBhvr>
                                      <p:tavLst>
                                        <p:tav tm="0">
                                          <p:val>
                                            <p:strVal val="#ppt_x"/>
                                          </p:val>
                                        </p:tav>
                                        <p:tav tm="100000">
                                          <p:val>
                                            <p:strVal val="#ppt_x"/>
                                          </p:val>
                                        </p:tav>
                                      </p:tavLst>
                                    </p:anim>
                                    <p:anim calcmode="lin" valueType="num">
                                      <p:cBhvr>
                                        <p:cTn id="40" dur="1000" fill="hold"/>
                                        <p:tgtEl>
                                          <p:spTgt spid="4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1000"/>
                                        <p:tgtEl>
                                          <p:spTgt spid="45"/>
                                        </p:tgtEl>
                                      </p:cBhvr>
                                    </p:animEffect>
                                    <p:anim calcmode="lin" valueType="num">
                                      <p:cBhvr>
                                        <p:cTn id="44" dur="1000" fill="hold"/>
                                        <p:tgtEl>
                                          <p:spTgt spid="45"/>
                                        </p:tgtEl>
                                        <p:attrNameLst>
                                          <p:attrName>ppt_x</p:attrName>
                                        </p:attrNameLst>
                                      </p:cBhvr>
                                      <p:tavLst>
                                        <p:tav tm="0">
                                          <p:val>
                                            <p:strVal val="#ppt_x"/>
                                          </p:val>
                                        </p:tav>
                                        <p:tav tm="100000">
                                          <p:val>
                                            <p:strVal val="#ppt_x"/>
                                          </p:val>
                                        </p:tav>
                                      </p:tavLst>
                                    </p:anim>
                                    <p:anim calcmode="lin" valueType="num">
                                      <p:cBhvr>
                                        <p:cTn id="45" dur="1000" fill="hold"/>
                                        <p:tgtEl>
                                          <p:spTgt spid="45"/>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42" presetClass="entr" presetSubtype="0" fill="hold" nodeType="afterEffect">
                                  <p:stCondLst>
                                    <p:cond delay="0"/>
                                  </p:stCondLst>
                                  <p:childTnLst>
                                    <p:set>
                                      <p:cBhvr>
                                        <p:cTn id="48" dur="1" fill="hold">
                                          <p:stCondLst>
                                            <p:cond delay="0"/>
                                          </p:stCondLst>
                                        </p:cTn>
                                        <p:tgtEl>
                                          <p:spTgt spid="38"/>
                                        </p:tgtEl>
                                        <p:attrNameLst>
                                          <p:attrName>style.visibility</p:attrName>
                                        </p:attrNameLst>
                                      </p:cBhvr>
                                      <p:to>
                                        <p:strVal val="visible"/>
                                      </p:to>
                                    </p:set>
                                    <p:animEffect transition="in" filter="fade">
                                      <p:cBhvr>
                                        <p:cTn id="49" dur="1000"/>
                                        <p:tgtEl>
                                          <p:spTgt spid="38"/>
                                        </p:tgtEl>
                                      </p:cBhvr>
                                    </p:animEffect>
                                    <p:anim calcmode="lin" valueType="num">
                                      <p:cBhvr>
                                        <p:cTn id="50" dur="1000" fill="hold"/>
                                        <p:tgtEl>
                                          <p:spTgt spid="38"/>
                                        </p:tgtEl>
                                        <p:attrNameLst>
                                          <p:attrName>ppt_x</p:attrName>
                                        </p:attrNameLst>
                                      </p:cBhvr>
                                      <p:tavLst>
                                        <p:tav tm="0">
                                          <p:val>
                                            <p:strVal val="#ppt_x"/>
                                          </p:val>
                                        </p:tav>
                                        <p:tav tm="100000">
                                          <p:val>
                                            <p:strVal val="#ppt_x"/>
                                          </p:val>
                                        </p:tav>
                                      </p:tavLst>
                                    </p:anim>
                                    <p:anim calcmode="lin" valueType="num">
                                      <p:cBhvr>
                                        <p:cTn id="51" dur="1000" fill="hold"/>
                                        <p:tgtEl>
                                          <p:spTgt spid="3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1000"/>
                                        <p:tgtEl>
                                          <p:spTgt spid="30"/>
                                        </p:tgtEl>
                                      </p:cBhvr>
                                    </p:animEffect>
                                    <p:anim calcmode="lin" valueType="num">
                                      <p:cBhvr>
                                        <p:cTn id="55" dur="1000" fill="hold"/>
                                        <p:tgtEl>
                                          <p:spTgt spid="30"/>
                                        </p:tgtEl>
                                        <p:attrNameLst>
                                          <p:attrName>ppt_x</p:attrName>
                                        </p:attrNameLst>
                                      </p:cBhvr>
                                      <p:tavLst>
                                        <p:tav tm="0">
                                          <p:val>
                                            <p:strVal val="#ppt_x"/>
                                          </p:val>
                                        </p:tav>
                                        <p:tav tm="100000">
                                          <p:val>
                                            <p:strVal val="#ppt_x"/>
                                          </p:val>
                                        </p:tav>
                                      </p:tavLst>
                                    </p:anim>
                                    <p:anim calcmode="lin" valueType="num">
                                      <p:cBhvr>
                                        <p:cTn id="56" dur="1000" fill="hold"/>
                                        <p:tgtEl>
                                          <p:spTgt spid="3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fade">
                                      <p:cBhvr>
                                        <p:cTn id="59" dur="1000"/>
                                        <p:tgtEl>
                                          <p:spTgt spid="46"/>
                                        </p:tgtEl>
                                      </p:cBhvr>
                                    </p:animEffect>
                                    <p:anim calcmode="lin" valueType="num">
                                      <p:cBhvr>
                                        <p:cTn id="60" dur="1000" fill="hold"/>
                                        <p:tgtEl>
                                          <p:spTgt spid="46"/>
                                        </p:tgtEl>
                                        <p:attrNameLst>
                                          <p:attrName>ppt_x</p:attrName>
                                        </p:attrNameLst>
                                      </p:cBhvr>
                                      <p:tavLst>
                                        <p:tav tm="0">
                                          <p:val>
                                            <p:strVal val="#ppt_x"/>
                                          </p:val>
                                        </p:tav>
                                        <p:tav tm="100000">
                                          <p:val>
                                            <p:strVal val="#ppt_x"/>
                                          </p:val>
                                        </p:tav>
                                      </p:tavLst>
                                    </p:anim>
                                    <p:anim calcmode="lin" valueType="num">
                                      <p:cBhvr>
                                        <p:cTn id="61" dur="1000" fill="hold"/>
                                        <p:tgtEl>
                                          <p:spTgt spid="46"/>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fade">
                                      <p:cBhvr>
                                        <p:cTn id="64" dur="1000"/>
                                        <p:tgtEl>
                                          <p:spTgt spid="47"/>
                                        </p:tgtEl>
                                      </p:cBhvr>
                                    </p:animEffect>
                                    <p:anim calcmode="lin" valueType="num">
                                      <p:cBhvr>
                                        <p:cTn id="65" dur="1000" fill="hold"/>
                                        <p:tgtEl>
                                          <p:spTgt spid="47"/>
                                        </p:tgtEl>
                                        <p:attrNameLst>
                                          <p:attrName>ppt_x</p:attrName>
                                        </p:attrNameLst>
                                      </p:cBhvr>
                                      <p:tavLst>
                                        <p:tav tm="0">
                                          <p:val>
                                            <p:strVal val="#ppt_x"/>
                                          </p:val>
                                        </p:tav>
                                        <p:tav tm="100000">
                                          <p:val>
                                            <p:strVal val="#ppt_x"/>
                                          </p:val>
                                        </p:tav>
                                      </p:tavLst>
                                    </p:anim>
                                    <p:anim calcmode="lin" valueType="num">
                                      <p:cBhvr>
                                        <p:cTn id="66" dur="1000" fill="hold"/>
                                        <p:tgtEl>
                                          <p:spTgt spid="47"/>
                                        </p:tgtEl>
                                        <p:attrNameLst>
                                          <p:attrName>ppt_y</p:attrName>
                                        </p:attrNameLst>
                                      </p:cBhvr>
                                      <p:tavLst>
                                        <p:tav tm="0">
                                          <p:val>
                                            <p:strVal val="#ppt_y+.1"/>
                                          </p:val>
                                        </p:tav>
                                        <p:tav tm="100000">
                                          <p:val>
                                            <p:strVal val="#ppt_y"/>
                                          </p:val>
                                        </p:tav>
                                      </p:tavLst>
                                    </p:anim>
                                  </p:childTnLst>
                                </p:cTn>
                              </p:par>
                            </p:childTnLst>
                          </p:cTn>
                        </p:par>
                        <p:par>
                          <p:cTn id="67" fill="hold">
                            <p:stCondLst>
                              <p:cond delay="3000"/>
                            </p:stCondLst>
                            <p:childTnLst>
                              <p:par>
                                <p:cTn id="68" presetID="42" presetClass="entr" presetSubtype="0" fill="hold" nodeType="afterEffect">
                                  <p:stCondLst>
                                    <p:cond delay="0"/>
                                  </p:stCondLst>
                                  <p:childTnLst>
                                    <p:set>
                                      <p:cBhvr>
                                        <p:cTn id="69" dur="1" fill="hold">
                                          <p:stCondLst>
                                            <p:cond delay="0"/>
                                          </p:stCondLst>
                                        </p:cTn>
                                        <p:tgtEl>
                                          <p:spTgt spid="41"/>
                                        </p:tgtEl>
                                        <p:attrNameLst>
                                          <p:attrName>style.visibility</p:attrName>
                                        </p:attrNameLst>
                                      </p:cBhvr>
                                      <p:to>
                                        <p:strVal val="visible"/>
                                      </p:to>
                                    </p:set>
                                    <p:animEffect transition="in" filter="fade">
                                      <p:cBhvr>
                                        <p:cTn id="70" dur="1000"/>
                                        <p:tgtEl>
                                          <p:spTgt spid="41"/>
                                        </p:tgtEl>
                                      </p:cBhvr>
                                    </p:animEffect>
                                    <p:anim calcmode="lin" valueType="num">
                                      <p:cBhvr>
                                        <p:cTn id="71" dur="1000" fill="hold"/>
                                        <p:tgtEl>
                                          <p:spTgt spid="41"/>
                                        </p:tgtEl>
                                        <p:attrNameLst>
                                          <p:attrName>ppt_x</p:attrName>
                                        </p:attrNameLst>
                                      </p:cBhvr>
                                      <p:tavLst>
                                        <p:tav tm="0">
                                          <p:val>
                                            <p:strVal val="#ppt_x"/>
                                          </p:val>
                                        </p:tav>
                                        <p:tav tm="100000">
                                          <p:val>
                                            <p:strVal val="#ppt_x"/>
                                          </p:val>
                                        </p:tav>
                                      </p:tavLst>
                                    </p:anim>
                                    <p:anim calcmode="lin" valueType="num">
                                      <p:cBhvr>
                                        <p:cTn id="72" dur="1000" fill="hold"/>
                                        <p:tgtEl>
                                          <p:spTgt spid="41"/>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1000"/>
                                        <p:tgtEl>
                                          <p:spTgt spid="31"/>
                                        </p:tgtEl>
                                      </p:cBhvr>
                                    </p:animEffect>
                                    <p:anim calcmode="lin" valueType="num">
                                      <p:cBhvr>
                                        <p:cTn id="76" dur="1000" fill="hold"/>
                                        <p:tgtEl>
                                          <p:spTgt spid="31"/>
                                        </p:tgtEl>
                                        <p:attrNameLst>
                                          <p:attrName>ppt_x</p:attrName>
                                        </p:attrNameLst>
                                      </p:cBhvr>
                                      <p:tavLst>
                                        <p:tav tm="0">
                                          <p:val>
                                            <p:strVal val="#ppt_x"/>
                                          </p:val>
                                        </p:tav>
                                        <p:tav tm="100000">
                                          <p:val>
                                            <p:strVal val="#ppt_x"/>
                                          </p:val>
                                        </p:tav>
                                      </p:tavLst>
                                    </p:anim>
                                    <p:anim calcmode="lin" valueType="num">
                                      <p:cBhvr>
                                        <p:cTn id="77" dur="1000" fill="hold"/>
                                        <p:tgtEl>
                                          <p:spTgt spid="31"/>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48"/>
                                        </p:tgtEl>
                                        <p:attrNameLst>
                                          <p:attrName>style.visibility</p:attrName>
                                        </p:attrNameLst>
                                      </p:cBhvr>
                                      <p:to>
                                        <p:strVal val="visible"/>
                                      </p:to>
                                    </p:set>
                                    <p:animEffect transition="in" filter="fade">
                                      <p:cBhvr>
                                        <p:cTn id="80" dur="1000"/>
                                        <p:tgtEl>
                                          <p:spTgt spid="48"/>
                                        </p:tgtEl>
                                      </p:cBhvr>
                                    </p:animEffect>
                                    <p:anim calcmode="lin" valueType="num">
                                      <p:cBhvr>
                                        <p:cTn id="81" dur="1000" fill="hold"/>
                                        <p:tgtEl>
                                          <p:spTgt spid="48"/>
                                        </p:tgtEl>
                                        <p:attrNameLst>
                                          <p:attrName>ppt_x</p:attrName>
                                        </p:attrNameLst>
                                      </p:cBhvr>
                                      <p:tavLst>
                                        <p:tav tm="0">
                                          <p:val>
                                            <p:strVal val="#ppt_x"/>
                                          </p:val>
                                        </p:tav>
                                        <p:tav tm="100000">
                                          <p:val>
                                            <p:strVal val="#ppt_x"/>
                                          </p:val>
                                        </p:tav>
                                      </p:tavLst>
                                    </p:anim>
                                    <p:anim calcmode="lin" valueType="num">
                                      <p:cBhvr>
                                        <p:cTn id="82" dur="1000" fill="hold"/>
                                        <p:tgtEl>
                                          <p:spTgt spid="48"/>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49"/>
                                        </p:tgtEl>
                                        <p:attrNameLst>
                                          <p:attrName>style.visibility</p:attrName>
                                        </p:attrNameLst>
                                      </p:cBhvr>
                                      <p:to>
                                        <p:strVal val="visible"/>
                                      </p:to>
                                    </p:set>
                                    <p:animEffect transition="in" filter="fade">
                                      <p:cBhvr>
                                        <p:cTn id="85" dur="1000"/>
                                        <p:tgtEl>
                                          <p:spTgt spid="49"/>
                                        </p:tgtEl>
                                      </p:cBhvr>
                                    </p:animEffect>
                                    <p:anim calcmode="lin" valueType="num">
                                      <p:cBhvr>
                                        <p:cTn id="86" dur="1000" fill="hold"/>
                                        <p:tgtEl>
                                          <p:spTgt spid="49"/>
                                        </p:tgtEl>
                                        <p:attrNameLst>
                                          <p:attrName>ppt_x</p:attrName>
                                        </p:attrNameLst>
                                      </p:cBhvr>
                                      <p:tavLst>
                                        <p:tav tm="0">
                                          <p:val>
                                            <p:strVal val="#ppt_x"/>
                                          </p:val>
                                        </p:tav>
                                        <p:tav tm="100000">
                                          <p:val>
                                            <p:strVal val="#ppt_x"/>
                                          </p:val>
                                        </p:tav>
                                      </p:tavLst>
                                    </p:anim>
                                    <p:anim calcmode="lin" valueType="num">
                                      <p:cBhvr>
                                        <p:cTn id="87"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autoUpdateAnimBg="0"/>
      <p:bldP spid="29" grpId="0" animBg="1" autoUpdateAnimBg="0"/>
      <p:bldP spid="30" grpId="0" animBg="1" autoUpdateAnimBg="0"/>
      <p:bldP spid="31" grpId="0" animBg="1" autoUpdateAnimBg="0"/>
      <p:bldP spid="42" grpId="0" autoUpdateAnimBg="0"/>
      <p:bldP spid="43" grpId="0" autoUpdateAnimBg="0"/>
      <p:bldP spid="44" grpId="0" autoUpdateAnimBg="0"/>
      <p:bldP spid="45" grpId="0" autoUpdateAnimBg="0"/>
      <p:bldP spid="46" grpId="0" autoUpdateAnimBg="0"/>
      <p:bldP spid="47" grpId="0" autoUpdateAnimBg="0"/>
      <p:bldP spid="48" grpId="0" autoUpdateAnimBg="0"/>
      <p:bldP spid="49"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第二章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sp>
        <p:nvSpPr>
          <p:cNvPr id="56" name="Rectangle 17"/>
          <p:cNvSpPr/>
          <p:nvPr/>
        </p:nvSpPr>
        <p:spPr>
          <a:xfrm>
            <a:off x="629262" y="4051051"/>
            <a:ext cx="7772400" cy="553998"/>
          </a:xfrm>
          <a:prstGeom prst="rect">
            <a:avLst/>
          </a:prstGeom>
        </p:spPr>
        <p:txBody>
          <a:bodyPr wrap="square">
            <a:spAutoFit/>
          </a:body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字以内，据统计每页幻灯片的最好控制在</a:t>
            </a:r>
            <a:r>
              <a:rPr lang="en-US" altLang="zh-CN"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5</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分钟之内。此处添加详细文本描述，建议与标题相关并符合整体语言风格，语言描述尽量简洁生动。尽量将每页幻灯片的字数控制在</a:t>
            </a:r>
            <a:r>
              <a:rPr lang="en-US" altLang="zh-CN"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字以内，据统计每页幻灯片的最好控制在</a:t>
            </a:r>
            <a:r>
              <a:rPr lang="en-US" altLang="zh-CN"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5</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分钟之内。</a:t>
            </a:r>
          </a:p>
        </p:txBody>
      </p:sp>
      <p:grpSp>
        <p:nvGrpSpPr>
          <p:cNvPr id="57" name="Group 40"/>
          <p:cNvGrpSpPr/>
          <p:nvPr/>
        </p:nvGrpSpPr>
        <p:grpSpPr>
          <a:xfrm>
            <a:off x="6558616" y="1479283"/>
            <a:ext cx="1903642" cy="1903642"/>
            <a:chOff x="6572264" y="1643056"/>
            <a:chExt cx="1903642" cy="1903642"/>
          </a:xfrm>
        </p:grpSpPr>
        <p:sp>
          <p:nvSpPr>
            <p:cNvPr id="58" name="Arc 10"/>
            <p:cNvSpPr/>
            <p:nvPr/>
          </p:nvSpPr>
          <p:spPr>
            <a:xfrm>
              <a:off x="6572264" y="1643056"/>
              <a:ext cx="1903642" cy="1903642"/>
            </a:xfrm>
            <a:prstGeom prst="arc">
              <a:avLst>
                <a:gd name="adj1" fmla="val 21571566"/>
                <a:gd name="adj2" fmla="val 10822907"/>
              </a:avLst>
            </a:prstGeom>
            <a:solidFill>
              <a:srgbClr val="24BAF0"/>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59" name="Rectangle 15"/>
            <p:cNvSpPr/>
            <p:nvPr/>
          </p:nvSpPr>
          <p:spPr>
            <a:xfrm>
              <a:off x="6715140" y="1714494"/>
              <a:ext cx="1643074" cy="707886"/>
            </a:xfrm>
            <a:prstGeom prst="rect">
              <a:avLst/>
            </a:prstGeom>
          </p:spPr>
          <p:txBody>
            <a:bodyPr wrap="square">
              <a:spAutoFit/>
            </a:bodyP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字以内据统计每页幻灯片。</a:t>
              </a:r>
            </a:p>
          </p:txBody>
        </p:sp>
        <p:grpSp>
          <p:nvGrpSpPr>
            <p:cNvPr id="60" name="Group 34"/>
            <p:cNvGrpSpPr/>
            <p:nvPr/>
          </p:nvGrpSpPr>
          <p:grpSpPr>
            <a:xfrm>
              <a:off x="7286644" y="2786064"/>
              <a:ext cx="516256" cy="517136"/>
              <a:chOff x="6998061" y="3496249"/>
              <a:chExt cx="366051" cy="366676"/>
            </a:xfrm>
            <a:solidFill>
              <a:schemeClr val="bg1"/>
            </a:solidFill>
          </p:grpSpPr>
          <p:sp>
            <p:nvSpPr>
              <p:cNvPr id="61" name="AutoShape 7"/>
              <p:cNvSpPr>
                <a:spLocks/>
              </p:cNvSpPr>
              <p:nvPr/>
            </p:nvSpPr>
            <p:spPr bwMode="auto">
              <a:xfrm>
                <a:off x="6998061" y="3496249"/>
                <a:ext cx="366051" cy="366676"/>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62" name="AutoShape 8"/>
              <p:cNvSpPr>
                <a:spLocks/>
              </p:cNvSpPr>
              <p:nvPr/>
            </p:nvSpPr>
            <p:spPr bwMode="auto">
              <a:xfrm>
                <a:off x="7158247" y="3656437"/>
                <a:ext cx="45678" cy="45678"/>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63" name="AutoShape 9"/>
              <p:cNvSpPr>
                <a:spLocks/>
              </p:cNvSpPr>
              <p:nvPr/>
            </p:nvSpPr>
            <p:spPr bwMode="auto">
              <a:xfrm>
                <a:off x="7111943" y="3610758"/>
                <a:ext cx="137660" cy="137660"/>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64" name="AutoShape 10"/>
              <p:cNvSpPr>
                <a:spLocks/>
              </p:cNvSpPr>
              <p:nvPr/>
            </p:nvSpPr>
            <p:spPr bwMode="auto">
              <a:xfrm>
                <a:off x="7203927" y="3702114"/>
                <a:ext cx="56941" cy="58818"/>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65" name="AutoShape 11"/>
              <p:cNvSpPr>
                <a:spLocks/>
              </p:cNvSpPr>
              <p:nvPr/>
            </p:nvSpPr>
            <p:spPr bwMode="auto">
              <a:xfrm>
                <a:off x="7226451" y="3725267"/>
                <a:ext cx="81970" cy="83847"/>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66" name="AutoShape 12"/>
              <p:cNvSpPr>
                <a:spLocks/>
              </p:cNvSpPr>
              <p:nvPr/>
            </p:nvSpPr>
            <p:spPr bwMode="auto">
              <a:xfrm>
                <a:off x="7215188" y="3714003"/>
                <a:ext cx="69456" cy="70707"/>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67" name="AutoShape 13"/>
              <p:cNvSpPr>
                <a:spLocks/>
              </p:cNvSpPr>
              <p:nvPr/>
            </p:nvSpPr>
            <p:spPr bwMode="auto">
              <a:xfrm>
                <a:off x="7100682" y="3599495"/>
                <a:ext cx="57567" cy="58192"/>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68" name="AutoShape 14"/>
              <p:cNvSpPr>
                <a:spLocks/>
              </p:cNvSpPr>
              <p:nvPr/>
            </p:nvSpPr>
            <p:spPr bwMode="auto">
              <a:xfrm>
                <a:off x="7055002" y="3553816"/>
                <a:ext cx="81970" cy="83222"/>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69" name="AutoShape 15"/>
              <p:cNvSpPr>
                <a:spLocks/>
              </p:cNvSpPr>
              <p:nvPr/>
            </p:nvSpPr>
            <p:spPr bwMode="auto">
              <a:xfrm>
                <a:off x="7078154" y="3576343"/>
                <a:ext cx="69456" cy="71333"/>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70" name="Group 39"/>
          <p:cNvGrpSpPr/>
          <p:nvPr/>
        </p:nvGrpSpPr>
        <p:grpSpPr>
          <a:xfrm>
            <a:off x="4629790" y="1479283"/>
            <a:ext cx="1903642" cy="1903642"/>
            <a:chOff x="4643438" y="1643056"/>
            <a:chExt cx="1903642" cy="1903642"/>
          </a:xfrm>
        </p:grpSpPr>
        <p:sp>
          <p:nvSpPr>
            <p:cNvPr id="71" name="Arc 9"/>
            <p:cNvSpPr/>
            <p:nvPr/>
          </p:nvSpPr>
          <p:spPr>
            <a:xfrm>
              <a:off x="4643438" y="1643056"/>
              <a:ext cx="1903642" cy="1903642"/>
            </a:xfrm>
            <a:prstGeom prst="arc">
              <a:avLst>
                <a:gd name="adj1" fmla="val 10782369"/>
                <a:gd name="adj2" fmla="val 0"/>
              </a:avLst>
            </a:prstGeom>
            <a:solidFill>
              <a:srgbClr val="3B79CE"/>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72" name="Rectangle 12"/>
            <p:cNvSpPr/>
            <p:nvPr/>
          </p:nvSpPr>
          <p:spPr>
            <a:xfrm>
              <a:off x="4786314" y="2786064"/>
              <a:ext cx="1643074" cy="707886"/>
            </a:xfrm>
            <a:prstGeom prst="rect">
              <a:avLst/>
            </a:prstGeom>
          </p:spPr>
          <p:txBody>
            <a:bodyPr wrap="square">
              <a:spAutoFit/>
            </a:bodyP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字以内据统计每页幻灯片。</a:t>
              </a:r>
            </a:p>
          </p:txBody>
        </p:sp>
        <p:grpSp>
          <p:nvGrpSpPr>
            <p:cNvPr id="73" name="Group 33"/>
            <p:cNvGrpSpPr/>
            <p:nvPr/>
          </p:nvGrpSpPr>
          <p:grpSpPr>
            <a:xfrm>
              <a:off x="5357818" y="1928808"/>
              <a:ext cx="517136" cy="451834"/>
              <a:chOff x="4800505" y="2786674"/>
              <a:chExt cx="366676" cy="320373"/>
            </a:xfrm>
            <a:solidFill>
              <a:schemeClr val="bg1"/>
            </a:solidFill>
          </p:grpSpPr>
          <p:sp>
            <p:nvSpPr>
              <p:cNvPr id="74" name="AutoShape 43"/>
              <p:cNvSpPr>
                <a:spLocks/>
              </p:cNvSpPr>
              <p:nvPr/>
            </p:nvSpPr>
            <p:spPr bwMode="auto">
              <a:xfrm>
                <a:off x="4800505" y="2786674"/>
                <a:ext cx="366676" cy="2634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75" name="AutoShape 44"/>
              <p:cNvSpPr>
                <a:spLocks/>
              </p:cNvSpPr>
              <p:nvPr/>
            </p:nvSpPr>
            <p:spPr bwMode="auto">
              <a:xfrm>
                <a:off x="5132766" y="2901184"/>
                <a:ext cx="22526" cy="1257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76" name="AutoShape 45"/>
              <p:cNvSpPr>
                <a:spLocks/>
              </p:cNvSpPr>
              <p:nvPr/>
            </p:nvSpPr>
            <p:spPr bwMode="auto">
              <a:xfrm>
                <a:off x="5120877" y="3038217"/>
                <a:ext cx="46304"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77" name="Group 37"/>
          <p:cNvGrpSpPr/>
          <p:nvPr/>
        </p:nvGrpSpPr>
        <p:grpSpPr>
          <a:xfrm>
            <a:off x="772138" y="1479283"/>
            <a:ext cx="1903642" cy="1903642"/>
            <a:chOff x="785786" y="1643056"/>
            <a:chExt cx="1903642" cy="1903642"/>
          </a:xfrm>
        </p:grpSpPr>
        <p:sp>
          <p:nvSpPr>
            <p:cNvPr id="78" name="Arc 7"/>
            <p:cNvSpPr/>
            <p:nvPr/>
          </p:nvSpPr>
          <p:spPr>
            <a:xfrm>
              <a:off x="785786" y="1643056"/>
              <a:ext cx="1903642" cy="1903642"/>
            </a:xfrm>
            <a:prstGeom prst="arc">
              <a:avLst>
                <a:gd name="adj1" fmla="val 10782369"/>
                <a:gd name="adj2" fmla="val 0"/>
              </a:avLst>
            </a:prstGeom>
            <a:solidFill>
              <a:srgbClr val="3B79CE"/>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79" name="Rectangle 13"/>
            <p:cNvSpPr/>
            <p:nvPr/>
          </p:nvSpPr>
          <p:spPr>
            <a:xfrm>
              <a:off x="928662" y="2786064"/>
              <a:ext cx="1643074" cy="707886"/>
            </a:xfrm>
            <a:prstGeom prst="rect">
              <a:avLst/>
            </a:prstGeom>
          </p:spPr>
          <p:txBody>
            <a:bodyPr wrap="square">
              <a:spAutoFit/>
            </a:bodyP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字以内据统计每页幻灯片。</a:t>
              </a:r>
            </a:p>
          </p:txBody>
        </p:sp>
        <p:grpSp>
          <p:nvGrpSpPr>
            <p:cNvPr id="80" name="Group 35"/>
            <p:cNvGrpSpPr/>
            <p:nvPr/>
          </p:nvGrpSpPr>
          <p:grpSpPr>
            <a:xfrm>
              <a:off x="1571604" y="1857370"/>
              <a:ext cx="387410" cy="517136"/>
              <a:chOff x="1868971" y="2767277"/>
              <a:chExt cx="274694" cy="366676"/>
            </a:xfrm>
            <a:solidFill>
              <a:schemeClr val="bg1"/>
            </a:solidFill>
          </p:grpSpPr>
          <p:sp>
            <p:nvSpPr>
              <p:cNvPr id="81" name="AutoShape 115"/>
              <p:cNvSpPr>
                <a:spLocks/>
              </p:cNvSpPr>
              <p:nvPr/>
            </p:nvSpPr>
            <p:spPr bwMode="auto">
              <a:xfrm>
                <a:off x="1868971" y="2767277"/>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82" name="AutoShape 116"/>
              <p:cNvSpPr>
                <a:spLocks/>
              </p:cNvSpPr>
              <p:nvPr/>
            </p:nvSpPr>
            <p:spPr bwMode="auto">
              <a:xfrm>
                <a:off x="1983479" y="2985030"/>
                <a:ext cx="45678"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83" name="Group 38"/>
          <p:cNvGrpSpPr/>
          <p:nvPr/>
        </p:nvGrpSpPr>
        <p:grpSpPr>
          <a:xfrm>
            <a:off x="2700964" y="1479283"/>
            <a:ext cx="1903642" cy="1903642"/>
            <a:chOff x="2714612" y="1643056"/>
            <a:chExt cx="1903642" cy="1903642"/>
          </a:xfrm>
        </p:grpSpPr>
        <p:sp>
          <p:nvSpPr>
            <p:cNvPr id="84" name="Arc 8"/>
            <p:cNvSpPr/>
            <p:nvPr/>
          </p:nvSpPr>
          <p:spPr>
            <a:xfrm>
              <a:off x="2714612" y="1643056"/>
              <a:ext cx="1903642" cy="1903642"/>
            </a:xfrm>
            <a:prstGeom prst="arc">
              <a:avLst>
                <a:gd name="adj1" fmla="val 21571566"/>
                <a:gd name="adj2" fmla="val 10822907"/>
              </a:avLst>
            </a:prstGeom>
            <a:solidFill>
              <a:srgbClr val="24BAF0"/>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85" name="Rectangle 14"/>
            <p:cNvSpPr/>
            <p:nvPr/>
          </p:nvSpPr>
          <p:spPr>
            <a:xfrm>
              <a:off x="2857488" y="1714494"/>
              <a:ext cx="1643074" cy="707886"/>
            </a:xfrm>
            <a:prstGeom prst="rect">
              <a:avLst/>
            </a:prstGeom>
          </p:spPr>
          <p:txBody>
            <a:bodyPr wrap="square">
              <a:spAutoFit/>
            </a:bodyP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8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字</a:t>
              </a:r>
              <a:r>
                <a:rPr lang="zh-CN" altLang="en-US" sz="800" dirty="0" smtClean="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以内据</a:t>
              </a: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统计每页</a:t>
              </a:r>
              <a:r>
                <a:rPr lang="zh-CN" altLang="en-US" sz="800" dirty="0" smtClean="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幻灯片。</a:t>
              </a:r>
              <a:endParaRPr lang="zh-CN" altLang="en-US" sz="8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endParaRPr>
            </a:p>
          </p:txBody>
        </p:sp>
        <p:grpSp>
          <p:nvGrpSpPr>
            <p:cNvPr id="86" name="Group 36"/>
            <p:cNvGrpSpPr/>
            <p:nvPr/>
          </p:nvGrpSpPr>
          <p:grpSpPr>
            <a:xfrm>
              <a:off x="3425328" y="2857502"/>
              <a:ext cx="516256" cy="387410"/>
              <a:chOff x="359092" y="2813581"/>
              <a:chExt cx="366051" cy="274694"/>
            </a:xfrm>
            <a:solidFill>
              <a:schemeClr val="bg1"/>
            </a:solidFill>
          </p:grpSpPr>
          <p:sp>
            <p:nvSpPr>
              <p:cNvPr id="87" name="AutoShape 118"/>
              <p:cNvSpPr>
                <a:spLocks/>
              </p:cNvSpPr>
              <p:nvPr/>
            </p:nvSpPr>
            <p:spPr bwMode="auto">
              <a:xfrm>
                <a:off x="359092" y="2813581"/>
                <a:ext cx="366051" cy="274694"/>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88" name="AutoShape 119"/>
              <p:cNvSpPr>
                <a:spLocks/>
              </p:cNvSpPr>
              <p:nvPr/>
            </p:nvSpPr>
            <p:spPr bwMode="auto">
              <a:xfrm>
                <a:off x="587481" y="2916200"/>
                <a:ext cx="68830"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73384671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slide(fromBottom)">
                                      <p:cBhvr>
                                        <p:cTn id="7" dur="500"/>
                                        <p:tgtEl>
                                          <p:spTgt spid="77"/>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slide(fromTop)">
                                      <p:cBhvr>
                                        <p:cTn id="11" dur="500"/>
                                        <p:tgtEl>
                                          <p:spTgt spid="83"/>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70"/>
                                        </p:tgtEl>
                                        <p:attrNameLst>
                                          <p:attrName>style.visibility</p:attrName>
                                        </p:attrNameLst>
                                      </p:cBhvr>
                                      <p:to>
                                        <p:strVal val="visible"/>
                                      </p:to>
                                    </p:set>
                                    <p:animEffect transition="in" filter="slide(fromBottom)">
                                      <p:cBhvr>
                                        <p:cTn id="15" dur="500"/>
                                        <p:tgtEl>
                                          <p:spTgt spid="70"/>
                                        </p:tgtEl>
                                      </p:cBhvr>
                                    </p:animEffect>
                                  </p:childTnLst>
                                </p:cTn>
                              </p:par>
                            </p:childTnLst>
                          </p:cTn>
                        </p:par>
                        <p:par>
                          <p:cTn id="16" fill="hold">
                            <p:stCondLst>
                              <p:cond delay="1500"/>
                            </p:stCondLst>
                            <p:childTnLst>
                              <p:par>
                                <p:cTn id="17" presetID="12" presetClass="entr" presetSubtype="1"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slide(fromTop)">
                                      <p:cBhvr>
                                        <p:cTn id="19" dur="500"/>
                                        <p:tgtEl>
                                          <p:spTgt spid="57"/>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slide(fromLeft)">
                                      <p:cBhvr>
                                        <p:cTn id="23"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第二章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sp>
        <p:nvSpPr>
          <p:cNvPr id="10" name="任意多边形 18"/>
          <p:cNvSpPr>
            <a:spLocks/>
          </p:cNvSpPr>
          <p:nvPr/>
        </p:nvSpPr>
        <p:spPr bwMode="auto">
          <a:xfrm>
            <a:off x="180975" y="1340644"/>
            <a:ext cx="4381500" cy="440531"/>
          </a:xfrm>
          <a:custGeom>
            <a:avLst/>
            <a:gdLst>
              <a:gd name="T0" fmla="*/ 0 w 5841875"/>
              <a:gd name="T1" fmla="*/ 294469 h 586854"/>
              <a:gd name="T2" fmla="*/ 0 w 5841875"/>
              <a:gd name="T3" fmla="*/ 294471 h 586854"/>
              <a:gd name="T4" fmla="*/ 0 w 5841875"/>
              <a:gd name="T5" fmla="*/ 294471 h 586854"/>
              <a:gd name="T6" fmla="*/ 0 w 5841875"/>
              <a:gd name="T7" fmla="*/ 294469 h 586854"/>
              <a:gd name="T8" fmla="*/ 293451 w 5841875"/>
              <a:gd name="T9" fmla="*/ 0 h 586854"/>
              <a:gd name="T10" fmla="*/ 5842371 w 5841875"/>
              <a:gd name="T11" fmla="*/ 0 h 586854"/>
              <a:gd name="T12" fmla="*/ 5826923 w 5841875"/>
              <a:gd name="T13" fmla="*/ 18792 h 586854"/>
              <a:gd name="T14" fmla="*/ 5743005 w 5841875"/>
              <a:gd name="T15" fmla="*/ 294468 h 586854"/>
              <a:gd name="T16" fmla="*/ 5826923 w 5841875"/>
              <a:gd name="T17" fmla="*/ 570146 h 586854"/>
              <a:gd name="T18" fmla="*/ 5842375 w 5841875"/>
              <a:gd name="T19" fmla="*/ 588940 h 586854"/>
              <a:gd name="T20" fmla="*/ 293451 w 5841875"/>
              <a:gd name="T21" fmla="*/ 588939 h 586854"/>
              <a:gd name="T22" fmla="*/ 23059 w 5841875"/>
              <a:gd name="T23" fmla="*/ 409091 h 586854"/>
              <a:gd name="T24" fmla="*/ 0 w 5841875"/>
              <a:gd name="T25" fmla="*/ 294471 h 586854"/>
              <a:gd name="T26" fmla="*/ 23059 w 5841875"/>
              <a:gd name="T27" fmla="*/ 179849 h 586854"/>
              <a:gd name="T28" fmla="*/ 293451 w 5841875"/>
              <a:gd name="T29" fmla="*/ 0 h 58685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841875" h="586854">
                <a:moveTo>
                  <a:pt x="0" y="293426"/>
                </a:moveTo>
                <a:lnTo>
                  <a:pt x="0" y="293427"/>
                </a:lnTo>
                <a:lnTo>
                  <a:pt x="0" y="293426"/>
                </a:lnTo>
                <a:close/>
                <a:moveTo>
                  <a:pt x="293427" y="0"/>
                </a:moveTo>
                <a:lnTo>
                  <a:pt x="5841871" y="0"/>
                </a:lnTo>
                <a:lnTo>
                  <a:pt x="5826423" y="18724"/>
                </a:lnTo>
                <a:cubicBezTo>
                  <a:pt x="5773447" y="97139"/>
                  <a:pt x="5742513" y="191670"/>
                  <a:pt x="5742513" y="293425"/>
                </a:cubicBezTo>
                <a:cubicBezTo>
                  <a:pt x="5742513" y="395181"/>
                  <a:pt x="5773447" y="489711"/>
                  <a:pt x="5826423" y="568126"/>
                </a:cubicBezTo>
                <a:lnTo>
                  <a:pt x="5841875" y="586854"/>
                </a:lnTo>
                <a:lnTo>
                  <a:pt x="293427" y="586853"/>
                </a:lnTo>
                <a:cubicBezTo>
                  <a:pt x="171886" y="586853"/>
                  <a:pt x="67604" y="512956"/>
                  <a:pt x="23059" y="407641"/>
                </a:cubicBezTo>
                <a:lnTo>
                  <a:pt x="0" y="293427"/>
                </a:lnTo>
                <a:lnTo>
                  <a:pt x="23059" y="179212"/>
                </a:lnTo>
                <a:cubicBezTo>
                  <a:pt x="67604" y="73897"/>
                  <a:pt x="171886" y="0"/>
                  <a:pt x="293427" y="0"/>
                </a:cubicBez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1" name="圆角矩形 14"/>
          <p:cNvSpPr>
            <a:spLocks noChangeArrowheads="1"/>
          </p:cNvSpPr>
          <p:nvPr/>
        </p:nvSpPr>
        <p:spPr bwMode="auto">
          <a:xfrm>
            <a:off x="180975" y="1340644"/>
            <a:ext cx="3705225" cy="440531"/>
          </a:xfrm>
          <a:prstGeom prst="roundRect">
            <a:avLst>
              <a:gd name="adj" fmla="val 50000"/>
            </a:avLst>
          </a:prstGeom>
          <a:solidFill>
            <a:srgbClr val="1570C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2" name="椭圆 17"/>
          <p:cNvSpPr>
            <a:spLocks noChangeArrowheads="1"/>
          </p:cNvSpPr>
          <p:nvPr/>
        </p:nvSpPr>
        <p:spPr bwMode="auto">
          <a:xfrm>
            <a:off x="4496991" y="1193007"/>
            <a:ext cx="736997" cy="736997"/>
          </a:xfrm>
          <a:prstGeom prst="ellipse">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465766"/>
              </a:solidFill>
            </a:endParaRPr>
          </a:p>
        </p:txBody>
      </p:sp>
      <p:sp>
        <p:nvSpPr>
          <p:cNvPr id="13" name="任意多边形 19"/>
          <p:cNvSpPr>
            <a:spLocks/>
          </p:cNvSpPr>
          <p:nvPr/>
        </p:nvSpPr>
        <p:spPr bwMode="auto">
          <a:xfrm>
            <a:off x="180975" y="2107406"/>
            <a:ext cx="4381500" cy="439341"/>
          </a:xfrm>
          <a:custGeom>
            <a:avLst/>
            <a:gdLst>
              <a:gd name="T0" fmla="*/ 0 w 5841875"/>
              <a:gd name="T1" fmla="*/ 291300 h 586854"/>
              <a:gd name="T2" fmla="*/ 0 w 5841875"/>
              <a:gd name="T3" fmla="*/ 291301 h 586854"/>
              <a:gd name="T4" fmla="*/ 0 w 5841875"/>
              <a:gd name="T5" fmla="*/ 291301 h 586854"/>
              <a:gd name="T6" fmla="*/ 0 w 5841875"/>
              <a:gd name="T7" fmla="*/ 291300 h 586854"/>
              <a:gd name="T8" fmla="*/ 293451 w 5841875"/>
              <a:gd name="T9" fmla="*/ 0 h 586854"/>
              <a:gd name="T10" fmla="*/ 5842371 w 5841875"/>
              <a:gd name="T11" fmla="*/ 0 h 586854"/>
              <a:gd name="T12" fmla="*/ 5826923 w 5841875"/>
              <a:gd name="T13" fmla="*/ 18588 h 586854"/>
              <a:gd name="T14" fmla="*/ 5743005 w 5841875"/>
              <a:gd name="T15" fmla="*/ 291299 h 586854"/>
              <a:gd name="T16" fmla="*/ 5826923 w 5841875"/>
              <a:gd name="T17" fmla="*/ 564010 h 586854"/>
              <a:gd name="T18" fmla="*/ 5842375 w 5841875"/>
              <a:gd name="T19" fmla="*/ 582602 h 586854"/>
              <a:gd name="T20" fmla="*/ 293451 w 5841875"/>
              <a:gd name="T21" fmla="*/ 582601 h 586854"/>
              <a:gd name="T22" fmla="*/ 23059 w 5841875"/>
              <a:gd name="T23" fmla="*/ 404688 h 586854"/>
              <a:gd name="T24" fmla="*/ 0 w 5841875"/>
              <a:gd name="T25" fmla="*/ 291301 h 586854"/>
              <a:gd name="T26" fmla="*/ 23059 w 5841875"/>
              <a:gd name="T27" fmla="*/ 177913 h 586854"/>
              <a:gd name="T28" fmla="*/ 293451 w 5841875"/>
              <a:gd name="T29" fmla="*/ 0 h 58685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841875" h="586854">
                <a:moveTo>
                  <a:pt x="0" y="293426"/>
                </a:moveTo>
                <a:lnTo>
                  <a:pt x="0" y="293427"/>
                </a:lnTo>
                <a:lnTo>
                  <a:pt x="0" y="293426"/>
                </a:lnTo>
                <a:close/>
                <a:moveTo>
                  <a:pt x="293427" y="0"/>
                </a:moveTo>
                <a:lnTo>
                  <a:pt x="5841871" y="0"/>
                </a:lnTo>
                <a:lnTo>
                  <a:pt x="5826423" y="18724"/>
                </a:lnTo>
                <a:cubicBezTo>
                  <a:pt x="5773447" y="97139"/>
                  <a:pt x="5742513" y="191670"/>
                  <a:pt x="5742513" y="293425"/>
                </a:cubicBezTo>
                <a:cubicBezTo>
                  <a:pt x="5742513" y="395181"/>
                  <a:pt x="5773447" y="489711"/>
                  <a:pt x="5826423" y="568126"/>
                </a:cubicBezTo>
                <a:lnTo>
                  <a:pt x="5841875" y="586854"/>
                </a:lnTo>
                <a:lnTo>
                  <a:pt x="293427" y="586853"/>
                </a:lnTo>
                <a:cubicBezTo>
                  <a:pt x="171886" y="586853"/>
                  <a:pt x="67604" y="512956"/>
                  <a:pt x="23059" y="407641"/>
                </a:cubicBezTo>
                <a:lnTo>
                  <a:pt x="0" y="293427"/>
                </a:lnTo>
                <a:lnTo>
                  <a:pt x="23059" y="179212"/>
                </a:lnTo>
                <a:cubicBezTo>
                  <a:pt x="67604" y="73897"/>
                  <a:pt x="171886" y="0"/>
                  <a:pt x="293427" y="0"/>
                </a:cubicBez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4" name="圆角矩形 20"/>
          <p:cNvSpPr>
            <a:spLocks noChangeArrowheads="1"/>
          </p:cNvSpPr>
          <p:nvPr/>
        </p:nvSpPr>
        <p:spPr bwMode="auto">
          <a:xfrm>
            <a:off x="180975" y="2107406"/>
            <a:ext cx="2353866" cy="439341"/>
          </a:xfrm>
          <a:prstGeom prst="roundRect">
            <a:avLst>
              <a:gd name="adj" fmla="val 50000"/>
            </a:avLst>
          </a:prstGeom>
          <a:solidFill>
            <a:srgbClr val="24BAF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5" name="椭圆 21"/>
          <p:cNvSpPr>
            <a:spLocks noChangeArrowheads="1"/>
          </p:cNvSpPr>
          <p:nvPr/>
        </p:nvSpPr>
        <p:spPr bwMode="auto">
          <a:xfrm>
            <a:off x="4496991" y="1958578"/>
            <a:ext cx="736997" cy="736997"/>
          </a:xfrm>
          <a:prstGeom prst="ellipse">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465766"/>
              </a:solidFill>
            </a:endParaRPr>
          </a:p>
        </p:txBody>
      </p:sp>
      <p:sp>
        <p:nvSpPr>
          <p:cNvPr id="16" name="任意多边形 22"/>
          <p:cNvSpPr>
            <a:spLocks/>
          </p:cNvSpPr>
          <p:nvPr/>
        </p:nvSpPr>
        <p:spPr bwMode="auto">
          <a:xfrm>
            <a:off x="180975" y="2871788"/>
            <a:ext cx="4381500" cy="440531"/>
          </a:xfrm>
          <a:custGeom>
            <a:avLst/>
            <a:gdLst>
              <a:gd name="T0" fmla="*/ 0 w 5841875"/>
              <a:gd name="T1" fmla="*/ 294469 h 586854"/>
              <a:gd name="T2" fmla="*/ 0 w 5841875"/>
              <a:gd name="T3" fmla="*/ 294471 h 586854"/>
              <a:gd name="T4" fmla="*/ 0 w 5841875"/>
              <a:gd name="T5" fmla="*/ 294471 h 586854"/>
              <a:gd name="T6" fmla="*/ 0 w 5841875"/>
              <a:gd name="T7" fmla="*/ 294469 h 586854"/>
              <a:gd name="T8" fmla="*/ 293451 w 5841875"/>
              <a:gd name="T9" fmla="*/ 0 h 586854"/>
              <a:gd name="T10" fmla="*/ 5842371 w 5841875"/>
              <a:gd name="T11" fmla="*/ 0 h 586854"/>
              <a:gd name="T12" fmla="*/ 5826923 w 5841875"/>
              <a:gd name="T13" fmla="*/ 18792 h 586854"/>
              <a:gd name="T14" fmla="*/ 5743005 w 5841875"/>
              <a:gd name="T15" fmla="*/ 294468 h 586854"/>
              <a:gd name="T16" fmla="*/ 5826923 w 5841875"/>
              <a:gd name="T17" fmla="*/ 570146 h 586854"/>
              <a:gd name="T18" fmla="*/ 5842375 w 5841875"/>
              <a:gd name="T19" fmla="*/ 588940 h 586854"/>
              <a:gd name="T20" fmla="*/ 293451 w 5841875"/>
              <a:gd name="T21" fmla="*/ 588939 h 586854"/>
              <a:gd name="T22" fmla="*/ 23059 w 5841875"/>
              <a:gd name="T23" fmla="*/ 409091 h 586854"/>
              <a:gd name="T24" fmla="*/ 0 w 5841875"/>
              <a:gd name="T25" fmla="*/ 294471 h 586854"/>
              <a:gd name="T26" fmla="*/ 23059 w 5841875"/>
              <a:gd name="T27" fmla="*/ 179849 h 586854"/>
              <a:gd name="T28" fmla="*/ 293451 w 5841875"/>
              <a:gd name="T29" fmla="*/ 0 h 58685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841875" h="586854">
                <a:moveTo>
                  <a:pt x="0" y="293426"/>
                </a:moveTo>
                <a:lnTo>
                  <a:pt x="0" y="293427"/>
                </a:lnTo>
                <a:lnTo>
                  <a:pt x="0" y="293426"/>
                </a:lnTo>
                <a:close/>
                <a:moveTo>
                  <a:pt x="293427" y="0"/>
                </a:moveTo>
                <a:lnTo>
                  <a:pt x="5841871" y="0"/>
                </a:lnTo>
                <a:lnTo>
                  <a:pt x="5826423" y="18724"/>
                </a:lnTo>
                <a:cubicBezTo>
                  <a:pt x="5773447" y="97139"/>
                  <a:pt x="5742513" y="191670"/>
                  <a:pt x="5742513" y="293425"/>
                </a:cubicBezTo>
                <a:cubicBezTo>
                  <a:pt x="5742513" y="395181"/>
                  <a:pt x="5773447" y="489711"/>
                  <a:pt x="5826423" y="568126"/>
                </a:cubicBezTo>
                <a:lnTo>
                  <a:pt x="5841875" y="586854"/>
                </a:lnTo>
                <a:lnTo>
                  <a:pt x="293427" y="586853"/>
                </a:lnTo>
                <a:cubicBezTo>
                  <a:pt x="171886" y="586853"/>
                  <a:pt x="67604" y="512956"/>
                  <a:pt x="23059" y="407641"/>
                </a:cubicBezTo>
                <a:lnTo>
                  <a:pt x="0" y="293427"/>
                </a:lnTo>
                <a:lnTo>
                  <a:pt x="23059" y="179212"/>
                </a:lnTo>
                <a:cubicBezTo>
                  <a:pt x="67604" y="73897"/>
                  <a:pt x="171886" y="0"/>
                  <a:pt x="293427" y="0"/>
                </a:cubicBez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7" name="圆角矩形 23"/>
          <p:cNvSpPr>
            <a:spLocks noChangeArrowheads="1"/>
          </p:cNvSpPr>
          <p:nvPr/>
        </p:nvSpPr>
        <p:spPr bwMode="auto">
          <a:xfrm>
            <a:off x="180976" y="2871788"/>
            <a:ext cx="992981" cy="440531"/>
          </a:xfrm>
          <a:prstGeom prst="roundRect">
            <a:avLst>
              <a:gd name="adj" fmla="val 50000"/>
            </a:avLst>
          </a:prstGeom>
          <a:solidFill>
            <a:srgbClr val="1570C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8" name="椭圆 24"/>
          <p:cNvSpPr>
            <a:spLocks noChangeArrowheads="1"/>
          </p:cNvSpPr>
          <p:nvPr/>
        </p:nvSpPr>
        <p:spPr bwMode="auto">
          <a:xfrm>
            <a:off x="4496991" y="2724151"/>
            <a:ext cx="736997" cy="736997"/>
          </a:xfrm>
          <a:prstGeom prst="ellipse">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465766"/>
              </a:solidFill>
            </a:endParaRPr>
          </a:p>
        </p:txBody>
      </p:sp>
      <p:sp>
        <p:nvSpPr>
          <p:cNvPr id="19" name="任意多边形 25"/>
          <p:cNvSpPr>
            <a:spLocks/>
          </p:cNvSpPr>
          <p:nvPr/>
        </p:nvSpPr>
        <p:spPr bwMode="auto">
          <a:xfrm>
            <a:off x="180975" y="3652838"/>
            <a:ext cx="4381500" cy="440531"/>
          </a:xfrm>
          <a:custGeom>
            <a:avLst/>
            <a:gdLst>
              <a:gd name="T0" fmla="*/ 0 w 5841875"/>
              <a:gd name="T1" fmla="*/ 294469 h 586854"/>
              <a:gd name="T2" fmla="*/ 0 w 5841875"/>
              <a:gd name="T3" fmla="*/ 294471 h 586854"/>
              <a:gd name="T4" fmla="*/ 0 w 5841875"/>
              <a:gd name="T5" fmla="*/ 294471 h 586854"/>
              <a:gd name="T6" fmla="*/ 0 w 5841875"/>
              <a:gd name="T7" fmla="*/ 294469 h 586854"/>
              <a:gd name="T8" fmla="*/ 293451 w 5841875"/>
              <a:gd name="T9" fmla="*/ 0 h 586854"/>
              <a:gd name="T10" fmla="*/ 5842371 w 5841875"/>
              <a:gd name="T11" fmla="*/ 0 h 586854"/>
              <a:gd name="T12" fmla="*/ 5826923 w 5841875"/>
              <a:gd name="T13" fmla="*/ 18792 h 586854"/>
              <a:gd name="T14" fmla="*/ 5743005 w 5841875"/>
              <a:gd name="T15" fmla="*/ 294468 h 586854"/>
              <a:gd name="T16" fmla="*/ 5826923 w 5841875"/>
              <a:gd name="T17" fmla="*/ 570146 h 586854"/>
              <a:gd name="T18" fmla="*/ 5842375 w 5841875"/>
              <a:gd name="T19" fmla="*/ 588940 h 586854"/>
              <a:gd name="T20" fmla="*/ 293451 w 5841875"/>
              <a:gd name="T21" fmla="*/ 588939 h 586854"/>
              <a:gd name="T22" fmla="*/ 23059 w 5841875"/>
              <a:gd name="T23" fmla="*/ 409091 h 586854"/>
              <a:gd name="T24" fmla="*/ 0 w 5841875"/>
              <a:gd name="T25" fmla="*/ 294471 h 586854"/>
              <a:gd name="T26" fmla="*/ 23059 w 5841875"/>
              <a:gd name="T27" fmla="*/ 179849 h 586854"/>
              <a:gd name="T28" fmla="*/ 293451 w 5841875"/>
              <a:gd name="T29" fmla="*/ 0 h 58685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841875" h="586854">
                <a:moveTo>
                  <a:pt x="0" y="293426"/>
                </a:moveTo>
                <a:lnTo>
                  <a:pt x="0" y="293427"/>
                </a:lnTo>
                <a:lnTo>
                  <a:pt x="0" y="293426"/>
                </a:lnTo>
                <a:close/>
                <a:moveTo>
                  <a:pt x="293427" y="0"/>
                </a:moveTo>
                <a:lnTo>
                  <a:pt x="5841871" y="0"/>
                </a:lnTo>
                <a:lnTo>
                  <a:pt x="5826423" y="18724"/>
                </a:lnTo>
                <a:cubicBezTo>
                  <a:pt x="5773447" y="97139"/>
                  <a:pt x="5742513" y="191670"/>
                  <a:pt x="5742513" y="293425"/>
                </a:cubicBezTo>
                <a:cubicBezTo>
                  <a:pt x="5742513" y="395181"/>
                  <a:pt x="5773447" y="489711"/>
                  <a:pt x="5826423" y="568126"/>
                </a:cubicBezTo>
                <a:lnTo>
                  <a:pt x="5841875" y="586854"/>
                </a:lnTo>
                <a:lnTo>
                  <a:pt x="293427" y="586853"/>
                </a:lnTo>
                <a:cubicBezTo>
                  <a:pt x="171886" y="586853"/>
                  <a:pt x="67604" y="512956"/>
                  <a:pt x="23059" y="407641"/>
                </a:cubicBezTo>
                <a:lnTo>
                  <a:pt x="0" y="293427"/>
                </a:lnTo>
                <a:lnTo>
                  <a:pt x="23059" y="179212"/>
                </a:lnTo>
                <a:cubicBezTo>
                  <a:pt x="67604" y="73897"/>
                  <a:pt x="171886" y="0"/>
                  <a:pt x="293427" y="0"/>
                </a:cubicBezTo>
                <a:close/>
              </a:path>
            </a:pathLst>
          </a:cu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0" name="圆角矩形 26"/>
          <p:cNvSpPr>
            <a:spLocks noChangeArrowheads="1"/>
          </p:cNvSpPr>
          <p:nvPr/>
        </p:nvSpPr>
        <p:spPr bwMode="auto">
          <a:xfrm>
            <a:off x="180975" y="3652838"/>
            <a:ext cx="4087416" cy="440531"/>
          </a:xfrm>
          <a:prstGeom prst="roundRect">
            <a:avLst>
              <a:gd name="adj" fmla="val 50000"/>
            </a:avLst>
          </a:prstGeom>
          <a:solidFill>
            <a:srgbClr val="24BAF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1" name="椭圆 27"/>
          <p:cNvSpPr>
            <a:spLocks noChangeArrowheads="1"/>
          </p:cNvSpPr>
          <p:nvPr/>
        </p:nvSpPr>
        <p:spPr bwMode="auto">
          <a:xfrm>
            <a:off x="4496991" y="3505201"/>
            <a:ext cx="736997" cy="736997"/>
          </a:xfrm>
          <a:prstGeom prst="ellipse">
            <a:avLst/>
          </a:prstGeom>
          <a:solidFill>
            <a:srgbClr val="BFBFB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465766"/>
              </a:solidFill>
            </a:endParaRPr>
          </a:p>
        </p:txBody>
      </p:sp>
      <p:sp>
        <p:nvSpPr>
          <p:cNvPr id="22" name="文本框 28"/>
          <p:cNvSpPr txBox="1">
            <a:spLocks noChangeArrowheads="1"/>
          </p:cNvSpPr>
          <p:nvPr/>
        </p:nvSpPr>
        <p:spPr bwMode="auto">
          <a:xfrm>
            <a:off x="5319712" y="1340644"/>
            <a:ext cx="364331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具体的数据内容描述填在这里具体的数据内容描述填在这里</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具体的数据内容描述填在这里具体的数据内容描述填在这里</a:t>
            </a:r>
          </a:p>
        </p:txBody>
      </p:sp>
      <p:sp>
        <p:nvSpPr>
          <p:cNvPr id="23" name="文本框 29"/>
          <p:cNvSpPr txBox="1">
            <a:spLocks noChangeArrowheads="1"/>
          </p:cNvSpPr>
          <p:nvPr/>
        </p:nvSpPr>
        <p:spPr bwMode="auto">
          <a:xfrm>
            <a:off x="5319712" y="2083594"/>
            <a:ext cx="364331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具体的数据内容描述填在这里具体的数据内容描述填在这里</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具体的数据内容描述填在这里具体的数据内容描述填在这里</a:t>
            </a:r>
          </a:p>
        </p:txBody>
      </p:sp>
      <p:sp>
        <p:nvSpPr>
          <p:cNvPr id="24" name="文本框 30"/>
          <p:cNvSpPr txBox="1">
            <a:spLocks noChangeArrowheads="1"/>
          </p:cNvSpPr>
          <p:nvPr/>
        </p:nvSpPr>
        <p:spPr bwMode="auto">
          <a:xfrm>
            <a:off x="5319712" y="2909887"/>
            <a:ext cx="364331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具体的数据内容描述填在这里具体的数据内容描述填在这里</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具体的数据内容描述填在这里具体的数据内容描述填在这里</a:t>
            </a:r>
          </a:p>
        </p:txBody>
      </p:sp>
      <p:sp>
        <p:nvSpPr>
          <p:cNvPr id="25" name="文本框 31"/>
          <p:cNvSpPr txBox="1">
            <a:spLocks noChangeArrowheads="1"/>
          </p:cNvSpPr>
          <p:nvPr/>
        </p:nvSpPr>
        <p:spPr bwMode="auto">
          <a:xfrm>
            <a:off x="5319712" y="3676650"/>
            <a:ext cx="364331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具体的数据内容描述填在这里具体的数据内容描述填在这里</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具体的数据内容描述填在这里具体的数据内容描述填在这里</a:t>
            </a:r>
          </a:p>
        </p:txBody>
      </p:sp>
      <p:sp>
        <p:nvSpPr>
          <p:cNvPr id="26" name="文本框 13"/>
          <p:cNvSpPr txBox="1">
            <a:spLocks noChangeArrowheads="1"/>
          </p:cNvSpPr>
          <p:nvPr/>
        </p:nvSpPr>
        <p:spPr bwMode="auto">
          <a:xfrm>
            <a:off x="4619626" y="1364456"/>
            <a:ext cx="5738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2100" dirty="0">
                <a:solidFill>
                  <a:srgbClr val="5F6D78"/>
                </a:solidFill>
              </a:rPr>
              <a:t>75</a:t>
            </a:r>
            <a:r>
              <a:rPr lang="en-US" altLang="zh-CN" sz="1500" dirty="0">
                <a:solidFill>
                  <a:srgbClr val="5F6D78"/>
                </a:solidFill>
              </a:rPr>
              <a:t>%</a:t>
            </a:r>
            <a:endParaRPr lang="zh-CN" altLang="en-US" sz="1500" dirty="0">
              <a:solidFill>
                <a:srgbClr val="5F6D78"/>
              </a:solidFill>
            </a:endParaRPr>
          </a:p>
        </p:txBody>
      </p:sp>
      <p:sp>
        <p:nvSpPr>
          <p:cNvPr id="27" name="文本框 32"/>
          <p:cNvSpPr txBox="1">
            <a:spLocks noChangeArrowheads="1"/>
          </p:cNvSpPr>
          <p:nvPr/>
        </p:nvSpPr>
        <p:spPr bwMode="auto">
          <a:xfrm>
            <a:off x="4619626" y="2115741"/>
            <a:ext cx="5738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2100" dirty="0">
                <a:solidFill>
                  <a:srgbClr val="5F6D78"/>
                </a:solidFill>
              </a:rPr>
              <a:t>50</a:t>
            </a:r>
            <a:r>
              <a:rPr lang="en-US" altLang="zh-CN" sz="1500" dirty="0">
                <a:solidFill>
                  <a:srgbClr val="5F6D78"/>
                </a:solidFill>
              </a:rPr>
              <a:t>%</a:t>
            </a:r>
            <a:endParaRPr lang="zh-CN" altLang="en-US" sz="1500" dirty="0">
              <a:solidFill>
                <a:srgbClr val="5F6D78"/>
              </a:solidFill>
            </a:endParaRPr>
          </a:p>
        </p:txBody>
      </p:sp>
      <p:sp>
        <p:nvSpPr>
          <p:cNvPr id="28" name="文本框 33"/>
          <p:cNvSpPr txBox="1">
            <a:spLocks noChangeArrowheads="1"/>
          </p:cNvSpPr>
          <p:nvPr/>
        </p:nvSpPr>
        <p:spPr bwMode="auto">
          <a:xfrm>
            <a:off x="4647010" y="2895600"/>
            <a:ext cx="5738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2100">
                <a:solidFill>
                  <a:srgbClr val="5F6D78"/>
                </a:solidFill>
              </a:rPr>
              <a:t>20</a:t>
            </a:r>
            <a:r>
              <a:rPr lang="en-US" altLang="zh-CN" sz="1500">
                <a:solidFill>
                  <a:srgbClr val="5F6D78"/>
                </a:solidFill>
              </a:rPr>
              <a:t>%</a:t>
            </a:r>
            <a:endParaRPr lang="zh-CN" altLang="en-US" sz="1500">
              <a:solidFill>
                <a:srgbClr val="5F6D78"/>
              </a:solidFill>
            </a:endParaRPr>
          </a:p>
        </p:txBody>
      </p:sp>
      <p:sp>
        <p:nvSpPr>
          <p:cNvPr id="29" name="文本框 34"/>
          <p:cNvSpPr txBox="1">
            <a:spLocks noChangeArrowheads="1"/>
          </p:cNvSpPr>
          <p:nvPr/>
        </p:nvSpPr>
        <p:spPr bwMode="auto">
          <a:xfrm>
            <a:off x="4619626" y="3652837"/>
            <a:ext cx="5738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2100">
                <a:solidFill>
                  <a:srgbClr val="5F6D78"/>
                </a:solidFill>
              </a:rPr>
              <a:t>90</a:t>
            </a:r>
            <a:r>
              <a:rPr lang="en-US" altLang="zh-CN" sz="1500">
                <a:solidFill>
                  <a:srgbClr val="5F6D78"/>
                </a:solidFill>
              </a:rPr>
              <a:t>%</a:t>
            </a:r>
            <a:endParaRPr lang="zh-CN" altLang="en-US" sz="1500">
              <a:solidFill>
                <a:srgbClr val="5F6D78"/>
              </a:solidFill>
            </a:endParaRPr>
          </a:p>
        </p:txBody>
      </p:sp>
    </p:spTree>
    <p:extLst>
      <p:ext uri="{BB962C8B-B14F-4D97-AF65-F5344CB8AC3E}">
        <p14:creationId xmlns:p14="http://schemas.microsoft.com/office/powerpoint/2010/main" val="73730583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childTnLst>
                          </p:cTn>
                        </p:par>
                        <p:par>
                          <p:cTn id="17" fill="hold">
                            <p:stCondLst>
                              <p:cond delay="1000"/>
                            </p:stCondLst>
                            <p:childTnLst>
                              <p:par>
                                <p:cTn id="18" presetID="16" presetClass="entr" presetSubtype="21"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barn(inVertical)">
                                      <p:cBhvr>
                                        <p:cTn id="20" dur="500"/>
                                        <p:tgtEl>
                                          <p:spTgt spid="26"/>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par>
                          <p:cTn id="25" fill="hold">
                            <p:stCondLst>
                              <p:cond delay="2000"/>
                            </p:stCondLst>
                            <p:childTnLst>
                              <p:par>
                                <p:cTn id="26" presetID="2" presetClass="entr" presetSubtype="8"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0-#ppt_w/2"/>
                                          </p:val>
                                        </p:tav>
                                        <p:tav tm="100000">
                                          <p:val>
                                            <p:strVal val="#ppt_x"/>
                                          </p:val>
                                        </p:tav>
                                      </p:tavLst>
                                    </p:anim>
                                    <p:anim calcmode="lin" valueType="num">
                                      <p:cBhvr additive="base">
                                        <p:cTn id="29" dur="500" fill="hold"/>
                                        <p:tgtEl>
                                          <p:spTgt spid="13"/>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0-#ppt_w/2"/>
                                          </p:val>
                                        </p:tav>
                                        <p:tav tm="100000">
                                          <p:val>
                                            <p:strVal val="#ppt_x"/>
                                          </p:val>
                                        </p:tav>
                                      </p:tavLst>
                                    </p:anim>
                                    <p:anim calcmode="lin" valueType="num">
                                      <p:cBhvr additive="base">
                                        <p:cTn id="33" dur="500" fill="hold"/>
                                        <p:tgtEl>
                                          <p:spTgt spid="15"/>
                                        </p:tgtEl>
                                        <p:attrNameLst>
                                          <p:attrName>ppt_y</p:attrName>
                                        </p:attrNameLst>
                                      </p:cBhvr>
                                      <p:tavLst>
                                        <p:tav tm="0">
                                          <p:val>
                                            <p:strVal val="#ppt_y"/>
                                          </p:val>
                                        </p:tav>
                                        <p:tav tm="100000">
                                          <p:val>
                                            <p:strVal val="#ppt_y"/>
                                          </p:val>
                                        </p:tav>
                                      </p:tavLst>
                                    </p:anim>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left)">
                                      <p:cBhvr>
                                        <p:cTn id="37" dur="500"/>
                                        <p:tgtEl>
                                          <p:spTgt spid="14"/>
                                        </p:tgtEl>
                                      </p:cBhvr>
                                    </p:animEffect>
                                  </p:childTnLst>
                                </p:cTn>
                              </p:par>
                            </p:childTnLst>
                          </p:cTn>
                        </p:par>
                        <p:par>
                          <p:cTn id="38" fill="hold">
                            <p:stCondLst>
                              <p:cond delay="3000"/>
                            </p:stCondLst>
                            <p:childTnLst>
                              <p:par>
                                <p:cTn id="39" presetID="16" presetClass="entr" presetSubtype="21"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barn(inVertical)">
                                      <p:cBhvr>
                                        <p:cTn id="41" dur="500"/>
                                        <p:tgtEl>
                                          <p:spTgt spid="27"/>
                                        </p:tgtEl>
                                      </p:cBhvr>
                                    </p:animEffect>
                                  </p:childTnLst>
                                </p:cTn>
                              </p:par>
                            </p:childTnLst>
                          </p:cTn>
                        </p:par>
                        <p:par>
                          <p:cTn id="42" fill="hold">
                            <p:stCondLst>
                              <p:cond delay="35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childTnLst>
                          </p:cTn>
                        </p:par>
                        <p:par>
                          <p:cTn id="46" fill="hold">
                            <p:stCondLst>
                              <p:cond delay="4000"/>
                            </p:stCondLst>
                            <p:childTnLst>
                              <p:par>
                                <p:cTn id="47" presetID="2" presetClass="entr" presetSubtype="8"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0-#ppt_w/2"/>
                                          </p:val>
                                        </p:tav>
                                        <p:tav tm="100000">
                                          <p:val>
                                            <p:strVal val="#ppt_x"/>
                                          </p:val>
                                        </p:tav>
                                      </p:tavLst>
                                    </p:anim>
                                    <p:anim calcmode="lin" valueType="num">
                                      <p:cBhvr additive="base">
                                        <p:cTn id="50" dur="500" fill="hold"/>
                                        <p:tgtEl>
                                          <p:spTgt spid="16"/>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fill="hold"/>
                                        <p:tgtEl>
                                          <p:spTgt spid="18"/>
                                        </p:tgtEl>
                                        <p:attrNameLst>
                                          <p:attrName>ppt_x</p:attrName>
                                        </p:attrNameLst>
                                      </p:cBhvr>
                                      <p:tavLst>
                                        <p:tav tm="0">
                                          <p:val>
                                            <p:strVal val="0-#ppt_w/2"/>
                                          </p:val>
                                        </p:tav>
                                        <p:tav tm="100000">
                                          <p:val>
                                            <p:strVal val="#ppt_x"/>
                                          </p:val>
                                        </p:tav>
                                      </p:tavLst>
                                    </p:anim>
                                    <p:anim calcmode="lin" valueType="num">
                                      <p:cBhvr additive="base">
                                        <p:cTn id="54" dur="500" fill="hold"/>
                                        <p:tgtEl>
                                          <p:spTgt spid="18"/>
                                        </p:tgtEl>
                                        <p:attrNameLst>
                                          <p:attrName>ppt_y</p:attrName>
                                        </p:attrNameLst>
                                      </p:cBhvr>
                                      <p:tavLst>
                                        <p:tav tm="0">
                                          <p:val>
                                            <p:strVal val="#ppt_y"/>
                                          </p:val>
                                        </p:tav>
                                        <p:tav tm="100000">
                                          <p:val>
                                            <p:strVal val="#ppt_y"/>
                                          </p:val>
                                        </p:tav>
                                      </p:tavLst>
                                    </p:anim>
                                  </p:childTnLst>
                                </p:cTn>
                              </p:par>
                            </p:childTnLst>
                          </p:cTn>
                        </p:par>
                        <p:par>
                          <p:cTn id="55" fill="hold">
                            <p:stCondLst>
                              <p:cond delay="4500"/>
                            </p:stCondLst>
                            <p:childTnLst>
                              <p:par>
                                <p:cTn id="56" presetID="22" presetClass="entr" presetSubtype="8"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left)">
                                      <p:cBhvr>
                                        <p:cTn id="58" dur="500"/>
                                        <p:tgtEl>
                                          <p:spTgt spid="17"/>
                                        </p:tgtEl>
                                      </p:cBhvr>
                                    </p:animEffect>
                                  </p:childTnLst>
                                </p:cTn>
                              </p:par>
                            </p:childTnLst>
                          </p:cTn>
                        </p:par>
                        <p:par>
                          <p:cTn id="59" fill="hold">
                            <p:stCondLst>
                              <p:cond delay="5000"/>
                            </p:stCondLst>
                            <p:childTnLst>
                              <p:par>
                                <p:cTn id="60" presetID="16" presetClass="entr" presetSubtype="21" fill="hold" grpId="0" nodeType="after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barn(inVertical)">
                                      <p:cBhvr>
                                        <p:cTn id="62" dur="500"/>
                                        <p:tgtEl>
                                          <p:spTgt spid="28"/>
                                        </p:tgtEl>
                                      </p:cBhvr>
                                    </p:animEffect>
                                  </p:childTnLst>
                                </p:cTn>
                              </p:par>
                            </p:childTnLst>
                          </p:cTn>
                        </p:par>
                        <p:par>
                          <p:cTn id="63" fill="hold">
                            <p:stCondLst>
                              <p:cond delay="5500"/>
                            </p:stCondLst>
                            <p:childTnLst>
                              <p:par>
                                <p:cTn id="64" presetID="10" presetClass="entr" presetSubtype="0" fill="hold" grpId="0" nodeType="after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500"/>
                                        <p:tgtEl>
                                          <p:spTgt spid="24"/>
                                        </p:tgtEl>
                                      </p:cBhvr>
                                    </p:animEffect>
                                  </p:childTnLst>
                                </p:cTn>
                              </p:par>
                            </p:childTnLst>
                          </p:cTn>
                        </p:par>
                        <p:par>
                          <p:cTn id="67" fill="hold">
                            <p:stCondLst>
                              <p:cond delay="6000"/>
                            </p:stCondLst>
                            <p:childTnLst>
                              <p:par>
                                <p:cTn id="68" presetID="2" presetClass="entr" presetSubtype="8" fill="hold" grpId="0" nodeType="afterEffect">
                                  <p:stCondLst>
                                    <p:cond delay="0"/>
                                  </p:stCondLst>
                                  <p:childTnLst>
                                    <p:set>
                                      <p:cBhvr>
                                        <p:cTn id="69" dur="1" fill="hold">
                                          <p:stCondLst>
                                            <p:cond delay="0"/>
                                          </p:stCondLst>
                                        </p:cTn>
                                        <p:tgtEl>
                                          <p:spTgt spid="21"/>
                                        </p:tgtEl>
                                        <p:attrNameLst>
                                          <p:attrName>style.visibility</p:attrName>
                                        </p:attrNameLst>
                                      </p:cBhvr>
                                      <p:to>
                                        <p:strVal val="visible"/>
                                      </p:to>
                                    </p:set>
                                    <p:anim calcmode="lin" valueType="num">
                                      <p:cBhvr additive="base">
                                        <p:cTn id="70" dur="500" fill="hold"/>
                                        <p:tgtEl>
                                          <p:spTgt spid="21"/>
                                        </p:tgtEl>
                                        <p:attrNameLst>
                                          <p:attrName>ppt_x</p:attrName>
                                        </p:attrNameLst>
                                      </p:cBhvr>
                                      <p:tavLst>
                                        <p:tav tm="0">
                                          <p:val>
                                            <p:strVal val="0-#ppt_w/2"/>
                                          </p:val>
                                        </p:tav>
                                        <p:tav tm="100000">
                                          <p:val>
                                            <p:strVal val="#ppt_x"/>
                                          </p:val>
                                        </p:tav>
                                      </p:tavLst>
                                    </p:anim>
                                    <p:anim calcmode="lin" valueType="num">
                                      <p:cBhvr additive="base">
                                        <p:cTn id="71" dur="500" fill="hold"/>
                                        <p:tgtEl>
                                          <p:spTgt spid="21"/>
                                        </p:tgtEl>
                                        <p:attrNameLst>
                                          <p:attrName>ppt_y</p:attrName>
                                        </p:attrNameLst>
                                      </p:cBhvr>
                                      <p:tavLst>
                                        <p:tav tm="0">
                                          <p:val>
                                            <p:strVal val="#ppt_y"/>
                                          </p:val>
                                        </p:tav>
                                        <p:tav tm="100000">
                                          <p:val>
                                            <p:strVal val="#ppt_y"/>
                                          </p:val>
                                        </p:tav>
                                      </p:tavLst>
                                    </p:anim>
                                  </p:childTnLst>
                                </p:cTn>
                              </p:par>
                              <p:par>
                                <p:cTn id="72" presetID="2" presetClass="entr" presetSubtype="8" fill="hold" grpId="0" nodeType="withEffect">
                                  <p:stCondLst>
                                    <p:cond delay="0"/>
                                  </p:stCondLst>
                                  <p:childTnLst>
                                    <p:set>
                                      <p:cBhvr>
                                        <p:cTn id="73" dur="1" fill="hold">
                                          <p:stCondLst>
                                            <p:cond delay="0"/>
                                          </p:stCondLst>
                                        </p:cTn>
                                        <p:tgtEl>
                                          <p:spTgt spid="19"/>
                                        </p:tgtEl>
                                        <p:attrNameLst>
                                          <p:attrName>style.visibility</p:attrName>
                                        </p:attrNameLst>
                                      </p:cBhvr>
                                      <p:to>
                                        <p:strVal val="visible"/>
                                      </p:to>
                                    </p:set>
                                    <p:anim calcmode="lin" valueType="num">
                                      <p:cBhvr additive="base">
                                        <p:cTn id="74" dur="500" fill="hold"/>
                                        <p:tgtEl>
                                          <p:spTgt spid="19"/>
                                        </p:tgtEl>
                                        <p:attrNameLst>
                                          <p:attrName>ppt_x</p:attrName>
                                        </p:attrNameLst>
                                      </p:cBhvr>
                                      <p:tavLst>
                                        <p:tav tm="0">
                                          <p:val>
                                            <p:strVal val="0-#ppt_w/2"/>
                                          </p:val>
                                        </p:tav>
                                        <p:tav tm="100000">
                                          <p:val>
                                            <p:strVal val="#ppt_x"/>
                                          </p:val>
                                        </p:tav>
                                      </p:tavLst>
                                    </p:anim>
                                    <p:anim calcmode="lin" valueType="num">
                                      <p:cBhvr additive="base">
                                        <p:cTn id="75" dur="500" fill="hold"/>
                                        <p:tgtEl>
                                          <p:spTgt spid="1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22" presetClass="entr" presetSubtype="8"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wipe(left)">
                                      <p:cBhvr>
                                        <p:cTn id="79" dur="500"/>
                                        <p:tgtEl>
                                          <p:spTgt spid="20"/>
                                        </p:tgtEl>
                                      </p:cBhvr>
                                    </p:animEffect>
                                  </p:childTnLst>
                                </p:cTn>
                              </p:par>
                            </p:childTnLst>
                          </p:cTn>
                        </p:par>
                        <p:par>
                          <p:cTn id="80" fill="hold">
                            <p:stCondLst>
                              <p:cond delay="7000"/>
                            </p:stCondLst>
                            <p:childTnLst>
                              <p:par>
                                <p:cTn id="81" presetID="16" presetClass="entr" presetSubtype="21"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barn(inVertical)">
                                      <p:cBhvr>
                                        <p:cTn id="83" dur="500"/>
                                        <p:tgtEl>
                                          <p:spTgt spid="29"/>
                                        </p:tgtEl>
                                      </p:cBhvr>
                                    </p:animEffect>
                                  </p:childTnLst>
                                </p:cTn>
                              </p:par>
                            </p:childTnLst>
                          </p:cTn>
                        </p:par>
                        <p:par>
                          <p:cTn id="84" fill="hold">
                            <p:stCondLst>
                              <p:cond delay="7500"/>
                            </p:stCondLst>
                            <p:childTnLst>
                              <p:par>
                                <p:cTn id="85" presetID="10" presetClass="entr" presetSubtype="0"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autoUpdateAnimBg="0"/>
      <p:bldP spid="12" grpId="0" animBg="1" autoUpdateAnimBg="0"/>
      <p:bldP spid="13" grpId="0" animBg="1"/>
      <p:bldP spid="14" grpId="0" animBg="1" autoUpdateAnimBg="0"/>
      <p:bldP spid="15" grpId="0" animBg="1" autoUpdateAnimBg="0"/>
      <p:bldP spid="16" grpId="0" animBg="1"/>
      <p:bldP spid="17" grpId="0" animBg="1" autoUpdateAnimBg="0"/>
      <p:bldP spid="18" grpId="0" animBg="1" autoUpdateAnimBg="0"/>
      <p:bldP spid="19" grpId="0" animBg="1"/>
      <p:bldP spid="20" grpId="0" animBg="1" autoUpdateAnimBg="0"/>
      <p:bldP spid="21" grpId="0" animBg="1" autoUpdateAnimBg="0"/>
      <p:bldP spid="22" grpId="0" autoUpdateAnimBg="0"/>
      <p:bldP spid="23" grpId="0" autoUpdateAnimBg="0"/>
      <p:bldP spid="24" grpId="0" autoUpdateAnimBg="0"/>
      <p:bldP spid="25" grpId="0" autoUpdateAnimBg="0"/>
      <p:bldP spid="26" grpId="0" autoUpdateAnimBg="0"/>
      <p:bldP spid="27" grpId="0" autoUpdateAnimBg="0"/>
      <p:bldP spid="28" grpId="0" autoUpdateAnimBg="0"/>
      <p:bldP spid="29"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第二章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sp>
        <p:nvSpPr>
          <p:cNvPr id="10" name="任意多边形 33"/>
          <p:cNvSpPr>
            <a:spLocks/>
          </p:cNvSpPr>
          <p:nvPr/>
        </p:nvSpPr>
        <p:spPr bwMode="auto">
          <a:xfrm>
            <a:off x="1749029" y="1064419"/>
            <a:ext cx="979884" cy="841772"/>
          </a:xfrm>
          <a:custGeom>
            <a:avLst/>
            <a:gdLst>
              <a:gd name="T0" fmla="*/ 0 w 1305957"/>
              <a:gd name="T1" fmla="*/ 1121868 h 1122528"/>
              <a:gd name="T2" fmla="*/ 654086 w 1305957"/>
              <a:gd name="T3" fmla="*/ 0 h 1122528"/>
              <a:gd name="T4" fmla="*/ 654094 w 1305957"/>
              <a:gd name="T5" fmla="*/ 0 h 1122528"/>
              <a:gd name="T6" fmla="*/ 1308178 w 1305957"/>
              <a:gd name="T7" fmla="*/ 1121868 h 1122528"/>
              <a:gd name="T8" fmla="*/ 0 w 1305957"/>
              <a:gd name="T9" fmla="*/ 1121868 h 11225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05957" h="1122528">
                <a:moveTo>
                  <a:pt x="0" y="1122528"/>
                </a:moveTo>
                <a:lnTo>
                  <a:pt x="652975" y="0"/>
                </a:lnTo>
                <a:lnTo>
                  <a:pt x="652982" y="0"/>
                </a:lnTo>
                <a:lnTo>
                  <a:pt x="1305957" y="1122528"/>
                </a:lnTo>
                <a:lnTo>
                  <a:pt x="0" y="1122528"/>
                </a:lnTo>
                <a:close/>
              </a:path>
            </a:pathLst>
          </a:custGeom>
          <a:solidFill>
            <a:srgbClr val="24BAF0"/>
          </a:solidFill>
          <a:ln w="12700" cap="flat" cmpd="sng">
            <a:solidFill>
              <a:srgbClr val="FFFFFF"/>
            </a:solidFill>
            <a:round/>
            <a:headEnd/>
            <a:tailEnd/>
          </a:ln>
        </p:spPr>
        <p:txBody>
          <a:bodyPr lIns="43815" tIns="43815" rIns="43815" bIns="43815" anchor="ctr"/>
          <a:lstStyle/>
          <a:p>
            <a:endParaRPr lang="zh-CN" altLang="en-US"/>
          </a:p>
        </p:txBody>
      </p:sp>
      <p:sp>
        <p:nvSpPr>
          <p:cNvPr id="11" name="任意多边形 34"/>
          <p:cNvSpPr>
            <a:spLocks/>
          </p:cNvSpPr>
          <p:nvPr/>
        </p:nvSpPr>
        <p:spPr bwMode="auto">
          <a:xfrm>
            <a:off x="1259681" y="1906191"/>
            <a:ext cx="1958579" cy="841772"/>
          </a:xfrm>
          <a:custGeom>
            <a:avLst/>
            <a:gdLst>
              <a:gd name="T0" fmla="*/ 0 w 2611914"/>
              <a:gd name="T1" fmla="*/ 1121864 h 1122528"/>
              <a:gd name="T2" fmla="*/ 652499 w 2611914"/>
              <a:gd name="T3" fmla="*/ 0 h 1122528"/>
              <a:gd name="T4" fmla="*/ 1957511 w 2611914"/>
              <a:gd name="T5" fmla="*/ 0 h 1122528"/>
              <a:gd name="T6" fmla="*/ 2610010 w 2611914"/>
              <a:gd name="T7" fmla="*/ 1121864 h 1122528"/>
              <a:gd name="T8" fmla="*/ 0 w 2611914"/>
              <a:gd name="T9" fmla="*/ 1121864 h 11225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11914" h="1122528">
                <a:moveTo>
                  <a:pt x="0" y="1122528"/>
                </a:moveTo>
                <a:lnTo>
                  <a:pt x="652975" y="0"/>
                </a:lnTo>
                <a:lnTo>
                  <a:pt x="1958939" y="0"/>
                </a:lnTo>
                <a:lnTo>
                  <a:pt x="2611914" y="1122528"/>
                </a:lnTo>
                <a:lnTo>
                  <a:pt x="0" y="1122528"/>
                </a:lnTo>
                <a:close/>
              </a:path>
            </a:pathLst>
          </a:custGeom>
          <a:solidFill>
            <a:srgbClr val="1570C1"/>
          </a:solidFill>
          <a:ln w="12700" cap="flat" cmpd="sng">
            <a:solidFill>
              <a:srgbClr val="FFFFFF"/>
            </a:solidFill>
            <a:round/>
            <a:headEnd/>
            <a:tailEnd/>
          </a:ln>
        </p:spPr>
        <p:txBody>
          <a:bodyPr lIns="386629" tIns="43815" rIns="386629" bIns="43815" anchor="ctr"/>
          <a:lstStyle/>
          <a:p>
            <a:endParaRPr lang="zh-CN" altLang="en-US"/>
          </a:p>
        </p:txBody>
      </p:sp>
      <p:sp>
        <p:nvSpPr>
          <p:cNvPr id="12" name="任意多边形 35"/>
          <p:cNvSpPr>
            <a:spLocks/>
          </p:cNvSpPr>
          <p:nvPr/>
        </p:nvSpPr>
        <p:spPr bwMode="auto">
          <a:xfrm>
            <a:off x="770335" y="2747963"/>
            <a:ext cx="2938463" cy="841772"/>
          </a:xfrm>
          <a:custGeom>
            <a:avLst/>
            <a:gdLst>
              <a:gd name="T0" fmla="*/ 0 w 3917871"/>
              <a:gd name="T1" fmla="*/ 1121868 h 1122528"/>
              <a:gd name="T2" fmla="*/ 653027 w 3917871"/>
              <a:gd name="T3" fmla="*/ 0 h 1122528"/>
              <a:gd name="T4" fmla="*/ 3265160 w 3917871"/>
              <a:gd name="T5" fmla="*/ 0 h 1122528"/>
              <a:gd name="T6" fmla="*/ 3918187 w 3917871"/>
              <a:gd name="T7" fmla="*/ 1121868 h 1122528"/>
              <a:gd name="T8" fmla="*/ 0 w 3917871"/>
              <a:gd name="T9" fmla="*/ 1121868 h 11225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17871" h="1122528">
                <a:moveTo>
                  <a:pt x="0" y="1122528"/>
                </a:moveTo>
                <a:lnTo>
                  <a:pt x="652975" y="0"/>
                </a:lnTo>
                <a:lnTo>
                  <a:pt x="3264896" y="0"/>
                </a:lnTo>
                <a:lnTo>
                  <a:pt x="3917871" y="1122528"/>
                </a:lnTo>
                <a:lnTo>
                  <a:pt x="0" y="1122528"/>
                </a:lnTo>
                <a:close/>
              </a:path>
            </a:pathLst>
          </a:custGeom>
          <a:solidFill>
            <a:srgbClr val="24BAF0"/>
          </a:solidFill>
          <a:ln w="12700" cap="flat" cmpd="sng">
            <a:solidFill>
              <a:srgbClr val="FFFFFF"/>
            </a:solidFill>
            <a:round/>
            <a:headEnd/>
            <a:tailEnd/>
          </a:ln>
        </p:spPr>
        <p:txBody>
          <a:bodyPr lIns="558036" tIns="43815" rIns="558035" bIns="43815" anchor="ctr"/>
          <a:lstStyle/>
          <a:p>
            <a:endParaRPr lang="zh-CN" altLang="en-US"/>
          </a:p>
        </p:txBody>
      </p:sp>
      <p:sp>
        <p:nvSpPr>
          <p:cNvPr id="13" name="任意多边形 36"/>
          <p:cNvSpPr>
            <a:spLocks/>
          </p:cNvSpPr>
          <p:nvPr/>
        </p:nvSpPr>
        <p:spPr bwMode="auto">
          <a:xfrm>
            <a:off x="279797" y="3589735"/>
            <a:ext cx="3918347" cy="842963"/>
          </a:xfrm>
          <a:custGeom>
            <a:avLst/>
            <a:gdLst>
              <a:gd name="T0" fmla="*/ 0 w 5223829"/>
              <a:gd name="T1" fmla="*/ 1128227 h 1122528"/>
              <a:gd name="T2" fmla="*/ 653291 w 5223829"/>
              <a:gd name="T3" fmla="*/ 0 h 1122528"/>
              <a:gd name="T4" fmla="*/ 4573070 w 5223829"/>
              <a:gd name="T5" fmla="*/ 0 h 1122528"/>
              <a:gd name="T6" fmla="*/ 5226361 w 5223829"/>
              <a:gd name="T7" fmla="*/ 1128227 h 1122528"/>
              <a:gd name="T8" fmla="*/ 0 w 5223829"/>
              <a:gd name="T9" fmla="*/ 1128227 h 11225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223829" h="1122528">
                <a:moveTo>
                  <a:pt x="0" y="1122528"/>
                </a:moveTo>
                <a:lnTo>
                  <a:pt x="652975" y="0"/>
                </a:lnTo>
                <a:lnTo>
                  <a:pt x="4570854" y="0"/>
                </a:lnTo>
                <a:lnTo>
                  <a:pt x="5223829" y="1122528"/>
                </a:lnTo>
                <a:lnTo>
                  <a:pt x="0" y="1122528"/>
                </a:lnTo>
                <a:close/>
              </a:path>
            </a:pathLst>
          </a:custGeom>
          <a:solidFill>
            <a:srgbClr val="1570C1"/>
          </a:solidFill>
          <a:ln w="12700" cap="flat" cmpd="sng">
            <a:solidFill>
              <a:srgbClr val="FFFFFF"/>
            </a:solidFill>
            <a:round/>
            <a:headEnd/>
            <a:tailEnd/>
          </a:ln>
        </p:spPr>
        <p:txBody>
          <a:bodyPr lIns="729443" tIns="43815" rIns="729443" bIns="43815" anchor="ctr"/>
          <a:lstStyle/>
          <a:p>
            <a:endParaRPr lang="zh-CN" altLang="en-US"/>
          </a:p>
        </p:txBody>
      </p:sp>
      <p:pic>
        <p:nvPicPr>
          <p:cNvPr id="14" name="Group 8"/>
          <p:cNvPicPr>
            <a:picLocks noChangeAspect="1" noChangeArrowheads="1"/>
          </p:cNvPicPr>
          <p:nvPr/>
        </p:nvPicPr>
        <p:blipFill>
          <a:blip r:embed="rId2" cstate="screen">
            <a:duotone>
              <a:prstClr val="black"/>
              <a:srgbClr val="1570C1">
                <a:tint val="45000"/>
                <a:satMod val="400000"/>
              </a:srgbClr>
            </a:duotone>
            <a:extLst>
              <a:ext uri="{28A0092B-C50C-407E-A947-70E740481C1C}">
                <a14:useLocalDpi xmlns:a14="http://schemas.microsoft.com/office/drawing/2010/main"/>
              </a:ext>
            </a:extLst>
          </a:blip>
          <a:srcRect/>
          <a:stretch>
            <a:fillRect/>
          </a:stretch>
        </p:blipFill>
        <p:spPr bwMode="auto">
          <a:xfrm>
            <a:off x="4686300" y="2047875"/>
            <a:ext cx="589360" cy="553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Group 13"/>
          <p:cNvPicPr>
            <a:picLocks noChangeAspect="1" noChangeArrowheads="1"/>
          </p:cNvPicPr>
          <p:nvPr/>
        </p:nvPicPr>
        <p:blipFill>
          <a:blip r:embed="rId3" cstate="screen">
            <a:duotone>
              <a:prstClr val="black"/>
              <a:srgbClr val="24BAF0">
                <a:tint val="45000"/>
                <a:satMod val="400000"/>
              </a:srgbClr>
            </a:duotone>
            <a:extLst>
              <a:ext uri="{28A0092B-C50C-407E-A947-70E740481C1C}">
                <a14:useLocalDpi xmlns:a14="http://schemas.microsoft.com/office/drawing/2010/main"/>
              </a:ext>
            </a:extLst>
          </a:blip>
          <a:srcRect/>
          <a:stretch>
            <a:fillRect/>
          </a:stretch>
        </p:blipFill>
        <p:spPr bwMode="auto">
          <a:xfrm>
            <a:off x="4641056" y="2843213"/>
            <a:ext cx="544116" cy="64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Group 18"/>
          <p:cNvPicPr>
            <a:picLocks noChangeAspect="1" noChangeArrowheads="1"/>
          </p:cNvPicPr>
          <p:nvPr/>
        </p:nvPicPr>
        <p:blipFill>
          <a:blip r:embed="rId4" cstate="screen">
            <a:duotone>
              <a:prstClr val="black"/>
              <a:srgbClr val="1570C1">
                <a:tint val="45000"/>
                <a:satMod val="400000"/>
              </a:srgbClr>
            </a:duotone>
            <a:extLst>
              <a:ext uri="{28A0092B-C50C-407E-A947-70E740481C1C}">
                <a14:useLocalDpi xmlns:a14="http://schemas.microsoft.com/office/drawing/2010/main"/>
              </a:ext>
            </a:extLst>
          </a:blip>
          <a:srcRect/>
          <a:stretch>
            <a:fillRect/>
          </a:stretch>
        </p:blipFill>
        <p:spPr bwMode="auto">
          <a:xfrm>
            <a:off x="4741069" y="3734991"/>
            <a:ext cx="479822" cy="479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Group 23"/>
          <p:cNvPicPr>
            <a:picLocks noChangeAspect="1" noChangeArrowheads="1"/>
          </p:cNvPicPr>
          <p:nvPr/>
        </p:nvPicPr>
        <p:blipFill>
          <a:blip r:embed="rId5" cstate="screen">
            <a:duotone>
              <a:prstClr val="black"/>
              <a:srgbClr val="24BAF0">
                <a:tint val="45000"/>
                <a:satMod val="400000"/>
              </a:srgbClr>
            </a:duotone>
            <a:extLst>
              <a:ext uri="{28A0092B-C50C-407E-A947-70E740481C1C}">
                <a14:useLocalDpi xmlns:a14="http://schemas.microsoft.com/office/drawing/2010/main"/>
              </a:ext>
            </a:extLst>
          </a:blip>
          <a:srcRect/>
          <a:stretch>
            <a:fillRect/>
          </a:stretch>
        </p:blipFill>
        <p:spPr bwMode="auto">
          <a:xfrm>
            <a:off x="4723210" y="1366838"/>
            <a:ext cx="507206"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文本框 61"/>
          <p:cNvSpPr txBox="1">
            <a:spLocks noChangeArrowheads="1"/>
          </p:cNvSpPr>
          <p:nvPr/>
        </p:nvSpPr>
        <p:spPr bwMode="auto">
          <a:xfrm>
            <a:off x="1977629" y="1497806"/>
            <a:ext cx="52268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方正正黑简体" pitchFamily="2" charset="-122"/>
                <a:ea typeface="方正正黑简体" pitchFamily="2" charset="-122"/>
              </a:rPr>
              <a:t>标题</a:t>
            </a:r>
          </a:p>
        </p:txBody>
      </p:sp>
      <p:sp>
        <p:nvSpPr>
          <p:cNvPr id="19" name="文本框 62"/>
          <p:cNvSpPr txBox="1">
            <a:spLocks noChangeArrowheads="1"/>
          </p:cNvSpPr>
          <p:nvPr/>
        </p:nvSpPr>
        <p:spPr bwMode="auto">
          <a:xfrm>
            <a:off x="1977629" y="2188369"/>
            <a:ext cx="52268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方正正黑简体" pitchFamily="2" charset="-122"/>
                <a:ea typeface="方正正黑简体" pitchFamily="2" charset="-122"/>
              </a:rPr>
              <a:t>标题</a:t>
            </a:r>
          </a:p>
        </p:txBody>
      </p:sp>
      <p:sp>
        <p:nvSpPr>
          <p:cNvPr id="20" name="文本框 63"/>
          <p:cNvSpPr txBox="1">
            <a:spLocks noChangeArrowheads="1"/>
          </p:cNvSpPr>
          <p:nvPr/>
        </p:nvSpPr>
        <p:spPr bwMode="auto">
          <a:xfrm>
            <a:off x="1977629" y="3059906"/>
            <a:ext cx="52268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方正正黑简体" pitchFamily="2" charset="-122"/>
                <a:ea typeface="方正正黑简体" pitchFamily="2" charset="-122"/>
              </a:rPr>
              <a:t>标题</a:t>
            </a:r>
          </a:p>
        </p:txBody>
      </p:sp>
      <p:sp>
        <p:nvSpPr>
          <p:cNvPr id="21" name="文本框 64"/>
          <p:cNvSpPr txBox="1">
            <a:spLocks noChangeArrowheads="1"/>
          </p:cNvSpPr>
          <p:nvPr/>
        </p:nvSpPr>
        <p:spPr bwMode="auto">
          <a:xfrm>
            <a:off x="1977629" y="3837385"/>
            <a:ext cx="52268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chemeClr val="bg1"/>
                </a:solidFill>
                <a:latin typeface="方正正黑简体" pitchFamily="2" charset="-122"/>
                <a:ea typeface="方正正黑简体" pitchFamily="2" charset="-122"/>
              </a:rPr>
              <a:t>标题</a:t>
            </a:r>
          </a:p>
        </p:txBody>
      </p:sp>
      <p:sp>
        <p:nvSpPr>
          <p:cNvPr id="22" name="文本框 65"/>
          <p:cNvSpPr txBox="1">
            <a:spLocks noChangeArrowheads="1"/>
          </p:cNvSpPr>
          <p:nvPr/>
        </p:nvSpPr>
        <p:spPr bwMode="auto">
          <a:xfrm>
            <a:off x="5219700" y="1450181"/>
            <a:ext cx="364450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具体的数据内容描述填在这里具体的数据内容描述填在这里</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具体的数据内容描述填在这里具体的数据内容描述填在这里</a:t>
            </a:r>
          </a:p>
        </p:txBody>
      </p:sp>
      <p:sp>
        <p:nvSpPr>
          <p:cNvPr id="23" name="文本框 66"/>
          <p:cNvSpPr txBox="1">
            <a:spLocks noChangeArrowheads="1"/>
          </p:cNvSpPr>
          <p:nvPr/>
        </p:nvSpPr>
        <p:spPr bwMode="auto">
          <a:xfrm>
            <a:off x="5219700" y="2141935"/>
            <a:ext cx="364450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具体的数据内容描述填在这里具体的数据内容描述填在这里</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具体的数据内容描述填在这里具体的数据内容描述填在这里</a:t>
            </a:r>
          </a:p>
        </p:txBody>
      </p:sp>
      <p:sp>
        <p:nvSpPr>
          <p:cNvPr id="24" name="文本框 67"/>
          <p:cNvSpPr txBox="1">
            <a:spLocks noChangeArrowheads="1"/>
          </p:cNvSpPr>
          <p:nvPr/>
        </p:nvSpPr>
        <p:spPr bwMode="auto">
          <a:xfrm>
            <a:off x="5219700" y="2961085"/>
            <a:ext cx="364450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具体的数据内容描述填在这里具体的数据内容描述填在这里</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具体的数据内容描述填在这里具体的数据内容描述填在这里</a:t>
            </a:r>
          </a:p>
        </p:txBody>
      </p:sp>
      <p:sp>
        <p:nvSpPr>
          <p:cNvPr id="25" name="文本框 68"/>
          <p:cNvSpPr txBox="1">
            <a:spLocks noChangeArrowheads="1"/>
          </p:cNvSpPr>
          <p:nvPr/>
        </p:nvSpPr>
        <p:spPr bwMode="auto">
          <a:xfrm>
            <a:off x="5219700" y="3780235"/>
            <a:ext cx="364450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具体的数据内容描述填在这里具体的数据内容描述填在这里</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具体的数据内容描述填在这里具体的数据内容描述填在这里</a:t>
            </a:r>
          </a:p>
        </p:txBody>
      </p:sp>
    </p:spTree>
    <p:extLst>
      <p:ext uri="{BB962C8B-B14F-4D97-AF65-F5344CB8AC3E}">
        <p14:creationId xmlns:p14="http://schemas.microsoft.com/office/powerpoint/2010/main" val="382397118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0-#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1000"/>
                                        <p:tgtEl>
                                          <p:spTgt spid="25"/>
                                        </p:tgtEl>
                                      </p:cBhvr>
                                    </p:animEffect>
                                    <p:anim calcmode="lin" valueType="num">
                                      <p:cBhvr>
                                        <p:cTn id="16" dur="1000" fill="hold"/>
                                        <p:tgtEl>
                                          <p:spTgt spid="25"/>
                                        </p:tgtEl>
                                        <p:attrNameLst>
                                          <p:attrName>ppt_x</p:attrName>
                                        </p:attrNameLst>
                                      </p:cBhvr>
                                      <p:tavLst>
                                        <p:tav tm="0">
                                          <p:val>
                                            <p:strVal val="#ppt_x"/>
                                          </p:val>
                                        </p:tav>
                                        <p:tav tm="100000">
                                          <p:val>
                                            <p:strVal val="#ppt_x"/>
                                          </p:val>
                                        </p:tav>
                                      </p:tavLst>
                                    </p:anim>
                                    <p:anim calcmode="lin" valueType="num">
                                      <p:cBhvr>
                                        <p:cTn id="17" dur="1000" fill="hold"/>
                                        <p:tgtEl>
                                          <p:spTgt spid="25"/>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1000"/>
                                        <p:tgtEl>
                                          <p:spTgt spid="16"/>
                                        </p:tgtEl>
                                      </p:cBhvr>
                                    </p:animEffect>
                                    <p:anim calcmode="lin" valueType="num">
                                      <p:cBhvr>
                                        <p:cTn id="21" dur="1000" fill="hold"/>
                                        <p:tgtEl>
                                          <p:spTgt spid="16"/>
                                        </p:tgtEl>
                                        <p:attrNameLst>
                                          <p:attrName>ppt_x</p:attrName>
                                        </p:attrNameLst>
                                      </p:cBhvr>
                                      <p:tavLst>
                                        <p:tav tm="0">
                                          <p:val>
                                            <p:strVal val="#ppt_x"/>
                                          </p:val>
                                        </p:tav>
                                        <p:tav tm="100000">
                                          <p:val>
                                            <p:strVal val="#ppt_x"/>
                                          </p:val>
                                        </p:tav>
                                      </p:tavLst>
                                    </p:anim>
                                    <p:anim calcmode="lin" valueType="num">
                                      <p:cBhvr>
                                        <p:cTn id="22" dur="1000" fill="hold"/>
                                        <p:tgtEl>
                                          <p:spTgt spid="16"/>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2" presetClass="entr" presetSubtype="8"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0-#ppt_w/2"/>
                                          </p:val>
                                        </p:tav>
                                        <p:tav tm="100000">
                                          <p:val>
                                            <p:strVal val="#ppt_x"/>
                                          </p:val>
                                        </p:tav>
                                      </p:tavLst>
                                    </p:anim>
                                    <p:anim calcmode="lin" valueType="num">
                                      <p:cBhvr additive="base">
                                        <p:cTn id="27" dur="500" fill="hold"/>
                                        <p:tgtEl>
                                          <p:spTgt spid="12"/>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additive="base">
                                        <p:cTn id="30" dur="500" fill="hold"/>
                                        <p:tgtEl>
                                          <p:spTgt spid="20"/>
                                        </p:tgtEl>
                                        <p:attrNameLst>
                                          <p:attrName>ppt_x</p:attrName>
                                        </p:attrNameLst>
                                      </p:cBhvr>
                                      <p:tavLst>
                                        <p:tav tm="0">
                                          <p:val>
                                            <p:strVal val="0-#ppt_w/2"/>
                                          </p:val>
                                        </p:tav>
                                        <p:tav tm="100000">
                                          <p:val>
                                            <p:strVal val="#ppt_x"/>
                                          </p:val>
                                        </p:tav>
                                      </p:tavLst>
                                    </p:anim>
                                    <p:anim calcmode="lin" valueType="num">
                                      <p:cBhvr additive="base">
                                        <p:cTn id="31" dur="500" fill="hold"/>
                                        <p:tgtEl>
                                          <p:spTgt spid="20"/>
                                        </p:tgtEl>
                                        <p:attrNameLst>
                                          <p:attrName>ppt_y</p:attrName>
                                        </p:attrNameLst>
                                      </p:cBhvr>
                                      <p:tavLst>
                                        <p:tav tm="0">
                                          <p:val>
                                            <p:strVal val="#ppt_y"/>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1000"/>
                                        <p:tgtEl>
                                          <p:spTgt spid="15"/>
                                        </p:tgtEl>
                                      </p:cBhvr>
                                    </p:animEffect>
                                    <p:anim calcmode="lin" valueType="num">
                                      <p:cBhvr>
                                        <p:cTn id="35" dur="1000" fill="hold"/>
                                        <p:tgtEl>
                                          <p:spTgt spid="15"/>
                                        </p:tgtEl>
                                        <p:attrNameLst>
                                          <p:attrName>ppt_x</p:attrName>
                                        </p:attrNameLst>
                                      </p:cBhvr>
                                      <p:tavLst>
                                        <p:tav tm="0">
                                          <p:val>
                                            <p:strVal val="#ppt_x"/>
                                          </p:val>
                                        </p:tav>
                                        <p:tav tm="100000">
                                          <p:val>
                                            <p:strVal val="#ppt_x"/>
                                          </p:val>
                                        </p:tav>
                                      </p:tavLst>
                                    </p:anim>
                                    <p:anim calcmode="lin" valueType="num">
                                      <p:cBhvr>
                                        <p:cTn id="36" dur="1000" fill="hold"/>
                                        <p:tgtEl>
                                          <p:spTgt spid="15"/>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1000"/>
                                        <p:tgtEl>
                                          <p:spTgt spid="24"/>
                                        </p:tgtEl>
                                      </p:cBhvr>
                                    </p:animEffect>
                                    <p:anim calcmode="lin" valueType="num">
                                      <p:cBhvr>
                                        <p:cTn id="40" dur="1000" fill="hold"/>
                                        <p:tgtEl>
                                          <p:spTgt spid="24"/>
                                        </p:tgtEl>
                                        <p:attrNameLst>
                                          <p:attrName>ppt_x</p:attrName>
                                        </p:attrNameLst>
                                      </p:cBhvr>
                                      <p:tavLst>
                                        <p:tav tm="0">
                                          <p:val>
                                            <p:strVal val="#ppt_x"/>
                                          </p:val>
                                        </p:tav>
                                        <p:tav tm="100000">
                                          <p:val>
                                            <p:strVal val="#ppt_x"/>
                                          </p:val>
                                        </p:tav>
                                      </p:tavLst>
                                    </p:anim>
                                    <p:anim calcmode="lin" valueType="num">
                                      <p:cBhvr>
                                        <p:cTn id="41" dur="1000" fill="hold"/>
                                        <p:tgtEl>
                                          <p:spTgt spid="24"/>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2" presetClass="entr" presetSubtype="8"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0-#ppt_w/2"/>
                                          </p:val>
                                        </p:tav>
                                        <p:tav tm="100000">
                                          <p:val>
                                            <p:strVal val="#ppt_x"/>
                                          </p:val>
                                        </p:tav>
                                      </p:tavLst>
                                    </p:anim>
                                    <p:anim calcmode="lin" valueType="num">
                                      <p:cBhvr additive="base">
                                        <p:cTn id="46" dur="500" fill="hold"/>
                                        <p:tgtEl>
                                          <p:spTgt spid="19"/>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0-#ppt_w/2"/>
                                          </p:val>
                                        </p:tav>
                                        <p:tav tm="100000">
                                          <p:val>
                                            <p:strVal val="#ppt_x"/>
                                          </p:val>
                                        </p:tav>
                                      </p:tavLst>
                                    </p:anim>
                                    <p:anim calcmode="lin" valueType="num">
                                      <p:cBhvr additive="base">
                                        <p:cTn id="50" dur="500" fill="hold"/>
                                        <p:tgtEl>
                                          <p:spTgt spid="11"/>
                                        </p:tgtEl>
                                        <p:attrNameLst>
                                          <p:attrName>ppt_y</p:attrName>
                                        </p:attrNameLst>
                                      </p:cBhvr>
                                      <p:tavLst>
                                        <p:tav tm="0">
                                          <p:val>
                                            <p:strVal val="#ppt_y"/>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fade">
                                      <p:cBhvr>
                                        <p:cTn id="53" dur="1000"/>
                                        <p:tgtEl>
                                          <p:spTgt spid="23"/>
                                        </p:tgtEl>
                                      </p:cBhvr>
                                    </p:animEffect>
                                    <p:anim calcmode="lin" valueType="num">
                                      <p:cBhvr>
                                        <p:cTn id="54" dur="1000" fill="hold"/>
                                        <p:tgtEl>
                                          <p:spTgt spid="23"/>
                                        </p:tgtEl>
                                        <p:attrNameLst>
                                          <p:attrName>ppt_x</p:attrName>
                                        </p:attrNameLst>
                                      </p:cBhvr>
                                      <p:tavLst>
                                        <p:tav tm="0">
                                          <p:val>
                                            <p:strVal val="#ppt_x"/>
                                          </p:val>
                                        </p:tav>
                                        <p:tav tm="100000">
                                          <p:val>
                                            <p:strVal val="#ppt_x"/>
                                          </p:val>
                                        </p:tav>
                                      </p:tavLst>
                                    </p:anim>
                                    <p:anim calcmode="lin" valueType="num">
                                      <p:cBhvr>
                                        <p:cTn id="55" dur="1000" fill="hold"/>
                                        <p:tgtEl>
                                          <p:spTgt spid="23"/>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1000"/>
                                        <p:tgtEl>
                                          <p:spTgt spid="14"/>
                                        </p:tgtEl>
                                      </p:cBhvr>
                                    </p:animEffect>
                                    <p:anim calcmode="lin" valueType="num">
                                      <p:cBhvr>
                                        <p:cTn id="59" dur="1000" fill="hold"/>
                                        <p:tgtEl>
                                          <p:spTgt spid="14"/>
                                        </p:tgtEl>
                                        <p:attrNameLst>
                                          <p:attrName>ppt_x</p:attrName>
                                        </p:attrNameLst>
                                      </p:cBhvr>
                                      <p:tavLst>
                                        <p:tav tm="0">
                                          <p:val>
                                            <p:strVal val="#ppt_x"/>
                                          </p:val>
                                        </p:tav>
                                        <p:tav tm="100000">
                                          <p:val>
                                            <p:strVal val="#ppt_x"/>
                                          </p:val>
                                        </p:tav>
                                      </p:tavLst>
                                    </p:anim>
                                    <p:anim calcmode="lin" valueType="num">
                                      <p:cBhvr>
                                        <p:cTn id="60" dur="1000" fill="hold"/>
                                        <p:tgtEl>
                                          <p:spTgt spid="14"/>
                                        </p:tgtEl>
                                        <p:attrNameLst>
                                          <p:attrName>ppt_y</p:attrName>
                                        </p:attrNameLst>
                                      </p:cBhvr>
                                      <p:tavLst>
                                        <p:tav tm="0">
                                          <p:val>
                                            <p:strVal val="#ppt_y+.1"/>
                                          </p:val>
                                        </p:tav>
                                        <p:tav tm="100000">
                                          <p:val>
                                            <p:strVal val="#ppt_y"/>
                                          </p:val>
                                        </p:tav>
                                      </p:tavLst>
                                    </p:anim>
                                  </p:childTnLst>
                                </p:cTn>
                              </p:par>
                            </p:childTnLst>
                          </p:cTn>
                        </p:par>
                        <p:par>
                          <p:cTn id="61" fill="hold">
                            <p:stCondLst>
                              <p:cond delay="3000"/>
                            </p:stCondLst>
                            <p:childTnLst>
                              <p:par>
                                <p:cTn id="62" presetID="2" presetClass="entr" presetSubtype="8"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fill="hold"/>
                                        <p:tgtEl>
                                          <p:spTgt spid="18"/>
                                        </p:tgtEl>
                                        <p:attrNameLst>
                                          <p:attrName>ppt_x</p:attrName>
                                        </p:attrNameLst>
                                      </p:cBhvr>
                                      <p:tavLst>
                                        <p:tav tm="0">
                                          <p:val>
                                            <p:strVal val="0-#ppt_w/2"/>
                                          </p:val>
                                        </p:tav>
                                        <p:tav tm="100000">
                                          <p:val>
                                            <p:strVal val="#ppt_x"/>
                                          </p:val>
                                        </p:tav>
                                      </p:tavLst>
                                    </p:anim>
                                    <p:anim calcmode="lin" valueType="num">
                                      <p:cBhvr additive="base">
                                        <p:cTn id="65" dur="500" fill="hold"/>
                                        <p:tgtEl>
                                          <p:spTgt spid="18"/>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10"/>
                                        </p:tgtEl>
                                        <p:attrNameLst>
                                          <p:attrName>style.visibility</p:attrName>
                                        </p:attrNameLst>
                                      </p:cBhvr>
                                      <p:to>
                                        <p:strVal val="visible"/>
                                      </p:to>
                                    </p:set>
                                    <p:anim calcmode="lin" valueType="num">
                                      <p:cBhvr additive="base">
                                        <p:cTn id="68" dur="500" fill="hold"/>
                                        <p:tgtEl>
                                          <p:spTgt spid="10"/>
                                        </p:tgtEl>
                                        <p:attrNameLst>
                                          <p:attrName>ppt_x</p:attrName>
                                        </p:attrNameLst>
                                      </p:cBhvr>
                                      <p:tavLst>
                                        <p:tav tm="0">
                                          <p:val>
                                            <p:strVal val="0-#ppt_w/2"/>
                                          </p:val>
                                        </p:tav>
                                        <p:tav tm="100000">
                                          <p:val>
                                            <p:strVal val="#ppt_x"/>
                                          </p:val>
                                        </p:tav>
                                      </p:tavLst>
                                    </p:anim>
                                    <p:anim calcmode="lin" valueType="num">
                                      <p:cBhvr additive="base">
                                        <p:cTn id="69" dur="500" fill="hold"/>
                                        <p:tgtEl>
                                          <p:spTgt spid="10"/>
                                        </p:tgtEl>
                                        <p:attrNameLst>
                                          <p:attrName>ppt_y</p:attrName>
                                        </p:attrNameLst>
                                      </p:cBhvr>
                                      <p:tavLst>
                                        <p:tav tm="0">
                                          <p:val>
                                            <p:strVal val="#ppt_y"/>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1000"/>
                                        <p:tgtEl>
                                          <p:spTgt spid="22"/>
                                        </p:tgtEl>
                                      </p:cBhvr>
                                    </p:animEffect>
                                    <p:anim calcmode="lin" valueType="num">
                                      <p:cBhvr>
                                        <p:cTn id="73" dur="1000" fill="hold"/>
                                        <p:tgtEl>
                                          <p:spTgt spid="22"/>
                                        </p:tgtEl>
                                        <p:attrNameLst>
                                          <p:attrName>ppt_x</p:attrName>
                                        </p:attrNameLst>
                                      </p:cBhvr>
                                      <p:tavLst>
                                        <p:tav tm="0">
                                          <p:val>
                                            <p:strVal val="#ppt_x"/>
                                          </p:val>
                                        </p:tav>
                                        <p:tav tm="100000">
                                          <p:val>
                                            <p:strVal val="#ppt_x"/>
                                          </p:val>
                                        </p:tav>
                                      </p:tavLst>
                                    </p:anim>
                                    <p:anim calcmode="lin" valueType="num">
                                      <p:cBhvr>
                                        <p:cTn id="74" dur="1000" fill="hold"/>
                                        <p:tgtEl>
                                          <p:spTgt spid="22"/>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fade">
                                      <p:cBhvr>
                                        <p:cTn id="77" dur="1000"/>
                                        <p:tgtEl>
                                          <p:spTgt spid="17"/>
                                        </p:tgtEl>
                                      </p:cBhvr>
                                    </p:animEffect>
                                    <p:anim calcmode="lin" valueType="num">
                                      <p:cBhvr>
                                        <p:cTn id="78" dur="1000" fill="hold"/>
                                        <p:tgtEl>
                                          <p:spTgt spid="17"/>
                                        </p:tgtEl>
                                        <p:attrNameLst>
                                          <p:attrName>ppt_x</p:attrName>
                                        </p:attrNameLst>
                                      </p:cBhvr>
                                      <p:tavLst>
                                        <p:tav tm="0">
                                          <p:val>
                                            <p:strVal val="#ppt_x"/>
                                          </p:val>
                                        </p:tav>
                                        <p:tav tm="100000">
                                          <p:val>
                                            <p:strVal val="#ppt_x"/>
                                          </p:val>
                                        </p:tav>
                                      </p:tavLst>
                                    </p:anim>
                                    <p:anim calcmode="lin" valueType="num">
                                      <p:cBhvr>
                                        <p:cTn id="7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8" grpId="0" autoUpdateAnimBg="0"/>
      <p:bldP spid="19" grpId="0" autoUpdateAnimBg="0"/>
      <p:bldP spid="20" grpId="0" autoUpdateAnimBg="0"/>
      <p:bldP spid="21" grpId="0" autoUpdateAnimBg="0"/>
      <p:bldP spid="22" grpId="0" autoUpdateAnimBg="0"/>
      <p:bldP spid="23" grpId="0" autoUpdateAnimBg="0"/>
      <p:bldP spid="24" grpId="0" autoUpdateAnimBg="0"/>
      <p:bldP spid="25"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第二章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sp>
        <p:nvSpPr>
          <p:cNvPr id="10" name="Freeform 125"/>
          <p:cNvSpPr>
            <a:spLocks/>
          </p:cNvSpPr>
          <p:nvPr/>
        </p:nvSpPr>
        <p:spPr bwMode="auto">
          <a:xfrm>
            <a:off x="4460875" y="1779289"/>
            <a:ext cx="1135332" cy="895344"/>
          </a:xfrm>
          <a:custGeom>
            <a:avLst/>
            <a:gdLst>
              <a:gd name="T0" fmla="*/ 37 w 52"/>
              <a:gd name="T1" fmla="*/ 12 h 41"/>
              <a:gd name="T2" fmla="*/ 35 w 52"/>
              <a:gd name="T3" fmla="*/ 0 h 41"/>
              <a:gd name="T4" fmla="*/ 24 w 52"/>
              <a:gd name="T5" fmla="*/ 6 h 41"/>
              <a:gd name="T6" fmla="*/ 6 w 52"/>
              <a:gd name="T7" fmla="*/ 3 h 41"/>
              <a:gd name="T8" fmla="*/ 0 w 52"/>
              <a:gd name="T9" fmla="*/ 3 h 41"/>
              <a:gd name="T10" fmla="*/ 2 w 52"/>
              <a:gd name="T11" fmla="*/ 28 h 41"/>
              <a:gd name="T12" fmla="*/ 6 w 52"/>
              <a:gd name="T13" fmla="*/ 28 h 41"/>
              <a:gd name="T14" fmla="*/ 32 w 52"/>
              <a:gd name="T15" fmla="*/ 41 h 41"/>
              <a:gd name="T16" fmla="*/ 52 w 52"/>
              <a:gd name="T17" fmla="*/ 25 h 41"/>
              <a:gd name="T18" fmla="*/ 37 w 52"/>
              <a:gd name="T19"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41">
                <a:moveTo>
                  <a:pt x="37" y="12"/>
                </a:moveTo>
                <a:cubicBezTo>
                  <a:pt x="35" y="0"/>
                  <a:pt x="35" y="0"/>
                  <a:pt x="35" y="0"/>
                </a:cubicBezTo>
                <a:cubicBezTo>
                  <a:pt x="24" y="6"/>
                  <a:pt x="24" y="6"/>
                  <a:pt x="24" y="6"/>
                </a:cubicBezTo>
                <a:cubicBezTo>
                  <a:pt x="18" y="4"/>
                  <a:pt x="12" y="3"/>
                  <a:pt x="6" y="3"/>
                </a:cubicBezTo>
                <a:cubicBezTo>
                  <a:pt x="4" y="3"/>
                  <a:pt x="2" y="3"/>
                  <a:pt x="0" y="3"/>
                </a:cubicBezTo>
                <a:cubicBezTo>
                  <a:pt x="2" y="28"/>
                  <a:pt x="2" y="28"/>
                  <a:pt x="2" y="28"/>
                </a:cubicBezTo>
                <a:cubicBezTo>
                  <a:pt x="3" y="28"/>
                  <a:pt x="4" y="28"/>
                  <a:pt x="6" y="28"/>
                </a:cubicBezTo>
                <a:cubicBezTo>
                  <a:pt x="16" y="28"/>
                  <a:pt x="26" y="33"/>
                  <a:pt x="32" y="41"/>
                </a:cubicBezTo>
                <a:cubicBezTo>
                  <a:pt x="52" y="25"/>
                  <a:pt x="52" y="25"/>
                  <a:pt x="52" y="25"/>
                </a:cubicBezTo>
                <a:cubicBezTo>
                  <a:pt x="47" y="20"/>
                  <a:pt x="43" y="16"/>
                  <a:pt x="37" y="12"/>
                </a:cubicBezTo>
                <a:close/>
              </a:path>
            </a:pathLst>
          </a:custGeom>
          <a:solidFill>
            <a:srgbClr val="3B79CE"/>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1" name="Freeform 126"/>
          <p:cNvSpPr>
            <a:spLocks/>
          </p:cNvSpPr>
          <p:nvPr/>
        </p:nvSpPr>
        <p:spPr bwMode="auto">
          <a:xfrm>
            <a:off x="3557311" y="1804748"/>
            <a:ext cx="941492" cy="849189"/>
          </a:xfrm>
          <a:custGeom>
            <a:avLst/>
            <a:gdLst>
              <a:gd name="T0" fmla="*/ 41 w 43"/>
              <a:gd name="T1" fmla="*/ 2 h 39"/>
              <a:gd name="T2" fmla="*/ 25 w 43"/>
              <a:gd name="T3" fmla="*/ 6 h 39"/>
              <a:gd name="T4" fmla="*/ 14 w 43"/>
              <a:gd name="T5" fmla="*/ 0 h 39"/>
              <a:gd name="T6" fmla="*/ 12 w 43"/>
              <a:gd name="T7" fmla="*/ 13 h 39"/>
              <a:gd name="T8" fmla="*/ 0 w 43"/>
              <a:gd name="T9" fmla="*/ 24 h 39"/>
              <a:gd name="T10" fmla="*/ 20 w 43"/>
              <a:gd name="T11" fmla="*/ 39 h 39"/>
              <a:gd name="T12" fmla="*/ 43 w 43"/>
              <a:gd name="T13" fmla="*/ 27 h 39"/>
              <a:gd name="T14" fmla="*/ 41 w 43"/>
              <a:gd name="T15" fmla="*/ 2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39">
                <a:moveTo>
                  <a:pt x="41" y="2"/>
                </a:moveTo>
                <a:cubicBezTo>
                  <a:pt x="35" y="2"/>
                  <a:pt x="30" y="4"/>
                  <a:pt x="25" y="6"/>
                </a:cubicBezTo>
                <a:cubicBezTo>
                  <a:pt x="14" y="0"/>
                  <a:pt x="14" y="0"/>
                  <a:pt x="14" y="0"/>
                </a:cubicBezTo>
                <a:cubicBezTo>
                  <a:pt x="12" y="13"/>
                  <a:pt x="12" y="13"/>
                  <a:pt x="12" y="13"/>
                </a:cubicBezTo>
                <a:cubicBezTo>
                  <a:pt x="8" y="16"/>
                  <a:pt x="4" y="20"/>
                  <a:pt x="0" y="24"/>
                </a:cubicBezTo>
                <a:cubicBezTo>
                  <a:pt x="20" y="39"/>
                  <a:pt x="20" y="39"/>
                  <a:pt x="20" y="39"/>
                </a:cubicBezTo>
                <a:cubicBezTo>
                  <a:pt x="25" y="32"/>
                  <a:pt x="34" y="28"/>
                  <a:pt x="43" y="27"/>
                </a:cubicBezTo>
                <a:lnTo>
                  <a:pt x="41" y="2"/>
                </a:lnTo>
                <a:close/>
              </a:path>
            </a:pathLst>
          </a:custGeom>
          <a:solidFill>
            <a:srgbClr val="24BAF0"/>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2" name="Freeform 127"/>
          <p:cNvSpPr>
            <a:spLocks/>
          </p:cNvSpPr>
          <p:nvPr/>
        </p:nvSpPr>
        <p:spPr bwMode="auto">
          <a:xfrm>
            <a:off x="3095795" y="2330879"/>
            <a:ext cx="895344" cy="1043029"/>
          </a:xfrm>
          <a:custGeom>
            <a:avLst/>
            <a:gdLst>
              <a:gd name="T0" fmla="*/ 41 w 41"/>
              <a:gd name="T1" fmla="*/ 15 h 48"/>
              <a:gd name="T2" fmla="*/ 21 w 41"/>
              <a:gd name="T3" fmla="*/ 0 h 48"/>
              <a:gd name="T4" fmla="*/ 12 w 41"/>
              <a:gd name="T5" fmla="*/ 16 h 48"/>
              <a:gd name="T6" fmla="*/ 0 w 41"/>
              <a:gd name="T7" fmla="*/ 21 h 48"/>
              <a:gd name="T8" fmla="*/ 9 w 41"/>
              <a:gd name="T9" fmla="*/ 30 h 48"/>
              <a:gd name="T10" fmla="*/ 9 w 41"/>
              <a:gd name="T11" fmla="*/ 37 h 48"/>
              <a:gd name="T12" fmla="*/ 10 w 41"/>
              <a:gd name="T13" fmla="*/ 48 h 48"/>
              <a:gd name="T14" fmla="*/ 34 w 41"/>
              <a:gd name="T15" fmla="*/ 43 h 48"/>
              <a:gd name="T16" fmla="*/ 33 w 41"/>
              <a:gd name="T17" fmla="*/ 37 h 48"/>
              <a:gd name="T18" fmla="*/ 41 w 41"/>
              <a:gd name="T19" fmla="*/ 1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48">
                <a:moveTo>
                  <a:pt x="41" y="15"/>
                </a:moveTo>
                <a:cubicBezTo>
                  <a:pt x="21" y="0"/>
                  <a:pt x="21" y="0"/>
                  <a:pt x="21" y="0"/>
                </a:cubicBezTo>
                <a:cubicBezTo>
                  <a:pt x="18" y="5"/>
                  <a:pt x="15" y="10"/>
                  <a:pt x="12" y="16"/>
                </a:cubicBezTo>
                <a:cubicBezTo>
                  <a:pt x="0" y="21"/>
                  <a:pt x="0" y="21"/>
                  <a:pt x="0" y="21"/>
                </a:cubicBezTo>
                <a:cubicBezTo>
                  <a:pt x="9" y="30"/>
                  <a:pt x="9" y="30"/>
                  <a:pt x="9" y="30"/>
                </a:cubicBezTo>
                <a:cubicBezTo>
                  <a:pt x="9" y="32"/>
                  <a:pt x="9" y="34"/>
                  <a:pt x="9" y="37"/>
                </a:cubicBezTo>
                <a:cubicBezTo>
                  <a:pt x="9" y="40"/>
                  <a:pt x="9" y="44"/>
                  <a:pt x="10" y="48"/>
                </a:cubicBezTo>
                <a:cubicBezTo>
                  <a:pt x="34" y="43"/>
                  <a:pt x="34" y="43"/>
                  <a:pt x="34" y="43"/>
                </a:cubicBezTo>
                <a:cubicBezTo>
                  <a:pt x="34" y="41"/>
                  <a:pt x="33" y="39"/>
                  <a:pt x="33" y="37"/>
                </a:cubicBezTo>
                <a:cubicBezTo>
                  <a:pt x="33" y="29"/>
                  <a:pt x="36" y="21"/>
                  <a:pt x="41" y="15"/>
                </a:cubicBezTo>
                <a:close/>
              </a:path>
            </a:pathLst>
          </a:custGeom>
          <a:solidFill>
            <a:srgbClr val="24BAF0"/>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128"/>
          <p:cNvSpPr>
            <a:spLocks/>
          </p:cNvSpPr>
          <p:nvPr/>
        </p:nvSpPr>
        <p:spPr bwMode="auto">
          <a:xfrm>
            <a:off x="3252714" y="3263139"/>
            <a:ext cx="803041" cy="784580"/>
          </a:xfrm>
          <a:custGeom>
            <a:avLst/>
            <a:gdLst>
              <a:gd name="T0" fmla="*/ 37 w 37"/>
              <a:gd name="T1" fmla="*/ 18 h 36"/>
              <a:gd name="T2" fmla="*/ 27 w 37"/>
              <a:gd name="T3" fmla="*/ 0 h 36"/>
              <a:gd name="T4" fmla="*/ 3 w 37"/>
              <a:gd name="T5" fmla="*/ 5 h 36"/>
              <a:gd name="T6" fmla="*/ 5 w 37"/>
              <a:gd name="T7" fmla="*/ 15 h 36"/>
              <a:gd name="T8" fmla="*/ 0 w 37"/>
              <a:gd name="T9" fmla="*/ 26 h 36"/>
              <a:gd name="T10" fmla="*/ 12 w 37"/>
              <a:gd name="T11" fmla="*/ 28 h 36"/>
              <a:gd name="T12" fmla="*/ 19 w 37"/>
              <a:gd name="T13" fmla="*/ 36 h 36"/>
              <a:gd name="T14" fmla="*/ 37 w 37"/>
              <a:gd name="T15" fmla="*/ 18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6">
                <a:moveTo>
                  <a:pt x="37" y="18"/>
                </a:moveTo>
                <a:cubicBezTo>
                  <a:pt x="32" y="13"/>
                  <a:pt x="28" y="7"/>
                  <a:pt x="27" y="0"/>
                </a:cubicBezTo>
                <a:cubicBezTo>
                  <a:pt x="3" y="5"/>
                  <a:pt x="3" y="5"/>
                  <a:pt x="3" y="5"/>
                </a:cubicBezTo>
                <a:cubicBezTo>
                  <a:pt x="3" y="8"/>
                  <a:pt x="4" y="11"/>
                  <a:pt x="5" y="15"/>
                </a:cubicBezTo>
                <a:cubicBezTo>
                  <a:pt x="0" y="26"/>
                  <a:pt x="0" y="26"/>
                  <a:pt x="0" y="26"/>
                </a:cubicBezTo>
                <a:cubicBezTo>
                  <a:pt x="12" y="28"/>
                  <a:pt x="12" y="28"/>
                  <a:pt x="12" y="28"/>
                </a:cubicBezTo>
                <a:cubicBezTo>
                  <a:pt x="14" y="31"/>
                  <a:pt x="17" y="33"/>
                  <a:pt x="19" y="36"/>
                </a:cubicBezTo>
                <a:lnTo>
                  <a:pt x="37" y="18"/>
                </a:lnTo>
                <a:close/>
              </a:path>
            </a:pathLst>
          </a:custGeom>
          <a:solidFill>
            <a:srgbClr val="24BAF0"/>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4" name="Freeform 129"/>
          <p:cNvSpPr>
            <a:spLocks/>
          </p:cNvSpPr>
          <p:nvPr/>
        </p:nvSpPr>
        <p:spPr bwMode="auto">
          <a:xfrm>
            <a:off x="3684744" y="2327940"/>
            <a:ext cx="2178355" cy="2105661"/>
          </a:xfrm>
          <a:custGeom>
            <a:avLst/>
            <a:gdLst>
              <a:gd name="T0" fmla="*/ 87 w 100"/>
              <a:gd name="T1" fmla="*/ 74 h 96"/>
              <a:gd name="T2" fmla="*/ 100 w 100"/>
              <a:gd name="T3" fmla="*/ 37 h 96"/>
              <a:gd name="T4" fmla="*/ 88 w 100"/>
              <a:gd name="T5" fmla="*/ 0 h 96"/>
              <a:gd name="T6" fmla="*/ 68 w 100"/>
              <a:gd name="T7" fmla="*/ 15 h 96"/>
              <a:gd name="T8" fmla="*/ 76 w 100"/>
              <a:gd name="T9" fmla="*/ 37 h 96"/>
              <a:gd name="T10" fmla="*/ 42 w 100"/>
              <a:gd name="T11" fmla="*/ 71 h 96"/>
              <a:gd name="T12" fmla="*/ 18 w 100"/>
              <a:gd name="T13" fmla="*/ 61 h 96"/>
              <a:gd name="T14" fmla="*/ 0 w 100"/>
              <a:gd name="T15" fmla="*/ 79 h 96"/>
              <a:gd name="T16" fmla="*/ 42 w 100"/>
              <a:gd name="T17" fmla="*/ 96 h 96"/>
              <a:gd name="T18" fmla="*/ 76 w 100"/>
              <a:gd name="T19" fmla="*/ 84 h 96"/>
              <a:gd name="T20" fmla="*/ 89 w 100"/>
              <a:gd name="T21" fmla="*/ 87 h 96"/>
              <a:gd name="T22" fmla="*/ 87 w 100"/>
              <a:gd name="T23" fmla="*/ 74 h 96"/>
              <a:gd name="connsiteX0" fmla="*/ 8700 w 10000"/>
              <a:gd name="connsiteY0" fmla="*/ 7708 h 10000"/>
              <a:gd name="connsiteX1" fmla="*/ 10000 w 10000"/>
              <a:gd name="connsiteY1" fmla="*/ 3854 h 10000"/>
              <a:gd name="connsiteX2" fmla="*/ 8800 w 10000"/>
              <a:gd name="connsiteY2" fmla="*/ 0 h 10000"/>
              <a:gd name="connsiteX3" fmla="*/ 6800 w 10000"/>
              <a:gd name="connsiteY3" fmla="*/ 1563 h 10000"/>
              <a:gd name="connsiteX4" fmla="*/ 7600 w 10000"/>
              <a:gd name="connsiteY4" fmla="*/ 3854 h 10000"/>
              <a:gd name="connsiteX5" fmla="*/ 4200 w 10000"/>
              <a:gd name="connsiteY5" fmla="*/ 7396 h 10000"/>
              <a:gd name="connsiteX6" fmla="*/ 1800 w 10000"/>
              <a:gd name="connsiteY6" fmla="*/ 6354 h 10000"/>
              <a:gd name="connsiteX7" fmla="*/ 0 w 10000"/>
              <a:gd name="connsiteY7" fmla="*/ 8229 h 10000"/>
              <a:gd name="connsiteX8" fmla="*/ 4200 w 10000"/>
              <a:gd name="connsiteY8" fmla="*/ 10000 h 10000"/>
              <a:gd name="connsiteX9" fmla="*/ 7600 w 10000"/>
              <a:gd name="connsiteY9" fmla="*/ 8750 h 10000"/>
              <a:gd name="connsiteX10" fmla="*/ 8900 w 10000"/>
              <a:gd name="connsiteY10" fmla="*/ 9063 h 10000"/>
              <a:gd name="connsiteX11" fmla="*/ 8700 w 10000"/>
              <a:gd name="connsiteY11" fmla="*/ 7708 h 10000"/>
              <a:gd name="connsiteX0" fmla="*/ 8700 w 10000"/>
              <a:gd name="connsiteY0" fmla="*/ 7802 h 10094"/>
              <a:gd name="connsiteX1" fmla="*/ 10000 w 10000"/>
              <a:gd name="connsiteY1" fmla="*/ 3948 h 10094"/>
              <a:gd name="connsiteX2" fmla="*/ 8800 w 10000"/>
              <a:gd name="connsiteY2" fmla="*/ 0 h 10094"/>
              <a:gd name="connsiteX3" fmla="*/ 6800 w 10000"/>
              <a:gd name="connsiteY3" fmla="*/ 1657 h 10094"/>
              <a:gd name="connsiteX4" fmla="*/ 7600 w 10000"/>
              <a:gd name="connsiteY4" fmla="*/ 3948 h 10094"/>
              <a:gd name="connsiteX5" fmla="*/ 4200 w 10000"/>
              <a:gd name="connsiteY5" fmla="*/ 7490 h 10094"/>
              <a:gd name="connsiteX6" fmla="*/ 1800 w 10000"/>
              <a:gd name="connsiteY6" fmla="*/ 6448 h 10094"/>
              <a:gd name="connsiteX7" fmla="*/ 0 w 10000"/>
              <a:gd name="connsiteY7" fmla="*/ 8323 h 10094"/>
              <a:gd name="connsiteX8" fmla="*/ 4200 w 10000"/>
              <a:gd name="connsiteY8" fmla="*/ 10094 h 10094"/>
              <a:gd name="connsiteX9" fmla="*/ 7600 w 10000"/>
              <a:gd name="connsiteY9" fmla="*/ 8844 h 10094"/>
              <a:gd name="connsiteX10" fmla="*/ 8900 w 10000"/>
              <a:gd name="connsiteY10" fmla="*/ 9157 h 10094"/>
              <a:gd name="connsiteX11" fmla="*/ 8700 w 10000"/>
              <a:gd name="connsiteY11" fmla="*/ 7802 h 10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000" h="10094">
                <a:moveTo>
                  <a:pt x="8700" y="7802"/>
                </a:moveTo>
                <a:cubicBezTo>
                  <a:pt x="9500" y="6761"/>
                  <a:pt x="9983" y="5248"/>
                  <a:pt x="10000" y="3948"/>
                </a:cubicBezTo>
                <a:cubicBezTo>
                  <a:pt x="10017" y="2648"/>
                  <a:pt x="9600" y="1042"/>
                  <a:pt x="8800" y="0"/>
                </a:cubicBezTo>
                <a:lnTo>
                  <a:pt x="6800" y="1657"/>
                </a:lnTo>
                <a:cubicBezTo>
                  <a:pt x="7300" y="2282"/>
                  <a:pt x="7600" y="3011"/>
                  <a:pt x="7600" y="3948"/>
                </a:cubicBezTo>
                <a:cubicBezTo>
                  <a:pt x="7600" y="5823"/>
                  <a:pt x="6000" y="7490"/>
                  <a:pt x="4200" y="7490"/>
                </a:cubicBezTo>
                <a:cubicBezTo>
                  <a:pt x="3200" y="7490"/>
                  <a:pt x="2400" y="7073"/>
                  <a:pt x="1800" y="6448"/>
                </a:cubicBezTo>
                <a:lnTo>
                  <a:pt x="0" y="8323"/>
                </a:lnTo>
                <a:cubicBezTo>
                  <a:pt x="1100" y="9365"/>
                  <a:pt x="2500" y="10094"/>
                  <a:pt x="4200" y="10094"/>
                </a:cubicBezTo>
                <a:cubicBezTo>
                  <a:pt x="5400" y="10094"/>
                  <a:pt x="6600" y="9573"/>
                  <a:pt x="7600" y="8844"/>
                </a:cubicBezTo>
                <a:lnTo>
                  <a:pt x="8900" y="9157"/>
                </a:lnTo>
                <a:cubicBezTo>
                  <a:pt x="8833" y="8705"/>
                  <a:pt x="8767" y="8254"/>
                  <a:pt x="8700" y="7802"/>
                </a:cubicBezTo>
                <a:close/>
              </a:path>
            </a:pathLst>
          </a:custGeom>
          <a:solidFill>
            <a:srgbClr val="3B79CE"/>
          </a:solidFill>
          <a:ln>
            <a:noFill/>
          </a:ln>
          <a:effectLst>
            <a:outerShdw sx="1000" sy="1000" algn="ctr" rotWithShape="0">
              <a:schemeClr val="bg1"/>
            </a:outerShdw>
          </a:effectLst>
        </p:spPr>
        <p:txBody>
          <a:bodyPr vert="horz" wrap="square" lIns="68580" tIns="34290" rIns="68580" bIns="34290" numCol="1" anchor="t" anchorCtr="0" compatLnSpc="1">
            <a:prstTxWarp prst="textNoShape">
              <a:avLst/>
            </a:prstTxWarp>
          </a:bodyPr>
          <a:lstStyle/>
          <a:p>
            <a:endParaRPr lang="zh-CN" altLang="en-US" sz="1013"/>
          </a:p>
        </p:txBody>
      </p:sp>
      <p:sp>
        <p:nvSpPr>
          <p:cNvPr id="15" name="TextBox 247"/>
          <p:cNvSpPr txBox="1"/>
          <p:nvPr/>
        </p:nvSpPr>
        <p:spPr>
          <a:xfrm>
            <a:off x="4128271" y="2719522"/>
            <a:ext cx="930809" cy="830997"/>
          </a:xfrm>
          <a:prstGeom prst="rect">
            <a:avLst/>
          </a:prstGeom>
          <a:noFill/>
        </p:spPr>
        <p:txBody>
          <a:bodyPr wrap="square" rtlCol="0" anchor="ctr">
            <a:spAutoFit/>
          </a:bodyPr>
          <a:lstStyle/>
          <a:p>
            <a:pPr algn="ctr"/>
            <a:r>
              <a:rPr lang="zh-CN" altLang="en-US" sz="2400" dirty="0">
                <a:solidFill>
                  <a:srgbClr val="0C2841"/>
                </a:solidFill>
                <a:effectLst>
                  <a:outerShdw sx="1000" sy="1000" algn="tl" rotWithShape="0">
                    <a:schemeClr val="bg1"/>
                  </a:outerShdw>
                </a:effectLst>
                <a:latin typeface="微软雅黑" pitchFamily="34" charset="-122"/>
                <a:ea typeface="微软雅黑" pitchFamily="34" charset="-122"/>
              </a:rPr>
              <a:t>添加标题</a:t>
            </a:r>
          </a:p>
        </p:txBody>
      </p:sp>
      <p:sp>
        <p:nvSpPr>
          <p:cNvPr id="16" name="TextBox 248"/>
          <p:cNvSpPr txBox="1"/>
          <p:nvPr/>
        </p:nvSpPr>
        <p:spPr>
          <a:xfrm>
            <a:off x="6048184" y="3848905"/>
            <a:ext cx="1620179" cy="512448"/>
          </a:xfrm>
          <a:prstGeom prst="rect">
            <a:avLst/>
          </a:prstGeom>
          <a:noFill/>
        </p:spPr>
        <p:txBody>
          <a:bodyPr wrap="square" rtlCol="0">
            <a:spAutoFit/>
          </a:bodyPr>
          <a:lstStyle/>
          <a:p>
            <a:pPr>
              <a:lnSpc>
                <a:spcPct val="130000"/>
              </a:lnSpc>
            </a:pPr>
            <a:r>
              <a:rPr lang="zh-CN" altLang="en-US" sz="1050">
                <a:latin typeface="微软雅黑" pitchFamily="34" charset="-122"/>
                <a:ea typeface="微软雅黑" pitchFamily="34" charset="-122"/>
              </a:rPr>
              <a:t>单击添加文本单击添加</a:t>
            </a:r>
          </a:p>
          <a:p>
            <a:pPr>
              <a:lnSpc>
                <a:spcPct val="130000"/>
              </a:lnSpc>
            </a:pPr>
            <a:r>
              <a:rPr lang="zh-CN" altLang="en-US" sz="1050">
                <a:latin typeface="微软雅黑" pitchFamily="34" charset="-122"/>
                <a:ea typeface="微软雅黑" pitchFamily="34" charset="-122"/>
              </a:rPr>
              <a:t>文本单击添加文本</a:t>
            </a:r>
          </a:p>
        </p:txBody>
      </p:sp>
      <p:sp>
        <p:nvSpPr>
          <p:cNvPr id="17" name="TextBox 249"/>
          <p:cNvSpPr txBox="1"/>
          <p:nvPr/>
        </p:nvSpPr>
        <p:spPr>
          <a:xfrm>
            <a:off x="5685501" y="1478010"/>
            <a:ext cx="2376264" cy="512448"/>
          </a:xfrm>
          <a:prstGeom prst="rect">
            <a:avLst/>
          </a:prstGeom>
          <a:noFill/>
        </p:spPr>
        <p:txBody>
          <a:bodyPr wrap="square" rtlCol="0">
            <a:spAutoFit/>
          </a:bodyPr>
          <a:lstStyle/>
          <a:p>
            <a:pPr>
              <a:lnSpc>
                <a:spcPct val="130000"/>
              </a:lnSpc>
            </a:pPr>
            <a:r>
              <a:rPr lang="zh-CN" altLang="en-US" sz="1050">
                <a:latin typeface="微软雅黑" pitchFamily="34" charset="-122"/>
                <a:ea typeface="微软雅黑" pitchFamily="34" charset="-122"/>
              </a:rPr>
              <a:t>单击添加文本单击添加</a:t>
            </a:r>
          </a:p>
          <a:p>
            <a:pPr>
              <a:lnSpc>
                <a:spcPct val="130000"/>
              </a:lnSpc>
            </a:pPr>
            <a:r>
              <a:rPr lang="zh-CN" altLang="en-US" sz="1050">
                <a:latin typeface="微软雅黑" pitchFamily="34" charset="-122"/>
                <a:ea typeface="微软雅黑" pitchFamily="34" charset="-122"/>
              </a:rPr>
              <a:t>文本单击添加文本</a:t>
            </a:r>
          </a:p>
        </p:txBody>
      </p:sp>
      <p:sp>
        <p:nvSpPr>
          <p:cNvPr id="18" name="TextBox 250"/>
          <p:cNvSpPr txBox="1"/>
          <p:nvPr/>
        </p:nvSpPr>
        <p:spPr>
          <a:xfrm>
            <a:off x="1947381" y="1478010"/>
            <a:ext cx="1964264" cy="512448"/>
          </a:xfrm>
          <a:prstGeom prst="rect">
            <a:avLst/>
          </a:prstGeom>
          <a:noFill/>
        </p:spPr>
        <p:txBody>
          <a:bodyPr wrap="square" rtlCol="0">
            <a:spAutoFit/>
          </a:bodyPr>
          <a:lstStyle/>
          <a:p>
            <a:pPr>
              <a:lnSpc>
                <a:spcPct val="130000"/>
              </a:lnSpc>
            </a:pPr>
            <a:r>
              <a:rPr lang="zh-CN" altLang="en-US" sz="1050">
                <a:latin typeface="微软雅黑" pitchFamily="34" charset="-122"/>
                <a:ea typeface="微软雅黑" pitchFamily="34" charset="-122"/>
              </a:rPr>
              <a:t>单击添加文本单击添加</a:t>
            </a:r>
          </a:p>
          <a:p>
            <a:pPr>
              <a:lnSpc>
                <a:spcPct val="130000"/>
              </a:lnSpc>
            </a:pPr>
            <a:r>
              <a:rPr lang="zh-CN" altLang="en-US" sz="1050">
                <a:latin typeface="微软雅黑" pitchFamily="34" charset="-122"/>
                <a:ea typeface="微软雅黑" pitchFamily="34" charset="-122"/>
              </a:rPr>
              <a:t>文本单击添加文本</a:t>
            </a:r>
          </a:p>
        </p:txBody>
      </p:sp>
      <p:sp>
        <p:nvSpPr>
          <p:cNvPr id="19" name="TextBox 251"/>
          <p:cNvSpPr txBox="1"/>
          <p:nvPr/>
        </p:nvSpPr>
        <p:spPr>
          <a:xfrm>
            <a:off x="1146308" y="2448542"/>
            <a:ext cx="1964264" cy="512448"/>
          </a:xfrm>
          <a:prstGeom prst="rect">
            <a:avLst/>
          </a:prstGeom>
          <a:noFill/>
        </p:spPr>
        <p:txBody>
          <a:bodyPr wrap="square" rtlCol="0">
            <a:spAutoFit/>
          </a:bodyPr>
          <a:lstStyle/>
          <a:p>
            <a:pPr>
              <a:lnSpc>
                <a:spcPct val="130000"/>
              </a:lnSpc>
            </a:pPr>
            <a:r>
              <a:rPr lang="zh-CN" altLang="en-US" sz="1050">
                <a:latin typeface="微软雅黑" pitchFamily="34" charset="-122"/>
                <a:ea typeface="微软雅黑" pitchFamily="34" charset="-122"/>
              </a:rPr>
              <a:t>单击添加文本单击添加</a:t>
            </a:r>
          </a:p>
          <a:p>
            <a:pPr>
              <a:lnSpc>
                <a:spcPct val="130000"/>
              </a:lnSpc>
            </a:pPr>
            <a:r>
              <a:rPr lang="zh-CN" altLang="en-US" sz="1050">
                <a:latin typeface="微软雅黑" pitchFamily="34" charset="-122"/>
                <a:ea typeface="微软雅黑" pitchFamily="34" charset="-122"/>
              </a:rPr>
              <a:t>文本单击添加文本</a:t>
            </a:r>
          </a:p>
        </p:txBody>
      </p:sp>
      <p:sp>
        <p:nvSpPr>
          <p:cNvPr id="20" name="TextBox 252"/>
          <p:cNvSpPr txBox="1"/>
          <p:nvPr/>
        </p:nvSpPr>
        <p:spPr>
          <a:xfrm>
            <a:off x="1299309" y="4238138"/>
            <a:ext cx="1964264" cy="512448"/>
          </a:xfrm>
          <a:prstGeom prst="rect">
            <a:avLst/>
          </a:prstGeom>
          <a:noFill/>
        </p:spPr>
        <p:txBody>
          <a:bodyPr wrap="square" rtlCol="0">
            <a:spAutoFit/>
          </a:bodyPr>
          <a:lstStyle/>
          <a:p>
            <a:pPr>
              <a:lnSpc>
                <a:spcPct val="130000"/>
              </a:lnSpc>
            </a:pPr>
            <a:r>
              <a:rPr lang="zh-CN" altLang="en-US" sz="1050">
                <a:latin typeface="微软雅黑" pitchFamily="34" charset="-122"/>
                <a:ea typeface="微软雅黑" pitchFamily="34" charset="-122"/>
              </a:rPr>
              <a:t>单击添加文本单击添加</a:t>
            </a:r>
          </a:p>
          <a:p>
            <a:pPr>
              <a:lnSpc>
                <a:spcPct val="130000"/>
              </a:lnSpc>
            </a:pPr>
            <a:r>
              <a:rPr lang="zh-CN" altLang="en-US" sz="1050">
                <a:latin typeface="微软雅黑" pitchFamily="34" charset="-122"/>
                <a:ea typeface="微软雅黑" pitchFamily="34" charset="-122"/>
              </a:rPr>
              <a:t>文本单击添加文本</a:t>
            </a:r>
          </a:p>
        </p:txBody>
      </p:sp>
      <p:sp>
        <p:nvSpPr>
          <p:cNvPr id="21" name="TextBox 5207"/>
          <p:cNvSpPr txBox="1"/>
          <p:nvPr/>
        </p:nvSpPr>
        <p:spPr>
          <a:xfrm>
            <a:off x="4945276" y="3825557"/>
            <a:ext cx="614271" cy="323165"/>
          </a:xfrm>
          <a:prstGeom prst="rect">
            <a:avLst/>
          </a:prstGeom>
          <a:noFill/>
        </p:spPr>
        <p:txBody>
          <a:bodyPr wrap="none" rtlCol="0" anchor="ctr">
            <a:spAutoFit/>
          </a:bodyPr>
          <a:lstStyle/>
          <a:p>
            <a:r>
              <a:rPr lang="en-US" altLang="zh-CN" sz="1500">
                <a:solidFill>
                  <a:schemeClr val="bg1"/>
                </a:solidFill>
                <a:latin typeface="UKIJ Qolyazma" pitchFamily="18" charset="0"/>
                <a:ea typeface="UKIJ Qolyazma" pitchFamily="18" charset="0"/>
                <a:cs typeface="UKIJ Qolyazma" pitchFamily="18" charset="0"/>
              </a:rPr>
              <a:t>1500</a:t>
            </a:r>
            <a:endParaRPr lang="zh-CN" altLang="en-US" sz="1500">
              <a:solidFill>
                <a:schemeClr val="bg1"/>
              </a:solidFill>
              <a:latin typeface="UKIJ Qolyazma" pitchFamily="18" charset="0"/>
              <a:ea typeface="微软雅黑" pitchFamily="34" charset="-122"/>
              <a:cs typeface="UKIJ Qolyazma" pitchFamily="18" charset="0"/>
            </a:endParaRPr>
          </a:p>
        </p:txBody>
      </p:sp>
      <p:sp>
        <p:nvSpPr>
          <p:cNvPr id="22" name="TextBox 254"/>
          <p:cNvSpPr txBox="1"/>
          <p:nvPr/>
        </p:nvSpPr>
        <p:spPr>
          <a:xfrm>
            <a:off x="4748549" y="2092744"/>
            <a:ext cx="506870" cy="323165"/>
          </a:xfrm>
          <a:prstGeom prst="rect">
            <a:avLst/>
          </a:prstGeom>
          <a:noFill/>
        </p:spPr>
        <p:txBody>
          <a:bodyPr wrap="none" rtlCol="0" anchor="ctr">
            <a:spAutoFit/>
          </a:bodyPr>
          <a:lstStyle/>
          <a:p>
            <a:r>
              <a:rPr lang="en-US" altLang="zh-CN" sz="1500">
                <a:solidFill>
                  <a:schemeClr val="bg1"/>
                </a:solidFill>
                <a:latin typeface="UKIJ Qolyazma" pitchFamily="18" charset="0"/>
                <a:ea typeface="UKIJ Qolyazma" pitchFamily="18" charset="0"/>
                <a:cs typeface="UKIJ Qolyazma" pitchFamily="18" charset="0"/>
              </a:rPr>
              <a:t>623</a:t>
            </a:r>
            <a:endParaRPr lang="zh-CN" altLang="en-US" sz="1500">
              <a:solidFill>
                <a:schemeClr val="bg1"/>
              </a:solidFill>
              <a:latin typeface="UKIJ Qolyazma" pitchFamily="18" charset="0"/>
              <a:ea typeface="微软雅黑" pitchFamily="34" charset="-122"/>
              <a:cs typeface="UKIJ Qolyazma" pitchFamily="18" charset="0"/>
            </a:endParaRPr>
          </a:p>
        </p:txBody>
      </p:sp>
      <p:sp>
        <p:nvSpPr>
          <p:cNvPr id="23" name="TextBox 255"/>
          <p:cNvSpPr txBox="1"/>
          <p:nvPr/>
        </p:nvSpPr>
        <p:spPr>
          <a:xfrm>
            <a:off x="3857000" y="2121319"/>
            <a:ext cx="506870" cy="323165"/>
          </a:xfrm>
          <a:prstGeom prst="rect">
            <a:avLst/>
          </a:prstGeom>
          <a:noFill/>
        </p:spPr>
        <p:txBody>
          <a:bodyPr wrap="none" rtlCol="0" anchor="ctr">
            <a:spAutoFit/>
          </a:bodyPr>
          <a:lstStyle/>
          <a:p>
            <a:r>
              <a:rPr lang="en-US" altLang="zh-CN" sz="1500">
                <a:solidFill>
                  <a:schemeClr val="bg1"/>
                </a:solidFill>
                <a:latin typeface="UKIJ Qolyazma" pitchFamily="18" charset="0"/>
                <a:ea typeface="UKIJ Qolyazma" pitchFamily="18" charset="0"/>
                <a:cs typeface="UKIJ Qolyazma" pitchFamily="18" charset="0"/>
              </a:rPr>
              <a:t>505</a:t>
            </a:r>
            <a:endParaRPr lang="zh-CN" altLang="en-US" sz="1500">
              <a:solidFill>
                <a:schemeClr val="bg1"/>
              </a:solidFill>
              <a:latin typeface="UKIJ Qolyazma" pitchFamily="18" charset="0"/>
              <a:ea typeface="微软雅黑" pitchFamily="34" charset="-122"/>
              <a:cs typeface="UKIJ Qolyazma" pitchFamily="18" charset="0"/>
            </a:endParaRPr>
          </a:p>
        </p:txBody>
      </p:sp>
      <p:sp>
        <p:nvSpPr>
          <p:cNvPr id="24" name="TextBox 256"/>
          <p:cNvSpPr txBox="1"/>
          <p:nvPr/>
        </p:nvSpPr>
        <p:spPr>
          <a:xfrm>
            <a:off x="3341848" y="2755105"/>
            <a:ext cx="506870" cy="323165"/>
          </a:xfrm>
          <a:prstGeom prst="rect">
            <a:avLst/>
          </a:prstGeom>
          <a:noFill/>
        </p:spPr>
        <p:txBody>
          <a:bodyPr wrap="none" rtlCol="0" anchor="ctr">
            <a:spAutoFit/>
          </a:bodyPr>
          <a:lstStyle/>
          <a:p>
            <a:r>
              <a:rPr lang="en-US" altLang="zh-CN" sz="1500">
                <a:solidFill>
                  <a:schemeClr val="bg1"/>
                </a:solidFill>
                <a:latin typeface="UKIJ Qolyazma" pitchFamily="18" charset="0"/>
                <a:ea typeface="UKIJ Qolyazma" pitchFamily="18" charset="0"/>
                <a:cs typeface="UKIJ Qolyazma" pitchFamily="18" charset="0"/>
              </a:rPr>
              <a:t>512</a:t>
            </a:r>
            <a:endParaRPr lang="zh-CN" altLang="en-US" sz="1500">
              <a:solidFill>
                <a:schemeClr val="bg1"/>
              </a:solidFill>
              <a:latin typeface="UKIJ Qolyazma" pitchFamily="18" charset="0"/>
              <a:ea typeface="微软雅黑" pitchFamily="34" charset="-122"/>
              <a:cs typeface="UKIJ Qolyazma" pitchFamily="18" charset="0"/>
            </a:endParaRPr>
          </a:p>
        </p:txBody>
      </p:sp>
      <p:sp>
        <p:nvSpPr>
          <p:cNvPr id="25" name="TextBox 257"/>
          <p:cNvSpPr txBox="1"/>
          <p:nvPr/>
        </p:nvSpPr>
        <p:spPr>
          <a:xfrm>
            <a:off x="3447849" y="3508134"/>
            <a:ext cx="506870" cy="323165"/>
          </a:xfrm>
          <a:prstGeom prst="rect">
            <a:avLst/>
          </a:prstGeom>
          <a:noFill/>
        </p:spPr>
        <p:txBody>
          <a:bodyPr wrap="none" rtlCol="0" anchor="ctr">
            <a:spAutoFit/>
          </a:bodyPr>
          <a:lstStyle/>
          <a:p>
            <a:r>
              <a:rPr lang="en-US" altLang="zh-CN" sz="1500">
                <a:solidFill>
                  <a:schemeClr val="bg1"/>
                </a:solidFill>
                <a:latin typeface="UKIJ Qolyazma" pitchFamily="18" charset="0"/>
                <a:ea typeface="UKIJ Qolyazma" pitchFamily="18" charset="0"/>
                <a:cs typeface="UKIJ Qolyazma" pitchFamily="18" charset="0"/>
              </a:rPr>
              <a:t>389</a:t>
            </a:r>
            <a:endParaRPr lang="zh-CN" altLang="en-US" sz="1500">
              <a:solidFill>
                <a:schemeClr val="bg1"/>
              </a:solidFill>
              <a:latin typeface="UKIJ Qolyazma" pitchFamily="18" charset="0"/>
              <a:ea typeface="微软雅黑" pitchFamily="34" charset="-122"/>
              <a:cs typeface="UKIJ Qolyazma" pitchFamily="18" charset="0"/>
            </a:endParaRPr>
          </a:p>
        </p:txBody>
      </p:sp>
      <p:cxnSp>
        <p:nvCxnSpPr>
          <p:cNvPr id="26" name="直接连接符 25"/>
          <p:cNvCxnSpPr>
            <a:stCxn id="14" idx="10"/>
          </p:cNvCxnSpPr>
          <p:nvPr/>
        </p:nvCxnSpPr>
        <p:spPr>
          <a:xfrm>
            <a:off x="5623479" y="4238138"/>
            <a:ext cx="451771" cy="159292"/>
          </a:xfrm>
          <a:prstGeom prst="line">
            <a:avLst/>
          </a:prstGeom>
          <a:ln>
            <a:solidFill>
              <a:srgbClr val="3B79CE"/>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6075250" y="4397430"/>
            <a:ext cx="1596767" cy="0"/>
          </a:xfrm>
          <a:prstGeom prst="line">
            <a:avLst/>
          </a:prstGeom>
          <a:ln>
            <a:solidFill>
              <a:srgbClr val="3B79CE"/>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5225041" y="1402924"/>
            <a:ext cx="425105" cy="376366"/>
          </a:xfrm>
          <a:prstGeom prst="line">
            <a:avLst/>
          </a:prstGeom>
          <a:ln>
            <a:solidFill>
              <a:srgbClr val="3B79CE"/>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5650146" y="1402924"/>
            <a:ext cx="1668595" cy="0"/>
          </a:xfrm>
          <a:prstGeom prst="line">
            <a:avLst/>
          </a:prstGeom>
          <a:ln>
            <a:solidFill>
              <a:srgbClr val="3B79CE"/>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a:stCxn id="11" idx="2"/>
          </p:cNvCxnSpPr>
          <p:nvPr/>
        </p:nvCxnSpPr>
        <p:spPr>
          <a:xfrm flipH="1" flipV="1">
            <a:off x="3543467" y="1402925"/>
            <a:ext cx="320377" cy="401824"/>
          </a:xfrm>
          <a:prstGeom prst="line">
            <a:avLst/>
          </a:prstGeom>
          <a:ln>
            <a:solidFill>
              <a:srgbClr val="24BAF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1985639" y="1402924"/>
            <a:ext cx="1557828" cy="0"/>
          </a:xfrm>
          <a:prstGeom prst="line">
            <a:avLst/>
          </a:prstGeom>
          <a:ln>
            <a:solidFill>
              <a:srgbClr val="24BAF0"/>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stCxn id="12" idx="3"/>
          </p:cNvCxnSpPr>
          <p:nvPr/>
        </p:nvCxnSpPr>
        <p:spPr>
          <a:xfrm flipH="1" flipV="1">
            <a:off x="2722536" y="2364823"/>
            <a:ext cx="373259" cy="422381"/>
          </a:xfrm>
          <a:prstGeom prst="line">
            <a:avLst/>
          </a:prstGeom>
          <a:ln>
            <a:solidFill>
              <a:srgbClr val="24BAF0"/>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164707" y="2364821"/>
            <a:ext cx="1557829" cy="0"/>
          </a:xfrm>
          <a:prstGeom prst="line">
            <a:avLst/>
          </a:prstGeom>
          <a:ln>
            <a:solidFill>
              <a:srgbClr val="24BAF0"/>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stCxn id="13" idx="4"/>
          </p:cNvCxnSpPr>
          <p:nvPr/>
        </p:nvCxnSpPr>
        <p:spPr>
          <a:xfrm flipH="1">
            <a:off x="2909165" y="3829781"/>
            <a:ext cx="343549" cy="307400"/>
          </a:xfrm>
          <a:prstGeom prst="line">
            <a:avLst/>
          </a:prstGeom>
          <a:ln>
            <a:solidFill>
              <a:srgbClr val="24BAF0"/>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1349526" y="4137181"/>
            <a:ext cx="1557829" cy="0"/>
          </a:xfrm>
          <a:prstGeom prst="line">
            <a:avLst/>
          </a:prstGeom>
          <a:ln>
            <a:solidFill>
              <a:srgbClr val="24BA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666979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9" decel="10000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0-#ppt_w/2"/>
                                          </p:val>
                                        </p:tav>
                                        <p:tav tm="100000">
                                          <p:val>
                                            <p:strVal val="#ppt_x"/>
                                          </p:val>
                                        </p:tav>
                                      </p:tavLst>
                                    </p:anim>
                                    <p:anim calcmode="lin" valueType="num">
                                      <p:cBhvr additive="base">
                                        <p:cTn id="16" dur="5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par>
                                <p:cTn id="21" presetID="2" presetClass="entr" presetSubtype="6" decel="100000"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1+#ppt_w/2"/>
                                          </p:val>
                                        </p:tav>
                                        <p:tav tm="100000">
                                          <p:val>
                                            <p:strVal val="#ppt_x"/>
                                          </p:val>
                                        </p:tav>
                                      </p:tavLst>
                                    </p:anim>
                                    <p:anim calcmode="lin" valueType="num">
                                      <p:cBhvr additive="base">
                                        <p:cTn id="24" dur="500" fill="hold"/>
                                        <p:tgtEl>
                                          <p:spTgt spid="14"/>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childTnLst>
                          </p:cTn>
                        </p:par>
                        <p:par>
                          <p:cTn id="41" fill="hold">
                            <p:stCondLst>
                              <p:cond delay="1000"/>
                            </p:stCondLst>
                            <p:childTnLst>
                              <p:par>
                                <p:cTn id="42" presetID="10" presetClass="entr" presetSubtype="0" fill="hold" grpId="0" nodeType="after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childTnLst>
                                </p:cTn>
                              </p:par>
                            </p:childTnLst>
                          </p:cTn>
                        </p:par>
                        <p:par>
                          <p:cTn id="45" fill="hold">
                            <p:stCondLst>
                              <p:cond delay="1500"/>
                            </p:stCondLst>
                            <p:childTnLst>
                              <p:par>
                                <p:cTn id="46" presetID="22" presetClass="entr" presetSubtype="1" fill="hold"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up)">
                                      <p:cBhvr>
                                        <p:cTn id="48" dur="200"/>
                                        <p:tgtEl>
                                          <p:spTgt spid="26"/>
                                        </p:tgtEl>
                                      </p:cBhvr>
                                    </p:animEffect>
                                  </p:childTnLst>
                                </p:cTn>
                              </p:par>
                              <p:par>
                                <p:cTn id="49" presetID="22" presetClass="entr" presetSubtype="4" fill="hold" nodeType="with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down)">
                                      <p:cBhvr>
                                        <p:cTn id="51" dur="200"/>
                                        <p:tgtEl>
                                          <p:spTgt spid="28"/>
                                        </p:tgtEl>
                                      </p:cBhvr>
                                    </p:animEffect>
                                  </p:childTnLst>
                                </p:cTn>
                              </p:par>
                              <p:par>
                                <p:cTn id="52" presetID="22" presetClass="entr" presetSubtype="4" fill="hold"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down)">
                                      <p:cBhvr>
                                        <p:cTn id="54" dur="200"/>
                                        <p:tgtEl>
                                          <p:spTgt spid="30"/>
                                        </p:tgtEl>
                                      </p:cBhvr>
                                    </p:animEffect>
                                  </p:childTnLst>
                                </p:cTn>
                              </p:par>
                              <p:par>
                                <p:cTn id="55" presetID="22" presetClass="entr" presetSubtype="4" fill="hold" nodeType="with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wipe(down)">
                                      <p:cBhvr>
                                        <p:cTn id="57" dur="200"/>
                                        <p:tgtEl>
                                          <p:spTgt spid="32"/>
                                        </p:tgtEl>
                                      </p:cBhvr>
                                    </p:animEffect>
                                  </p:childTnLst>
                                </p:cTn>
                              </p:par>
                              <p:par>
                                <p:cTn id="58" presetID="22" presetClass="entr" presetSubtype="1" fill="hold" nodeType="with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wipe(up)">
                                      <p:cBhvr>
                                        <p:cTn id="60" dur="200"/>
                                        <p:tgtEl>
                                          <p:spTgt spid="34"/>
                                        </p:tgtEl>
                                      </p:cBhvr>
                                    </p:animEffect>
                                  </p:childTnLst>
                                </p:cTn>
                              </p:par>
                            </p:childTnLst>
                          </p:cTn>
                        </p:par>
                        <p:par>
                          <p:cTn id="61" fill="hold">
                            <p:stCondLst>
                              <p:cond delay="1700"/>
                            </p:stCondLst>
                            <p:childTnLst>
                              <p:par>
                                <p:cTn id="62" presetID="22" presetClass="entr" presetSubtype="8" fill="hold" nodeType="after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wipe(left)">
                                      <p:cBhvr>
                                        <p:cTn id="64" dur="200"/>
                                        <p:tgtEl>
                                          <p:spTgt spid="27"/>
                                        </p:tgtEl>
                                      </p:cBhvr>
                                    </p:animEffect>
                                  </p:childTnLst>
                                </p:cTn>
                              </p:par>
                              <p:par>
                                <p:cTn id="65" presetID="22" presetClass="entr" presetSubtype="8" fill="hold"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wipe(left)">
                                      <p:cBhvr>
                                        <p:cTn id="67" dur="200"/>
                                        <p:tgtEl>
                                          <p:spTgt spid="29"/>
                                        </p:tgtEl>
                                      </p:cBhvr>
                                    </p:animEffect>
                                  </p:childTnLst>
                                </p:cTn>
                              </p:par>
                              <p:par>
                                <p:cTn id="68" presetID="22" presetClass="entr" presetSubtype="2" fill="hold"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right)">
                                      <p:cBhvr>
                                        <p:cTn id="70" dur="200"/>
                                        <p:tgtEl>
                                          <p:spTgt spid="31"/>
                                        </p:tgtEl>
                                      </p:cBhvr>
                                    </p:animEffect>
                                  </p:childTnLst>
                                </p:cTn>
                              </p:par>
                              <p:par>
                                <p:cTn id="71" presetID="22" presetClass="entr" presetSubtype="2" fill="hold" nodeType="withEffect">
                                  <p:stCondLst>
                                    <p:cond delay="0"/>
                                  </p:stCondLst>
                                  <p:childTnLst>
                                    <p:set>
                                      <p:cBhvr>
                                        <p:cTn id="72" dur="1" fill="hold">
                                          <p:stCondLst>
                                            <p:cond delay="0"/>
                                          </p:stCondLst>
                                        </p:cTn>
                                        <p:tgtEl>
                                          <p:spTgt spid="33"/>
                                        </p:tgtEl>
                                        <p:attrNameLst>
                                          <p:attrName>style.visibility</p:attrName>
                                        </p:attrNameLst>
                                      </p:cBhvr>
                                      <p:to>
                                        <p:strVal val="visible"/>
                                      </p:to>
                                    </p:set>
                                    <p:animEffect transition="in" filter="wipe(right)">
                                      <p:cBhvr>
                                        <p:cTn id="73" dur="200"/>
                                        <p:tgtEl>
                                          <p:spTgt spid="33"/>
                                        </p:tgtEl>
                                      </p:cBhvr>
                                    </p:animEffect>
                                  </p:childTnLst>
                                </p:cTn>
                              </p:par>
                              <p:par>
                                <p:cTn id="74" presetID="22" presetClass="entr" presetSubtype="2" fill="hold" nodeType="with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wipe(right)">
                                      <p:cBhvr>
                                        <p:cTn id="76" dur="200"/>
                                        <p:tgtEl>
                                          <p:spTgt spid="35"/>
                                        </p:tgtEl>
                                      </p:cBhvr>
                                    </p:animEffect>
                                  </p:childTnLst>
                                </p:cTn>
                              </p:par>
                            </p:childTnLst>
                          </p:cTn>
                        </p:par>
                        <p:par>
                          <p:cTn id="77" fill="hold">
                            <p:stCondLst>
                              <p:cond delay="1900"/>
                            </p:stCondLst>
                            <p:childTnLst>
                              <p:par>
                                <p:cTn id="78" presetID="10" presetClass="entr" presetSubtype="0" fill="hold" grpId="0" nodeType="afterEffect">
                                  <p:stCondLst>
                                    <p:cond delay="0"/>
                                  </p:stCondLst>
                                  <p:iterate type="lt">
                                    <p:tmPct val="10000"/>
                                  </p:iterate>
                                  <p:childTnLst>
                                    <p:set>
                                      <p:cBhvr>
                                        <p:cTn id="79" dur="1" fill="hold">
                                          <p:stCondLst>
                                            <p:cond delay="0"/>
                                          </p:stCondLst>
                                        </p:cTn>
                                        <p:tgtEl>
                                          <p:spTgt spid="16"/>
                                        </p:tgtEl>
                                        <p:attrNameLst>
                                          <p:attrName>style.visibility</p:attrName>
                                        </p:attrNameLst>
                                      </p:cBhvr>
                                      <p:to>
                                        <p:strVal val="visible"/>
                                      </p:to>
                                    </p:set>
                                    <p:animEffect transition="in" filter="fade">
                                      <p:cBhvr>
                                        <p:cTn id="80" dur="100"/>
                                        <p:tgtEl>
                                          <p:spTgt spid="16"/>
                                        </p:tgtEl>
                                      </p:cBhvr>
                                    </p:animEffect>
                                  </p:childTnLst>
                                </p:cTn>
                              </p:par>
                              <p:par>
                                <p:cTn id="81" presetID="10" presetClass="entr" presetSubtype="0" fill="hold" grpId="0" nodeType="withEffect">
                                  <p:stCondLst>
                                    <p:cond delay="0"/>
                                  </p:stCondLst>
                                  <p:iterate type="lt">
                                    <p:tmPct val="10000"/>
                                  </p:iterate>
                                  <p:childTnLst>
                                    <p:set>
                                      <p:cBhvr>
                                        <p:cTn id="82" dur="1" fill="hold">
                                          <p:stCondLst>
                                            <p:cond delay="0"/>
                                          </p:stCondLst>
                                        </p:cTn>
                                        <p:tgtEl>
                                          <p:spTgt spid="17"/>
                                        </p:tgtEl>
                                        <p:attrNameLst>
                                          <p:attrName>style.visibility</p:attrName>
                                        </p:attrNameLst>
                                      </p:cBhvr>
                                      <p:to>
                                        <p:strVal val="visible"/>
                                      </p:to>
                                    </p:set>
                                    <p:animEffect transition="in" filter="fade">
                                      <p:cBhvr>
                                        <p:cTn id="83" dur="100"/>
                                        <p:tgtEl>
                                          <p:spTgt spid="17"/>
                                        </p:tgtEl>
                                      </p:cBhvr>
                                    </p:animEffect>
                                  </p:childTnLst>
                                </p:cTn>
                              </p:par>
                              <p:par>
                                <p:cTn id="84" presetID="10" presetClass="entr" presetSubtype="0" fill="hold" grpId="0" nodeType="withEffect">
                                  <p:stCondLst>
                                    <p:cond delay="0"/>
                                  </p:stCondLst>
                                  <p:iterate type="lt">
                                    <p:tmPct val="10000"/>
                                  </p:iterate>
                                  <p:childTnLst>
                                    <p:set>
                                      <p:cBhvr>
                                        <p:cTn id="85" dur="1" fill="hold">
                                          <p:stCondLst>
                                            <p:cond delay="0"/>
                                          </p:stCondLst>
                                        </p:cTn>
                                        <p:tgtEl>
                                          <p:spTgt spid="18"/>
                                        </p:tgtEl>
                                        <p:attrNameLst>
                                          <p:attrName>style.visibility</p:attrName>
                                        </p:attrNameLst>
                                      </p:cBhvr>
                                      <p:to>
                                        <p:strVal val="visible"/>
                                      </p:to>
                                    </p:set>
                                    <p:animEffect transition="in" filter="fade">
                                      <p:cBhvr>
                                        <p:cTn id="86" dur="100"/>
                                        <p:tgtEl>
                                          <p:spTgt spid="18"/>
                                        </p:tgtEl>
                                      </p:cBhvr>
                                    </p:animEffect>
                                  </p:childTnLst>
                                </p:cTn>
                              </p:par>
                              <p:par>
                                <p:cTn id="87" presetID="10" presetClass="entr" presetSubtype="0" fill="hold" grpId="0" nodeType="withEffect">
                                  <p:stCondLst>
                                    <p:cond delay="0"/>
                                  </p:stCondLst>
                                  <p:iterate type="lt">
                                    <p:tmPct val="10000"/>
                                  </p:iterate>
                                  <p:childTnLst>
                                    <p:set>
                                      <p:cBhvr>
                                        <p:cTn id="88" dur="1" fill="hold">
                                          <p:stCondLst>
                                            <p:cond delay="0"/>
                                          </p:stCondLst>
                                        </p:cTn>
                                        <p:tgtEl>
                                          <p:spTgt spid="19"/>
                                        </p:tgtEl>
                                        <p:attrNameLst>
                                          <p:attrName>style.visibility</p:attrName>
                                        </p:attrNameLst>
                                      </p:cBhvr>
                                      <p:to>
                                        <p:strVal val="visible"/>
                                      </p:to>
                                    </p:set>
                                    <p:animEffect transition="in" filter="fade">
                                      <p:cBhvr>
                                        <p:cTn id="89" dur="100"/>
                                        <p:tgtEl>
                                          <p:spTgt spid="19"/>
                                        </p:tgtEl>
                                      </p:cBhvr>
                                    </p:animEffect>
                                  </p:childTnLst>
                                </p:cTn>
                              </p:par>
                              <p:par>
                                <p:cTn id="90" presetID="10" presetClass="entr" presetSubtype="0" fill="hold" grpId="0" nodeType="withEffect">
                                  <p:stCondLst>
                                    <p:cond delay="0"/>
                                  </p:stCondLst>
                                  <p:iterate type="lt">
                                    <p:tmPct val="10000"/>
                                  </p:iterate>
                                  <p:childTnLst>
                                    <p:set>
                                      <p:cBhvr>
                                        <p:cTn id="91" dur="1" fill="hold">
                                          <p:stCondLst>
                                            <p:cond delay="0"/>
                                          </p:stCondLst>
                                        </p:cTn>
                                        <p:tgtEl>
                                          <p:spTgt spid="20"/>
                                        </p:tgtEl>
                                        <p:attrNameLst>
                                          <p:attrName>style.visibility</p:attrName>
                                        </p:attrNameLst>
                                      </p:cBhvr>
                                      <p:to>
                                        <p:strVal val="visible"/>
                                      </p:to>
                                    </p:set>
                                    <p:animEffect transition="in" filter="fade">
                                      <p:cBhvr>
                                        <p:cTn id="92" dur="1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p:bldP spid="16" grpId="0"/>
      <p:bldP spid="17" grpId="0"/>
      <p:bldP spid="18" grpId="0"/>
      <p:bldP spid="19" grpId="0"/>
      <p:bldP spid="20" grpId="0"/>
      <p:bldP spid="21" grpId="0"/>
      <p:bldP spid="22" grpId="0"/>
      <p:bldP spid="23" grpId="0"/>
      <p:bldP spid="24"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0" y="2571750"/>
            <a:ext cx="9145218" cy="0"/>
          </a:xfrm>
          <a:prstGeom prst="line">
            <a:avLst/>
          </a:prstGeom>
          <a:no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cxnSp>
      <p:sp>
        <p:nvSpPr>
          <p:cNvPr id="7" name="燕尾形 6"/>
          <p:cNvSpPr/>
          <p:nvPr/>
        </p:nvSpPr>
        <p:spPr>
          <a:xfrm>
            <a:off x="2457933" y="257876"/>
            <a:ext cx="161976" cy="324036"/>
          </a:xfrm>
          <a:prstGeom prst="chevron">
            <a:avLst/>
          </a:prstGeom>
          <a:solidFill>
            <a:srgbClr val="00B0F0"/>
          </a:solidFill>
          <a:ln w="9525">
            <a:noFill/>
            <a:round/>
            <a:headEnd/>
            <a:tailEnd/>
          </a:ln>
        </p:spPr>
        <p:txBody>
          <a:bodyPr vert="horz" wrap="square" lIns="68544" tIns="34272" rIns="68544" bIns="34272" numCol="1" anchor="t" anchorCtr="0" compatLnSpc="1">
            <a:prstTxWarp prst="textNoShape">
              <a:avLst/>
            </a:prstTxWarp>
          </a:bodyPr>
          <a:lstStyle/>
          <a:p>
            <a:pPr lvl="0"/>
            <a:endParaRPr lang="zh-CN" altLang="en-US" sz="1011">
              <a:solidFill>
                <a:schemeClr val="tx1"/>
              </a:solidFill>
            </a:endParaRPr>
          </a:p>
        </p:txBody>
      </p:sp>
      <p:sp>
        <p:nvSpPr>
          <p:cNvPr id="8" name="燕尾形 7"/>
          <p:cNvSpPr/>
          <p:nvPr/>
        </p:nvSpPr>
        <p:spPr>
          <a:xfrm>
            <a:off x="2611528" y="257876"/>
            <a:ext cx="161976" cy="324036"/>
          </a:xfrm>
          <a:prstGeom prst="chevron">
            <a:avLst/>
          </a:prstGeom>
          <a:solidFill>
            <a:srgbClr val="00B0F0"/>
          </a:solidFill>
          <a:ln w="9525">
            <a:noFill/>
            <a:round/>
            <a:headEnd/>
            <a:tailEnd/>
          </a:ln>
        </p:spPr>
        <p:txBody>
          <a:bodyPr vert="horz" wrap="square" lIns="68544" tIns="34272" rIns="68544" bIns="34272" numCol="1" anchor="t" anchorCtr="0" compatLnSpc="1">
            <a:prstTxWarp prst="textNoShape">
              <a:avLst/>
            </a:prstTxWarp>
          </a:bodyPr>
          <a:lstStyle/>
          <a:p>
            <a:pPr lvl="0"/>
            <a:endParaRPr lang="zh-CN" altLang="en-US" sz="1011">
              <a:solidFill>
                <a:schemeClr val="tx1"/>
              </a:solidFill>
            </a:endParaRPr>
          </a:p>
        </p:txBody>
      </p:sp>
      <p:grpSp>
        <p:nvGrpSpPr>
          <p:cNvPr id="19" name="组合 18"/>
          <p:cNvGrpSpPr/>
          <p:nvPr/>
        </p:nvGrpSpPr>
        <p:grpSpPr>
          <a:xfrm>
            <a:off x="1" y="257876"/>
            <a:ext cx="2466314" cy="346557"/>
            <a:chOff x="1" y="257876"/>
            <a:chExt cx="2466314" cy="346557"/>
          </a:xfrm>
        </p:grpSpPr>
        <p:sp>
          <p:nvSpPr>
            <p:cNvPr id="6" name="五边形 5"/>
            <p:cNvSpPr/>
            <p:nvPr/>
          </p:nvSpPr>
          <p:spPr>
            <a:xfrm>
              <a:off x="1" y="257876"/>
              <a:ext cx="2466314" cy="324036"/>
            </a:xfrm>
            <a:prstGeom prst="homePlate">
              <a:avLst>
                <a:gd name="adj" fmla="val 26606"/>
              </a:avLst>
            </a:prstGeom>
            <a:solidFill>
              <a:srgbClr val="00B0F0"/>
            </a:solidFill>
            <a:ln w="9525">
              <a:noFill/>
              <a:round/>
              <a:headEnd/>
              <a:tailEnd/>
            </a:ln>
          </p:spPr>
          <p:txBody>
            <a:bodyPr vert="horz" wrap="square" lIns="68544" tIns="34272" rIns="68544" bIns="34272" numCol="1" anchor="t" anchorCtr="0" compatLnSpc="1">
              <a:prstTxWarp prst="textNoShape">
                <a:avLst/>
              </a:prstTxWarp>
            </a:bodyPr>
            <a:lstStyle/>
            <a:p>
              <a:pPr lvl="0"/>
              <a:endParaRPr lang="zh-CN" altLang="en-US" sz="1011">
                <a:solidFill>
                  <a:schemeClr val="tx1"/>
                </a:solidFill>
              </a:endParaRPr>
            </a:p>
          </p:txBody>
        </p:sp>
        <p:sp>
          <p:nvSpPr>
            <p:cNvPr id="9" name="TextBox 15"/>
            <p:cNvSpPr txBox="1"/>
            <p:nvPr/>
          </p:nvSpPr>
          <p:spPr>
            <a:xfrm>
              <a:off x="900547" y="319613"/>
              <a:ext cx="1557384" cy="276871"/>
            </a:xfrm>
            <a:prstGeom prst="rect">
              <a:avLst/>
            </a:prstGeom>
            <a:noFill/>
          </p:spPr>
          <p:txBody>
            <a:bodyPr wrap="square" rtlCol="0">
              <a:spAutoFit/>
            </a:bodyPr>
            <a:lstStyle/>
            <a:p>
              <a:pPr marL="0" marR="0" indent="0" algn="l" defTabSz="685434" rtl="0" eaLnBrk="1" fontAlgn="auto" latinLnBrk="0" hangingPunct="1">
                <a:lnSpc>
                  <a:spcPct val="100000"/>
                </a:lnSpc>
                <a:spcBef>
                  <a:spcPts val="0"/>
                </a:spcBef>
                <a:spcAft>
                  <a:spcPts val="0"/>
                </a:spcAft>
                <a:buClrTx/>
                <a:buSzTx/>
                <a:buFontTx/>
                <a:buNone/>
                <a:tabLst/>
                <a:defRPr/>
              </a:pPr>
              <a:r>
                <a:rPr lang="en-US" altLang="zh-CN" sz="1199" b="1" dirty="0" smtClean="0">
                  <a:solidFill>
                    <a:schemeClr val="bg1"/>
                  </a:solidFill>
                  <a:ea typeface="微软雅黑" pitchFamily="34" charset="-122"/>
                  <a:cs typeface="Arial Unicode MS" pitchFamily="34" charset="-122"/>
                </a:rPr>
                <a:t>TRANSITION PAGE </a:t>
              </a:r>
            </a:p>
          </p:txBody>
        </p:sp>
        <p:sp>
          <p:nvSpPr>
            <p:cNvPr id="10" name="文本框 9"/>
            <p:cNvSpPr txBox="1"/>
            <p:nvPr/>
          </p:nvSpPr>
          <p:spPr>
            <a:xfrm>
              <a:off x="1" y="258313"/>
              <a:ext cx="900547" cy="346120"/>
            </a:xfrm>
            <a:prstGeom prst="rect">
              <a:avLst/>
            </a:prstGeom>
            <a:noFill/>
          </p:spPr>
          <p:txBody>
            <a:bodyPr wrap="square" rtlCol="0">
              <a:spAutoFit/>
            </a:bodyPr>
            <a:lstStyle/>
            <a:p>
              <a:pPr algn="r"/>
              <a:r>
                <a:rPr lang="zh-CN" altLang="en-US" sz="1649" dirty="0" smtClean="0">
                  <a:solidFill>
                    <a:prstClr val="white"/>
                  </a:solidFill>
                  <a:ea typeface="微软雅黑"/>
                </a:rPr>
                <a:t>过渡页</a:t>
              </a:r>
              <a:endParaRPr lang="zh-CN" altLang="en-US" sz="1649" dirty="0">
                <a:solidFill>
                  <a:prstClr val="white"/>
                </a:solidFill>
                <a:ea typeface="微软雅黑"/>
              </a:endParaRPr>
            </a:p>
          </p:txBody>
        </p:sp>
      </p:grpSp>
      <p:sp>
        <p:nvSpPr>
          <p:cNvPr id="11" name="燕尾形 10"/>
          <p:cNvSpPr/>
          <p:nvPr/>
        </p:nvSpPr>
        <p:spPr>
          <a:xfrm>
            <a:off x="8888352" y="2653188"/>
            <a:ext cx="80979" cy="21600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12" name="燕尾形 11"/>
          <p:cNvSpPr/>
          <p:nvPr/>
        </p:nvSpPr>
        <p:spPr>
          <a:xfrm>
            <a:off x="8972351" y="2653188"/>
            <a:ext cx="80979" cy="21600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14" name="矩形 13"/>
          <p:cNvSpPr/>
          <p:nvPr/>
        </p:nvSpPr>
        <p:spPr>
          <a:xfrm>
            <a:off x="4951440" y="2703903"/>
            <a:ext cx="2698100" cy="247888"/>
          </a:xfrm>
          <a:prstGeom prst="rect">
            <a:avLst/>
          </a:prstGeom>
        </p:spPr>
        <p:txBody>
          <a:bodyPr wrap="square">
            <a:spAutoFit/>
          </a:bodyPr>
          <a:lstStyle/>
          <a:p>
            <a:pPr marL="214198" indent="-214198">
              <a:buFont typeface="Arial" panose="020B0604020202020204" pitchFamily="34" charset="0"/>
              <a:buChar char="•"/>
              <a:defRPr/>
            </a:pPr>
            <a:r>
              <a:rPr lang="zh-CN" altLang="en-US" sz="1011" kern="0" dirty="0" smtClean="0">
                <a:solidFill>
                  <a:schemeClr val="tx1">
                    <a:lumMod val="65000"/>
                    <a:lumOff val="35000"/>
                  </a:schemeClr>
                </a:solidFill>
                <a:latin typeface="微软雅黑" pitchFamily="34" charset="-122"/>
                <a:ea typeface="微软雅黑" pitchFamily="34" charset="-122"/>
              </a:rPr>
              <a:t>添加小标题</a:t>
            </a:r>
            <a:endParaRPr lang="zh-CN" altLang="en-US" sz="1011" kern="0" dirty="0">
              <a:solidFill>
                <a:schemeClr val="tx1">
                  <a:lumMod val="65000"/>
                  <a:lumOff val="35000"/>
                </a:schemeClr>
              </a:solidFill>
              <a:latin typeface="微软雅黑" pitchFamily="34" charset="-122"/>
              <a:ea typeface="微软雅黑" pitchFamily="34" charset="-122"/>
            </a:endParaRPr>
          </a:p>
        </p:txBody>
      </p:sp>
      <p:sp>
        <p:nvSpPr>
          <p:cNvPr id="15" name="矩形 14"/>
          <p:cNvSpPr/>
          <p:nvPr/>
        </p:nvSpPr>
        <p:spPr>
          <a:xfrm>
            <a:off x="4951440" y="3027695"/>
            <a:ext cx="2698100" cy="247888"/>
          </a:xfrm>
          <a:prstGeom prst="rect">
            <a:avLst/>
          </a:prstGeom>
        </p:spPr>
        <p:txBody>
          <a:bodyPr wrap="square">
            <a:spAutoFit/>
          </a:bodyPr>
          <a:lstStyle/>
          <a:p>
            <a:pPr marL="214198" indent="-214198">
              <a:buFont typeface="Arial" panose="020B0604020202020204" pitchFamily="34" charset="0"/>
              <a:buChar char="•"/>
              <a:defRPr/>
            </a:pPr>
            <a:r>
              <a:rPr lang="zh-CN" altLang="en-US" sz="1011" kern="0" dirty="0" smtClean="0">
                <a:solidFill>
                  <a:schemeClr val="tx1">
                    <a:lumMod val="65000"/>
                    <a:lumOff val="35000"/>
                  </a:schemeClr>
                </a:solidFill>
                <a:latin typeface="微软雅黑" pitchFamily="34" charset="-122"/>
                <a:ea typeface="微软雅黑" pitchFamily="34" charset="-122"/>
              </a:rPr>
              <a:t>添加小标题</a:t>
            </a:r>
            <a:endParaRPr lang="zh-CN" altLang="en-US" sz="1011" kern="0" dirty="0">
              <a:solidFill>
                <a:schemeClr val="tx1">
                  <a:lumMod val="65000"/>
                  <a:lumOff val="35000"/>
                </a:schemeClr>
              </a:solidFill>
              <a:latin typeface="微软雅黑" pitchFamily="34" charset="-122"/>
              <a:ea typeface="微软雅黑" pitchFamily="34" charset="-122"/>
            </a:endParaRPr>
          </a:p>
        </p:txBody>
      </p:sp>
      <p:sp>
        <p:nvSpPr>
          <p:cNvPr id="16" name="矩形 15"/>
          <p:cNvSpPr/>
          <p:nvPr/>
        </p:nvSpPr>
        <p:spPr>
          <a:xfrm>
            <a:off x="4951440" y="3351486"/>
            <a:ext cx="2698100" cy="247888"/>
          </a:xfrm>
          <a:prstGeom prst="rect">
            <a:avLst/>
          </a:prstGeom>
        </p:spPr>
        <p:txBody>
          <a:bodyPr wrap="square">
            <a:spAutoFit/>
          </a:bodyPr>
          <a:lstStyle/>
          <a:p>
            <a:pPr marL="214198" indent="-214198">
              <a:buFont typeface="Arial" panose="020B0604020202020204" pitchFamily="34" charset="0"/>
              <a:buChar char="•"/>
              <a:defRPr/>
            </a:pPr>
            <a:r>
              <a:rPr lang="zh-CN" altLang="en-US" sz="1011" kern="0" dirty="0" smtClean="0">
                <a:solidFill>
                  <a:schemeClr val="tx1">
                    <a:lumMod val="65000"/>
                    <a:lumOff val="35000"/>
                  </a:schemeClr>
                </a:solidFill>
                <a:latin typeface="微软雅黑" pitchFamily="34" charset="-122"/>
                <a:ea typeface="微软雅黑" pitchFamily="34" charset="-122"/>
              </a:rPr>
              <a:t>添加小标题</a:t>
            </a:r>
            <a:endParaRPr lang="zh-CN" altLang="en-US" sz="1011" kern="0" dirty="0">
              <a:solidFill>
                <a:schemeClr val="tx1">
                  <a:lumMod val="65000"/>
                  <a:lumOff val="35000"/>
                </a:schemeClr>
              </a:solidFill>
              <a:latin typeface="微软雅黑" pitchFamily="34" charset="-122"/>
              <a:ea typeface="微软雅黑" pitchFamily="34" charset="-122"/>
            </a:endParaRPr>
          </a:p>
        </p:txBody>
      </p:sp>
      <p:sp>
        <p:nvSpPr>
          <p:cNvPr id="17" name="矩形 16"/>
          <p:cNvSpPr/>
          <p:nvPr/>
        </p:nvSpPr>
        <p:spPr>
          <a:xfrm>
            <a:off x="4951440" y="3675279"/>
            <a:ext cx="2698100" cy="247888"/>
          </a:xfrm>
          <a:prstGeom prst="rect">
            <a:avLst/>
          </a:prstGeom>
        </p:spPr>
        <p:txBody>
          <a:bodyPr wrap="square">
            <a:spAutoFit/>
          </a:bodyPr>
          <a:lstStyle/>
          <a:p>
            <a:pPr marL="214198" indent="-214198">
              <a:buFont typeface="Arial" panose="020B0604020202020204" pitchFamily="34" charset="0"/>
              <a:buChar char="•"/>
              <a:defRPr/>
            </a:pPr>
            <a:r>
              <a:rPr lang="zh-CN" altLang="en-US" sz="1011" kern="0" dirty="0" smtClean="0">
                <a:solidFill>
                  <a:schemeClr val="tx1">
                    <a:lumMod val="65000"/>
                    <a:lumOff val="35000"/>
                  </a:schemeClr>
                </a:solidFill>
                <a:latin typeface="微软雅黑" pitchFamily="34" charset="-122"/>
                <a:ea typeface="微软雅黑" pitchFamily="34" charset="-122"/>
              </a:rPr>
              <a:t>添加小标题</a:t>
            </a:r>
            <a:endParaRPr lang="zh-CN" altLang="en-US" sz="1011" kern="0" dirty="0">
              <a:solidFill>
                <a:schemeClr val="tx1">
                  <a:lumMod val="65000"/>
                  <a:lumOff val="35000"/>
                </a:schemeClr>
              </a:solidFill>
              <a:latin typeface="微软雅黑" pitchFamily="34" charset="-122"/>
              <a:ea typeface="微软雅黑" pitchFamily="34" charset="-122"/>
            </a:endParaRPr>
          </a:p>
        </p:txBody>
      </p:sp>
      <p:sp>
        <p:nvSpPr>
          <p:cNvPr id="20" name="TextBox 8"/>
          <p:cNvSpPr txBox="1"/>
          <p:nvPr/>
        </p:nvSpPr>
        <p:spPr>
          <a:xfrm>
            <a:off x="3817609" y="2031972"/>
            <a:ext cx="3831931" cy="507703"/>
          </a:xfrm>
          <a:prstGeom prst="rect">
            <a:avLst/>
          </a:prstGeom>
          <a:noFill/>
        </p:spPr>
        <p:txBody>
          <a:bodyPr wrap="square" rtlCol="0">
            <a:spAutoFit/>
          </a:bodyPr>
          <a:lstStyle/>
          <a:p>
            <a:pPr algn="ctr"/>
            <a:r>
              <a:rPr lang="zh-CN" altLang="en-US" sz="2699" b="1" dirty="0" smtClean="0">
                <a:solidFill>
                  <a:schemeClr val="tx1">
                    <a:lumMod val="65000"/>
                    <a:lumOff val="35000"/>
                  </a:schemeClr>
                </a:solidFill>
                <a:latin typeface="微软雅黑" pitchFamily="34" charset="-122"/>
                <a:ea typeface="微软雅黑" pitchFamily="34" charset="-122"/>
              </a:rPr>
              <a:t>第三章  添加标题</a:t>
            </a:r>
            <a:endParaRPr lang="zh-CN" altLang="en-US" sz="2699" b="1" dirty="0">
              <a:solidFill>
                <a:schemeClr val="tx1">
                  <a:lumMod val="65000"/>
                  <a:lumOff val="35000"/>
                </a:schemeClr>
              </a:solidFill>
              <a:latin typeface="微软雅黑" pitchFamily="34" charset="-122"/>
              <a:ea typeface="微软雅黑" pitchFamily="34" charset="-122"/>
            </a:endParaRPr>
          </a:p>
        </p:txBody>
      </p:sp>
      <p:grpSp>
        <p:nvGrpSpPr>
          <p:cNvPr id="3" name="组合 2"/>
          <p:cNvGrpSpPr/>
          <p:nvPr/>
        </p:nvGrpSpPr>
        <p:grpSpPr>
          <a:xfrm>
            <a:off x="1062523" y="1356750"/>
            <a:ext cx="2429368" cy="2430000"/>
            <a:chOff x="1062523" y="1356750"/>
            <a:chExt cx="2429368" cy="2430000"/>
          </a:xfrm>
        </p:grpSpPr>
        <p:sp>
          <p:nvSpPr>
            <p:cNvPr id="5" name="椭圆 4"/>
            <p:cNvSpPr/>
            <p:nvPr/>
          </p:nvSpPr>
          <p:spPr>
            <a:xfrm>
              <a:off x="1062523" y="1356750"/>
              <a:ext cx="2429368" cy="2430000"/>
            </a:xfrm>
            <a:prstGeom prst="ellipse">
              <a:avLst/>
            </a:prstGeom>
            <a:solidFill>
              <a:schemeClr val="bg1"/>
            </a:solidFill>
            <a:ln w="190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sz="1011">
                <a:latin typeface="Impact" pitchFamily="34" charset="0"/>
              </a:endParaRPr>
            </a:p>
          </p:txBody>
        </p:sp>
        <p:sp>
          <p:nvSpPr>
            <p:cNvPr id="22" name="椭圆 21"/>
            <p:cNvSpPr/>
            <p:nvPr/>
          </p:nvSpPr>
          <p:spPr>
            <a:xfrm>
              <a:off x="1197488" y="1492312"/>
              <a:ext cx="2159438" cy="2158876"/>
            </a:xfrm>
            <a:prstGeom prst="ellipse">
              <a:avLst/>
            </a:prstGeom>
            <a:blipFill dpi="0" rotWithShape="1">
              <a:blip r:embed="rId2" cstate="email">
                <a:extLst>
                  <a:ext uri="{28A0092B-C50C-407E-A947-70E740481C1C}">
                    <a14:useLocalDpi xmlns:a14="http://schemas.microsoft.com/office/drawing/2010/main"/>
                  </a:ext>
                </a:extLst>
              </a:blip>
              <a:srcRect/>
              <a:stretch>
                <a:fillRect/>
              </a:stretch>
            </a:blip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Tree>
    <p:extLst>
      <p:ext uri="{BB962C8B-B14F-4D97-AF65-F5344CB8AC3E}">
        <p14:creationId xmlns:p14="http://schemas.microsoft.com/office/powerpoint/2010/main" val="1690360657"/>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50" presetClass="entr" presetSubtype="0" decel="10000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1000" fill="hold"/>
                                            <p:tgtEl>
                                              <p:spTgt spid="3"/>
                                            </p:tgtEl>
                                            <p:attrNameLst>
                                              <p:attrName>ppt_w</p:attrName>
                                            </p:attrNameLst>
                                          </p:cBhvr>
                                          <p:tavLst>
                                            <p:tav tm="0">
                                              <p:val>
                                                <p:strVal val="#ppt_w+.3"/>
                                              </p:val>
                                            </p:tav>
                                            <p:tav tm="100000">
                                              <p:val>
                                                <p:strVal val="#ppt_w"/>
                                              </p:val>
                                            </p:tav>
                                          </p:tavLst>
                                        </p:anim>
                                        <p:anim calcmode="lin" valueType="num">
                                          <p:cBhvr>
                                            <p:cTn id="28" dur="1000" fill="hold"/>
                                            <p:tgtEl>
                                              <p:spTgt spid="3"/>
                                            </p:tgtEl>
                                            <p:attrNameLst>
                                              <p:attrName>ppt_h</p:attrName>
                                            </p:attrNameLst>
                                          </p:cBhvr>
                                          <p:tavLst>
                                            <p:tav tm="0">
                                              <p:val>
                                                <p:strVal val="#ppt_h"/>
                                              </p:val>
                                            </p:tav>
                                            <p:tav tm="100000">
                                              <p:val>
                                                <p:strVal val="#ppt_h"/>
                                              </p:val>
                                            </p:tav>
                                          </p:tavLst>
                                        </p:anim>
                                        <p:animEffect transition="in" filter="fade">
                                          <p:cBhvr>
                                            <p:cTn id="29" dur="1000"/>
                                            <p:tgtEl>
                                              <p:spTgt spid="3"/>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par>
                                    <p:cTn id="34" presetID="63" presetClass="path" presetSubtype="0" accel="50000" fill="hold" grpId="1" nodeType="withEffect" p14:presetBounceEnd="64000">
                                      <p:stCondLst>
                                        <p:cond delay="0"/>
                                      </p:stCondLst>
                                      <p:childTnLst>
                                        <p:animMotion origin="layout" path="M -0.87919 -4.81481E-6 L -3.14501E-6 -4.81481E-6 " pathEditMode="relative" rAng="0" ptsTypes="AA" p14:bounceEnd="64000">
                                          <p:cBhvr>
                                            <p:cTn id="35" dur="500" fill="hold"/>
                                            <p:tgtEl>
                                              <p:spTgt spid="20"/>
                                            </p:tgtEl>
                                            <p:attrNameLst>
                                              <p:attrName>ppt_x</p:attrName>
                                              <p:attrName>ppt_y</p:attrName>
                                            </p:attrNameLst>
                                          </p:cBhvr>
                                          <p:rCtr x="43960" y="0"/>
                                        </p:animMotion>
                                      </p:childTnLst>
                                    </p:cTn>
                                  </p:par>
                                </p:childTnLst>
                              </p:cTn>
                            </p:par>
                            <p:par>
                              <p:cTn id="36" fill="hold">
                                <p:stCondLst>
                                  <p:cond delay="1500"/>
                                </p:stCondLst>
                                <p:childTnLst>
                                  <p:par>
                                    <p:cTn id="37" presetID="52"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Scale>
                                          <p:cBhvr>
                                            <p:cTn id="39"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14"/>
                                            </p:tgtEl>
                                            <p:attrNameLst>
                                              <p:attrName>ppt_x</p:attrName>
                                              <p:attrName>ppt_y</p:attrName>
                                            </p:attrNameLst>
                                          </p:cBhvr>
                                        </p:animMotion>
                                        <p:animEffect transition="in" filter="fade">
                                          <p:cBhvr>
                                            <p:cTn id="41" dur="1000"/>
                                            <p:tgtEl>
                                              <p:spTgt spid="14"/>
                                            </p:tgtEl>
                                          </p:cBhvr>
                                        </p:animEffect>
                                      </p:childTnLst>
                                    </p:cTn>
                                  </p:par>
                                  <p:par>
                                    <p:cTn id="42" presetID="52" presetClass="entr" presetSubtype="0" fill="hold" grpId="0" nodeType="withEffect">
                                      <p:stCondLst>
                                        <p:cond delay="200"/>
                                      </p:stCondLst>
                                      <p:iterate type="lt">
                                        <p:tmPct val="0"/>
                                      </p:iterate>
                                      <p:childTnLst>
                                        <p:set>
                                          <p:cBhvr>
                                            <p:cTn id="43" dur="1" fill="hold">
                                              <p:stCondLst>
                                                <p:cond delay="0"/>
                                              </p:stCondLst>
                                            </p:cTn>
                                            <p:tgtEl>
                                              <p:spTgt spid="15"/>
                                            </p:tgtEl>
                                            <p:attrNameLst>
                                              <p:attrName>style.visibility</p:attrName>
                                            </p:attrNameLst>
                                          </p:cBhvr>
                                          <p:to>
                                            <p:strVal val="visible"/>
                                          </p:to>
                                        </p:set>
                                        <p:animScale>
                                          <p:cBhvr>
                                            <p:cTn id="44"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15"/>
                                            </p:tgtEl>
                                            <p:attrNameLst>
                                              <p:attrName>ppt_x</p:attrName>
                                              <p:attrName>ppt_y</p:attrName>
                                            </p:attrNameLst>
                                          </p:cBhvr>
                                        </p:animMotion>
                                        <p:animEffect transition="in" filter="fade">
                                          <p:cBhvr>
                                            <p:cTn id="46" dur="1000"/>
                                            <p:tgtEl>
                                              <p:spTgt spid="15"/>
                                            </p:tgtEl>
                                          </p:cBhvr>
                                        </p:animEffect>
                                      </p:childTnLst>
                                    </p:cTn>
                                  </p:par>
                                  <p:par>
                                    <p:cTn id="47" presetID="52" presetClass="entr" presetSubtype="0" fill="hold" grpId="0" nodeType="withEffect">
                                      <p:stCondLst>
                                        <p:cond delay="400"/>
                                      </p:stCondLst>
                                      <p:childTnLst>
                                        <p:set>
                                          <p:cBhvr>
                                            <p:cTn id="48" dur="1" fill="hold">
                                              <p:stCondLst>
                                                <p:cond delay="0"/>
                                              </p:stCondLst>
                                            </p:cTn>
                                            <p:tgtEl>
                                              <p:spTgt spid="16"/>
                                            </p:tgtEl>
                                            <p:attrNameLst>
                                              <p:attrName>style.visibility</p:attrName>
                                            </p:attrNameLst>
                                          </p:cBhvr>
                                          <p:to>
                                            <p:strVal val="visible"/>
                                          </p:to>
                                        </p:set>
                                        <p:animScale>
                                          <p:cBhvr>
                                            <p:cTn id="49"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6"/>
                                            </p:tgtEl>
                                            <p:attrNameLst>
                                              <p:attrName>ppt_x</p:attrName>
                                              <p:attrName>ppt_y</p:attrName>
                                            </p:attrNameLst>
                                          </p:cBhvr>
                                        </p:animMotion>
                                        <p:animEffect transition="in" filter="fade">
                                          <p:cBhvr>
                                            <p:cTn id="51" dur="1000"/>
                                            <p:tgtEl>
                                              <p:spTgt spid="16"/>
                                            </p:tgtEl>
                                          </p:cBhvr>
                                        </p:animEffect>
                                      </p:childTnLst>
                                    </p:cTn>
                                  </p:par>
                                  <p:par>
                                    <p:cTn id="52" presetID="52" presetClass="entr" presetSubtype="0" fill="hold" grpId="0" nodeType="withEffect">
                                      <p:stCondLst>
                                        <p:cond delay="600"/>
                                      </p:stCondLst>
                                      <p:iterate type="lt">
                                        <p:tmPct val="0"/>
                                      </p:iterate>
                                      <p:childTnLst>
                                        <p:set>
                                          <p:cBhvr>
                                            <p:cTn id="53" dur="1" fill="hold">
                                              <p:stCondLst>
                                                <p:cond delay="0"/>
                                              </p:stCondLst>
                                            </p:cTn>
                                            <p:tgtEl>
                                              <p:spTgt spid="17"/>
                                            </p:tgtEl>
                                            <p:attrNameLst>
                                              <p:attrName>style.visibility</p:attrName>
                                            </p:attrNameLst>
                                          </p:cBhvr>
                                          <p:to>
                                            <p:strVal val="visible"/>
                                          </p:to>
                                        </p:set>
                                        <p:animScale>
                                          <p:cBhvr>
                                            <p:cTn id="54"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17"/>
                                            </p:tgtEl>
                                            <p:attrNameLst>
                                              <p:attrName>ppt_x</p:attrName>
                                              <p:attrName>ppt_y</p:attrName>
                                            </p:attrNameLst>
                                          </p:cBhvr>
                                        </p:animMotion>
                                        <p:animEffect transition="in" filter="fade">
                                          <p:cBhvr>
                                            <p:cTn id="56" dur="1000"/>
                                            <p:tgtEl>
                                              <p:spTgt spid="17"/>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ppt_x"/>
                                              </p:val>
                                            </p:tav>
                                            <p:tav tm="100000">
                                              <p:val>
                                                <p:strVal val="#ppt_x"/>
                                              </p:val>
                                            </p:tav>
                                          </p:tavLst>
                                        </p:anim>
                                        <p:anim calcmode="lin" valueType="num">
                                          <p:cBhvr additive="base">
                                            <p:cTn id="6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ppt_x"/>
                                              </p:val>
                                            </p:tav>
                                            <p:tav tm="100000">
                                              <p:val>
                                                <p:strVal val="#ppt_x"/>
                                              </p:val>
                                            </p:tav>
                                          </p:tavLst>
                                        </p:anim>
                                        <p:anim calcmode="lin" valueType="num">
                                          <p:cBhvr additive="base">
                                            <p:cTn id="6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animBg="1"/>
          <p:bldP spid="12" grpId="0" animBg="1"/>
          <p:bldP spid="14" grpId="0"/>
          <p:bldP spid="15" grpId="0"/>
          <p:bldP spid="16" grpId="0"/>
          <p:bldP spid="17" grpId="0"/>
          <p:bldP spid="20" grpId="0"/>
          <p:bldP spid="20" grpId="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50" presetClass="entr" presetSubtype="0" decel="10000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1000" fill="hold"/>
                                            <p:tgtEl>
                                              <p:spTgt spid="3"/>
                                            </p:tgtEl>
                                            <p:attrNameLst>
                                              <p:attrName>ppt_w</p:attrName>
                                            </p:attrNameLst>
                                          </p:cBhvr>
                                          <p:tavLst>
                                            <p:tav tm="0">
                                              <p:val>
                                                <p:strVal val="#ppt_w+.3"/>
                                              </p:val>
                                            </p:tav>
                                            <p:tav tm="100000">
                                              <p:val>
                                                <p:strVal val="#ppt_w"/>
                                              </p:val>
                                            </p:tav>
                                          </p:tavLst>
                                        </p:anim>
                                        <p:anim calcmode="lin" valueType="num">
                                          <p:cBhvr>
                                            <p:cTn id="28" dur="1000" fill="hold"/>
                                            <p:tgtEl>
                                              <p:spTgt spid="3"/>
                                            </p:tgtEl>
                                            <p:attrNameLst>
                                              <p:attrName>ppt_h</p:attrName>
                                            </p:attrNameLst>
                                          </p:cBhvr>
                                          <p:tavLst>
                                            <p:tav tm="0">
                                              <p:val>
                                                <p:strVal val="#ppt_h"/>
                                              </p:val>
                                            </p:tav>
                                            <p:tav tm="100000">
                                              <p:val>
                                                <p:strVal val="#ppt_h"/>
                                              </p:val>
                                            </p:tav>
                                          </p:tavLst>
                                        </p:anim>
                                        <p:animEffect transition="in" filter="fade">
                                          <p:cBhvr>
                                            <p:cTn id="29" dur="1000"/>
                                            <p:tgtEl>
                                              <p:spTgt spid="3"/>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par>
                                    <p:cTn id="34" presetID="63" presetClass="path" presetSubtype="0" accel="50000" fill="hold" grpId="1" nodeType="withEffect">
                                      <p:stCondLst>
                                        <p:cond delay="0"/>
                                      </p:stCondLst>
                                      <p:childTnLst>
                                        <p:animMotion origin="layout" path="M -0.87919 -4.81481E-6 L -3.14501E-6 -4.81481E-6 " pathEditMode="relative" rAng="0" ptsTypes="AA">
                                          <p:cBhvr>
                                            <p:cTn id="35" dur="500" fill="hold"/>
                                            <p:tgtEl>
                                              <p:spTgt spid="20"/>
                                            </p:tgtEl>
                                            <p:attrNameLst>
                                              <p:attrName>ppt_x</p:attrName>
                                              <p:attrName>ppt_y</p:attrName>
                                            </p:attrNameLst>
                                          </p:cBhvr>
                                          <p:rCtr x="43960" y="0"/>
                                        </p:animMotion>
                                      </p:childTnLst>
                                    </p:cTn>
                                  </p:par>
                                </p:childTnLst>
                              </p:cTn>
                            </p:par>
                            <p:par>
                              <p:cTn id="36" fill="hold">
                                <p:stCondLst>
                                  <p:cond delay="1500"/>
                                </p:stCondLst>
                                <p:childTnLst>
                                  <p:par>
                                    <p:cTn id="37" presetID="52"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Scale>
                                          <p:cBhvr>
                                            <p:cTn id="39"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14"/>
                                            </p:tgtEl>
                                            <p:attrNameLst>
                                              <p:attrName>ppt_x</p:attrName>
                                              <p:attrName>ppt_y</p:attrName>
                                            </p:attrNameLst>
                                          </p:cBhvr>
                                        </p:animMotion>
                                        <p:animEffect transition="in" filter="fade">
                                          <p:cBhvr>
                                            <p:cTn id="41" dur="1000"/>
                                            <p:tgtEl>
                                              <p:spTgt spid="14"/>
                                            </p:tgtEl>
                                          </p:cBhvr>
                                        </p:animEffect>
                                      </p:childTnLst>
                                    </p:cTn>
                                  </p:par>
                                  <p:par>
                                    <p:cTn id="42" presetID="52" presetClass="entr" presetSubtype="0" fill="hold" grpId="0" nodeType="withEffect">
                                      <p:stCondLst>
                                        <p:cond delay="200"/>
                                      </p:stCondLst>
                                      <p:iterate type="lt">
                                        <p:tmPct val="0"/>
                                      </p:iterate>
                                      <p:childTnLst>
                                        <p:set>
                                          <p:cBhvr>
                                            <p:cTn id="43" dur="1" fill="hold">
                                              <p:stCondLst>
                                                <p:cond delay="0"/>
                                              </p:stCondLst>
                                            </p:cTn>
                                            <p:tgtEl>
                                              <p:spTgt spid="15"/>
                                            </p:tgtEl>
                                            <p:attrNameLst>
                                              <p:attrName>style.visibility</p:attrName>
                                            </p:attrNameLst>
                                          </p:cBhvr>
                                          <p:to>
                                            <p:strVal val="visible"/>
                                          </p:to>
                                        </p:set>
                                        <p:animScale>
                                          <p:cBhvr>
                                            <p:cTn id="44"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15"/>
                                            </p:tgtEl>
                                            <p:attrNameLst>
                                              <p:attrName>ppt_x</p:attrName>
                                              <p:attrName>ppt_y</p:attrName>
                                            </p:attrNameLst>
                                          </p:cBhvr>
                                        </p:animMotion>
                                        <p:animEffect transition="in" filter="fade">
                                          <p:cBhvr>
                                            <p:cTn id="46" dur="1000"/>
                                            <p:tgtEl>
                                              <p:spTgt spid="15"/>
                                            </p:tgtEl>
                                          </p:cBhvr>
                                        </p:animEffect>
                                      </p:childTnLst>
                                    </p:cTn>
                                  </p:par>
                                  <p:par>
                                    <p:cTn id="47" presetID="52" presetClass="entr" presetSubtype="0" fill="hold" grpId="0" nodeType="withEffect">
                                      <p:stCondLst>
                                        <p:cond delay="400"/>
                                      </p:stCondLst>
                                      <p:childTnLst>
                                        <p:set>
                                          <p:cBhvr>
                                            <p:cTn id="48" dur="1" fill="hold">
                                              <p:stCondLst>
                                                <p:cond delay="0"/>
                                              </p:stCondLst>
                                            </p:cTn>
                                            <p:tgtEl>
                                              <p:spTgt spid="16"/>
                                            </p:tgtEl>
                                            <p:attrNameLst>
                                              <p:attrName>style.visibility</p:attrName>
                                            </p:attrNameLst>
                                          </p:cBhvr>
                                          <p:to>
                                            <p:strVal val="visible"/>
                                          </p:to>
                                        </p:set>
                                        <p:animScale>
                                          <p:cBhvr>
                                            <p:cTn id="49"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6"/>
                                            </p:tgtEl>
                                            <p:attrNameLst>
                                              <p:attrName>ppt_x</p:attrName>
                                              <p:attrName>ppt_y</p:attrName>
                                            </p:attrNameLst>
                                          </p:cBhvr>
                                        </p:animMotion>
                                        <p:animEffect transition="in" filter="fade">
                                          <p:cBhvr>
                                            <p:cTn id="51" dur="1000"/>
                                            <p:tgtEl>
                                              <p:spTgt spid="16"/>
                                            </p:tgtEl>
                                          </p:cBhvr>
                                        </p:animEffect>
                                      </p:childTnLst>
                                    </p:cTn>
                                  </p:par>
                                  <p:par>
                                    <p:cTn id="52" presetID="52" presetClass="entr" presetSubtype="0" fill="hold" grpId="0" nodeType="withEffect">
                                      <p:stCondLst>
                                        <p:cond delay="600"/>
                                      </p:stCondLst>
                                      <p:iterate type="lt">
                                        <p:tmPct val="0"/>
                                      </p:iterate>
                                      <p:childTnLst>
                                        <p:set>
                                          <p:cBhvr>
                                            <p:cTn id="53" dur="1" fill="hold">
                                              <p:stCondLst>
                                                <p:cond delay="0"/>
                                              </p:stCondLst>
                                            </p:cTn>
                                            <p:tgtEl>
                                              <p:spTgt spid="17"/>
                                            </p:tgtEl>
                                            <p:attrNameLst>
                                              <p:attrName>style.visibility</p:attrName>
                                            </p:attrNameLst>
                                          </p:cBhvr>
                                          <p:to>
                                            <p:strVal val="visible"/>
                                          </p:to>
                                        </p:set>
                                        <p:animScale>
                                          <p:cBhvr>
                                            <p:cTn id="54"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17"/>
                                            </p:tgtEl>
                                            <p:attrNameLst>
                                              <p:attrName>ppt_x</p:attrName>
                                              <p:attrName>ppt_y</p:attrName>
                                            </p:attrNameLst>
                                          </p:cBhvr>
                                        </p:animMotion>
                                        <p:animEffect transition="in" filter="fade">
                                          <p:cBhvr>
                                            <p:cTn id="56" dur="1000"/>
                                            <p:tgtEl>
                                              <p:spTgt spid="17"/>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ppt_x"/>
                                              </p:val>
                                            </p:tav>
                                            <p:tav tm="100000">
                                              <p:val>
                                                <p:strVal val="#ppt_x"/>
                                              </p:val>
                                            </p:tav>
                                          </p:tavLst>
                                        </p:anim>
                                        <p:anim calcmode="lin" valueType="num">
                                          <p:cBhvr additive="base">
                                            <p:cTn id="6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ppt_x"/>
                                              </p:val>
                                            </p:tav>
                                            <p:tav tm="100000">
                                              <p:val>
                                                <p:strVal val="#ppt_x"/>
                                              </p:val>
                                            </p:tav>
                                          </p:tavLst>
                                        </p:anim>
                                        <p:anim calcmode="lin" valueType="num">
                                          <p:cBhvr additive="base">
                                            <p:cTn id="6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animBg="1"/>
          <p:bldP spid="12" grpId="0" animBg="1"/>
          <p:bldP spid="14" grpId="0"/>
          <p:bldP spid="15" grpId="0"/>
          <p:bldP spid="16" grpId="0"/>
          <p:bldP spid="17" grpId="0"/>
          <p:bldP spid="20" grpId="0"/>
          <p:bldP spid="20" grpId="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第三章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sp>
        <p:nvSpPr>
          <p:cNvPr id="10" name="矩形 13"/>
          <p:cNvSpPr>
            <a:spLocks noChangeArrowheads="1"/>
          </p:cNvSpPr>
          <p:nvPr/>
        </p:nvSpPr>
        <p:spPr bwMode="auto">
          <a:xfrm>
            <a:off x="0" y="1144191"/>
            <a:ext cx="9144000" cy="2356247"/>
          </a:xfrm>
          <a:prstGeom prst="rect">
            <a:avLst/>
          </a:prstGeom>
          <a:solidFill>
            <a:srgbClr val="3B79CE"/>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1" name="Line 15"/>
          <p:cNvSpPr>
            <a:spLocks noChangeShapeType="1"/>
          </p:cNvSpPr>
          <p:nvPr/>
        </p:nvSpPr>
        <p:spPr bwMode="auto">
          <a:xfrm>
            <a:off x="4302919" y="1709738"/>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2" name="组合 39"/>
          <p:cNvGrpSpPr>
            <a:grpSpLocks/>
          </p:cNvGrpSpPr>
          <p:nvPr/>
        </p:nvGrpSpPr>
        <p:grpSpPr bwMode="auto">
          <a:xfrm>
            <a:off x="3793332" y="1283494"/>
            <a:ext cx="1231106" cy="2349973"/>
            <a:chOff x="0" y="0"/>
            <a:chExt cx="1640297" cy="3132740"/>
          </a:xfrm>
        </p:grpSpPr>
        <p:sp>
          <p:nvSpPr>
            <p:cNvPr id="13" name="流程图: 联系 15"/>
            <p:cNvSpPr>
              <a:spLocks noChangeArrowheads="1"/>
            </p:cNvSpPr>
            <p:nvPr/>
          </p:nvSpPr>
          <p:spPr bwMode="auto">
            <a:xfrm rot="8029717">
              <a:off x="33392" y="0"/>
              <a:ext cx="1433015" cy="1433015"/>
            </a:xfrm>
            <a:prstGeom prst="flowChartConnector">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grpSp>
          <p:nvGrpSpPr>
            <p:cNvPr id="14" name="Group 4"/>
            <p:cNvGrpSpPr>
              <a:grpSpLocks/>
            </p:cNvGrpSpPr>
            <p:nvPr/>
          </p:nvGrpSpPr>
          <p:grpSpPr bwMode="auto">
            <a:xfrm>
              <a:off x="337034" y="333007"/>
              <a:ext cx="684714" cy="807963"/>
              <a:chOff x="0" y="0"/>
              <a:chExt cx="650" cy="767"/>
            </a:xfrm>
          </p:grpSpPr>
          <p:sp>
            <p:nvSpPr>
              <p:cNvPr id="17" name="Line 5"/>
              <p:cNvSpPr>
                <a:spLocks noChangeShapeType="1"/>
              </p:cNvSpPr>
              <p:nvPr/>
            </p:nvSpPr>
            <p:spPr bwMode="auto">
              <a:xfrm>
                <a:off x="0" y="0"/>
                <a:ext cx="0" cy="0"/>
              </a:xfrm>
              <a:prstGeom prst="line">
                <a:avLst/>
              </a:prstGeom>
              <a:noFill/>
              <a:ln w="14288">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 name="Freeform 6"/>
              <p:cNvSpPr>
                <a:spLocks noEditPoints="1"/>
              </p:cNvSpPr>
              <p:nvPr/>
            </p:nvSpPr>
            <p:spPr bwMode="auto">
              <a:xfrm>
                <a:off x="119" y="0"/>
                <a:ext cx="531" cy="767"/>
              </a:xfrm>
              <a:custGeom>
                <a:avLst/>
                <a:gdLst>
                  <a:gd name="T0" fmla="*/ 3638 w 222"/>
                  <a:gd name="T1" fmla="*/ 0 h 322"/>
                  <a:gd name="T2" fmla="*/ 0 w 222"/>
                  <a:gd name="T3" fmla="*/ 3568 h 322"/>
                  <a:gd name="T4" fmla="*/ 1670 w 222"/>
                  <a:gd name="T5" fmla="*/ 7472 h 322"/>
                  <a:gd name="T6" fmla="*/ 3638 w 222"/>
                  <a:gd name="T7" fmla="*/ 10366 h 322"/>
                  <a:gd name="T8" fmla="*/ 5595 w 222"/>
                  <a:gd name="T9" fmla="*/ 7472 h 322"/>
                  <a:gd name="T10" fmla="*/ 7267 w 222"/>
                  <a:gd name="T11" fmla="*/ 3568 h 322"/>
                  <a:gd name="T12" fmla="*/ 3638 w 222"/>
                  <a:gd name="T13" fmla="*/ 0 h 322"/>
                  <a:gd name="T14" fmla="*/ 4492 w 222"/>
                  <a:gd name="T15" fmla="*/ 8782 h 322"/>
                  <a:gd name="T16" fmla="*/ 2849 w 222"/>
                  <a:gd name="T17" fmla="*/ 9016 h 322"/>
                  <a:gd name="T18" fmla="*/ 2655 w 222"/>
                  <a:gd name="T19" fmla="*/ 8408 h 322"/>
                  <a:gd name="T20" fmla="*/ 2655 w 222"/>
                  <a:gd name="T21" fmla="*/ 8363 h 322"/>
                  <a:gd name="T22" fmla="*/ 4681 w 222"/>
                  <a:gd name="T23" fmla="*/ 8149 h 322"/>
                  <a:gd name="T24" fmla="*/ 4612 w 222"/>
                  <a:gd name="T25" fmla="*/ 8408 h 322"/>
                  <a:gd name="T26" fmla="*/ 4492 w 222"/>
                  <a:gd name="T27" fmla="*/ 8782 h 322"/>
                  <a:gd name="T28" fmla="*/ 2557 w 222"/>
                  <a:gd name="T29" fmla="*/ 8080 h 322"/>
                  <a:gd name="T30" fmla="*/ 2351 w 222"/>
                  <a:gd name="T31" fmla="*/ 7432 h 322"/>
                  <a:gd name="T32" fmla="*/ 4915 w 222"/>
                  <a:gd name="T33" fmla="*/ 7432 h 322"/>
                  <a:gd name="T34" fmla="*/ 4817 w 222"/>
                  <a:gd name="T35" fmla="*/ 7784 h 322"/>
                  <a:gd name="T36" fmla="*/ 2557 w 222"/>
                  <a:gd name="T37" fmla="*/ 8080 h 322"/>
                  <a:gd name="T38" fmla="*/ 3638 w 222"/>
                  <a:gd name="T39" fmla="*/ 9719 h 322"/>
                  <a:gd name="T40" fmla="*/ 2980 w 222"/>
                  <a:gd name="T41" fmla="*/ 9299 h 322"/>
                  <a:gd name="T42" fmla="*/ 4394 w 222"/>
                  <a:gd name="T43" fmla="*/ 9135 h 322"/>
                  <a:gd name="T44" fmla="*/ 3638 w 222"/>
                  <a:gd name="T45" fmla="*/ 9719 h 322"/>
                  <a:gd name="T46" fmla="*/ 5171 w 222"/>
                  <a:gd name="T47" fmla="*/ 6798 h 322"/>
                  <a:gd name="T48" fmla="*/ 2093 w 222"/>
                  <a:gd name="T49" fmla="*/ 6798 h 322"/>
                  <a:gd name="T50" fmla="*/ 1533 w 222"/>
                  <a:gd name="T51" fmla="*/ 5760 h 322"/>
                  <a:gd name="T52" fmla="*/ 658 w 222"/>
                  <a:gd name="T53" fmla="*/ 3568 h 322"/>
                  <a:gd name="T54" fmla="*/ 3638 w 222"/>
                  <a:gd name="T55" fmla="*/ 648 h 322"/>
                  <a:gd name="T56" fmla="*/ 6609 w 222"/>
                  <a:gd name="T57" fmla="*/ 3568 h 322"/>
                  <a:gd name="T58" fmla="*/ 5733 w 222"/>
                  <a:gd name="T59" fmla="*/ 5760 h 322"/>
                  <a:gd name="T60" fmla="*/ 5171 w 222"/>
                  <a:gd name="T61" fmla="*/ 6798 h 322"/>
                  <a:gd name="T62" fmla="*/ 3638 w 222"/>
                  <a:gd name="T63" fmla="*/ 1605 h 322"/>
                  <a:gd name="T64" fmla="*/ 3794 w 222"/>
                  <a:gd name="T65" fmla="*/ 1770 h 322"/>
                  <a:gd name="T66" fmla="*/ 3638 w 222"/>
                  <a:gd name="T67" fmla="*/ 1934 h 322"/>
                  <a:gd name="T68" fmla="*/ 1997 w 222"/>
                  <a:gd name="T69" fmla="*/ 3568 h 322"/>
                  <a:gd name="T70" fmla="*/ 1837 w 222"/>
                  <a:gd name="T71" fmla="*/ 3728 h 322"/>
                  <a:gd name="T72" fmla="*/ 1670 w 222"/>
                  <a:gd name="T73" fmla="*/ 3568 h 322"/>
                  <a:gd name="T74" fmla="*/ 3638 w 222"/>
                  <a:gd name="T75" fmla="*/ 1605 h 32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222" h="322">
                    <a:moveTo>
                      <a:pt x="111" y="0"/>
                    </a:moveTo>
                    <a:cubicBezTo>
                      <a:pt x="50" y="0"/>
                      <a:pt x="0" y="50"/>
                      <a:pt x="0" y="111"/>
                    </a:cubicBezTo>
                    <a:cubicBezTo>
                      <a:pt x="0" y="151"/>
                      <a:pt x="37" y="194"/>
                      <a:pt x="51" y="232"/>
                    </a:cubicBezTo>
                    <a:cubicBezTo>
                      <a:pt x="71" y="288"/>
                      <a:pt x="69" y="322"/>
                      <a:pt x="111" y="322"/>
                    </a:cubicBezTo>
                    <a:cubicBezTo>
                      <a:pt x="154" y="322"/>
                      <a:pt x="151" y="288"/>
                      <a:pt x="171" y="232"/>
                    </a:cubicBezTo>
                    <a:cubicBezTo>
                      <a:pt x="185" y="194"/>
                      <a:pt x="222" y="151"/>
                      <a:pt x="222" y="111"/>
                    </a:cubicBezTo>
                    <a:cubicBezTo>
                      <a:pt x="222" y="50"/>
                      <a:pt x="172" y="0"/>
                      <a:pt x="111" y="0"/>
                    </a:cubicBezTo>
                    <a:close/>
                    <a:moveTo>
                      <a:pt x="137" y="273"/>
                    </a:moveTo>
                    <a:cubicBezTo>
                      <a:pt x="87" y="280"/>
                      <a:pt x="87" y="280"/>
                      <a:pt x="87" y="280"/>
                    </a:cubicBezTo>
                    <a:cubicBezTo>
                      <a:pt x="85" y="275"/>
                      <a:pt x="84" y="269"/>
                      <a:pt x="81" y="261"/>
                    </a:cubicBezTo>
                    <a:cubicBezTo>
                      <a:pt x="81" y="261"/>
                      <a:pt x="81" y="260"/>
                      <a:pt x="81" y="260"/>
                    </a:cubicBezTo>
                    <a:cubicBezTo>
                      <a:pt x="143" y="253"/>
                      <a:pt x="143" y="253"/>
                      <a:pt x="143" y="253"/>
                    </a:cubicBezTo>
                    <a:cubicBezTo>
                      <a:pt x="142" y="256"/>
                      <a:pt x="142" y="259"/>
                      <a:pt x="141" y="261"/>
                    </a:cubicBezTo>
                    <a:cubicBezTo>
                      <a:pt x="139" y="266"/>
                      <a:pt x="138" y="270"/>
                      <a:pt x="137" y="273"/>
                    </a:cubicBezTo>
                    <a:close/>
                    <a:moveTo>
                      <a:pt x="78" y="251"/>
                    </a:moveTo>
                    <a:cubicBezTo>
                      <a:pt x="76" y="245"/>
                      <a:pt x="74" y="238"/>
                      <a:pt x="72" y="231"/>
                    </a:cubicBezTo>
                    <a:cubicBezTo>
                      <a:pt x="150" y="231"/>
                      <a:pt x="150" y="231"/>
                      <a:pt x="150" y="231"/>
                    </a:cubicBezTo>
                    <a:cubicBezTo>
                      <a:pt x="149" y="235"/>
                      <a:pt x="148" y="239"/>
                      <a:pt x="147" y="242"/>
                    </a:cubicBezTo>
                    <a:lnTo>
                      <a:pt x="78" y="251"/>
                    </a:lnTo>
                    <a:close/>
                    <a:moveTo>
                      <a:pt x="111" y="302"/>
                    </a:moveTo>
                    <a:cubicBezTo>
                      <a:pt x="101" y="302"/>
                      <a:pt x="96" y="301"/>
                      <a:pt x="91" y="289"/>
                    </a:cubicBezTo>
                    <a:cubicBezTo>
                      <a:pt x="134" y="284"/>
                      <a:pt x="134" y="284"/>
                      <a:pt x="134" y="284"/>
                    </a:cubicBezTo>
                    <a:cubicBezTo>
                      <a:pt x="127" y="301"/>
                      <a:pt x="123" y="302"/>
                      <a:pt x="111" y="302"/>
                    </a:cubicBezTo>
                    <a:close/>
                    <a:moveTo>
                      <a:pt x="158" y="211"/>
                    </a:moveTo>
                    <a:cubicBezTo>
                      <a:pt x="64" y="211"/>
                      <a:pt x="64" y="211"/>
                      <a:pt x="64" y="211"/>
                    </a:cubicBezTo>
                    <a:cubicBezTo>
                      <a:pt x="59" y="200"/>
                      <a:pt x="53" y="190"/>
                      <a:pt x="47" y="179"/>
                    </a:cubicBezTo>
                    <a:cubicBezTo>
                      <a:pt x="34" y="155"/>
                      <a:pt x="20" y="131"/>
                      <a:pt x="20" y="111"/>
                    </a:cubicBezTo>
                    <a:cubicBezTo>
                      <a:pt x="20" y="61"/>
                      <a:pt x="61" y="20"/>
                      <a:pt x="111" y="20"/>
                    </a:cubicBezTo>
                    <a:cubicBezTo>
                      <a:pt x="161" y="20"/>
                      <a:pt x="202" y="61"/>
                      <a:pt x="202" y="111"/>
                    </a:cubicBezTo>
                    <a:cubicBezTo>
                      <a:pt x="202" y="131"/>
                      <a:pt x="188" y="155"/>
                      <a:pt x="175" y="179"/>
                    </a:cubicBezTo>
                    <a:cubicBezTo>
                      <a:pt x="169" y="190"/>
                      <a:pt x="163" y="201"/>
                      <a:pt x="158" y="211"/>
                    </a:cubicBezTo>
                    <a:close/>
                    <a:moveTo>
                      <a:pt x="111" y="50"/>
                    </a:moveTo>
                    <a:cubicBezTo>
                      <a:pt x="114" y="50"/>
                      <a:pt x="116" y="53"/>
                      <a:pt x="116" y="55"/>
                    </a:cubicBezTo>
                    <a:cubicBezTo>
                      <a:pt x="116" y="58"/>
                      <a:pt x="114" y="60"/>
                      <a:pt x="111" y="60"/>
                    </a:cubicBezTo>
                    <a:cubicBezTo>
                      <a:pt x="83" y="60"/>
                      <a:pt x="61" y="83"/>
                      <a:pt x="61" y="111"/>
                    </a:cubicBezTo>
                    <a:cubicBezTo>
                      <a:pt x="61" y="113"/>
                      <a:pt x="58" y="116"/>
                      <a:pt x="56" y="116"/>
                    </a:cubicBezTo>
                    <a:cubicBezTo>
                      <a:pt x="53" y="116"/>
                      <a:pt x="51" y="113"/>
                      <a:pt x="51" y="111"/>
                    </a:cubicBezTo>
                    <a:cubicBezTo>
                      <a:pt x="51" y="77"/>
                      <a:pt x="78" y="50"/>
                      <a:pt x="111" y="5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5" name="文本框 31"/>
            <p:cNvSpPr txBox="1">
              <a:spLocks noChangeArrowheads="1"/>
            </p:cNvSpPr>
            <p:nvPr/>
          </p:nvSpPr>
          <p:spPr bwMode="auto">
            <a:xfrm>
              <a:off x="0" y="1932625"/>
              <a:ext cx="1640297" cy="1200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a:t>
              </a:r>
            </a:p>
          </p:txBody>
        </p:sp>
        <p:sp>
          <p:nvSpPr>
            <p:cNvPr id="16" name="文本框 32"/>
            <p:cNvSpPr txBox="1">
              <a:spLocks noChangeArrowheads="1"/>
            </p:cNvSpPr>
            <p:nvPr/>
          </p:nvSpPr>
          <p:spPr bwMode="auto">
            <a:xfrm>
              <a:off x="241678" y="1614958"/>
              <a:ext cx="1116366" cy="338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标题内容</a:t>
              </a:r>
            </a:p>
          </p:txBody>
        </p:sp>
      </p:grpSp>
      <p:grpSp>
        <p:nvGrpSpPr>
          <p:cNvPr id="19" name="组合 73"/>
          <p:cNvGrpSpPr>
            <a:grpSpLocks/>
          </p:cNvGrpSpPr>
          <p:nvPr/>
        </p:nvGrpSpPr>
        <p:grpSpPr bwMode="auto">
          <a:xfrm>
            <a:off x="5630466" y="1283494"/>
            <a:ext cx="1263253" cy="2349970"/>
            <a:chOff x="0" y="0"/>
            <a:chExt cx="1683304" cy="3132736"/>
          </a:xfrm>
        </p:grpSpPr>
        <p:sp>
          <p:nvSpPr>
            <p:cNvPr id="20" name="流程图: 联系 48"/>
            <p:cNvSpPr>
              <a:spLocks noChangeArrowheads="1"/>
            </p:cNvSpPr>
            <p:nvPr/>
          </p:nvSpPr>
          <p:spPr bwMode="auto">
            <a:xfrm rot="8029717">
              <a:off x="0" y="0"/>
              <a:ext cx="1433015" cy="1433015"/>
            </a:xfrm>
            <a:prstGeom prst="flowChartConnector">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grpSp>
          <p:nvGrpSpPr>
            <p:cNvPr id="21" name="组合 40"/>
            <p:cNvGrpSpPr>
              <a:grpSpLocks/>
            </p:cNvGrpSpPr>
            <p:nvPr/>
          </p:nvGrpSpPr>
          <p:grpSpPr bwMode="auto">
            <a:xfrm>
              <a:off x="43007" y="324625"/>
              <a:ext cx="1640297" cy="2808111"/>
              <a:chOff x="0" y="-8381"/>
              <a:chExt cx="1640297" cy="2808111"/>
            </a:xfrm>
          </p:grpSpPr>
          <p:pic>
            <p:nvPicPr>
              <p:cNvPr id="22" name="Group 9"/>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5001" y="-8381"/>
                <a:ext cx="664464"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文本框 69"/>
              <p:cNvSpPr txBox="1">
                <a:spLocks noChangeArrowheads="1"/>
              </p:cNvSpPr>
              <p:nvPr/>
            </p:nvSpPr>
            <p:spPr bwMode="auto">
              <a:xfrm>
                <a:off x="0" y="1599616"/>
                <a:ext cx="1640297" cy="1200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a:t>
                </a:r>
              </a:p>
            </p:txBody>
          </p:sp>
          <p:sp>
            <p:nvSpPr>
              <p:cNvPr id="24" name="文本框 70"/>
              <p:cNvSpPr txBox="1">
                <a:spLocks noChangeArrowheads="1"/>
              </p:cNvSpPr>
              <p:nvPr/>
            </p:nvSpPr>
            <p:spPr bwMode="auto">
              <a:xfrm>
                <a:off x="241680" y="1281951"/>
                <a:ext cx="1116367" cy="338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标题内容</a:t>
                </a:r>
              </a:p>
            </p:txBody>
          </p:sp>
        </p:grpSp>
      </p:grpSp>
      <p:grpSp>
        <p:nvGrpSpPr>
          <p:cNvPr id="25" name="组合 58"/>
          <p:cNvGrpSpPr>
            <a:grpSpLocks/>
          </p:cNvGrpSpPr>
          <p:nvPr/>
        </p:nvGrpSpPr>
        <p:grpSpPr bwMode="auto">
          <a:xfrm>
            <a:off x="7499748" y="1283494"/>
            <a:ext cx="1263253" cy="2349970"/>
            <a:chOff x="0" y="0"/>
            <a:chExt cx="1684972" cy="3132736"/>
          </a:xfrm>
        </p:grpSpPr>
        <p:sp>
          <p:nvSpPr>
            <p:cNvPr id="26" name="流程图: 联系 51"/>
            <p:cNvSpPr>
              <a:spLocks noChangeArrowheads="1"/>
            </p:cNvSpPr>
            <p:nvPr/>
          </p:nvSpPr>
          <p:spPr bwMode="auto">
            <a:xfrm rot="8029717">
              <a:off x="0" y="0"/>
              <a:ext cx="1433015" cy="1433015"/>
            </a:xfrm>
            <a:prstGeom prst="flowChartConnector">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7" name="Freeform 16"/>
            <p:cNvSpPr>
              <a:spLocks noEditPoints="1"/>
            </p:cNvSpPr>
            <p:nvPr/>
          </p:nvSpPr>
          <p:spPr bwMode="auto">
            <a:xfrm>
              <a:off x="361166" y="455269"/>
              <a:ext cx="768350" cy="552450"/>
            </a:xfrm>
            <a:custGeom>
              <a:avLst/>
              <a:gdLst>
                <a:gd name="T0" fmla="*/ 2147483647 w 202"/>
                <a:gd name="T1" fmla="*/ 2147483647 h 145"/>
                <a:gd name="T2" fmla="*/ 2147483647 w 202"/>
                <a:gd name="T3" fmla="*/ 0 h 145"/>
                <a:gd name="T4" fmla="*/ 2147483647 w 202"/>
                <a:gd name="T5" fmla="*/ 2147483647 h 145"/>
                <a:gd name="T6" fmla="*/ 2147483647 w 202"/>
                <a:gd name="T7" fmla="*/ 2147483647 h 145"/>
                <a:gd name="T8" fmla="*/ 2147483647 w 202"/>
                <a:gd name="T9" fmla="*/ 2147483647 h 145"/>
                <a:gd name="T10" fmla="*/ 2147483647 w 202"/>
                <a:gd name="T11" fmla="*/ 2147483647 h 145"/>
                <a:gd name="T12" fmla="*/ 0 w 202"/>
                <a:gd name="T13" fmla="*/ 2147483647 h 145"/>
                <a:gd name="T14" fmla="*/ 2147483647 w 202"/>
                <a:gd name="T15" fmla="*/ 2147483647 h 145"/>
                <a:gd name="T16" fmla="*/ 2147483647 w 202"/>
                <a:gd name="T17" fmla="*/ 2147483647 h 145"/>
                <a:gd name="T18" fmla="*/ 2147483647 w 202"/>
                <a:gd name="T19" fmla="*/ 2147483647 h 145"/>
                <a:gd name="T20" fmla="*/ 2147483647 w 202"/>
                <a:gd name="T21" fmla="*/ 2147483647 h 145"/>
                <a:gd name="T22" fmla="*/ 2147483647 w 202"/>
                <a:gd name="T23" fmla="*/ 2147483647 h 145"/>
                <a:gd name="T24" fmla="*/ 2147483647 w 202"/>
                <a:gd name="T25" fmla="*/ 2147483647 h 145"/>
                <a:gd name="T26" fmla="*/ 2147483647 w 202"/>
                <a:gd name="T27" fmla="*/ 2147483647 h 145"/>
                <a:gd name="T28" fmla="*/ 2147483647 w 202"/>
                <a:gd name="T29" fmla="*/ 2147483647 h 145"/>
                <a:gd name="T30" fmla="*/ 2147483647 w 202"/>
                <a:gd name="T31" fmla="*/ 2147483647 h 145"/>
                <a:gd name="T32" fmla="*/ 2147483647 w 202"/>
                <a:gd name="T33" fmla="*/ 2147483647 h 145"/>
                <a:gd name="T34" fmla="*/ 2147483647 w 202"/>
                <a:gd name="T35" fmla="*/ 2147483647 h 145"/>
                <a:gd name="T36" fmla="*/ 2147483647 w 202"/>
                <a:gd name="T37" fmla="*/ 2147483647 h 145"/>
                <a:gd name="T38" fmla="*/ 2147483647 w 202"/>
                <a:gd name="T39" fmla="*/ 2147483647 h 145"/>
                <a:gd name="T40" fmla="*/ 2147483647 w 202"/>
                <a:gd name="T41" fmla="*/ 2147483647 h 145"/>
                <a:gd name="T42" fmla="*/ 2147483647 w 202"/>
                <a:gd name="T43" fmla="*/ 2147483647 h 145"/>
                <a:gd name="T44" fmla="*/ 2147483647 w 202"/>
                <a:gd name="T45" fmla="*/ 2147483647 h 145"/>
                <a:gd name="T46" fmla="*/ 2147483647 w 202"/>
                <a:gd name="T47" fmla="*/ 2147483647 h 145"/>
                <a:gd name="T48" fmla="*/ 2147483647 w 202"/>
                <a:gd name="T49" fmla="*/ 2147483647 h 145"/>
                <a:gd name="T50" fmla="*/ 2147483647 w 202"/>
                <a:gd name="T51" fmla="*/ 2147483647 h 145"/>
                <a:gd name="T52" fmla="*/ 2147483647 w 202"/>
                <a:gd name="T53" fmla="*/ 2147483647 h 14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02" h="145">
                  <a:moveTo>
                    <a:pt x="164" y="51"/>
                  </a:moveTo>
                  <a:cubicBezTo>
                    <a:pt x="161" y="22"/>
                    <a:pt x="137" y="0"/>
                    <a:pt x="107" y="0"/>
                  </a:cubicBezTo>
                  <a:cubicBezTo>
                    <a:pt x="84" y="0"/>
                    <a:pt x="65" y="13"/>
                    <a:pt x="56" y="33"/>
                  </a:cubicBezTo>
                  <a:cubicBezTo>
                    <a:pt x="53" y="32"/>
                    <a:pt x="50" y="31"/>
                    <a:pt x="47" y="31"/>
                  </a:cubicBezTo>
                  <a:cubicBezTo>
                    <a:pt x="32" y="31"/>
                    <a:pt x="19" y="44"/>
                    <a:pt x="19" y="60"/>
                  </a:cubicBezTo>
                  <a:cubicBezTo>
                    <a:pt x="19" y="63"/>
                    <a:pt x="20" y="66"/>
                    <a:pt x="20" y="68"/>
                  </a:cubicBezTo>
                  <a:cubicBezTo>
                    <a:pt x="8" y="76"/>
                    <a:pt x="0" y="89"/>
                    <a:pt x="0" y="104"/>
                  </a:cubicBezTo>
                  <a:cubicBezTo>
                    <a:pt x="0" y="126"/>
                    <a:pt x="18" y="145"/>
                    <a:pt x="41" y="145"/>
                  </a:cubicBezTo>
                  <a:cubicBezTo>
                    <a:pt x="41" y="145"/>
                    <a:pt x="41" y="145"/>
                    <a:pt x="41" y="145"/>
                  </a:cubicBezTo>
                  <a:cubicBezTo>
                    <a:pt x="155" y="145"/>
                    <a:pt x="155" y="145"/>
                    <a:pt x="155" y="145"/>
                  </a:cubicBezTo>
                  <a:cubicBezTo>
                    <a:pt x="181" y="145"/>
                    <a:pt x="202" y="124"/>
                    <a:pt x="202" y="97"/>
                  </a:cubicBezTo>
                  <a:cubicBezTo>
                    <a:pt x="202" y="74"/>
                    <a:pt x="185" y="55"/>
                    <a:pt x="164" y="51"/>
                  </a:cubicBezTo>
                  <a:close/>
                  <a:moveTo>
                    <a:pt x="155" y="132"/>
                  </a:moveTo>
                  <a:cubicBezTo>
                    <a:pt x="155" y="132"/>
                    <a:pt x="155" y="132"/>
                    <a:pt x="155" y="132"/>
                  </a:cubicBezTo>
                  <a:cubicBezTo>
                    <a:pt x="41" y="132"/>
                    <a:pt x="41" y="132"/>
                    <a:pt x="41" y="132"/>
                  </a:cubicBezTo>
                  <a:cubicBezTo>
                    <a:pt x="25" y="132"/>
                    <a:pt x="13" y="119"/>
                    <a:pt x="13" y="104"/>
                  </a:cubicBezTo>
                  <a:cubicBezTo>
                    <a:pt x="13" y="94"/>
                    <a:pt x="18" y="84"/>
                    <a:pt x="27" y="79"/>
                  </a:cubicBezTo>
                  <a:cubicBezTo>
                    <a:pt x="36" y="74"/>
                    <a:pt x="36" y="73"/>
                    <a:pt x="32" y="64"/>
                  </a:cubicBezTo>
                  <a:cubicBezTo>
                    <a:pt x="32" y="63"/>
                    <a:pt x="32" y="61"/>
                    <a:pt x="32" y="60"/>
                  </a:cubicBezTo>
                  <a:cubicBezTo>
                    <a:pt x="32" y="51"/>
                    <a:pt x="39" y="44"/>
                    <a:pt x="47" y="44"/>
                  </a:cubicBezTo>
                  <a:cubicBezTo>
                    <a:pt x="47" y="44"/>
                    <a:pt x="51" y="43"/>
                    <a:pt x="56" y="45"/>
                  </a:cubicBezTo>
                  <a:cubicBezTo>
                    <a:pt x="63" y="48"/>
                    <a:pt x="64" y="45"/>
                    <a:pt x="67" y="38"/>
                  </a:cubicBezTo>
                  <a:cubicBezTo>
                    <a:pt x="75" y="22"/>
                    <a:pt x="90" y="12"/>
                    <a:pt x="107" y="12"/>
                  </a:cubicBezTo>
                  <a:cubicBezTo>
                    <a:pt x="130" y="12"/>
                    <a:pt x="149" y="29"/>
                    <a:pt x="151" y="52"/>
                  </a:cubicBezTo>
                  <a:cubicBezTo>
                    <a:pt x="152" y="61"/>
                    <a:pt x="152" y="61"/>
                    <a:pt x="161" y="63"/>
                  </a:cubicBezTo>
                  <a:cubicBezTo>
                    <a:pt x="178" y="66"/>
                    <a:pt x="189" y="81"/>
                    <a:pt x="189" y="97"/>
                  </a:cubicBezTo>
                  <a:cubicBezTo>
                    <a:pt x="189" y="117"/>
                    <a:pt x="174" y="132"/>
                    <a:pt x="155" y="1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 name="文本框 71"/>
            <p:cNvSpPr txBox="1">
              <a:spLocks noChangeArrowheads="1"/>
            </p:cNvSpPr>
            <p:nvPr/>
          </p:nvSpPr>
          <p:spPr bwMode="auto">
            <a:xfrm>
              <a:off x="44675" y="1932622"/>
              <a:ext cx="1640297" cy="1200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a:t>
              </a:r>
            </a:p>
          </p:txBody>
        </p:sp>
        <p:sp>
          <p:nvSpPr>
            <p:cNvPr id="29" name="文本框 72"/>
            <p:cNvSpPr txBox="1">
              <a:spLocks noChangeArrowheads="1"/>
            </p:cNvSpPr>
            <p:nvPr/>
          </p:nvSpPr>
          <p:spPr bwMode="auto">
            <a:xfrm>
              <a:off x="286355" y="1614957"/>
              <a:ext cx="1116367" cy="338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标题内容</a:t>
              </a:r>
            </a:p>
          </p:txBody>
        </p:sp>
      </p:grpSp>
      <p:pic>
        <p:nvPicPr>
          <p:cNvPr id="30" name="图片 37"/>
          <p:cNvPicPr>
            <a:picLocks noChangeAspect="1" noChangeArrowheads="1"/>
          </p:cNvPicPr>
          <p:nvPr/>
        </p:nvPicPr>
        <p:blipFill>
          <a:blip r:embed="rId3" cstate="screen">
            <a:extLst>
              <a:ext uri="{28A0092B-C50C-407E-A947-70E740481C1C}">
                <a14:useLocalDpi xmlns:a14="http://schemas.microsoft.com/office/drawing/2010/main"/>
              </a:ext>
            </a:extLst>
          </a:blip>
          <a:srcRect l="7729" t="3799" r="9811" b="5762"/>
          <a:stretch>
            <a:fillRect/>
          </a:stretch>
        </p:blipFill>
        <p:spPr bwMode="auto">
          <a:xfrm>
            <a:off x="941785" y="1331119"/>
            <a:ext cx="1914525" cy="3654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197791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0-#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2" presetClass="entr" presetSubtype="0"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anim calcmode="lin" valueType="num">
                                      <p:cBhvr>
                                        <p:cTn id="17" dur="1000" fill="hold"/>
                                        <p:tgtEl>
                                          <p:spTgt spid="12"/>
                                        </p:tgtEl>
                                        <p:attrNameLst>
                                          <p:attrName>ppt_x</p:attrName>
                                        </p:attrNameLst>
                                      </p:cBhvr>
                                      <p:tavLst>
                                        <p:tav tm="0">
                                          <p:val>
                                            <p:strVal val="#ppt_x"/>
                                          </p:val>
                                        </p:tav>
                                        <p:tav tm="100000">
                                          <p:val>
                                            <p:strVal val="#ppt_x"/>
                                          </p:val>
                                        </p:tav>
                                      </p:tavLst>
                                    </p:anim>
                                    <p:anim calcmode="lin" valueType="num">
                                      <p:cBhvr>
                                        <p:cTn id="18" dur="1000" fill="hold"/>
                                        <p:tgtEl>
                                          <p:spTgt spid="12"/>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42" presetClass="entr" presetSubtype="0"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1000"/>
                                        <p:tgtEl>
                                          <p:spTgt spid="25"/>
                                        </p:tgtEl>
                                      </p:cBhvr>
                                    </p:animEffect>
                                    <p:anim calcmode="lin" valueType="num">
                                      <p:cBhvr>
                                        <p:cTn id="29" dur="1000" fill="hold"/>
                                        <p:tgtEl>
                                          <p:spTgt spid="25"/>
                                        </p:tgtEl>
                                        <p:attrNameLst>
                                          <p:attrName>ppt_x</p:attrName>
                                        </p:attrNameLst>
                                      </p:cBhvr>
                                      <p:tavLst>
                                        <p:tav tm="0">
                                          <p:val>
                                            <p:strVal val="#ppt_x"/>
                                          </p:val>
                                        </p:tav>
                                        <p:tav tm="100000">
                                          <p:val>
                                            <p:strVal val="#ppt_x"/>
                                          </p:val>
                                        </p:tav>
                                      </p:tavLst>
                                    </p:anim>
                                    <p:anim calcmode="lin" valueType="num">
                                      <p:cBhvr>
                                        <p:cTn id="3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第三章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grpSp>
        <p:nvGrpSpPr>
          <p:cNvPr id="10" name="组合 13"/>
          <p:cNvGrpSpPr>
            <a:grpSpLocks/>
          </p:cNvGrpSpPr>
          <p:nvPr/>
        </p:nvGrpSpPr>
        <p:grpSpPr bwMode="auto">
          <a:xfrm>
            <a:off x="952501" y="1156097"/>
            <a:ext cx="879872" cy="771525"/>
            <a:chOff x="0" y="0"/>
            <a:chExt cx="1173708" cy="1028295"/>
          </a:xfrm>
          <a:solidFill>
            <a:srgbClr val="1570C1"/>
          </a:solidFill>
        </p:grpSpPr>
        <p:sp>
          <p:nvSpPr>
            <p:cNvPr id="11" name="矩形 14"/>
            <p:cNvSpPr>
              <a:spLocks noChangeArrowheads="1"/>
            </p:cNvSpPr>
            <p:nvPr/>
          </p:nvSpPr>
          <p:spPr bwMode="auto">
            <a:xfrm>
              <a:off x="0" y="0"/>
              <a:ext cx="1173708" cy="102829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pic>
          <p:nvPicPr>
            <p:cNvPr id="12" name="Group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87702" y="152490"/>
              <a:ext cx="737616" cy="780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13" name="文本框 27"/>
          <p:cNvSpPr txBox="1">
            <a:spLocks noChangeArrowheads="1"/>
          </p:cNvSpPr>
          <p:nvPr/>
        </p:nvSpPr>
        <p:spPr bwMode="auto">
          <a:xfrm>
            <a:off x="1832372" y="1137048"/>
            <a:ext cx="8286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dirty="0" smtClean="0">
                <a:solidFill>
                  <a:srgbClr val="465766"/>
                </a:solidFill>
                <a:latin typeface="方正正黑简体" pitchFamily="2" charset="-122"/>
                <a:ea typeface="方正正黑简体" pitchFamily="2" charset="-122"/>
              </a:rPr>
              <a:t>标题内容</a:t>
            </a:r>
            <a:endParaRPr lang="zh-CN" altLang="en-US" sz="1200" dirty="0">
              <a:solidFill>
                <a:srgbClr val="465766"/>
              </a:solidFill>
              <a:latin typeface="方正正黑简体" pitchFamily="2" charset="-122"/>
              <a:ea typeface="方正正黑简体" pitchFamily="2" charset="-122"/>
            </a:endParaRPr>
          </a:p>
        </p:txBody>
      </p:sp>
      <p:sp>
        <p:nvSpPr>
          <p:cNvPr id="14" name="文本框 43"/>
          <p:cNvSpPr txBox="1">
            <a:spLocks noChangeArrowheads="1"/>
          </p:cNvSpPr>
          <p:nvPr/>
        </p:nvSpPr>
        <p:spPr bwMode="auto">
          <a:xfrm>
            <a:off x="1784747" y="1414463"/>
            <a:ext cx="2303859"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p:txBody>
      </p:sp>
      <p:sp>
        <p:nvSpPr>
          <p:cNvPr id="15" name="矩形 44"/>
          <p:cNvSpPr>
            <a:spLocks noChangeArrowheads="1"/>
          </p:cNvSpPr>
          <p:nvPr/>
        </p:nvSpPr>
        <p:spPr bwMode="auto">
          <a:xfrm>
            <a:off x="5055394" y="1156097"/>
            <a:ext cx="881063" cy="771525"/>
          </a:xfrm>
          <a:prstGeom prst="rect">
            <a:avLst/>
          </a:prstGeom>
          <a:solidFill>
            <a:srgbClr val="24BAF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6" name="文本框 49"/>
          <p:cNvSpPr txBox="1">
            <a:spLocks noChangeArrowheads="1"/>
          </p:cNvSpPr>
          <p:nvPr/>
        </p:nvSpPr>
        <p:spPr bwMode="auto">
          <a:xfrm>
            <a:off x="5936456" y="1137048"/>
            <a:ext cx="8286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rgbClr val="465766"/>
                </a:solidFill>
                <a:latin typeface="方正正黑简体" pitchFamily="2" charset="-122"/>
                <a:ea typeface="方正正黑简体" pitchFamily="2" charset="-122"/>
              </a:rPr>
              <a:t>标题内容</a:t>
            </a:r>
          </a:p>
        </p:txBody>
      </p:sp>
      <p:sp>
        <p:nvSpPr>
          <p:cNvPr id="17" name="文本框 50"/>
          <p:cNvSpPr txBox="1">
            <a:spLocks noChangeArrowheads="1"/>
          </p:cNvSpPr>
          <p:nvPr/>
        </p:nvSpPr>
        <p:spPr bwMode="auto">
          <a:xfrm>
            <a:off x="5888832" y="1414463"/>
            <a:ext cx="2302669"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p:txBody>
      </p:sp>
      <p:sp>
        <p:nvSpPr>
          <p:cNvPr id="18" name="矩形 52"/>
          <p:cNvSpPr>
            <a:spLocks noChangeArrowheads="1"/>
          </p:cNvSpPr>
          <p:nvPr/>
        </p:nvSpPr>
        <p:spPr bwMode="auto">
          <a:xfrm>
            <a:off x="952501" y="2388394"/>
            <a:ext cx="879872" cy="771525"/>
          </a:xfrm>
          <a:prstGeom prst="rect">
            <a:avLst/>
          </a:prstGeom>
          <a:solidFill>
            <a:srgbClr val="1570C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9" name="文本框 56"/>
          <p:cNvSpPr txBox="1">
            <a:spLocks noChangeArrowheads="1"/>
          </p:cNvSpPr>
          <p:nvPr/>
        </p:nvSpPr>
        <p:spPr bwMode="auto">
          <a:xfrm>
            <a:off x="1832372" y="2369344"/>
            <a:ext cx="8286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dirty="0">
                <a:solidFill>
                  <a:srgbClr val="465766"/>
                </a:solidFill>
                <a:latin typeface="方正正黑简体" pitchFamily="2" charset="-122"/>
                <a:ea typeface="方正正黑简体" pitchFamily="2" charset="-122"/>
              </a:rPr>
              <a:t>标题内容</a:t>
            </a:r>
          </a:p>
        </p:txBody>
      </p:sp>
      <p:sp>
        <p:nvSpPr>
          <p:cNvPr id="20" name="文本框 57"/>
          <p:cNvSpPr txBox="1">
            <a:spLocks noChangeArrowheads="1"/>
          </p:cNvSpPr>
          <p:nvPr/>
        </p:nvSpPr>
        <p:spPr bwMode="auto">
          <a:xfrm>
            <a:off x="1784747" y="2645569"/>
            <a:ext cx="2303859"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p:txBody>
      </p:sp>
      <p:sp>
        <p:nvSpPr>
          <p:cNvPr id="21" name="矩形 59"/>
          <p:cNvSpPr>
            <a:spLocks noChangeArrowheads="1"/>
          </p:cNvSpPr>
          <p:nvPr/>
        </p:nvSpPr>
        <p:spPr bwMode="auto">
          <a:xfrm>
            <a:off x="5055394" y="2388394"/>
            <a:ext cx="881063" cy="771525"/>
          </a:xfrm>
          <a:prstGeom prst="rect">
            <a:avLst/>
          </a:prstGeom>
          <a:solidFill>
            <a:srgbClr val="24BAF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2" name="文本框 63"/>
          <p:cNvSpPr txBox="1">
            <a:spLocks noChangeArrowheads="1"/>
          </p:cNvSpPr>
          <p:nvPr/>
        </p:nvSpPr>
        <p:spPr bwMode="auto">
          <a:xfrm>
            <a:off x="5936456" y="2369344"/>
            <a:ext cx="8286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rgbClr val="465766"/>
                </a:solidFill>
                <a:latin typeface="方正正黑简体" pitchFamily="2" charset="-122"/>
                <a:ea typeface="方正正黑简体" pitchFamily="2" charset="-122"/>
              </a:rPr>
              <a:t>标题内容</a:t>
            </a:r>
          </a:p>
        </p:txBody>
      </p:sp>
      <p:sp>
        <p:nvSpPr>
          <p:cNvPr id="23" name="文本框 64"/>
          <p:cNvSpPr txBox="1">
            <a:spLocks noChangeArrowheads="1"/>
          </p:cNvSpPr>
          <p:nvPr/>
        </p:nvSpPr>
        <p:spPr bwMode="auto">
          <a:xfrm>
            <a:off x="5888832" y="2645569"/>
            <a:ext cx="2302669"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p:txBody>
      </p:sp>
      <p:sp>
        <p:nvSpPr>
          <p:cNvPr id="24" name="矩形 65"/>
          <p:cNvSpPr>
            <a:spLocks noChangeArrowheads="1"/>
          </p:cNvSpPr>
          <p:nvPr/>
        </p:nvSpPr>
        <p:spPr bwMode="auto">
          <a:xfrm>
            <a:off x="952501" y="3624263"/>
            <a:ext cx="879872" cy="770335"/>
          </a:xfrm>
          <a:prstGeom prst="rect">
            <a:avLst/>
          </a:prstGeom>
          <a:solidFill>
            <a:srgbClr val="1570C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5" name="文本框 74"/>
          <p:cNvSpPr txBox="1">
            <a:spLocks noChangeArrowheads="1"/>
          </p:cNvSpPr>
          <p:nvPr/>
        </p:nvSpPr>
        <p:spPr bwMode="auto">
          <a:xfrm>
            <a:off x="1832372" y="3605213"/>
            <a:ext cx="8286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dirty="0">
                <a:solidFill>
                  <a:srgbClr val="465766"/>
                </a:solidFill>
                <a:latin typeface="方正正黑简体" pitchFamily="2" charset="-122"/>
                <a:ea typeface="方正正黑简体" pitchFamily="2" charset="-122"/>
              </a:rPr>
              <a:t>标题内容</a:t>
            </a:r>
          </a:p>
        </p:txBody>
      </p:sp>
      <p:sp>
        <p:nvSpPr>
          <p:cNvPr id="26" name="文本框 75"/>
          <p:cNvSpPr txBox="1">
            <a:spLocks noChangeArrowheads="1"/>
          </p:cNvSpPr>
          <p:nvPr/>
        </p:nvSpPr>
        <p:spPr bwMode="auto">
          <a:xfrm>
            <a:off x="1784747" y="3881438"/>
            <a:ext cx="2303859"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p:txBody>
      </p:sp>
      <p:sp>
        <p:nvSpPr>
          <p:cNvPr id="27" name="矩形 76"/>
          <p:cNvSpPr>
            <a:spLocks noChangeArrowheads="1"/>
          </p:cNvSpPr>
          <p:nvPr/>
        </p:nvSpPr>
        <p:spPr bwMode="auto">
          <a:xfrm>
            <a:off x="5055394" y="3624263"/>
            <a:ext cx="881063" cy="770335"/>
          </a:xfrm>
          <a:prstGeom prst="rect">
            <a:avLst/>
          </a:prstGeom>
          <a:solidFill>
            <a:srgbClr val="24BAF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8" name="文本框 80"/>
          <p:cNvSpPr txBox="1">
            <a:spLocks noChangeArrowheads="1"/>
          </p:cNvSpPr>
          <p:nvPr/>
        </p:nvSpPr>
        <p:spPr bwMode="auto">
          <a:xfrm>
            <a:off x="5936456" y="3605213"/>
            <a:ext cx="8286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rgbClr val="465766"/>
                </a:solidFill>
                <a:latin typeface="方正正黑简体" pitchFamily="2" charset="-122"/>
                <a:ea typeface="方正正黑简体" pitchFamily="2" charset="-122"/>
              </a:rPr>
              <a:t>标题内容</a:t>
            </a:r>
          </a:p>
        </p:txBody>
      </p:sp>
      <p:sp>
        <p:nvSpPr>
          <p:cNvPr id="29" name="文本框 81"/>
          <p:cNvSpPr txBox="1">
            <a:spLocks noChangeArrowheads="1"/>
          </p:cNvSpPr>
          <p:nvPr/>
        </p:nvSpPr>
        <p:spPr bwMode="auto">
          <a:xfrm>
            <a:off x="5888832" y="3881438"/>
            <a:ext cx="2302669"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p:txBody>
      </p:sp>
      <p:sp>
        <p:nvSpPr>
          <p:cNvPr id="30" name="Freeform 11"/>
          <p:cNvSpPr>
            <a:spLocks noEditPoints="1"/>
          </p:cNvSpPr>
          <p:nvPr/>
        </p:nvSpPr>
        <p:spPr bwMode="auto">
          <a:xfrm>
            <a:off x="5249467" y="1291829"/>
            <a:ext cx="486965" cy="553640"/>
          </a:xfrm>
          <a:custGeom>
            <a:avLst/>
            <a:gdLst>
              <a:gd name="T0" fmla="*/ 2147483647 w 170"/>
              <a:gd name="T1" fmla="*/ 0 h 194"/>
              <a:gd name="T2" fmla="*/ 0 w 170"/>
              <a:gd name="T3" fmla="*/ 2147483647 h 194"/>
              <a:gd name="T4" fmla="*/ 0 w 170"/>
              <a:gd name="T5" fmla="*/ 2147483647 h 194"/>
              <a:gd name="T6" fmla="*/ 2147483647 w 170"/>
              <a:gd name="T7" fmla="*/ 2147483647 h 194"/>
              <a:gd name="T8" fmla="*/ 2147483647 w 170"/>
              <a:gd name="T9" fmla="*/ 2147483647 h 194"/>
              <a:gd name="T10" fmla="*/ 2147483647 w 170"/>
              <a:gd name="T11" fmla="*/ 2147483647 h 194"/>
              <a:gd name="T12" fmla="*/ 2147483647 w 170"/>
              <a:gd name="T13" fmla="*/ 0 h 194"/>
              <a:gd name="T14" fmla="*/ 2147483647 w 170"/>
              <a:gd name="T15" fmla="*/ 2147483647 h 194"/>
              <a:gd name="T16" fmla="*/ 2147483647 w 170"/>
              <a:gd name="T17" fmla="*/ 2147483647 h 194"/>
              <a:gd name="T18" fmla="*/ 2147483647 w 170"/>
              <a:gd name="T19" fmla="*/ 2147483647 h 194"/>
              <a:gd name="T20" fmla="*/ 2147483647 w 170"/>
              <a:gd name="T21" fmla="*/ 2147483647 h 194"/>
              <a:gd name="T22" fmla="*/ 2147483647 w 170"/>
              <a:gd name="T23" fmla="*/ 2147483647 h 194"/>
              <a:gd name="T24" fmla="*/ 2147483647 w 170"/>
              <a:gd name="T25" fmla="*/ 2147483647 h 194"/>
              <a:gd name="T26" fmla="*/ 2147483647 w 170"/>
              <a:gd name="T27" fmla="*/ 2147483647 h 194"/>
              <a:gd name="T28" fmla="*/ 2147483647 w 170"/>
              <a:gd name="T29" fmla="*/ 2147483647 h 194"/>
              <a:gd name="T30" fmla="*/ 2147483647 w 170"/>
              <a:gd name="T31" fmla="*/ 2147483647 h 194"/>
              <a:gd name="T32" fmla="*/ 2147483647 w 170"/>
              <a:gd name="T33" fmla="*/ 2147483647 h 194"/>
              <a:gd name="T34" fmla="*/ 2147483647 w 170"/>
              <a:gd name="T35" fmla="*/ 2147483647 h 194"/>
              <a:gd name="T36" fmla="*/ 2147483647 w 170"/>
              <a:gd name="T37" fmla="*/ 2147483647 h 194"/>
              <a:gd name="T38" fmla="*/ 2147483647 w 170"/>
              <a:gd name="T39" fmla="*/ 2147483647 h 194"/>
              <a:gd name="T40" fmla="*/ 2147483647 w 170"/>
              <a:gd name="T41" fmla="*/ 2147483647 h 194"/>
              <a:gd name="T42" fmla="*/ 2147483647 w 170"/>
              <a:gd name="T43" fmla="*/ 2147483647 h 194"/>
              <a:gd name="T44" fmla="*/ 2147483647 w 170"/>
              <a:gd name="T45" fmla="*/ 2147483647 h 194"/>
              <a:gd name="T46" fmla="*/ 2147483647 w 170"/>
              <a:gd name="T47" fmla="*/ 2147483647 h 194"/>
              <a:gd name="T48" fmla="*/ 2147483647 w 170"/>
              <a:gd name="T49" fmla="*/ 2147483647 h 194"/>
              <a:gd name="T50" fmla="*/ 2147483647 w 170"/>
              <a:gd name="T51" fmla="*/ 2147483647 h 194"/>
              <a:gd name="T52" fmla="*/ 2147483647 w 170"/>
              <a:gd name="T53" fmla="*/ 2147483647 h 194"/>
              <a:gd name="T54" fmla="*/ 2147483647 w 170"/>
              <a:gd name="T55" fmla="*/ 2147483647 h 194"/>
              <a:gd name="T56" fmla="*/ 2147483647 w 170"/>
              <a:gd name="T57" fmla="*/ 2147483647 h 194"/>
              <a:gd name="T58" fmla="*/ 2147483647 w 170"/>
              <a:gd name="T59" fmla="*/ 2147483647 h 194"/>
              <a:gd name="T60" fmla="*/ 2147483647 w 170"/>
              <a:gd name="T61" fmla="*/ 2147483647 h 194"/>
              <a:gd name="T62" fmla="*/ 2147483647 w 170"/>
              <a:gd name="T63" fmla="*/ 2147483647 h 194"/>
              <a:gd name="T64" fmla="*/ 2147483647 w 170"/>
              <a:gd name="T65" fmla="*/ 2147483647 h 194"/>
              <a:gd name="T66" fmla="*/ 2147483647 w 170"/>
              <a:gd name="T67" fmla="*/ 2147483647 h 194"/>
              <a:gd name="T68" fmla="*/ 2147483647 w 170"/>
              <a:gd name="T69" fmla="*/ 2147483647 h 194"/>
              <a:gd name="T70" fmla="*/ 2147483647 w 170"/>
              <a:gd name="T71" fmla="*/ 2147483647 h 194"/>
              <a:gd name="T72" fmla="*/ 2147483647 w 170"/>
              <a:gd name="T73" fmla="*/ 2147483647 h 194"/>
              <a:gd name="T74" fmla="*/ 2147483647 w 170"/>
              <a:gd name="T75" fmla="*/ 2147483647 h 194"/>
              <a:gd name="T76" fmla="*/ 2147483647 w 170"/>
              <a:gd name="T77" fmla="*/ 2147483647 h 194"/>
              <a:gd name="T78" fmla="*/ 2147483647 w 170"/>
              <a:gd name="T79" fmla="*/ 2147483647 h 194"/>
              <a:gd name="T80" fmla="*/ 2147483647 w 170"/>
              <a:gd name="T81" fmla="*/ 2147483647 h 194"/>
              <a:gd name="T82" fmla="*/ 2147483647 w 170"/>
              <a:gd name="T83" fmla="*/ 2147483647 h 194"/>
              <a:gd name="T84" fmla="*/ 2147483647 w 170"/>
              <a:gd name="T85" fmla="*/ 2147483647 h 194"/>
              <a:gd name="T86" fmla="*/ 2147483647 w 170"/>
              <a:gd name="T87" fmla="*/ 2147483647 h 194"/>
              <a:gd name="T88" fmla="*/ 2147483647 w 170"/>
              <a:gd name="T89" fmla="*/ 2147483647 h 194"/>
              <a:gd name="T90" fmla="*/ 2147483647 w 170"/>
              <a:gd name="T91" fmla="*/ 2147483647 h 194"/>
              <a:gd name="T92" fmla="*/ 2147483647 w 170"/>
              <a:gd name="T93" fmla="*/ 2147483647 h 194"/>
              <a:gd name="T94" fmla="*/ 2147483647 w 170"/>
              <a:gd name="T95" fmla="*/ 2147483647 h 194"/>
              <a:gd name="T96" fmla="*/ 2147483647 w 170"/>
              <a:gd name="T97" fmla="*/ 2147483647 h 194"/>
              <a:gd name="T98" fmla="*/ 2147483647 w 170"/>
              <a:gd name="T99" fmla="*/ 2147483647 h 194"/>
              <a:gd name="T100" fmla="*/ 2147483647 w 170"/>
              <a:gd name="T101" fmla="*/ 2147483647 h 194"/>
              <a:gd name="T102" fmla="*/ 2147483647 w 170"/>
              <a:gd name="T103" fmla="*/ 2147483647 h 194"/>
              <a:gd name="T104" fmla="*/ 2147483647 w 170"/>
              <a:gd name="T105" fmla="*/ 2147483647 h 194"/>
              <a:gd name="T106" fmla="*/ 2147483647 w 170"/>
              <a:gd name="T107" fmla="*/ 2147483647 h 194"/>
              <a:gd name="T108" fmla="*/ 2147483647 w 170"/>
              <a:gd name="T109" fmla="*/ 2147483647 h 194"/>
              <a:gd name="T110" fmla="*/ 2147483647 w 170"/>
              <a:gd name="T111" fmla="*/ 2147483647 h 19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70" h="194">
                <a:moveTo>
                  <a:pt x="85" y="0"/>
                </a:moveTo>
                <a:cubicBezTo>
                  <a:pt x="44" y="0"/>
                  <a:pt x="0" y="12"/>
                  <a:pt x="0" y="39"/>
                </a:cubicBezTo>
                <a:cubicBezTo>
                  <a:pt x="0" y="155"/>
                  <a:pt x="0" y="155"/>
                  <a:pt x="0" y="155"/>
                </a:cubicBezTo>
                <a:cubicBezTo>
                  <a:pt x="0" y="182"/>
                  <a:pt x="44" y="194"/>
                  <a:pt x="85" y="194"/>
                </a:cubicBezTo>
                <a:cubicBezTo>
                  <a:pt x="126" y="194"/>
                  <a:pt x="170" y="182"/>
                  <a:pt x="170" y="155"/>
                </a:cubicBezTo>
                <a:cubicBezTo>
                  <a:pt x="170" y="39"/>
                  <a:pt x="170" y="39"/>
                  <a:pt x="170" y="39"/>
                </a:cubicBezTo>
                <a:cubicBezTo>
                  <a:pt x="170" y="12"/>
                  <a:pt x="126" y="0"/>
                  <a:pt x="85" y="0"/>
                </a:cubicBezTo>
                <a:close/>
                <a:moveTo>
                  <a:pt x="158" y="155"/>
                </a:moveTo>
                <a:cubicBezTo>
                  <a:pt x="158" y="170"/>
                  <a:pt x="125" y="182"/>
                  <a:pt x="85" y="182"/>
                </a:cubicBezTo>
                <a:cubicBezTo>
                  <a:pt x="45" y="182"/>
                  <a:pt x="12" y="170"/>
                  <a:pt x="12" y="155"/>
                </a:cubicBezTo>
                <a:cubicBezTo>
                  <a:pt x="12" y="132"/>
                  <a:pt x="12" y="132"/>
                  <a:pt x="12" y="132"/>
                </a:cubicBezTo>
                <a:cubicBezTo>
                  <a:pt x="25" y="145"/>
                  <a:pt x="55" y="152"/>
                  <a:pt x="85" y="152"/>
                </a:cubicBezTo>
                <a:cubicBezTo>
                  <a:pt x="115" y="152"/>
                  <a:pt x="145" y="145"/>
                  <a:pt x="158" y="132"/>
                </a:cubicBezTo>
                <a:lnTo>
                  <a:pt x="158" y="155"/>
                </a:lnTo>
                <a:close/>
                <a:moveTo>
                  <a:pt x="158" y="118"/>
                </a:moveTo>
                <a:cubicBezTo>
                  <a:pt x="158" y="118"/>
                  <a:pt x="158" y="118"/>
                  <a:pt x="158" y="118"/>
                </a:cubicBezTo>
                <a:cubicBezTo>
                  <a:pt x="158" y="118"/>
                  <a:pt x="158" y="118"/>
                  <a:pt x="158" y="118"/>
                </a:cubicBezTo>
                <a:cubicBezTo>
                  <a:pt x="158" y="133"/>
                  <a:pt x="125" y="146"/>
                  <a:pt x="85" y="146"/>
                </a:cubicBezTo>
                <a:cubicBezTo>
                  <a:pt x="45" y="146"/>
                  <a:pt x="12" y="133"/>
                  <a:pt x="12" y="118"/>
                </a:cubicBezTo>
                <a:cubicBezTo>
                  <a:pt x="12" y="118"/>
                  <a:pt x="12" y="118"/>
                  <a:pt x="12" y="118"/>
                </a:cubicBezTo>
                <a:cubicBezTo>
                  <a:pt x="12" y="118"/>
                  <a:pt x="12" y="118"/>
                  <a:pt x="12" y="118"/>
                </a:cubicBezTo>
                <a:cubicBezTo>
                  <a:pt x="12" y="96"/>
                  <a:pt x="12" y="96"/>
                  <a:pt x="12" y="96"/>
                </a:cubicBezTo>
                <a:cubicBezTo>
                  <a:pt x="25" y="109"/>
                  <a:pt x="55" y="115"/>
                  <a:pt x="85" y="115"/>
                </a:cubicBezTo>
                <a:cubicBezTo>
                  <a:pt x="115" y="115"/>
                  <a:pt x="145" y="109"/>
                  <a:pt x="158" y="96"/>
                </a:cubicBezTo>
                <a:lnTo>
                  <a:pt x="158" y="118"/>
                </a:lnTo>
                <a:close/>
                <a:moveTo>
                  <a:pt x="158" y="82"/>
                </a:moveTo>
                <a:cubicBezTo>
                  <a:pt x="158" y="82"/>
                  <a:pt x="158" y="82"/>
                  <a:pt x="158" y="82"/>
                </a:cubicBezTo>
                <a:cubicBezTo>
                  <a:pt x="158" y="82"/>
                  <a:pt x="158" y="82"/>
                  <a:pt x="158" y="82"/>
                </a:cubicBezTo>
                <a:cubicBezTo>
                  <a:pt x="158" y="97"/>
                  <a:pt x="125" y="109"/>
                  <a:pt x="85" y="109"/>
                </a:cubicBezTo>
                <a:cubicBezTo>
                  <a:pt x="45" y="109"/>
                  <a:pt x="12" y="97"/>
                  <a:pt x="12" y="82"/>
                </a:cubicBezTo>
                <a:cubicBezTo>
                  <a:pt x="12" y="82"/>
                  <a:pt x="12" y="82"/>
                  <a:pt x="12" y="82"/>
                </a:cubicBezTo>
                <a:cubicBezTo>
                  <a:pt x="12" y="82"/>
                  <a:pt x="12" y="82"/>
                  <a:pt x="12" y="82"/>
                </a:cubicBezTo>
                <a:cubicBezTo>
                  <a:pt x="12" y="61"/>
                  <a:pt x="12" y="61"/>
                  <a:pt x="12" y="61"/>
                </a:cubicBezTo>
                <a:cubicBezTo>
                  <a:pt x="28" y="73"/>
                  <a:pt x="57" y="79"/>
                  <a:pt x="85" y="79"/>
                </a:cubicBezTo>
                <a:cubicBezTo>
                  <a:pt x="113" y="79"/>
                  <a:pt x="142" y="73"/>
                  <a:pt x="158" y="61"/>
                </a:cubicBezTo>
                <a:lnTo>
                  <a:pt x="158" y="82"/>
                </a:lnTo>
                <a:close/>
                <a:moveTo>
                  <a:pt x="85" y="67"/>
                </a:moveTo>
                <a:cubicBezTo>
                  <a:pt x="45" y="67"/>
                  <a:pt x="12" y="55"/>
                  <a:pt x="12" y="39"/>
                </a:cubicBezTo>
                <a:cubicBezTo>
                  <a:pt x="12" y="24"/>
                  <a:pt x="45" y="12"/>
                  <a:pt x="85" y="12"/>
                </a:cubicBezTo>
                <a:cubicBezTo>
                  <a:pt x="125" y="12"/>
                  <a:pt x="158" y="24"/>
                  <a:pt x="158" y="39"/>
                </a:cubicBezTo>
                <a:cubicBezTo>
                  <a:pt x="158" y="55"/>
                  <a:pt x="125" y="67"/>
                  <a:pt x="85" y="67"/>
                </a:cubicBezTo>
                <a:close/>
                <a:moveTo>
                  <a:pt x="134" y="158"/>
                </a:moveTo>
                <a:cubicBezTo>
                  <a:pt x="134" y="154"/>
                  <a:pt x="136" y="152"/>
                  <a:pt x="140" y="152"/>
                </a:cubicBezTo>
                <a:cubicBezTo>
                  <a:pt x="143" y="152"/>
                  <a:pt x="146" y="154"/>
                  <a:pt x="146" y="158"/>
                </a:cubicBezTo>
                <a:cubicBezTo>
                  <a:pt x="146" y="161"/>
                  <a:pt x="143" y="164"/>
                  <a:pt x="140" y="164"/>
                </a:cubicBezTo>
                <a:cubicBezTo>
                  <a:pt x="136" y="164"/>
                  <a:pt x="134" y="161"/>
                  <a:pt x="134" y="158"/>
                </a:cubicBezTo>
                <a:close/>
                <a:moveTo>
                  <a:pt x="134" y="121"/>
                </a:moveTo>
                <a:cubicBezTo>
                  <a:pt x="134" y="118"/>
                  <a:pt x="136" y="115"/>
                  <a:pt x="140" y="115"/>
                </a:cubicBezTo>
                <a:cubicBezTo>
                  <a:pt x="143" y="115"/>
                  <a:pt x="146" y="118"/>
                  <a:pt x="146" y="121"/>
                </a:cubicBezTo>
                <a:cubicBezTo>
                  <a:pt x="146" y="125"/>
                  <a:pt x="143" y="127"/>
                  <a:pt x="140" y="127"/>
                </a:cubicBezTo>
                <a:cubicBezTo>
                  <a:pt x="136" y="127"/>
                  <a:pt x="134" y="125"/>
                  <a:pt x="134" y="121"/>
                </a:cubicBezTo>
                <a:close/>
                <a:moveTo>
                  <a:pt x="134" y="85"/>
                </a:moveTo>
                <a:cubicBezTo>
                  <a:pt x="134" y="82"/>
                  <a:pt x="136" y="79"/>
                  <a:pt x="140" y="79"/>
                </a:cubicBezTo>
                <a:cubicBezTo>
                  <a:pt x="143" y="79"/>
                  <a:pt x="146" y="82"/>
                  <a:pt x="146" y="85"/>
                </a:cubicBezTo>
                <a:cubicBezTo>
                  <a:pt x="146" y="88"/>
                  <a:pt x="143" y="91"/>
                  <a:pt x="140" y="91"/>
                </a:cubicBezTo>
                <a:cubicBezTo>
                  <a:pt x="136" y="91"/>
                  <a:pt x="134" y="88"/>
                  <a:pt x="134" y="8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1" name="Group 14"/>
          <p:cNvGrpSpPr>
            <a:grpSpLocks/>
          </p:cNvGrpSpPr>
          <p:nvPr/>
        </p:nvGrpSpPr>
        <p:grpSpPr bwMode="auto">
          <a:xfrm>
            <a:off x="1060847" y="2297907"/>
            <a:ext cx="3194447" cy="770335"/>
            <a:chOff x="0" y="0"/>
            <a:chExt cx="2683" cy="647"/>
          </a:xfrm>
        </p:grpSpPr>
        <p:sp>
          <p:nvSpPr>
            <p:cNvPr id="32" name="Line 15"/>
            <p:cNvSpPr>
              <a:spLocks noChangeShapeType="1"/>
            </p:cNvSpPr>
            <p:nvPr/>
          </p:nvSpPr>
          <p:spPr bwMode="auto">
            <a:xfrm>
              <a:off x="2683"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 name="Freeform 16"/>
            <p:cNvSpPr>
              <a:spLocks noEditPoints="1"/>
            </p:cNvSpPr>
            <p:nvPr/>
          </p:nvSpPr>
          <p:spPr bwMode="auto">
            <a:xfrm>
              <a:off x="0" y="249"/>
              <a:ext cx="532" cy="398"/>
            </a:xfrm>
            <a:custGeom>
              <a:avLst/>
              <a:gdLst>
                <a:gd name="T0" fmla="*/ 6041 w 222"/>
                <a:gd name="T1" fmla="*/ 139 h 166"/>
                <a:gd name="T2" fmla="*/ 1608 w 222"/>
                <a:gd name="T3" fmla="*/ 0 h 166"/>
                <a:gd name="T4" fmla="*/ 139 w 222"/>
                <a:gd name="T5" fmla="*/ 1292 h 166"/>
                <a:gd name="T6" fmla="*/ 139 w 222"/>
                <a:gd name="T7" fmla="*/ 1913 h 166"/>
                <a:gd name="T8" fmla="*/ 3659 w 222"/>
                <a:gd name="T9" fmla="*/ 5483 h 166"/>
                <a:gd name="T10" fmla="*/ 7184 w 222"/>
                <a:gd name="T11" fmla="*/ 1913 h 166"/>
                <a:gd name="T12" fmla="*/ 7184 w 222"/>
                <a:gd name="T13" fmla="*/ 1292 h 166"/>
                <a:gd name="T14" fmla="*/ 3163 w 222"/>
                <a:gd name="T15" fmla="*/ 1587 h 166"/>
                <a:gd name="T16" fmla="*/ 4158 w 222"/>
                <a:gd name="T17" fmla="*/ 1587 h 166"/>
                <a:gd name="T18" fmla="*/ 4457 w 222"/>
                <a:gd name="T19" fmla="*/ 494 h 166"/>
                <a:gd name="T20" fmla="*/ 4347 w 222"/>
                <a:gd name="T21" fmla="*/ 1448 h 166"/>
                <a:gd name="T22" fmla="*/ 2974 w 222"/>
                <a:gd name="T23" fmla="*/ 1448 h 166"/>
                <a:gd name="T24" fmla="*/ 2859 w 222"/>
                <a:gd name="T25" fmla="*/ 494 h 166"/>
                <a:gd name="T26" fmla="*/ 2974 w 222"/>
                <a:gd name="T27" fmla="*/ 1448 h 166"/>
                <a:gd name="T28" fmla="*/ 3659 w 222"/>
                <a:gd name="T29" fmla="*/ 4685 h 166"/>
                <a:gd name="T30" fmla="*/ 4227 w 222"/>
                <a:gd name="T31" fmla="*/ 1817 h 166"/>
                <a:gd name="T32" fmla="*/ 5576 w 222"/>
                <a:gd name="T33" fmla="*/ 1817 h 166"/>
                <a:gd name="T34" fmla="*/ 4457 w 222"/>
                <a:gd name="T35" fmla="*/ 1817 h 166"/>
                <a:gd name="T36" fmla="*/ 5076 w 222"/>
                <a:gd name="T37" fmla="*/ 1132 h 166"/>
                <a:gd name="T38" fmla="*/ 4515 w 222"/>
                <a:gd name="T39" fmla="*/ 1587 h 166"/>
                <a:gd name="T40" fmla="*/ 5548 w 222"/>
                <a:gd name="T41" fmla="*/ 472 h 166"/>
                <a:gd name="T42" fmla="*/ 4750 w 222"/>
                <a:gd name="T43" fmla="*/ 472 h 166"/>
                <a:gd name="T44" fmla="*/ 3163 w 222"/>
                <a:gd name="T45" fmla="*/ 472 h 166"/>
                <a:gd name="T46" fmla="*/ 3659 w 222"/>
                <a:gd name="T47" fmla="*/ 897 h 166"/>
                <a:gd name="T48" fmla="*/ 1773 w 222"/>
                <a:gd name="T49" fmla="*/ 472 h 166"/>
                <a:gd name="T50" fmla="*/ 2217 w 222"/>
                <a:gd name="T51" fmla="*/ 827 h 166"/>
                <a:gd name="T52" fmla="*/ 2809 w 222"/>
                <a:gd name="T53" fmla="*/ 1587 h 166"/>
                <a:gd name="T54" fmla="*/ 2245 w 222"/>
                <a:gd name="T55" fmla="*/ 1132 h 166"/>
                <a:gd name="T56" fmla="*/ 3429 w 222"/>
                <a:gd name="T57" fmla="*/ 4632 h 166"/>
                <a:gd name="T58" fmla="*/ 2859 w 222"/>
                <a:gd name="T59" fmla="*/ 1817 h 166"/>
                <a:gd name="T60" fmla="*/ 661 w 222"/>
                <a:gd name="T61" fmla="*/ 1817 h 166"/>
                <a:gd name="T62" fmla="*/ 2907 w 222"/>
                <a:gd name="T63" fmla="*/ 4232 h 166"/>
                <a:gd name="T64" fmla="*/ 6662 w 222"/>
                <a:gd name="T65" fmla="*/ 1817 h 166"/>
                <a:gd name="T66" fmla="*/ 5835 w 222"/>
                <a:gd name="T67" fmla="*/ 1817 h 166"/>
                <a:gd name="T68" fmla="*/ 5272 w 222"/>
                <a:gd name="T69" fmla="*/ 995 h 166"/>
                <a:gd name="T70" fmla="*/ 6851 w 222"/>
                <a:gd name="T71" fmla="*/ 1587 h 166"/>
                <a:gd name="T72" fmla="*/ 1517 w 222"/>
                <a:gd name="T73" fmla="*/ 523 h 166"/>
                <a:gd name="T74" fmla="*/ 1447 w 222"/>
                <a:gd name="T75" fmla="*/ 1587 h 166"/>
                <a:gd name="T76" fmla="*/ 1517 w 222"/>
                <a:gd name="T77" fmla="*/ 523 h 16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22" h="166">
                  <a:moveTo>
                    <a:pt x="218" y="39"/>
                  </a:moveTo>
                  <a:cubicBezTo>
                    <a:pt x="183" y="4"/>
                    <a:pt x="183" y="4"/>
                    <a:pt x="183" y="4"/>
                  </a:cubicBezTo>
                  <a:cubicBezTo>
                    <a:pt x="180" y="1"/>
                    <a:pt x="177" y="0"/>
                    <a:pt x="173" y="0"/>
                  </a:cubicBezTo>
                  <a:cubicBezTo>
                    <a:pt x="49" y="0"/>
                    <a:pt x="49" y="0"/>
                    <a:pt x="49" y="0"/>
                  </a:cubicBezTo>
                  <a:cubicBezTo>
                    <a:pt x="45" y="0"/>
                    <a:pt x="42" y="1"/>
                    <a:pt x="39" y="4"/>
                  </a:cubicBezTo>
                  <a:cubicBezTo>
                    <a:pt x="4" y="39"/>
                    <a:pt x="4" y="39"/>
                    <a:pt x="4" y="39"/>
                  </a:cubicBezTo>
                  <a:cubicBezTo>
                    <a:pt x="1" y="42"/>
                    <a:pt x="0" y="45"/>
                    <a:pt x="0" y="49"/>
                  </a:cubicBezTo>
                  <a:cubicBezTo>
                    <a:pt x="0" y="52"/>
                    <a:pt x="1" y="56"/>
                    <a:pt x="4" y="58"/>
                  </a:cubicBezTo>
                  <a:cubicBezTo>
                    <a:pt x="101" y="162"/>
                    <a:pt x="101" y="162"/>
                    <a:pt x="101" y="162"/>
                  </a:cubicBezTo>
                  <a:cubicBezTo>
                    <a:pt x="103" y="165"/>
                    <a:pt x="107" y="166"/>
                    <a:pt x="111" y="166"/>
                  </a:cubicBezTo>
                  <a:cubicBezTo>
                    <a:pt x="115" y="166"/>
                    <a:pt x="119" y="165"/>
                    <a:pt x="121" y="162"/>
                  </a:cubicBezTo>
                  <a:cubicBezTo>
                    <a:pt x="218" y="58"/>
                    <a:pt x="218" y="58"/>
                    <a:pt x="218" y="58"/>
                  </a:cubicBezTo>
                  <a:cubicBezTo>
                    <a:pt x="221" y="55"/>
                    <a:pt x="222" y="52"/>
                    <a:pt x="222" y="49"/>
                  </a:cubicBezTo>
                  <a:cubicBezTo>
                    <a:pt x="222" y="45"/>
                    <a:pt x="221" y="42"/>
                    <a:pt x="218" y="39"/>
                  </a:cubicBezTo>
                  <a:close/>
                  <a:moveTo>
                    <a:pt x="126" y="48"/>
                  </a:moveTo>
                  <a:cubicBezTo>
                    <a:pt x="96" y="48"/>
                    <a:pt x="96" y="48"/>
                    <a:pt x="96" y="48"/>
                  </a:cubicBezTo>
                  <a:cubicBezTo>
                    <a:pt x="111" y="36"/>
                    <a:pt x="111" y="36"/>
                    <a:pt x="111" y="36"/>
                  </a:cubicBezTo>
                  <a:lnTo>
                    <a:pt x="126" y="48"/>
                  </a:lnTo>
                  <a:close/>
                  <a:moveTo>
                    <a:pt x="116" y="31"/>
                  </a:moveTo>
                  <a:cubicBezTo>
                    <a:pt x="135" y="15"/>
                    <a:pt x="135" y="15"/>
                    <a:pt x="135" y="15"/>
                  </a:cubicBezTo>
                  <a:cubicBezTo>
                    <a:pt x="149" y="29"/>
                    <a:pt x="149" y="29"/>
                    <a:pt x="149" y="29"/>
                  </a:cubicBezTo>
                  <a:cubicBezTo>
                    <a:pt x="132" y="44"/>
                    <a:pt x="132" y="44"/>
                    <a:pt x="132" y="44"/>
                  </a:cubicBezTo>
                  <a:lnTo>
                    <a:pt x="116" y="31"/>
                  </a:lnTo>
                  <a:close/>
                  <a:moveTo>
                    <a:pt x="90" y="44"/>
                  </a:moveTo>
                  <a:cubicBezTo>
                    <a:pt x="73" y="29"/>
                    <a:pt x="73" y="29"/>
                    <a:pt x="73" y="29"/>
                  </a:cubicBezTo>
                  <a:cubicBezTo>
                    <a:pt x="87" y="15"/>
                    <a:pt x="87" y="15"/>
                    <a:pt x="87" y="15"/>
                  </a:cubicBezTo>
                  <a:cubicBezTo>
                    <a:pt x="106" y="31"/>
                    <a:pt x="106" y="31"/>
                    <a:pt x="106" y="31"/>
                  </a:cubicBezTo>
                  <a:lnTo>
                    <a:pt x="90" y="44"/>
                  </a:lnTo>
                  <a:close/>
                  <a:moveTo>
                    <a:pt x="128" y="55"/>
                  </a:moveTo>
                  <a:cubicBezTo>
                    <a:pt x="111" y="142"/>
                    <a:pt x="111" y="142"/>
                    <a:pt x="111" y="142"/>
                  </a:cubicBezTo>
                  <a:cubicBezTo>
                    <a:pt x="94" y="55"/>
                    <a:pt x="94" y="55"/>
                    <a:pt x="94" y="55"/>
                  </a:cubicBezTo>
                  <a:lnTo>
                    <a:pt x="128" y="55"/>
                  </a:lnTo>
                  <a:close/>
                  <a:moveTo>
                    <a:pt x="135" y="55"/>
                  </a:moveTo>
                  <a:cubicBezTo>
                    <a:pt x="169" y="55"/>
                    <a:pt x="169" y="55"/>
                    <a:pt x="169" y="55"/>
                  </a:cubicBezTo>
                  <a:cubicBezTo>
                    <a:pt x="118" y="140"/>
                    <a:pt x="118" y="140"/>
                    <a:pt x="118" y="140"/>
                  </a:cubicBezTo>
                  <a:lnTo>
                    <a:pt x="135" y="55"/>
                  </a:lnTo>
                  <a:close/>
                  <a:moveTo>
                    <a:pt x="137" y="48"/>
                  </a:moveTo>
                  <a:cubicBezTo>
                    <a:pt x="154" y="34"/>
                    <a:pt x="154" y="34"/>
                    <a:pt x="154" y="34"/>
                  </a:cubicBezTo>
                  <a:cubicBezTo>
                    <a:pt x="169" y="48"/>
                    <a:pt x="169" y="48"/>
                    <a:pt x="169" y="48"/>
                  </a:cubicBezTo>
                  <a:lnTo>
                    <a:pt x="137" y="48"/>
                  </a:lnTo>
                  <a:close/>
                  <a:moveTo>
                    <a:pt x="144" y="14"/>
                  </a:moveTo>
                  <a:cubicBezTo>
                    <a:pt x="168" y="14"/>
                    <a:pt x="168" y="14"/>
                    <a:pt x="168" y="14"/>
                  </a:cubicBezTo>
                  <a:cubicBezTo>
                    <a:pt x="155" y="25"/>
                    <a:pt x="155" y="25"/>
                    <a:pt x="155" y="25"/>
                  </a:cubicBezTo>
                  <a:lnTo>
                    <a:pt x="144" y="14"/>
                  </a:lnTo>
                  <a:close/>
                  <a:moveTo>
                    <a:pt x="111" y="27"/>
                  </a:moveTo>
                  <a:cubicBezTo>
                    <a:pt x="96" y="14"/>
                    <a:pt x="96" y="14"/>
                    <a:pt x="96" y="14"/>
                  </a:cubicBezTo>
                  <a:cubicBezTo>
                    <a:pt x="126" y="14"/>
                    <a:pt x="126" y="14"/>
                    <a:pt x="126" y="14"/>
                  </a:cubicBezTo>
                  <a:lnTo>
                    <a:pt x="111" y="27"/>
                  </a:lnTo>
                  <a:close/>
                  <a:moveTo>
                    <a:pt x="67" y="25"/>
                  </a:moveTo>
                  <a:cubicBezTo>
                    <a:pt x="54" y="14"/>
                    <a:pt x="54" y="14"/>
                    <a:pt x="54" y="14"/>
                  </a:cubicBezTo>
                  <a:cubicBezTo>
                    <a:pt x="78" y="14"/>
                    <a:pt x="78" y="14"/>
                    <a:pt x="78" y="14"/>
                  </a:cubicBezTo>
                  <a:lnTo>
                    <a:pt x="67" y="25"/>
                  </a:lnTo>
                  <a:close/>
                  <a:moveTo>
                    <a:pt x="68" y="34"/>
                  </a:moveTo>
                  <a:cubicBezTo>
                    <a:pt x="85" y="48"/>
                    <a:pt x="85" y="48"/>
                    <a:pt x="85" y="48"/>
                  </a:cubicBezTo>
                  <a:cubicBezTo>
                    <a:pt x="53" y="48"/>
                    <a:pt x="53" y="48"/>
                    <a:pt x="53" y="48"/>
                  </a:cubicBezTo>
                  <a:lnTo>
                    <a:pt x="68" y="34"/>
                  </a:lnTo>
                  <a:close/>
                  <a:moveTo>
                    <a:pt x="87" y="55"/>
                  </a:moveTo>
                  <a:cubicBezTo>
                    <a:pt x="104" y="140"/>
                    <a:pt x="104" y="140"/>
                    <a:pt x="104" y="140"/>
                  </a:cubicBezTo>
                  <a:cubicBezTo>
                    <a:pt x="53" y="55"/>
                    <a:pt x="53" y="55"/>
                    <a:pt x="53" y="55"/>
                  </a:cubicBezTo>
                  <a:lnTo>
                    <a:pt x="87" y="55"/>
                  </a:lnTo>
                  <a:close/>
                  <a:moveTo>
                    <a:pt x="88" y="128"/>
                  </a:moveTo>
                  <a:cubicBezTo>
                    <a:pt x="20" y="55"/>
                    <a:pt x="20" y="55"/>
                    <a:pt x="20" y="55"/>
                  </a:cubicBezTo>
                  <a:cubicBezTo>
                    <a:pt x="45" y="55"/>
                    <a:pt x="45" y="55"/>
                    <a:pt x="45" y="55"/>
                  </a:cubicBezTo>
                  <a:lnTo>
                    <a:pt x="88" y="128"/>
                  </a:lnTo>
                  <a:close/>
                  <a:moveTo>
                    <a:pt x="177" y="55"/>
                  </a:moveTo>
                  <a:cubicBezTo>
                    <a:pt x="202" y="55"/>
                    <a:pt x="202" y="55"/>
                    <a:pt x="202" y="55"/>
                  </a:cubicBezTo>
                  <a:cubicBezTo>
                    <a:pt x="134" y="128"/>
                    <a:pt x="134" y="128"/>
                    <a:pt x="134" y="128"/>
                  </a:cubicBezTo>
                  <a:lnTo>
                    <a:pt x="177" y="55"/>
                  </a:lnTo>
                  <a:close/>
                  <a:moveTo>
                    <a:pt x="178" y="48"/>
                  </a:moveTo>
                  <a:cubicBezTo>
                    <a:pt x="160" y="30"/>
                    <a:pt x="160" y="30"/>
                    <a:pt x="160" y="30"/>
                  </a:cubicBezTo>
                  <a:cubicBezTo>
                    <a:pt x="176" y="16"/>
                    <a:pt x="176" y="16"/>
                    <a:pt x="176" y="16"/>
                  </a:cubicBezTo>
                  <a:cubicBezTo>
                    <a:pt x="208" y="48"/>
                    <a:pt x="208" y="48"/>
                    <a:pt x="208" y="48"/>
                  </a:cubicBezTo>
                  <a:lnTo>
                    <a:pt x="178" y="48"/>
                  </a:lnTo>
                  <a:close/>
                  <a:moveTo>
                    <a:pt x="46" y="16"/>
                  </a:moveTo>
                  <a:cubicBezTo>
                    <a:pt x="62" y="30"/>
                    <a:pt x="62" y="30"/>
                    <a:pt x="62" y="30"/>
                  </a:cubicBezTo>
                  <a:cubicBezTo>
                    <a:pt x="44" y="48"/>
                    <a:pt x="44" y="48"/>
                    <a:pt x="44" y="48"/>
                  </a:cubicBezTo>
                  <a:cubicBezTo>
                    <a:pt x="14" y="48"/>
                    <a:pt x="14" y="48"/>
                    <a:pt x="14" y="48"/>
                  </a:cubicBezTo>
                  <a:lnTo>
                    <a:pt x="46" y="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34" name="Line 20"/>
          <p:cNvSpPr>
            <a:spLocks noChangeShapeType="1"/>
          </p:cNvSpPr>
          <p:nvPr/>
        </p:nvSpPr>
        <p:spPr bwMode="auto">
          <a:xfrm>
            <a:off x="4283869" y="2289572"/>
            <a:ext cx="0" cy="0"/>
          </a:xfrm>
          <a:prstGeom prst="line">
            <a:avLst/>
          </a:prstGeom>
          <a:noFill/>
          <a:ln w="14288">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 name="Freeform 21"/>
          <p:cNvSpPr>
            <a:spLocks noEditPoints="1"/>
          </p:cNvSpPr>
          <p:nvPr/>
        </p:nvSpPr>
        <p:spPr bwMode="auto">
          <a:xfrm>
            <a:off x="5205413" y="2520553"/>
            <a:ext cx="581025" cy="547688"/>
          </a:xfrm>
          <a:custGeom>
            <a:avLst/>
            <a:gdLst>
              <a:gd name="T0" fmla="*/ 2147483647 w 204"/>
              <a:gd name="T1" fmla="*/ 2147483647 h 192"/>
              <a:gd name="T2" fmla="*/ 2147483647 w 204"/>
              <a:gd name="T3" fmla="*/ 2147483647 h 192"/>
              <a:gd name="T4" fmla="*/ 2147483647 w 204"/>
              <a:gd name="T5" fmla="*/ 2147483647 h 192"/>
              <a:gd name="T6" fmla="*/ 2147483647 w 204"/>
              <a:gd name="T7" fmla="*/ 2147483647 h 192"/>
              <a:gd name="T8" fmla="*/ 2147483647 w 204"/>
              <a:gd name="T9" fmla="*/ 2147483647 h 192"/>
              <a:gd name="T10" fmla="*/ 2147483647 w 204"/>
              <a:gd name="T11" fmla="*/ 2147483647 h 192"/>
              <a:gd name="T12" fmla="*/ 2147483647 w 204"/>
              <a:gd name="T13" fmla="*/ 2147483647 h 192"/>
              <a:gd name="T14" fmla="*/ 2147483647 w 204"/>
              <a:gd name="T15" fmla="*/ 2147483647 h 192"/>
              <a:gd name="T16" fmla="*/ 2147483647 w 204"/>
              <a:gd name="T17" fmla="*/ 2147483647 h 192"/>
              <a:gd name="T18" fmla="*/ 2147483647 w 204"/>
              <a:gd name="T19" fmla="*/ 2147483647 h 192"/>
              <a:gd name="T20" fmla="*/ 2147483647 w 204"/>
              <a:gd name="T21" fmla="*/ 2147483647 h 192"/>
              <a:gd name="T22" fmla="*/ 2147483647 w 204"/>
              <a:gd name="T23" fmla="*/ 2147483647 h 192"/>
              <a:gd name="T24" fmla="*/ 2147483647 w 204"/>
              <a:gd name="T25" fmla="*/ 2147483647 h 192"/>
              <a:gd name="T26" fmla="*/ 2147483647 w 204"/>
              <a:gd name="T27" fmla="*/ 2147483647 h 192"/>
              <a:gd name="T28" fmla="*/ 2147483647 w 204"/>
              <a:gd name="T29" fmla="*/ 0 h 192"/>
              <a:gd name="T30" fmla="*/ 2147483647 w 204"/>
              <a:gd name="T31" fmla="*/ 0 h 192"/>
              <a:gd name="T32" fmla="*/ 0 w 204"/>
              <a:gd name="T33" fmla="*/ 2147483647 h 192"/>
              <a:gd name="T34" fmla="*/ 0 w 204"/>
              <a:gd name="T35" fmla="*/ 2147483647 h 192"/>
              <a:gd name="T36" fmla="*/ 2147483647 w 204"/>
              <a:gd name="T37" fmla="*/ 2147483647 h 192"/>
              <a:gd name="T38" fmla="*/ 2147483647 w 204"/>
              <a:gd name="T39" fmla="*/ 2147483647 h 192"/>
              <a:gd name="T40" fmla="*/ 2147483647 w 204"/>
              <a:gd name="T41" fmla="*/ 2147483647 h 192"/>
              <a:gd name="T42" fmla="*/ 2147483647 w 204"/>
              <a:gd name="T43" fmla="*/ 2147483647 h 192"/>
              <a:gd name="T44" fmla="*/ 2147483647 w 204"/>
              <a:gd name="T45" fmla="*/ 2147483647 h 192"/>
              <a:gd name="T46" fmla="*/ 2147483647 w 204"/>
              <a:gd name="T47" fmla="*/ 2147483647 h 192"/>
              <a:gd name="T48" fmla="*/ 2147483647 w 204"/>
              <a:gd name="T49" fmla="*/ 2147483647 h 192"/>
              <a:gd name="T50" fmla="*/ 2147483647 w 204"/>
              <a:gd name="T51" fmla="*/ 2147483647 h 192"/>
              <a:gd name="T52" fmla="*/ 2147483647 w 204"/>
              <a:gd name="T53" fmla="*/ 2147483647 h 192"/>
              <a:gd name="T54" fmla="*/ 2147483647 w 204"/>
              <a:gd name="T55" fmla="*/ 2147483647 h 192"/>
              <a:gd name="T56" fmla="*/ 2147483647 w 204"/>
              <a:gd name="T57" fmla="*/ 2147483647 h 192"/>
              <a:gd name="T58" fmla="*/ 2147483647 w 204"/>
              <a:gd name="T59" fmla="*/ 2147483647 h 192"/>
              <a:gd name="T60" fmla="*/ 2147483647 w 204"/>
              <a:gd name="T61" fmla="*/ 2147483647 h 192"/>
              <a:gd name="T62" fmla="*/ 2147483647 w 204"/>
              <a:gd name="T63" fmla="*/ 2147483647 h 192"/>
              <a:gd name="T64" fmla="*/ 2147483647 w 204"/>
              <a:gd name="T65" fmla="*/ 0 h 192"/>
              <a:gd name="T66" fmla="*/ 2147483647 w 204"/>
              <a:gd name="T67" fmla="*/ 2147483647 h 192"/>
              <a:gd name="T68" fmla="*/ 2147483647 w 204"/>
              <a:gd name="T69" fmla="*/ 2147483647 h 192"/>
              <a:gd name="T70" fmla="*/ 2147483647 w 204"/>
              <a:gd name="T71" fmla="*/ 2147483647 h 192"/>
              <a:gd name="T72" fmla="*/ 2147483647 w 204"/>
              <a:gd name="T73" fmla="*/ 2147483647 h 192"/>
              <a:gd name="T74" fmla="*/ 2147483647 w 204"/>
              <a:gd name="T75" fmla="*/ 2147483647 h 192"/>
              <a:gd name="T76" fmla="*/ 2147483647 w 204"/>
              <a:gd name="T77" fmla="*/ 2147483647 h 192"/>
              <a:gd name="T78" fmla="*/ 2147483647 w 204"/>
              <a:gd name="T79" fmla="*/ 2147483647 h 192"/>
              <a:gd name="T80" fmla="*/ 2147483647 w 204"/>
              <a:gd name="T81" fmla="*/ 2147483647 h 192"/>
              <a:gd name="T82" fmla="*/ 2147483647 w 204"/>
              <a:gd name="T83" fmla="*/ 2147483647 h 19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04" h="192">
                <a:moveTo>
                  <a:pt x="172" y="26"/>
                </a:moveTo>
                <a:cubicBezTo>
                  <a:pt x="32" y="26"/>
                  <a:pt x="32" y="26"/>
                  <a:pt x="32" y="26"/>
                </a:cubicBezTo>
                <a:cubicBezTo>
                  <a:pt x="28" y="26"/>
                  <a:pt x="26" y="29"/>
                  <a:pt x="26" y="32"/>
                </a:cubicBezTo>
                <a:cubicBezTo>
                  <a:pt x="26" y="122"/>
                  <a:pt x="26" y="122"/>
                  <a:pt x="26" y="122"/>
                </a:cubicBezTo>
                <a:cubicBezTo>
                  <a:pt x="26" y="125"/>
                  <a:pt x="28" y="128"/>
                  <a:pt x="32" y="128"/>
                </a:cubicBezTo>
                <a:cubicBezTo>
                  <a:pt x="172" y="128"/>
                  <a:pt x="172" y="128"/>
                  <a:pt x="172" y="128"/>
                </a:cubicBezTo>
                <a:cubicBezTo>
                  <a:pt x="176" y="128"/>
                  <a:pt x="179" y="125"/>
                  <a:pt x="179" y="122"/>
                </a:cubicBezTo>
                <a:cubicBezTo>
                  <a:pt x="179" y="32"/>
                  <a:pt x="179" y="32"/>
                  <a:pt x="179" y="32"/>
                </a:cubicBezTo>
                <a:cubicBezTo>
                  <a:pt x="179" y="29"/>
                  <a:pt x="176" y="26"/>
                  <a:pt x="172" y="26"/>
                </a:cubicBezTo>
                <a:close/>
                <a:moveTo>
                  <a:pt x="172" y="122"/>
                </a:moveTo>
                <a:cubicBezTo>
                  <a:pt x="32" y="122"/>
                  <a:pt x="32" y="122"/>
                  <a:pt x="32" y="122"/>
                </a:cubicBezTo>
                <a:cubicBezTo>
                  <a:pt x="32" y="32"/>
                  <a:pt x="32" y="32"/>
                  <a:pt x="32" y="32"/>
                </a:cubicBezTo>
                <a:cubicBezTo>
                  <a:pt x="172" y="32"/>
                  <a:pt x="172" y="32"/>
                  <a:pt x="172" y="32"/>
                </a:cubicBezTo>
                <a:lnTo>
                  <a:pt x="172" y="122"/>
                </a:lnTo>
                <a:close/>
                <a:moveTo>
                  <a:pt x="185" y="0"/>
                </a:moveTo>
                <a:cubicBezTo>
                  <a:pt x="19" y="0"/>
                  <a:pt x="19" y="0"/>
                  <a:pt x="19" y="0"/>
                </a:cubicBezTo>
                <a:cubicBezTo>
                  <a:pt x="9" y="0"/>
                  <a:pt x="0" y="9"/>
                  <a:pt x="0" y="20"/>
                </a:cubicBezTo>
                <a:cubicBezTo>
                  <a:pt x="0" y="147"/>
                  <a:pt x="0" y="147"/>
                  <a:pt x="0" y="147"/>
                </a:cubicBezTo>
                <a:cubicBezTo>
                  <a:pt x="0" y="158"/>
                  <a:pt x="9" y="166"/>
                  <a:pt x="19" y="166"/>
                </a:cubicBezTo>
                <a:cubicBezTo>
                  <a:pt x="83" y="166"/>
                  <a:pt x="83" y="166"/>
                  <a:pt x="83" y="166"/>
                </a:cubicBezTo>
                <a:cubicBezTo>
                  <a:pt x="83" y="174"/>
                  <a:pt x="83" y="174"/>
                  <a:pt x="83" y="174"/>
                </a:cubicBezTo>
                <a:cubicBezTo>
                  <a:pt x="43" y="179"/>
                  <a:pt x="43" y="179"/>
                  <a:pt x="43" y="179"/>
                </a:cubicBezTo>
                <a:cubicBezTo>
                  <a:pt x="40" y="180"/>
                  <a:pt x="38" y="183"/>
                  <a:pt x="38" y="186"/>
                </a:cubicBezTo>
                <a:cubicBezTo>
                  <a:pt x="38" y="189"/>
                  <a:pt x="41" y="192"/>
                  <a:pt x="45" y="192"/>
                </a:cubicBezTo>
                <a:cubicBezTo>
                  <a:pt x="160" y="192"/>
                  <a:pt x="160" y="192"/>
                  <a:pt x="160" y="192"/>
                </a:cubicBezTo>
                <a:cubicBezTo>
                  <a:pt x="163" y="192"/>
                  <a:pt x="166" y="189"/>
                  <a:pt x="166" y="186"/>
                </a:cubicBezTo>
                <a:cubicBezTo>
                  <a:pt x="166" y="183"/>
                  <a:pt x="164" y="180"/>
                  <a:pt x="161" y="179"/>
                </a:cubicBezTo>
                <a:cubicBezTo>
                  <a:pt x="121" y="174"/>
                  <a:pt x="121" y="174"/>
                  <a:pt x="121" y="174"/>
                </a:cubicBezTo>
                <a:cubicBezTo>
                  <a:pt x="121" y="166"/>
                  <a:pt x="121" y="166"/>
                  <a:pt x="121" y="166"/>
                </a:cubicBezTo>
                <a:cubicBezTo>
                  <a:pt x="185" y="166"/>
                  <a:pt x="185" y="166"/>
                  <a:pt x="185" y="166"/>
                </a:cubicBezTo>
                <a:cubicBezTo>
                  <a:pt x="196" y="166"/>
                  <a:pt x="204" y="158"/>
                  <a:pt x="204" y="147"/>
                </a:cubicBezTo>
                <a:cubicBezTo>
                  <a:pt x="204" y="20"/>
                  <a:pt x="204" y="20"/>
                  <a:pt x="204" y="20"/>
                </a:cubicBezTo>
                <a:cubicBezTo>
                  <a:pt x="204" y="9"/>
                  <a:pt x="196" y="0"/>
                  <a:pt x="185" y="0"/>
                </a:cubicBezTo>
                <a:close/>
                <a:moveTo>
                  <a:pt x="192" y="147"/>
                </a:moveTo>
                <a:cubicBezTo>
                  <a:pt x="192" y="151"/>
                  <a:pt x="189" y="154"/>
                  <a:pt x="185" y="154"/>
                </a:cubicBezTo>
                <a:cubicBezTo>
                  <a:pt x="19" y="154"/>
                  <a:pt x="19" y="154"/>
                  <a:pt x="19" y="154"/>
                </a:cubicBezTo>
                <a:cubicBezTo>
                  <a:pt x="16" y="154"/>
                  <a:pt x="13" y="151"/>
                  <a:pt x="13" y="147"/>
                </a:cubicBezTo>
                <a:cubicBezTo>
                  <a:pt x="13" y="20"/>
                  <a:pt x="13" y="20"/>
                  <a:pt x="13" y="20"/>
                </a:cubicBezTo>
                <a:cubicBezTo>
                  <a:pt x="13" y="16"/>
                  <a:pt x="16" y="13"/>
                  <a:pt x="19" y="13"/>
                </a:cubicBezTo>
                <a:cubicBezTo>
                  <a:pt x="185" y="13"/>
                  <a:pt x="185" y="13"/>
                  <a:pt x="185" y="13"/>
                </a:cubicBezTo>
                <a:cubicBezTo>
                  <a:pt x="189" y="13"/>
                  <a:pt x="192" y="16"/>
                  <a:pt x="192" y="20"/>
                </a:cubicBezTo>
                <a:lnTo>
                  <a:pt x="192" y="14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6" name="Group 24"/>
          <p:cNvGrpSpPr>
            <a:grpSpLocks/>
          </p:cNvGrpSpPr>
          <p:nvPr/>
        </p:nvGrpSpPr>
        <p:grpSpPr bwMode="auto">
          <a:xfrm>
            <a:off x="1072753" y="2326481"/>
            <a:ext cx="3195638" cy="1896666"/>
            <a:chOff x="0" y="0"/>
            <a:chExt cx="2684" cy="1593"/>
          </a:xfrm>
        </p:grpSpPr>
        <p:sp>
          <p:nvSpPr>
            <p:cNvPr id="37" name="Line 25"/>
            <p:cNvSpPr>
              <a:spLocks noChangeShapeType="1"/>
            </p:cNvSpPr>
            <p:nvPr/>
          </p:nvSpPr>
          <p:spPr bwMode="auto">
            <a:xfrm>
              <a:off x="2684"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8" name="Freeform 26"/>
            <p:cNvSpPr>
              <a:spLocks noEditPoints="1"/>
            </p:cNvSpPr>
            <p:nvPr/>
          </p:nvSpPr>
          <p:spPr bwMode="auto">
            <a:xfrm>
              <a:off x="0" y="1271"/>
              <a:ext cx="512" cy="322"/>
            </a:xfrm>
            <a:custGeom>
              <a:avLst/>
              <a:gdLst>
                <a:gd name="T0" fmla="*/ 7012 w 214"/>
                <a:gd name="T1" fmla="*/ 2165 h 134"/>
                <a:gd name="T2" fmla="*/ 7012 w 214"/>
                <a:gd name="T3" fmla="*/ 2165 h 134"/>
                <a:gd name="T4" fmla="*/ 6984 w 214"/>
                <a:gd name="T5" fmla="*/ 2136 h 134"/>
                <a:gd name="T6" fmla="*/ 6984 w 214"/>
                <a:gd name="T7" fmla="*/ 2136 h 134"/>
                <a:gd name="T8" fmla="*/ 3503 w 214"/>
                <a:gd name="T9" fmla="*/ 0 h 134"/>
                <a:gd name="T10" fmla="*/ 29 w 214"/>
                <a:gd name="T11" fmla="*/ 2136 h 134"/>
                <a:gd name="T12" fmla="*/ 29 w 214"/>
                <a:gd name="T13" fmla="*/ 2136 h 134"/>
                <a:gd name="T14" fmla="*/ 29 w 214"/>
                <a:gd name="T15" fmla="*/ 2165 h 134"/>
                <a:gd name="T16" fmla="*/ 29 w 214"/>
                <a:gd name="T17" fmla="*/ 2165 h 134"/>
                <a:gd name="T18" fmla="*/ 0 w 214"/>
                <a:gd name="T19" fmla="*/ 2235 h 134"/>
                <a:gd name="T20" fmla="*/ 29 w 214"/>
                <a:gd name="T21" fmla="*/ 2264 h 134"/>
                <a:gd name="T22" fmla="*/ 29 w 214"/>
                <a:gd name="T23" fmla="*/ 2304 h 134"/>
                <a:gd name="T24" fmla="*/ 29 w 214"/>
                <a:gd name="T25" fmla="*/ 2333 h 134"/>
                <a:gd name="T26" fmla="*/ 29 w 214"/>
                <a:gd name="T27" fmla="*/ 2333 h 134"/>
                <a:gd name="T28" fmla="*/ 3503 w 214"/>
                <a:gd name="T29" fmla="*/ 4470 h 134"/>
                <a:gd name="T30" fmla="*/ 6984 w 214"/>
                <a:gd name="T31" fmla="*/ 2333 h 134"/>
                <a:gd name="T32" fmla="*/ 6984 w 214"/>
                <a:gd name="T33" fmla="*/ 2333 h 134"/>
                <a:gd name="T34" fmla="*/ 7012 w 214"/>
                <a:gd name="T35" fmla="*/ 2304 h 134"/>
                <a:gd name="T36" fmla="*/ 7012 w 214"/>
                <a:gd name="T37" fmla="*/ 2264 h 134"/>
                <a:gd name="T38" fmla="*/ 7012 w 214"/>
                <a:gd name="T39" fmla="*/ 2235 h 134"/>
                <a:gd name="T40" fmla="*/ 7012 w 214"/>
                <a:gd name="T41" fmla="*/ 2165 h 134"/>
                <a:gd name="T42" fmla="*/ 3503 w 214"/>
                <a:gd name="T43" fmla="*/ 3996 h 134"/>
                <a:gd name="T44" fmla="*/ 493 w 214"/>
                <a:gd name="T45" fmla="*/ 2235 h 134"/>
                <a:gd name="T46" fmla="*/ 3503 w 214"/>
                <a:gd name="T47" fmla="*/ 473 h 134"/>
                <a:gd name="T48" fmla="*/ 6560 w 214"/>
                <a:gd name="T49" fmla="*/ 2235 h 134"/>
                <a:gd name="T50" fmla="*/ 3503 w 214"/>
                <a:gd name="T51" fmla="*/ 3996 h 134"/>
                <a:gd name="T52" fmla="*/ 3503 w 214"/>
                <a:gd name="T53" fmla="*/ 1334 h 134"/>
                <a:gd name="T54" fmla="*/ 3601 w 214"/>
                <a:gd name="T55" fmla="*/ 1473 h 134"/>
                <a:gd name="T56" fmla="*/ 3503 w 214"/>
                <a:gd name="T57" fmla="*/ 1572 h 134"/>
                <a:gd name="T58" fmla="*/ 3503 w 214"/>
                <a:gd name="T59" fmla="*/ 1572 h 134"/>
                <a:gd name="T60" fmla="*/ 2849 w 214"/>
                <a:gd name="T61" fmla="*/ 2235 h 134"/>
                <a:gd name="T62" fmla="*/ 2754 w 214"/>
                <a:gd name="T63" fmla="*/ 2333 h 134"/>
                <a:gd name="T64" fmla="*/ 2615 w 214"/>
                <a:gd name="T65" fmla="*/ 2235 h 134"/>
                <a:gd name="T66" fmla="*/ 3503 w 214"/>
                <a:gd name="T67" fmla="*/ 1334 h 134"/>
                <a:gd name="T68" fmla="*/ 3503 w 214"/>
                <a:gd name="T69" fmla="*/ 1334 h 134"/>
                <a:gd name="T70" fmla="*/ 3503 w 214"/>
                <a:gd name="T71" fmla="*/ 663 h 134"/>
                <a:gd name="T72" fmla="*/ 1974 w 214"/>
                <a:gd name="T73" fmla="*/ 2235 h 134"/>
                <a:gd name="T74" fmla="*/ 3503 w 214"/>
                <a:gd name="T75" fmla="*/ 3799 h 134"/>
                <a:gd name="T76" fmla="*/ 5036 w 214"/>
                <a:gd name="T77" fmla="*/ 2235 h 134"/>
                <a:gd name="T78" fmla="*/ 3503 w 214"/>
                <a:gd name="T79" fmla="*/ 663 h 134"/>
                <a:gd name="T80" fmla="*/ 3503 w 214"/>
                <a:gd name="T81" fmla="*/ 3568 h 134"/>
                <a:gd name="T82" fmla="*/ 2192 w 214"/>
                <a:gd name="T83" fmla="*/ 2235 h 134"/>
                <a:gd name="T84" fmla="*/ 3503 w 214"/>
                <a:gd name="T85" fmla="*/ 901 h 134"/>
                <a:gd name="T86" fmla="*/ 4821 w 214"/>
                <a:gd name="T87" fmla="*/ 2235 h 134"/>
                <a:gd name="T88" fmla="*/ 3503 w 214"/>
                <a:gd name="T89" fmla="*/ 3568 h 1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14" h="134">
                  <a:moveTo>
                    <a:pt x="214" y="65"/>
                  </a:moveTo>
                  <a:cubicBezTo>
                    <a:pt x="214" y="65"/>
                    <a:pt x="214" y="65"/>
                    <a:pt x="214" y="65"/>
                  </a:cubicBezTo>
                  <a:cubicBezTo>
                    <a:pt x="214" y="65"/>
                    <a:pt x="213" y="64"/>
                    <a:pt x="213" y="64"/>
                  </a:cubicBezTo>
                  <a:cubicBezTo>
                    <a:pt x="213" y="64"/>
                    <a:pt x="213" y="64"/>
                    <a:pt x="213" y="64"/>
                  </a:cubicBezTo>
                  <a:cubicBezTo>
                    <a:pt x="194" y="27"/>
                    <a:pt x="152" y="0"/>
                    <a:pt x="107" y="0"/>
                  </a:cubicBezTo>
                  <a:cubicBezTo>
                    <a:pt x="63" y="0"/>
                    <a:pt x="20" y="27"/>
                    <a:pt x="1" y="64"/>
                  </a:cubicBezTo>
                  <a:cubicBezTo>
                    <a:pt x="1" y="64"/>
                    <a:pt x="1" y="64"/>
                    <a:pt x="1" y="64"/>
                  </a:cubicBezTo>
                  <a:cubicBezTo>
                    <a:pt x="1" y="64"/>
                    <a:pt x="1" y="64"/>
                    <a:pt x="1" y="65"/>
                  </a:cubicBezTo>
                  <a:cubicBezTo>
                    <a:pt x="1" y="65"/>
                    <a:pt x="1" y="65"/>
                    <a:pt x="1" y="65"/>
                  </a:cubicBezTo>
                  <a:cubicBezTo>
                    <a:pt x="0" y="66"/>
                    <a:pt x="0" y="66"/>
                    <a:pt x="0" y="67"/>
                  </a:cubicBezTo>
                  <a:cubicBezTo>
                    <a:pt x="0" y="67"/>
                    <a:pt x="0" y="68"/>
                    <a:pt x="1" y="68"/>
                  </a:cubicBezTo>
                  <a:cubicBezTo>
                    <a:pt x="1" y="69"/>
                    <a:pt x="1" y="69"/>
                    <a:pt x="1" y="69"/>
                  </a:cubicBezTo>
                  <a:cubicBezTo>
                    <a:pt x="1" y="69"/>
                    <a:pt x="1" y="69"/>
                    <a:pt x="1" y="70"/>
                  </a:cubicBezTo>
                  <a:cubicBezTo>
                    <a:pt x="1" y="70"/>
                    <a:pt x="1" y="70"/>
                    <a:pt x="1" y="70"/>
                  </a:cubicBezTo>
                  <a:cubicBezTo>
                    <a:pt x="20" y="107"/>
                    <a:pt x="63" y="134"/>
                    <a:pt x="107" y="134"/>
                  </a:cubicBezTo>
                  <a:cubicBezTo>
                    <a:pt x="152" y="134"/>
                    <a:pt x="194" y="107"/>
                    <a:pt x="213" y="70"/>
                  </a:cubicBezTo>
                  <a:cubicBezTo>
                    <a:pt x="213" y="70"/>
                    <a:pt x="213" y="70"/>
                    <a:pt x="213" y="70"/>
                  </a:cubicBezTo>
                  <a:cubicBezTo>
                    <a:pt x="213" y="70"/>
                    <a:pt x="214" y="69"/>
                    <a:pt x="214" y="69"/>
                  </a:cubicBezTo>
                  <a:cubicBezTo>
                    <a:pt x="214" y="69"/>
                    <a:pt x="214" y="69"/>
                    <a:pt x="214" y="68"/>
                  </a:cubicBezTo>
                  <a:cubicBezTo>
                    <a:pt x="214" y="68"/>
                    <a:pt x="214" y="68"/>
                    <a:pt x="214" y="67"/>
                  </a:cubicBezTo>
                  <a:cubicBezTo>
                    <a:pt x="214" y="66"/>
                    <a:pt x="214" y="66"/>
                    <a:pt x="214" y="65"/>
                  </a:cubicBezTo>
                  <a:close/>
                  <a:moveTo>
                    <a:pt x="107" y="120"/>
                  </a:moveTo>
                  <a:cubicBezTo>
                    <a:pt x="70" y="120"/>
                    <a:pt x="33" y="99"/>
                    <a:pt x="15" y="67"/>
                  </a:cubicBezTo>
                  <a:cubicBezTo>
                    <a:pt x="33" y="35"/>
                    <a:pt x="70" y="14"/>
                    <a:pt x="107" y="14"/>
                  </a:cubicBezTo>
                  <a:cubicBezTo>
                    <a:pt x="145" y="14"/>
                    <a:pt x="181" y="35"/>
                    <a:pt x="200" y="67"/>
                  </a:cubicBezTo>
                  <a:cubicBezTo>
                    <a:pt x="181" y="99"/>
                    <a:pt x="145" y="120"/>
                    <a:pt x="107" y="120"/>
                  </a:cubicBezTo>
                  <a:close/>
                  <a:moveTo>
                    <a:pt x="107" y="40"/>
                  </a:moveTo>
                  <a:cubicBezTo>
                    <a:pt x="109" y="40"/>
                    <a:pt x="110" y="42"/>
                    <a:pt x="110" y="44"/>
                  </a:cubicBezTo>
                  <a:cubicBezTo>
                    <a:pt x="110" y="45"/>
                    <a:pt x="109" y="47"/>
                    <a:pt x="107" y="47"/>
                  </a:cubicBezTo>
                  <a:cubicBezTo>
                    <a:pt x="107" y="47"/>
                    <a:pt x="107" y="47"/>
                    <a:pt x="107" y="47"/>
                  </a:cubicBezTo>
                  <a:cubicBezTo>
                    <a:pt x="96" y="47"/>
                    <a:pt x="87" y="56"/>
                    <a:pt x="87" y="67"/>
                  </a:cubicBezTo>
                  <a:cubicBezTo>
                    <a:pt x="87" y="69"/>
                    <a:pt x="86" y="70"/>
                    <a:pt x="84" y="70"/>
                  </a:cubicBezTo>
                  <a:cubicBezTo>
                    <a:pt x="82" y="70"/>
                    <a:pt x="80" y="69"/>
                    <a:pt x="80" y="67"/>
                  </a:cubicBezTo>
                  <a:cubicBezTo>
                    <a:pt x="80" y="52"/>
                    <a:pt x="92" y="40"/>
                    <a:pt x="107" y="40"/>
                  </a:cubicBezTo>
                  <a:cubicBezTo>
                    <a:pt x="107" y="40"/>
                    <a:pt x="107" y="40"/>
                    <a:pt x="107" y="40"/>
                  </a:cubicBezTo>
                  <a:close/>
                  <a:moveTo>
                    <a:pt x="107" y="20"/>
                  </a:moveTo>
                  <a:cubicBezTo>
                    <a:pt x="81" y="20"/>
                    <a:pt x="60" y="41"/>
                    <a:pt x="60" y="67"/>
                  </a:cubicBezTo>
                  <a:cubicBezTo>
                    <a:pt x="60" y="93"/>
                    <a:pt x="81" y="114"/>
                    <a:pt x="107" y="114"/>
                  </a:cubicBezTo>
                  <a:cubicBezTo>
                    <a:pt x="133" y="114"/>
                    <a:pt x="154" y="93"/>
                    <a:pt x="154" y="67"/>
                  </a:cubicBezTo>
                  <a:cubicBezTo>
                    <a:pt x="154" y="41"/>
                    <a:pt x="133" y="20"/>
                    <a:pt x="107" y="20"/>
                  </a:cubicBezTo>
                  <a:close/>
                  <a:moveTo>
                    <a:pt x="107" y="107"/>
                  </a:moveTo>
                  <a:cubicBezTo>
                    <a:pt x="85" y="107"/>
                    <a:pt x="67" y="89"/>
                    <a:pt x="67" y="67"/>
                  </a:cubicBezTo>
                  <a:cubicBezTo>
                    <a:pt x="67" y="45"/>
                    <a:pt x="85" y="27"/>
                    <a:pt x="107" y="27"/>
                  </a:cubicBezTo>
                  <a:cubicBezTo>
                    <a:pt x="129" y="27"/>
                    <a:pt x="147" y="45"/>
                    <a:pt x="147" y="67"/>
                  </a:cubicBezTo>
                  <a:cubicBezTo>
                    <a:pt x="147" y="89"/>
                    <a:pt x="129" y="107"/>
                    <a:pt x="107" y="10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39" name="Group 2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88744" y="3717131"/>
            <a:ext cx="608410"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138535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500"/>
                                        <p:tgtEl>
                                          <p:spTgt spid="13"/>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left)">
                                      <p:cBhvr>
                                        <p:cTn id="20" dur="500"/>
                                        <p:tgtEl>
                                          <p:spTgt spid="30"/>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childTnLst>
                          </p:cTn>
                        </p:par>
                        <p:par>
                          <p:cTn id="27" fill="hold">
                            <p:stCondLst>
                              <p:cond delay="1000"/>
                            </p:stCondLst>
                            <p:childTnLst>
                              <p:par>
                                <p:cTn id="28" presetID="2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left)">
                                      <p:cBhvr>
                                        <p:cTn id="30" dur="500"/>
                                        <p:tgtEl>
                                          <p:spTgt spid="18"/>
                                        </p:tgtEl>
                                      </p:cBhvr>
                                    </p:animEffect>
                                  </p:childTnLst>
                                </p:cTn>
                              </p:par>
                              <p:par>
                                <p:cTn id="31" presetID="22" presetClass="entr" presetSubtype="8" fill="hold"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wipe(left)">
                                      <p:cBhvr>
                                        <p:cTn id="33" dur="500"/>
                                        <p:tgtEl>
                                          <p:spTgt spid="31"/>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left)">
                                      <p:cBhvr>
                                        <p:cTn id="36" dur="500"/>
                                        <p:tgtEl>
                                          <p:spTgt spid="19"/>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childTnLst>
                          </p:cTn>
                        </p:par>
                        <p:par>
                          <p:cTn id="40" fill="hold">
                            <p:stCondLst>
                              <p:cond delay="1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wipe(left)">
                                      <p:cBhvr>
                                        <p:cTn id="46" dur="500"/>
                                        <p:tgtEl>
                                          <p:spTgt spid="3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left)">
                                      <p:cBhvr>
                                        <p:cTn id="49" dur="500"/>
                                        <p:tgtEl>
                                          <p:spTgt spid="22"/>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wipe(left)">
                                      <p:cBhvr>
                                        <p:cTn id="52" dur="500"/>
                                        <p:tgtEl>
                                          <p:spTgt spid="23"/>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2000"/>
                            </p:stCondLst>
                            <p:childTnLst>
                              <p:par>
                                <p:cTn id="57" presetID="22" presetClass="entr" presetSubtype="8"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left)">
                                      <p:cBhvr>
                                        <p:cTn id="59" dur="500"/>
                                        <p:tgtEl>
                                          <p:spTgt spid="24"/>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wipe(left)">
                                      <p:cBhvr>
                                        <p:cTn id="62" dur="500"/>
                                        <p:tgtEl>
                                          <p:spTgt spid="25"/>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left)">
                                      <p:cBhvr>
                                        <p:cTn id="65" dur="500"/>
                                        <p:tgtEl>
                                          <p:spTgt spid="26"/>
                                        </p:tgtEl>
                                      </p:cBhvr>
                                    </p:animEffect>
                                  </p:childTnLst>
                                </p:cTn>
                              </p:par>
                              <p:par>
                                <p:cTn id="66" presetID="22" presetClass="entr" presetSubtype="8" fill="hold" nodeType="with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wipe(left)">
                                      <p:cBhvr>
                                        <p:cTn id="68" dur="500"/>
                                        <p:tgtEl>
                                          <p:spTgt spid="36"/>
                                        </p:tgtEl>
                                      </p:cBhvr>
                                    </p:animEffect>
                                  </p:childTnLst>
                                </p:cTn>
                              </p:par>
                            </p:childTnLst>
                          </p:cTn>
                        </p:par>
                        <p:par>
                          <p:cTn id="69" fill="hold">
                            <p:stCondLst>
                              <p:cond delay="2500"/>
                            </p:stCondLst>
                            <p:childTnLst>
                              <p:par>
                                <p:cTn id="70" presetID="22" presetClass="entr" presetSubtype="8" fill="hold" grpId="0" nodeType="after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wipe(left)">
                                      <p:cBhvr>
                                        <p:cTn id="72" dur="500"/>
                                        <p:tgtEl>
                                          <p:spTgt spid="27"/>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wipe(left)">
                                      <p:cBhvr>
                                        <p:cTn id="75" dur="500"/>
                                        <p:tgtEl>
                                          <p:spTgt spid="28"/>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wipe(left)">
                                      <p:cBhvr>
                                        <p:cTn id="78" dur="500"/>
                                        <p:tgtEl>
                                          <p:spTgt spid="29"/>
                                        </p:tgtEl>
                                      </p:cBhvr>
                                    </p:animEffect>
                                  </p:childTnLst>
                                </p:cTn>
                              </p:par>
                              <p:par>
                                <p:cTn id="79" presetID="22" presetClass="entr" presetSubtype="8" fill="hold" nodeType="withEffect">
                                  <p:stCondLst>
                                    <p:cond delay="0"/>
                                  </p:stCondLst>
                                  <p:childTnLst>
                                    <p:set>
                                      <p:cBhvr>
                                        <p:cTn id="80" dur="1" fill="hold">
                                          <p:stCondLst>
                                            <p:cond delay="0"/>
                                          </p:stCondLst>
                                        </p:cTn>
                                        <p:tgtEl>
                                          <p:spTgt spid="39"/>
                                        </p:tgtEl>
                                        <p:attrNameLst>
                                          <p:attrName>style.visibility</p:attrName>
                                        </p:attrNameLst>
                                      </p:cBhvr>
                                      <p:to>
                                        <p:strVal val="visible"/>
                                      </p:to>
                                    </p:set>
                                    <p:animEffect transition="in" filter="wipe(left)">
                                      <p:cBhvr>
                                        <p:cTn id="8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utoUpdateAnimBg="0"/>
      <p:bldP spid="14" grpId="0" autoUpdateAnimBg="0"/>
      <p:bldP spid="15" grpId="0" animBg="1" autoUpdateAnimBg="0"/>
      <p:bldP spid="16" grpId="0" autoUpdateAnimBg="0"/>
      <p:bldP spid="17" grpId="0" autoUpdateAnimBg="0"/>
      <p:bldP spid="18" grpId="0" animBg="1" autoUpdateAnimBg="0"/>
      <p:bldP spid="19" grpId="0" autoUpdateAnimBg="0"/>
      <p:bldP spid="20" grpId="0" autoUpdateAnimBg="0"/>
      <p:bldP spid="21" grpId="0" animBg="1" autoUpdateAnimBg="0"/>
      <p:bldP spid="22" grpId="0" autoUpdateAnimBg="0"/>
      <p:bldP spid="23" grpId="0" autoUpdateAnimBg="0"/>
      <p:bldP spid="24" grpId="0" animBg="1" autoUpdateAnimBg="0"/>
      <p:bldP spid="25" grpId="0" autoUpdateAnimBg="0"/>
      <p:bldP spid="26" grpId="0" autoUpdateAnimBg="0"/>
      <p:bldP spid="27" grpId="0" animBg="1" autoUpdateAnimBg="0"/>
      <p:bldP spid="28" grpId="0" autoUpdateAnimBg="0"/>
      <p:bldP spid="29" grpId="0" autoUpdateAnimBg="0"/>
      <p:bldP spid="30" grpId="0" animBg="1"/>
      <p:bldP spid="34" grpId="0" animBg="1"/>
      <p:bldP spid="3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flipV="1">
            <a:off x="-609" y="1943361"/>
            <a:ext cx="9145218" cy="1222455"/>
          </a:xfrm>
          <a:custGeom>
            <a:avLst/>
            <a:gdLst>
              <a:gd name="connsiteX0" fmla="*/ 0 w 10087428"/>
              <a:gd name="connsiteY0" fmla="*/ 0 h 1828800"/>
              <a:gd name="connsiteX1" fmla="*/ 4296228 w 10087428"/>
              <a:gd name="connsiteY1" fmla="*/ 0 h 1828800"/>
              <a:gd name="connsiteX2" fmla="*/ 4978400 w 10087428"/>
              <a:gd name="connsiteY2" fmla="*/ 1828800 h 1828800"/>
              <a:gd name="connsiteX3" fmla="*/ 10087428 w 10087428"/>
              <a:gd name="connsiteY3" fmla="*/ 1828800 h 1828800"/>
              <a:gd name="connsiteX0" fmla="*/ 0 w 10087428"/>
              <a:gd name="connsiteY0" fmla="*/ 0 h 1828800"/>
              <a:gd name="connsiteX1" fmla="*/ 4486301 w 10087428"/>
              <a:gd name="connsiteY1" fmla="*/ 0 h 1828800"/>
              <a:gd name="connsiteX2" fmla="*/ 4978400 w 10087428"/>
              <a:gd name="connsiteY2" fmla="*/ 1828800 h 1828800"/>
              <a:gd name="connsiteX3" fmla="*/ 10087428 w 10087428"/>
              <a:gd name="connsiteY3" fmla="*/ 1828800 h 1828800"/>
              <a:gd name="connsiteX0" fmla="*/ 0 w 10521680"/>
              <a:gd name="connsiteY0" fmla="*/ 0 h 1828800"/>
              <a:gd name="connsiteX1" fmla="*/ 4920553 w 10521680"/>
              <a:gd name="connsiteY1" fmla="*/ 0 h 1828800"/>
              <a:gd name="connsiteX2" fmla="*/ 5412652 w 10521680"/>
              <a:gd name="connsiteY2" fmla="*/ 1828800 h 1828800"/>
              <a:gd name="connsiteX3" fmla="*/ 10521680 w 10521680"/>
              <a:gd name="connsiteY3" fmla="*/ 1828800 h 1828800"/>
            </a:gdLst>
            <a:ahLst/>
            <a:cxnLst>
              <a:cxn ang="0">
                <a:pos x="connsiteX0" y="connsiteY0"/>
              </a:cxn>
              <a:cxn ang="0">
                <a:pos x="connsiteX1" y="connsiteY1"/>
              </a:cxn>
              <a:cxn ang="0">
                <a:pos x="connsiteX2" y="connsiteY2"/>
              </a:cxn>
              <a:cxn ang="0">
                <a:pos x="connsiteX3" y="connsiteY3"/>
              </a:cxn>
            </a:cxnLst>
            <a:rect l="l" t="t" r="r" b="b"/>
            <a:pathLst>
              <a:path w="10521680" h="1828800">
                <a:moveTo>
                  <a:pt x="0" y="0"/>
                </a:moveTo>
                <a:lnTo>
                  <a:pt x="4920553" y="0"/>
                </a:lnTo>
                <a:lnTo>
                  <a:pt x="5412652" y="1828800"/>
                </a:lnTo>
                <a:lnTo>
                  <a:pt x="10521680" y="1828800"/>
                </a:lnTo>
              </a:path>
            </a:pathLst>
          </a:custGeom>
          <a:no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11"/>
          </a:p>
        </p:txBody>
      </p:sp>
      <p:grpSp>
        <p:nvGrpSpPr>
          <p:cNvPr id="5" name="组合 4"/>
          <p:cNvGrpSpPr/>
          <p:nvPr/>
        </p:nvGrpSpPr>
        <p:grpSpPr>
          <a:xfrm>
            <a:off x="813506" y="2906259"/>
            <a:ext cx="518977" cy="519113"/>
            <a:chOff x="990600" y="2613025"/>
            <a:chExt cx="692150" cy="692150"/>
          </a:xfrm>
        </p:grpSpPr>
        <p:sp>
          <p:nvSpPr>
            <p:cNvPr id="6" name="椭圆 5"/>
            <p:cNvSpPr/>
            <p:nvPr/>
          </p:nvSpPr>
          <p:spPr>
            <a:xfrm>
              <a:off x="990600" y="2613025"/>
              <a:ext cx="692150" cy="692150"/>
            </a:xfrm>
            <a:prstGeom prst="ellipse">
              <a:avLst/>
            </a:prstGeom>
            <a:solidFill>
              <a:schemeClr val="bg1"/>
            </a:solidFill>
            <a:ln w="63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11">
                <a:latin typeface="Impact" pitchFamily="34" charset="0"/>
              </a:endParaRPr>
            </a:p>
          </p:txBody>
        </p:sp>
        <p:sp>
          <p:nvSpPr>
            <p:cNvPr id="7" name="椭圆 6"/>
            <p:cNvSpPr/>
            <p:nvPr/>
          </p:nvSpPr>
          <p:spPr>
            <a:xfrm>
              <a:off x="1066800" y="2689225"/>
              <a:ext cx="539750" cy="539750"/>
            </a:xfrm>
            <a:prstGeom prst="ellipse">
              <a:avLst/>
            </a:prstGeom>
            <a:solidFill>
              <a:srgbClr val="3B79CE"/>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11" dirty="0">
                  <a:latin typeface="Impact" pitchFamily="34" charset="0"/>
                </a:rPr>
                <a:t>1</a:t>
              </a:r>
              <a:endParaRPr lang="zh-CN" altLang="en-US" sz="1011" dirty="0">
                <a:latin typeface="Impact" pitchFamily="34" charset="0"/>
              </a:endParaRPr>
            </a:p>
          </p:txBody>
        </p:sp>
      </p:grpSp>
      <p:sp>
        <p:nvSpPr>
          <p:cNvPr id="8" name="TextBox 8"/>
          <p:cNvSpPr txBox="1"/>
          <p:nvPr/>
        </p:nvSpPr>
        <p:spPr>
          <a:xfrm>
            <a:off x="414755" y="2372276"/>
            <a:ext cx="1316479" cy="369204"/>
          </a:xfrm>
          <a:prstGeom prst="rect">
            <a:avLst/>
          </a:prstGeom>
          <a:noFill/>
        </p:spPr>
        <p:txBody>
          <a:bodyPr wrap="square" rtlCol="0">
            <a:spAutoFit/>
          </a:bodyPr>
          <a:lstStyle/>
          <a:p>
            <a:pPr algn="ctr"/>
            <a:r>
              <a:rPr lang="zh-CN" altLang="en-US" sz="1799" b="1" dirty="0" smtClean="0">
                <a:solidFill>
                  <a:schemeClr val="tx1">
                    <a:lumMod val="65000"/>
                    <a:lumOff val="35000"/>
                  </a:schemeClr>
                </a:solidFill>
                <a:latin typeface="专业字体设计服务/WWW.ZTSGC.COM/"/>
                <a:ea typeface="微软雅黑" pitchFamily="34" charset="-122"/>
              </a:rPr>
              <a:t>添加标题</a:t>
            </a:r>
            <a:endParaRPr lang="zh-CN" altLang="en-US" sz="1799" b="1" dirty="0">
              <a:solidFill>
                <a:schemeClr val="tx1">
                  <a:lumMod val="65000"/>
                  <a:lumOff val="35000"/>
                </a:schemeClr>
              </a:solidFill>
              <a:latin typeface="专业字体设计服务/WWW.ZTSGC.COM/"/>
              <a:ea typeface="微软雅黑" pitchFamily="34" charset="-122"/>
            </a:endParaRPr>
          </a:p>
        </p:txBody>
      </p:sp>
      <p:sp>
        <p:nvSpPr>
          <p:cNvPr id="9" name="TextBox 8"/>
          <p:cNvSpPr txBox="1"/>
          <p:nvPr/>
        </p:nvSpPr>
        <p:spPr>
          <a:xfrm>
            <a:off x="1910804" y="2372276"/>
            <a:ext cx="1873193" cy="369204"/>
          </a:xfrm>
          <a:prstGeom prst="rect">
            <a:avLst/>
          </a:prstGeom>
          <a:noFill/>
        </p:spPr>
        <p:txBody>
          <a:bodyPr wrap="square" rtlCol="0">
            <a:spAutoFit/>
          </a:bodyPr>
          <a:lstStyle/>
          <a:p>
            <a:pPr algn="ctr"/>
            <a:r>
              <a:rPr lang="zh-CN" altLang="en-US" sz="1799" b="1" dirty="0" smtClean="0">
                <a:solidFill>
                  <a:srgbClr val="5F5E5C"/>
                </a:solidFill>
                <a:latin typeface="微软雅黑" pitchFamily="34" charset="-122"/>
                <a:ea typeface="微软雅黑" pitchFamily="34" charset="-122"/>
              </a:rPr>
              <a:t>添加标题</a:t>
            </a:r>
            <a:endParaRPr lang="zh-CN" altLang="en-US" sz="1799" b="1" dirty="0">
              <a:solidFill>
                <a:srgbClr val="5F5E5C"/>
              </a:solidFill>
              <a:latin typeface="微软雅黑" pitchFamily="34" charset="-122"/>
              <a:ea typeface="微软雅黑" pitchFamily="34" charset="-122"/>
            </a:endParaRPr>
          </a:p>
        </p:txBody>
      </p:sp>
      <p:sp>
        <p:nvSpPr>
          <p:cNvPr id="10" name="TextBox 16"/>
          <p:cNvSpPr txBox="1"/>
          <p:nvPr/>
        </p:nvSpPr>
        <p:spPr>
          <a:xfrm>
            <a:off x="5210730" y="2372276"/>
            <a:ext cx="1628932" cy="369204"/>
          </a:xfrm>
          <a:prstGeom prst="rect">
            <a:avLst/>
          </a:prstGeom>
          <a:noFill/>
        </p:spPr>
        <p:txBody>
          <a:bodyPr wrap="square" rtlCol="0">
            <a:spAutoFit/>
          </a:bodyPr>
          <a:lstStyle/>
          <a:p>
            <a:pPr algn="ctr"/>
            <a:r>
              <a:rPr lang="zh-CN" altLang="en-US" sz="1799" b="1" dirty="0" smtClean="0">
                <a:solidFill>
                  <a:srgbClr val="5F5E5C"/>
                </a:solidFill>
                <a:latin typeface="微软雅黑" pitchFamily="34" charset="-122"/>
                <a:ea typeface="微软雅黑" pitchFamily="34" charset="-122"/>
              </a:rPr>
              <a:t>添加标题</a:t>
            </a:r>
            <a:endParaRPr lang="zh-CN" altLang="en-US" sz="1799" b="1" dirty="0">
              <a:solidFill>
                <a:srgbClr val="5F5E5C"/>
              </a:solidFill>
              <a:latin typeface="微软雅黑" pitchFamily="34" charset="-122"/>
              <a:ea typeface="微软雅黑" pitchFamily="34" charset="-122"/>
            </a:endParaRPr>
          </a:p>
        </p:txBody>
      </p:sp>
      <p:sp>
        <p:nvSpPr>
          <p:cNvPr id="11" name="TextBox 8"/>
          <p:cNvSpPr txBox="1"/>
          <p:nvPr/>
        </p:nvSpPr>
        <p:spPr>
          <a:xfrm>
            <a:off x="6926063" y="2372276"/>
            <a:ext cx="1619758" cy="369204"/>
          </a:xfrm>
          <a:prstGeom prst="rect">
            <a:avLst/>
          </a:prstGeom>
          <a:noFill/>
        </p:spPr>
        <p:txBody>
          <a:bodyPr wrap="square" rtlCol="0">
            <a:spAutoFit/>
          </a:bodyPr>
          <a:lstStyle/>
          <a:p>
            <a:pPr algn="ctr"/>
            <a:r>
              <a:rPr lang="zh-CN" altLang="en-US" sz="1799" b="1" dirty="0" smtClean="0">
                <a:solidFill>
                  <a:srgbClr val="5F5E5C"/>
                </a:solidFill>
                <a:latin typeface="微软雅黑" pitchFamily="34" charset="-122"/>
                <a:ea typeface="微软雅黑" pitchFamily="34" charset="-122"/>
              </a:rPr>
              <a:t>添加标题</a:t>
            </a:r>
            <a:endParaRPr lang="zh-CN" altLang="en-US" sz="1799" b="1" dirty="0">
              <a:solidFill>
                <a:srgbClr val="5F5E5C"/>
              </a:solidFill>
              <a:latin typeface="微软雅黑" pitchFamily="34" charset="-122"/>
              <a:ea typeface="微软雅黑" pitchFamily="34" charset="-122"/>
            </a:endParaRPr>
          </a:p>
        </p:txBody>
      </p:sp>
      <p:grpSp>
        <p:nvGrpSpPr>
          <p:cNvPr id="12" name="组合 11"/>
          <p:cNvGrpSpPr/>
          <p:nvPr/>
        </p:nvGrpSpPr>
        <p:grpSpPr>
          <a:xfrm>
            <a:off x="2587912" y="2906259"/>
            <a:ext cx="518977" cy="519113"/>
            <a:chOff x="990600" y="2613025"/>
            <a:chExt cx="692150" cy="692150"/>
          </a:xfrm>
        </p:grpSpPr>
        <p:sp>
          <p:nvSpPr>
            <p:cNvPr id="13" name="椭圆 12"/>
            <p:cNvSpPr/>
            <p:nvPr/>
          </p:nvSpPr>
          <p:spPr>
            <a:xfrm>
              <a:off x="990600" y="2613025"/>
              <a:ext cx="692150" cy="692150"/>
            </a:xfrm>
            <a:prstGeom prst="ellipse">
              <a:avLst/>
            </a:prstGeom>
            <a:solidFill>
              <a:schemeClr val="bg1"/>
            </a:solidFill>
            <a:ln w="63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11">
                <a:latin typeface="Impact" pitchFamily="34" charset="0"/>
              </a:endParaRPr>
            </a:p>
          </p:txBody>
        </p:sp>
        <p:sp>
          <p:nvSpPr>
            <p:cNvPr id="14" name="椭圆 13"/>
            <p:cNvSpPr/>
            <p:nvPr/>
          </p:nvSpPr>
          <p:spPr>
            <a:xfrm>
              <a:off x="1066800" y="2689225"/>
              <a:ext cx="539750" cy="539750"/>
            </a:xfrm>
            <a:prstGeom prst="ellipse">
              <a:avLst/>
            </a:prstGeom>
            <a:solidFill>
              <a:srgbClr val="3B79CE"/>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11" dirty="0" smtClean="0">
                  <a:latin typeface="Impact" pitchFamily="34" charset="0"/>
                </a:rPr>
                <a:t>2</a:t>
              </a:r>
              <a:endParaRPr lang="zh-CN" altLang="en-US" sz="1011" dirty="0">
                <a:latin typeface="Impact" pitchFamily="34" charset="0"/>
              </a:endParaRPr>
            </a:p>
          </p:txBody>
        </p:sp>
      </p:grpSp>
      <p:grpSp>
        <p:nvGrpSpPr>
          <p:cNvPr id="15" name="组合 14"/>
          <p:cNvGrpSpPr/>
          <p:nvPr/>
        </p:nvGrpSpPr>
        <p:grpSpPr>
          <a:xfrm>
            <a:off x="5765707" y="1683805"/>
            <a:ext cx="518977" cy="519113"/>
            <a:chOff x="990600" y="2613025"/>
            <a:chExt cx="692150" cy="692150"/>
          </a:xfrm>
        </p:grpSpPr>
        <p:sp>
          <p:nvSpPr>
            <p:cNvPr id="16" name="椭圆 15"/>
            <p:cNvSpPr/>
            <p:nvPr/>
          </p:nvSpPr>
          <p:spPr>
            <a:xfrm>
              <a:off x="990600" y="2613025"/>
              <a:ext cx="692150" cy="692150"/>
            </a:xfrm>
            <a:prstGeom prst="ellipse">
              <a:avLst/>
            </a:prstGeom>
            <a:solidFill>
              <a:schemeClr val="bg1"/>
            </a:solidFill>
            <a:ln w="63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11">
                <a:latin typeface="Impact" pitchFamily="34" charset="0"/>
              </a:endParaRPr>
            </a:p>
          </p:txBody>
        </p:sp>
        <p:sp>
          <p:nvSpPr>
            <p:cNvPr id="17" name="椭圆 16"/>
            <p:cNvSpPr/>
            <p:nvPr/>
          </p:nvSpPr>
          <p:spPr>
            <a:xfrm>
              <a:off x="1066800" y="2689225"/>
              <a:ext cx="539750" cy="539750"/>
            </a:xfrm>
            <a:prstGeom prst="ellipse">
              <a:avLst/>
            </a:prstGeom>
            <a:solidFill>
              <a:srgbClr val="3B79CE"/>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11" dirty="0" smtClean="0">
                  <a:latin typeface="Impact" pitchFamily="34" charset="0"/>
                </a:rPr>
                <a:t>3</a:t>
              </a:r>
              <a:endParaRPr lang="zh-CN" altLang="en-US" sz="1011" dirty="0">
                <a:latin typeface="Impact" pitchFamily="34" charset="0"/>
              </a:endParaRPr>
            </a:p>
          </p:txBody>
        </p:sp>
      </p:grpSp>
      <p:grpSp>
        <p:nvGrpSpPr>
          <p:cNvPr id="18" name="组合 17"/>
          <p:cNvGrpSpPr/>
          <p:nvPr/>
        </p:nvGrpSpPr>
        <p:grpSpPr>
          <a:xfrm>
            <a:off x="7433572" y="1656951"/>
            <a:ext cx="518977" cy="519113"/>
            <a:chOff x="990600" y="2613025"/>
            <a:chExt cx="692150" cy="692150"/>
          </a:xfrm>
        </p:grpSpPr>
        <p:sp>
          <p:nvSpPr>
            <p:cNvPr id="19" name="椭圆 18"/>
            <p:cNvSpPr/>
            <p:nvPr/>
          </p:nvSpPr>
          <p:spPr>
            <a:xfrm>
              <a:off x="990600" y="2613025"/>
              <a:ext cx="692150" cy="692150"/>
            </a:xfrm>
            <a:prstGeom prst="ellipse">
              <a:avLst/>
            </a:prstGeom>
            <a:solidFill>
              <a:schemeClr val="bg1"/>
            </a:solidFill>
            <a:ln w="63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011">
                <a:latin typeface="Impact" pitchFamily="34" charset="0"/>
              </a:endParaRPr>
            </a:p>
          </p:txBody>
        </p:sp>
        <p:sp>
          <p:nvSpPr>
            <p:cNvPr id="20" name="椭圆 19"/>
            <p:cNvSpPr/>
            <p:nvPr/>
          </p:nvSpPr>
          <p:spPr>
            <a:xfrm>
              <a:off x="1066800" y="2689225"/>
              <a:ext cx="539750" cy="539750"/>
            </a:xfrm>
            <a:prstGeom prst="ellipse">
              <a:avLst/>
            </a:prstGeom>
            <a:solidFill>
              <a:srgbClr val="3B79CE"/>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011" dirty="0" smtClean="0">
                  <a:latin typeface="Impact" pitchFamily="34" charset="0"/>
                </a:rPr>
                <a:t>4</a:t>
              </a:r>
              <a:endParaRPr lang="zh-CN" altLang="en-US" sz="1011" dirty="0">
                <a:latin typeface="Impact" pitchFamily="34" charset="0"/>
              </a:endParaRPr>
            </a:p>
          </p:txBody>
        </p:sp>
      </p:grpSp>
      <p:sp>
        <p:nvSpPr>
          <p:cNvPr id="21" name="Text Box 2"/>
          <p:cNvSpPr txBox="1">
            <a:spLocks noChangeArrowheads="1"/>
          </p:cNvSpPr>
          <p:nvPr/>
        </p:nvSpPr>
        <p:spPr bwMode="auto">
          <a:xfrm>
            <a:off x="4032080" y="2303027"/>
            <a:ext cx="971855" cy="507703"/>
          </a:xfrm>
          <a:prstGeom prst="rect">
            <a:avLst/>
          </a:prstGeom>
          <a:solidFill>
            <a:srgbClr val="3B79CE"/>
          </a:solidFill>
          <a:ln>
            <a:noFill/>
          </a:ln>
          <a:extLst/>
        </p:spPr>
        <p:txBody>
          <a:bodyPr wrap="square">
            <a:spAutoFit/>
          </a:bodyPr>
          <a:lstStyle>
            <a:lvl1pPr eaLnBrk="0" hangingPunct="0">
              <a:defRPr sz="2000">
                <a:solidFill>
                  <a:schemeClr val="tx1"/>
                </a:solidFill>
                <a:latin typeface="Calibri" pitchFamily="34" charset="0"/>
                <a:ea typeface="宋体" charset="-122"/>
              </a:defRPr>
            </a:lvl1pPr>
            <a:lvl2pPr marL="742950" indent="-285750" eaLnBrk="0" hangingPunct="0">
              <a:defRPr sz="2000">
                <a:solidFill>
                  <a:schemeClr val="tx1"/>
                </a:solidFill>
                <a:latin typeface="Calibri" pitchFamily="34" charset="0"/>
                <a:ea typeface="宋体" charset="-122"/>
              </a:defRPr>
            </a:lvl2pPr>
            <a:lvl3pPr marL="1143000" indent="-228600" eaLnBrk="0" hangingPunct="0">
              <a:defRPr sz="2000">
                <a:solidFill>
                  <a:schemeClr val="tx1"/>
                </a:solidFill>
                <a:latin typeface="Calibri" pitchFamily="34" charset="0"/>
                <a:ea typeface="宋体" charset="-122"/>
              </a:defRPr>
            </a:lvl3pPr>
            <a:lvl4pPr marL="1600200" indent="-228600" eaLnBrk="0" hangingPunct="0">
              <a:defRPr sz="2000">
                <a:solidFill>
                  <a:schemeClr val="tx1"/>
                </a:solidFill>
                <a:latin typeface="Calibri" pitchFamily="34" charset="0"/>
                <a:ea typeface="宋体" charset="-122"/>
              </a:defRPr>
            </a:lvl4pPr>
            <a:lvl5pPr eaLnBrk="0" hangingPunct="0">
              <a:defRPr sz="2000">
                <a:solidFill>
                  <a:schemeClr val="tx1"/>
                </a:solidFill>
                <a:latin typeface="Calibri" pitchFamily="34" charset="0"/>
                <a:ea typeface="宋体" charset="-122"/>
              </a:defRPr>
            </a:lvl5pPr>
            <a:lvl6pPr marL="2514600" indent="-228600" defTabSz="1028700" eaLnBrk="0" fontAlgn="base" hangingPunct="0">
              <a:spcBef>
                <a:spcPct val="0"/>
              </a:spcBef>
              <a:spcAft>
                <a:spcPct val="0"/>
              </a:spcAft>
              <a:defRPr sz="2000">
                <a:solidFill>
                  <a:schemeClr val="tx1"/>
                </a:solidFill>
                <a:latin typeface="Calibri" pitchFamily="34" charset="0"/>
                <a:ea typeface="宋体" charset="-122"/>
              </a:defRPr>
            </a:lvl6pPr>
            <a:lvl7pPr marL="2971800" indent="-228600" defTabSz="1028700" eaLnBrk="0" fontAlgn="base" hangingPunct="0">
              <a:spcBef>
                <a:spcPct val="0"/>
              </a:spcBef>
              <a:spcAft>
                <a:spcPct val="0"/>
              </a:spcAft>
              <a:defRPr sz="2000">
                <a:solidFill>
                  <a:schemeClr val="tx1"/>
                </a:solidFill>
                <a:latin typeface="Calibri" pitchFamily="34" charset="0"/>
                <a:ea typeface="宋体" charset="-122"/>
              </a:defRPr>
            </a:lvl7pPr>
            <a:lvl8pPr marL="3429000" indent="-228600" defTabSz="1028700" eaLnBrk="0" fontAlgn="base" hangingPunct="0">
              <a:spcBef>
                <a:spcPct val="0"/>
              </a:spcBef>
              <a:spcAft>
                <a:spcPct val="0"/>
              </a:spcAft>
              <a:defRPr sz="2000">
                <a:solidFill>
                  <a:schemeClr val="tx1"/>
                </a:solidFill>
                <a:latin typeface="Calibri" pitchFamily="34" charset="0"/>
                <a:ea typeface="宋体" charset="-122"/>
              </a:defRPr>
            </a:lvl8pPr>
            <a:lvl9pPr marL="3886200" indent="-228600" defTabSz="1028700" eaLnBrk="0" fontAlgn="base" hangingPunct="0">
              <a:spcBef>
                <a:spcPct val="0"/>
              </a:spcBef>
              <a:spcAft>
                <a:spcPct val="0"/>
              </a:spcAft>
              <a:defRPr sz="2000">
                <a:solidFill>
                  <a:schemeClr val="tx1"/>
                </a:solidFill>
                <a:latin typeface="Calibri" pitchFamily="34" charset="0"/>
                <a:ea typeface="宋体" charset="-122"/>
              </a:defRPr>
            </a:lvl9pPr>
          </a:lstStyle>
          <a:p>
            <a:pPr algn="ctr" eaLnBrk="1" hangingPunct="1"/>
            <a:r>
              <a:rPr lang="zh-CN" altLang="en-US" sz="2699" b="1" dirty="0">
                <a:solidFill>
                  <a:schemeClr val="bg1"/>
                </a:solidFill>
                <a:latin typeface="微软雅黑" pitchFamily="34" charset="-122"/>
                <a:ea typeface="微软雅黑" pitchFamily="34" charset="-122"/>
              </a:rPr>
              <a:t>目录</a:t>
            </a:r>
          </a:p>
        </p:txBody>
      </p:sp>
      <p:sp>
        <p:nvSpPr>
          <p:cNvPr id="23" name="燕尾形 22"/>
          <p:cNvSpPr/>
          <p:nvPr/>
        </p:nvSpPr>
        <p:spPr>
          <a:xfrm>
            <a:off x="2457933" y="257876"/>
            <a:ext cx="161976" cy="324036"/>
          </a:xfrm>
          <a:prstGeom prst="chevron">
            <a:avLst/>
          </a:prstGeom>
          <a:solidFill>
            <a:srgbClr val="00B0F0"/>
          </a:solidFill>
          <a:ln w="9525">
            <a:noFill/>
            <a:round/>
            <a:headEnd/>
            <a:tailEnd/>
          </a:ln>
        </p:spPr>
        <p:txBody>
          <a:bodyPr vert="horz" wrap="square" lIns="68544" tIns="34272" rIns="68544" bIns="34272" numCol="1" anchor="t" anchorCtr="0" compatLnSpc="1">
            <a:prstTxWarp prst="textNoShape">
              <a:avLst/>
            </a:prstTxWarp>
          </a:bodyPr>
          <a:lstStyle/>
          <a:p>
            <a:pPr lvl="0"/>
            <a:endParaRPr lang="zh-CN" altLang="en-US" sz="1011">
              <a:solidFill>
                <a:schemeClr val="tx1"/>
              </a:solidFill>
            </a:endParaRPr>
          </a:p>
        </p:txBody>
      </p:sp>
      <p:sp>
        <p:nvSpPr>
          <p:cNvPr id="24" name="燕尾形 23"/>
          <p:cNvSpPr/>
          <p:nvPr/>
        </p:nvSpPr>
        <p:spPr>
          <a:xfrm>
            <a:off x="2611528" y="257876"/>
            <a:ext cx="161976" cy="324036"/>
          </a:xfrm>
          <a:prstGeom prst="chevron">
            <a:avLst/>
          </a:prstGeom>
          <a:solidFill>
            <a:srgbClr val="00B0F0"/>
          </a:solidFill>
          <a:ln w="9525">
            <a:noFill/>
            <a:round/>
            <a:headEnd/>
            <a:tailEnd/>
          </a:ln>
        </p:spPr>
        <p:txBody>
          <a:bodyPr vert="horz" wrap="square" lIns="68544" tIns="34272" rIns="68544" bIns="34272" numCol="1" anchor="t" anchorCtr="0" compatLnSpc="1">
            <a:prstTxWarp prst="textNoShape">
              <a:avLst/>
            </a:prstTxWarp>
          </a:bodyPr>
          <a:lstStyle/>
          <a:p>
            <a:pPr lvl="0"/>
            <a:endParaRPr lang="zh-CN" altLang="en-US" sz="1011">
              <a:solidFill>
                <a:schemeClr val="tx1"/>
              </a:solidFill>
            </a:endParaRPr>
          </a:p>
        </p:txBody>
      </p:sp>
      <p:grpSp>
        <p:nvGrpSpPr>
          <p:cNvPr id="27" name="组合 26"/>
          <p:cNvGrpSpPr/>
          <p:nvPr/>
        </p:nvGrpSpPr>
        <p:grpSpPr>
          <a:xfrm>
            <a:off x="1" y="257876"/>
            <a:ext cx="2466314" cy="346557"/>
            <a:chOff x="1" y="257876"/>
            <a:chExt cx="2466314" cy="346557"/>
          </a:xfrm>
        </p:grpSpPr>
        <p:sp>
          <p:nvSpPr>
            <p:cNvPr id="22" name="五边形 21"/>
            <p:cNvSpPr/>
            <p:nvPr/>
          </p:nvSpPr>
          <p:spPr>
            <a:xfrm>
              <a:off x="1" y="257876"/>
              <a:ext cx="2466314" cy="324036"/>
            </a:xfrm>
            <a:prstGeom prst="homePlate">
              <a:avLst>
                <a:gd name="adj" fmla="val 26606"/>
              </a:avLst>
            </a:prstGeom>
            <a:solidFill>
              <a:srgbClr val="00B0F0"/>
            </a:solidFill>
            <a:ln w="9525">
              <a:noFill/>
              <a:round/>
              <a:headEnd/>
              <a:tailEnd/>
            </a:ln>
          </p:spPr>
          <p:txBody>
            <a:bodyPr vert="horz" wrap="square" lIns="68544" tIns="34272" rIns="68544" bIns="34272" numCol="1" anchor="t" anchorCtr="0" compatLnSpc="1">
              <a:prstTxWarp prst="textNoShape">
                <a:avLst/>
              </a:prstTxWarp>
            </a:bodyPr>
            <a:lstStyle/>
            <a:p>
              <a:pPr lvl="0"/>
              <a:endParaRPr lang="zh-CN" altLang="en-US" sz="1011">
                <a:solidFill>
                  <a:schemeClr val="tx1"/>
                </a:solidFill>
              </a:endParaRPr>
            </a:p>
          </p:txBody>
        </p:sp>
        <p:sp>
          <p:nvSpPr>
            <p:cNvPr id="25" name="TextBox 15"/>
            <p:cNvSpPr txBox="1"/>
            <p:nvPr/>
          </p:nvSpPr>
          <p:spPr>
            <a:xfrm>
              <a:off x="900547" y="319613"/>
              <a:ext cx="1557384" cy="276871"/>
            </a:xfrm>
            <a:prstGeom prst="rect">
              <a:avLst/>
            </a:prstGeom>
            <a:noFill/>
          </p:spPr>
          <p:txBody>
            <a:bodyPr wrap="square" rtlCol="0">
              <a:spAutoFit/>
            </a:bodyPr>
            <a:lstStyle/>
            <a:p>
              <a:pPr marL="0" marR="0" indent="0" algn="l" defTabSz="685434" rtl="0" eaLnBrk="1" fontAlgn="auto" latinLnBrk="0" hangingPunct="1">
                <a:lnSpc>
                  <a:spcPct val="100000"/>
                </a:lnSpc>
                <a:spcBef>
                  <a:spcPts val="0"/>
                </a:spcBef>
                <a:spcAft>
                  <a:spcPts val="0"/>
                </a:spcAft>
                <a:buClrTx/>
                <a:buSzTx/>
                <a:buFontTx/>
                <a:buNone/>
                <a:tabLst/>
                <a:defRPr/>
              </a:pPr>
              <a:r>
                <a:rPr lang="en-US" altLang="zh-CN" sz="1199" b="1" dirty="0" smtClean="0">
                  <a:solidFill>
                    <a:schemeClr val="bg1"/>
                  </a:solidFill>
                  <a:ea typeface="微软雅黑" pitchFamily="34" charset="-122"/>
                  <a:cs typeface="Arial Unicode MS" pitchFamily="34" charset="-122"/>
                </a:rPr>
                <a:t>CONTENTS PAGE </a:t>
              </a:r>
            </a:p>
          </p:txBody>
        </p:sp>
        <p:sp>
          <p:nvSpPr>
            <p:cNvPr id="26" name="文本框 25"/>
            <p:cNvSpPr txBox="1"/>
            <p:nvPr/>
          </p:nvSpPr>
          <p:spPr>
            <a:xfrm>
              <a:off x="1" y="258313"/>
              <a:ext cx="900547" cy="346120"/>
            </a:xfrm>
            <a:prstGeom prst="rect">
              <a:avLst/>
            </a:prstGeom>
            <a:noFill/>
          </p:spPr>
          <p:txBody>
            <a:bodyPr wrap="square" rtlCol="0">
              <a:spAutoFit/>
            </a:bodyPr>
            <a:lstStyle/>
            <a:p>
              <a:pPr algn="r"/>
              <a:r>
                <a:rPr lang="zh-CN" altLang="en-US" sz="1649" dirty="0" smtClean="0">
                  <a:solidFill>
                    <a:prstClr val="white"/>
                  </a:solidFill>
                  <a:ea typeface="微软雅黑"/>
                </a:rPr>
                <a:t>目录页</a:t>
              </a:r>
              <a:endParaRPr lang="zh-CN" altLang="en-US" sz="1649" dirty="0">
                <a:solidFill>
                  <a:prstClr val="white"/>
                </a:solidFill>
                <a:ea typeface="微软雅黑"/>
              </a:endParaRPr>
            </a:p>
          </p:txBody>
        </p:sp>
      </p:grpSp>
    </p:spTree>
    <p:extLst>
      <p:ext uri="{BB962C8B-B14F-4D97-AF65-F5344CB8AC3E}">
        <p14:creationId xmlns:p14="http://schemas.microsoft.com/office/powerpoint/2010/main" val="195830489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ipe(left)">
                                      <p:cBhvr>
                                        <p:cTn id="13" dur="500"/>
                                        <p:tgtEl>
                                          <p:spTgt spid="23"/>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left)">
                                      <p:cBhvr>
                                        <p:cTn id="18" dur="500"/>
                                        <p:tgtEl>
                                          <p:spTgt spid="24"/>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barn(inVertical)">
                                      <p:cBhvr>
                                        <p:cTn id="23" dur="500"/>
                                        <p:tgtEl>
                                          <p:spTgt spid="21"/>
                                        </p:tgtEl>
                                      </p:cBhvr>
                                    </p:animEffect>
                                  </p:childTnLst>
                                </p:cTn>
                              </p:par>
                            </p:childTnLst>
                          </p:cTn>
                        </p:par>
                      </p:childTnLst>
                    </p:cTn>
                  </p:par>
                  <p:par>
                    <p:cTn id="24" fill="hold">
                      <p:stCondLst>
                        <p:cond delay="indefinite"/>
                      </p:stCondLst>
                      <p:childTnLst>
                        <p:par>
                          <p:cTn id="25" fill="hold">
                            <p:stCondLst>
                              <p:cond delay="0"/>
                            </p:stCondLst>
                            <p:childTnLst>
                              <p:par>
                                <p:cTn id="26" presetID="16" presetClass="entr" presetSubtype="21"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barn(inVertical)">
                                      <p:cBhvr>
                                        <p:cTn id="28" dur="500"/>
                                        <p:tgtEl>
                                          <p:spTgt spid="4"/>
                                        </p:tgtEl>
                                      </p:cBhvr>
                                    </p:animEffect>
                                  </p:childTnLst>
                                </p:cTn>
                              </p:par>
                            </p:childTnLst>
                          </p:cTn>
                        </p:par>
                      </p:childTnLst>
                    </p:cTn>
                  </p:par>
                  <p:par>
                    <p:cTn id="29" fill="hold">
                      <p:stCondLst>
                        <p:cond delay="indefinite"/>
                      </p:stCondLst>
                      <p:childTnLst>
                        <p:par>
                          <p:cTn id="30" fill="hold">
                            <p:stCondLst>
                              <p:cond delay="0"/>
                            </p:stCondLst>
                            <p:childTnLst>
                              <p:par>
                                <p:cTn id="31" presetID="50" presetClass="entr" presetSubtype="0" decel="100000"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1000" fill="hold"/>
                                        <p:tgtEl>
                                          <p:spTgt spid="5"/>
                                        </p:tgtEl>
                                        <p:attrNameLst>
                                          <p:attrName>ppt_w</p:attrName>
                                        </p:attrNameLst>
                                      </p:cBhvr>
                                      <p:tavLst>
                                        <p:tav tm="0">
                                          <p:val>
                                            <p:strVal val="#ppt_w+.3"/>
                                          </p:val>
                                        </p:tav>
                                        <p:tav tm="100000">
                                          <p:val>
                                            <p:strVal val="#ppt_w"/>
                                          </p:val>
                                        </p:tav>
                                      </p:tavLst>
                                    </p:anim>
                                    <p:anim calcmode="lin" valueType="num">
                                      <p:cBhvr>
                                        <p:cTn id="34" dur="1000" fill="hold"/>
                                        <p:tgtEl>
                                          <p:spTgt spid="5"/>
                                        </p:tgtEl>
                                        <p:attrNameLst>
                                          <p:attrName>ppt_h</p:attrName>
                                        </p:attrNameLst>
                                      </p:cBhvr>
                                      <p:tavLst>
                                        <p:tav tm="0">
                                          <p:val>
                                            <p:strVal val="#ppt_h"/>
                                          </p:val>
                                        </p:tav>
                                        <p:tav tm="100000">
                                          <p:val>
                                            <p:strVal val="#ppt_h"/>
                                          </p:val>
                                        </p:tav>
                                      </p:tavLst>
                                    </p:anim>
                                    <p:animEffect transition="in" filter="fade">
                                      <p:cBhvr>
                                        <p:cTn id="35" dur="1000"/>
                                        <p:tgtEl>
                                          <p:spTgt spid="5"/>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1000"/>
                                        <p:tgtEl>
                                          <p:spTgt spid="8"/>
                                        </p:tgtEl>
                                      </p:cBhvr>
                                    </p:animEffect>
                                    <p:anim calcmode="lin" valueType="num">
                                      <p:cBhvr>
                                        <p:cTn id="41" dur="1000" fill="hold"/>
                                        <p:tgtEl>
                                          <p:spTgt spid="8"/>
                                        </p:tgtEl>
                                        <p:attrNameLst>
                                          <p:attrName>ppt_x</p:attrName>
                                        </p:attrNameLst>
                                      </p:cBhvr>
                                      <p:tavLst>
                                        <p:tav tm="0">
                                          <p:val>
                                            <p:strVal val="#ppt_x"/>
                                          </p:val>
                                        </p:tav>
                                        <p:tav tm="100000">
                                          <p:val>
                                            <p:strVal val="#ppt_x"/>
                                          </p:val>
                                        </p:tav>
                                      </p:tavLst>
                                    </p:anim>
                                    <p:anim calcmode="lin" valueType="num">
                                      <p:cBhvr>
                                        <p:cTn id="42"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50" presetClass="entr" presetSubtype="0" decel="100000" fill="hold" nodeType="click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1000" fill="hold"/>
                                        <p:tgtEl>
                                          <p:spTgt spid="12"/>
                                        </p:tgtEl>
                                        <p:attrNameLst>
                                          <p:attrName>ppt_w</p:attrName>
                                        </p:attrNameLst>
                                      </p:cBhvr>
                                      <p:tavLst>
                                        <p:tav tm="0">
                                          <p:val>
                                            <p:strVal val="#ppt_w+.3"/>
                                          </p:val>
                                        </p:tav>
                                        <p:tav tm="100000">
                                          <p:val>
                                            <p:strVal val="#ppt_w"/>
                                          </p:val>
                                        </p:tav>
                                      </p:tavLst>
                                    </p:anim>
                                    <p:anim calcmode="lin" valueType="num">
                                      <p:cBhvr>
                                        <p:cTn id="48" dur="1000" fill="hold"/>
                                        <p:tgtEl>
                                          <p:spTgt spid="12"/>
                                        </p:tgtEl>
                                        <p:attrNameLst>
                                          <p:attrName>ppt_h</p:attrName>
                                        </p:attrNameLst>
                                      </p:cBhvr>
                                      <p:tavLst>
                                        <p:tav tm="0">
                                          <p:val>
                                            <p:strVal val="#ppt_h"/>
                                          </p:val>
                                        </p:tav>
                                        <p:tav tm="100000">
                                          <p:val>
                                            <p:strVal val="#ppt_h"/>
                                          </p:val>
                                        </p:tav>
                                      </p:tavLst>
                                    </p:anim>
                                    <p:animEffect transition="in" filter="fade">
                                      <p:cBhvr>
                                        <p:cTn id="49" dur="1000"/>
                                        <p:tgtEl>
                                          <p:spTgt spid="12"/>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fade">
                                      <p:cBhvr>
                                        <p:cTn id="54" dur="1000"/>
                                        <p:tgtEl>
                                          <p:spTgt spid="9"/>
                                        </p:tgtEl>
                                      </p:cBhvr>
                                    </p:animEffect>
                                    <p:anim calcmode="lin" valueType="num">
                                      <p:cBhvr>
                                        <p:cTn id="55" dur="1000" fill="hold"/>
                                        <p:tgtEl>
                                          <p:spTgt spid="9"/>
                                        </p:tgtEl>
                                        <p:attrNameLst>
                                          <p:attrName>ppt_x</p:attrName>
                                        </p:attrNameLst>
                                      </p:cBhvr>
                                      <p:tavLst>
                                        <p:tav tm="0">
                                          <p:val>
                                            <p:strVal val="#ppt_x"/>
                                          </p:val>
                                        </p:tav>
                                        <p:tav tm="100000">
                                          <p:val>
                                            <p:strVal val="#ppt_x"/>
                                          </p:val>
                                        </p:tav>
                                      </p:tavLst>
                                    </p:anim>
                                    <p:anim calcmode="lin" valueType="num">
                                      <p:cBhvr>
                                        <p:cTn id="5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50" presetClass="entr" presetSubtype="0" decel="100000" fill="hold" nodeType="click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p:cTn id="61" dur="1000" fill="hold"/>
                                        <p:tgtEl>
                                          <p:spTgt spid="15"/>
                                        </p:tgtEl>
                                        <p:attrNameLst>
                                          <p:attrName>ppt_w</p:attrName>
                                        </p:attrNameLst>
                                      </p:cBhvr>
                                      <p:tavLst>
                                        <p:tav tm="0">
                                          <p:val>
                                            <p:strVal val="#ppt_w+.3"/>
                                          </p:val>
                                        </p:tav>
                                        <p:tav tm="100000">
                                          <p:val>
                                            <p:strVal val="#ppt_w"/>
                                          </p:val>
                                        </p:tav>
                                      </p:tavLst>
                                    </p:anim>
                                    <p:anim calcmode="lin" valueType="num">
                                      <p:cBhvr>
                                        <p:cTn id="62" dur="1000" fill="hold"/>
                                        <p:tgtEl>
                                          <p:spTgt spid="15"/>
                                        </p:tgtEl>
                                        <p:attrNameLst>
                                          <p:attrName>ppt_h</p:attrName>
                                        </p:attrNameLst>
                                      </p:cBhvr>
                                      <p:tavLst>
                                        <p:tav tm="0">
                                          <p:val>
                                            <p:strVal val="#ppt_h"/>
                                          </p:val>
                                        </p:tav>
                                        <p:tav tm="100000">
                                          <p:val>
                                            <p:strVal val="#ppt_h"/>
                                          </p:val>
                                        </p:tav>
                                      </p:tavLst>
                                    </p:anim>
                                    <p:animEffect transition="in" filter="fade">
                                      <p:cBhvr>
                                        <p:cTn id="63" dur="1000"/>
                                        <p:tgtEl>
                                          <p:spTgt spid="15"/>
                                        </p:tgtEl>
                                      </p:cBhvr>
                                    </p:animEffect>
                                  </p:childTnLst>
                                </p:cTn>
                              </p:par>
                            </p:childTnLst>
                          </p:cTn>
                        </p:par>
                      </p:childTnLst>
                    </p:cTn>
                  </p:par>
                  <p:par>
                    <p:cTn id="64" fill="hold">
                      <p:stCondLst>
                        <p:cond delay="indefinite"/>
                      </p:stCondLst>
                      <p:childTnLst>
                        <p:par>
                          <p:cTn id="65" fill="hold">
                            <p:stCondLst>
                              <p:cond delay="0"/>
                            </p:stCondLst>
                            <p:childTnLst>
                              <p:par>
                                <p:cTn id="66" presetID="47" presetClass="entr" presetSubtype="0" fill="hold" grpId="0" nodeType="clickEffect">
                                  <p:stCondLst>
                                    <p:cond delay="0"/>
                                  </p:stCondLst>
                                  <p:childTnLst>
                                    <p:set>
                                      <p:cBhvr>
                                        <p:cTn id="67" dur="1" fill="hold">
                                          <p:stCondLst>
                                            <p:cond delay="0"/>
                                          </p:stCondLst>
                                        </p:cTn>
                                        <p:tgtEl>
                                          <p:spTgt spid="10"/>
                                        </p:tgtEl>
                                        <p:attrNameLst>
                                          <p:attrName>style.visibility</p:attrName>
                                        </p:attrNameLst>
                                      </p:cBhvr>
                                      <p:to>
                                        <p:strVal val="visible"/>
                                      </p:to>
                                    </p:set>
                                    <p:animEffect transition="in" filter="fade">
                                      <p:cBhvr>
                                        <p:cTn id="68" dur="1000"/>
                                        <p:tgtEl>
                                          <p:spTgt spid="10"/>
                                        </p:tgtEl>
                                      </p:cBhvr>
                                    </p:animEffect>
                                    <p:anim calcmode="lin" valueType="num">
                                      <p:cBhvr>
                                        <p:cTn id="69" dur="1000" fill="hold"/>
                                        <p:tgtEl>
                                          <p:spTgt spid="10"/>
                                        </p:tgtEl>
                                        <p:attrNameLst>
                                          <p:attrName>ppt_x</p:attrName>
                                        </p:attrNameLst>
                                      </p:cBhvr>
                                      <p:tavLst>
                                        <p:tav tm="0">
                                          <p:val>
                                            <p:strVal val="#ppt_x"/>
                                          </p:val>
                                        </p:tav>
                                        <p:tav tm="100000">
                                          <p:val>
                                            <p:strVal val="#ppt_x"/>
                                          </p:val>
                                        </p:tav>
                                      </p:tavLst>
                                    </p:anim>
                                    <p:anim calcmode="lin" valueType="num">
                                      <p:cBhvr>
                                        <p:cTn id="7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50" presetClass="entr" presetSubtype="0" decel="100000" fill="hold" nodeType="clickEffect">
                                  <p:stCondLst>
                                    <p:cond delay="0"/>
                                  </p:stCondLst>
                                  <p:childTnLst>
                                    <p:set>
                                      <p:cBhvr>
                                        <p:cTn id="74" dur="1" fill="hold">
                                          <p:stCondLst>
                                            <p:cond delay="0"/>
                                          </p:stCondLst>
                                        </p:cTn>
                                        <p:tgtEl>
                                          <p:spTgt spid="18"/>
                                        </p:tgtEl>
                                        <p:attrNameLst>
                                          <p:attrName>style.visibility</p:attrName>
                                        </p:attrNameLst>
                                      </p:cBhvr>
                                      <p:to>
                                        <p:strVal val="visible"/>
                                      </p:to>
                                    </p:set>
                                    <p:anim calcmode="lin" valueType="num">
                                      <p:cBhvr>
                                        <p:cTn id="75" dur="1000" fill="hold"/>
                                        <p:tgtEl>
                                          <p:spTgt spid="18"/>
                                        </p:tgtEl>
                                        <p:attrNameLst>
                                          <p:attrName>ppt_w</p:attrName>
                                        </p:attrNameLst>
                                      </p:cBhvr>
                                      <p:tavLst>
                                        <p:tav tm="0">
                                          <p:val>
                                            <p:strVal val="#ppt_w+.3"/>
                                          </p:val>
                                        </p:tav>
                                        <p:tav tm="100000">
                                          <p:val>
                                            <p:strVal val="#ppt_w"/>
                                          </p:val>
                                        </p:tav>
                                      </p:tavLst>
                                    </p:anim>
                                    <p:anim calcmode="lin" valueType="num">
                                      <p:cBhvr>
                                        <p:cTn id="76" dur="1000" fill="hold"/>
                                        <p:tgtEl>
                                          <p:spTgt spid="18"/>
                                        </p:tgtEl>
                                        <p:attrNameLst>
                                          <p:attrName>ppt_h</p:attrName>
                                        </p:attrNameLst>
                                      </p:cBhvr>
                                      <p:tavLst>
                                        <p:tav tm="0">
                                          <p:val>
                                            <p:strVal val="#ppt_h"/>
                                          </p:val>
                                        </p:tav>
                                        <p:tav tm="100000">
                                          <p:val>
                                            <p:strVal val="#ppt_h"/>
                                          </p:val>
                                        </p:tav>
                                      </p:tavLst>
                                    </p:anim>
                                    <p:animEffect transition="in" filter="fade">
                                      <p:cBhvr>
                                        <p:cTn id="77" dur="1000"/>
                                        <p:tgtEl>
                                          <p:spTgt spid="18"/>
                                        </p:tgtEl>
                                      </p:cBhvr>
                                    </p:animEffect>
                                  </p:childTnLst>
                                </p:cTn>
                              </p:par>
                            </p:childTnLst>
                          </p:cTn>
                        </p:par>
                      </p:childTnLst>
                    </p:cTn>
                  </p:par>
                  <p:par>
                    <p:cTn id="78" fill="hold">
                      <p:stCondLst>
                        <p:cond delay="indefinite"/>
                      </p:stCondLst>
                      <p:childTnLst>
                        <p:par>
                          <p:cTn id="79" fill="hold">
                            <p:stCondLst>
                              <p:cond delay="0"/>
                            </p:stCondLst>
                            <p:childTnLst>
                              <p:par>
                                <p:cTn id="80" presetID="47" presetClass="entr" presetSubtype="0" fill="hold" grpId="0" nodeType="click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fade">
                                      <p:cBhvr>
                                        <p:cTn id="82" dur="1000"/>
                                        <p:tgtEl>
                                          <p:spTgt spid="11"/>
                                        </p:tgtEl>
                                      </p:cBhvr>
                                    </p:animEffect>
                                    <p:anim calcmode="lin" valueType="num">
                                      <p:cBhvr>
                                        <p:cTn id="83" dur="1000" fill="hold"/>
                                        <p:tgtEl>
                                          <p:spTgt spid="11"/>
                                        </p:tgtEl>
                                        <p:attrNameLst>
                                          <p:attrName>ppt_x</p:attrName>
                                        </p:attrNameLst>
                                      </p:cBhvr>
                                      <p:tavLst>
                                        <p:tav tm="0">
                                          <p:val>
                                            <p:strVal val="#ppt_x"/>
                                          </p:val>
                                        </p:tav>
                                        <p:tav tm="100000">
                                          <p:val>
                                            <p:strVal val="#ppt_x"/>
                                          </p:val>
                                        </p:tav>
                                      </p:tavLst>
                                    </p:anim>
                                    <p:anim calcmode="lin" valueType="num">
                                      <p:cBhvr>
                                        <p:cTn id="8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9" grpId="0"/>
      <p:bldP spid="10" grpId="0"/>
      <p:bldP spid="11" grpId="0"/>
      <p:bldP spid="21" grpId="0" animBg="1"/>
      <p:bldP spid="23" grpId="0" animBg="1"/>
      <p:bldP spid="2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第三章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grpSp>
        <p:nvGrpSpPr>
          <p:cNvPr id="10" name="组合 14"/>
          <p:cNvGrpSpPr>
            <a:grpSpLocks/>
          </p:cNvGrpSpPr>
          <p:nvPr/>
        </p:nvGrpSpPr>
        <p:grpSpPr bwMode="auto">
          <a:xfrm flipV="1">
            <a:off x="0" y="4371975"/>
            <a:ext cx="771525" cy="771525"/>
            <a:chOff x="0" y="0"/>
            <a:chExt cx="3600450" cy="3600450"/>
          </a:xfrm>
        </p:grpSpPr>
        <p:sp>
          <p:nvSpPr>
            <p:cNvPr id="11" name="直角三角形 10"/>
            <p:cNvSpPr/>
            <p:nvPr/>
          </p:nvSpPr>
          <p:spPr>
            <a:xfrm rot="5400000">
              <a:off x="0" y="0"/>
              <a:ext cx="3600450" cy="3600450"/>
            </a:xfrm>
            <a:prstGeom prst="rtTriangle">
              <a:avLst/>
            </a:prstGeom>
            <a:solidFill>
              <a:srgbClr val="D7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直角三角形 11"/>
            <p:cNvSpPr/>
            <p:nvPr/>
          </p:nvSpPr>
          <p:spPr>
            <a:xfrm rot="5400000">
              <a:off x="4" y="0"/>
              <a:ext cx="2972592" cy="2972596"/>
            </a:xfrm>
            <a:prstGeom prst="rtTriangle">
              <a:avLst/>
            </a:prstGeom>
            <a:solidFill>
              <a:srgbClr val="15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pic>
        <p:nvPicPr>
          <p:cNvPr id="13" name="图片 1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10779" y="1169194"/>
            <a:ext cx="1654969" cy="1203722"/>
          </a:xfrm>
          <a:prstGeom prst="rect">
            <a:avLst/>
          </a:prstGeom>
          <a:solidFill>
            <a:srgbClr val="24BAF0"/>
          </a:solidFill>
          <a:ln w="9525">
            <a:noFill/>
            <a:miter lim="800000"/>
            <a:headEnd/>
            <a:tailEnd/>
          </a:ln>
        </p:spPr>
      </p:pic>
      <p:pic>
        <p:nvPicPr>
          <p:cNvPr id="14" name="图片 1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81538" y="1207294"/>
            <a:ext cx="1647825" cy="1203722"/>
          </a:xfrm>
          <a:prstGeom prst="rect">
            <a:avLst/>
          </a:prstGeom>
          <a:solidFill>
            <a:srgbClr val="24BAF0"/>
          </a:solidFill>
          <a:ln w="9525">
            <a:noFill/>
            <a:miter lim="800000"/>
            <a:headEnd/>
            <a:tailEnd/>
          </a:ln>
        </p:spPr>
      </p:pic>
      <p:pic>
        <p:nvPicPr>
          <p:cNvPr id="15" name="图片 1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10779" y="3156348"/>
            <a:ext cx="1656159" cy="1197769"/>
          </a:xfrm>
          <a:prstGeom prst="rect">
            <a:avLst/>
          </a:prstGeom>
          <a:solidFill>
            <a:srgbClr val="24BAF0"/>
          </a:solidFill>
          <a:ln w="9525">
            <a:noFill/>
            <a:miter lim="800000"/>
            <a:headEnd/>
            <a:tailEnd/>
          </a:ln>
        </p:spPr>
      </p:pic>
      <p:pic>
        <p:nvPicPr>
          <p:cNvPr id="16" name="图片 1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631531" y="3156347"/>
            <a:ext cx="1643063" cy="1198959"/>
          </a:xfrm>
          <a:prstGeom prst="rect">
            <a:avLst/>
          </a:prstGeom>
          <a:solidFill>
            <a:srgbClr val="1570C1"/>
          </a:solidFill>
          <a:ln w="9525">
            <a:noFill/>
            <a:miter lim="800000"/>
            <a:headEnd/>
            <a:tailEnd/>
          </a:ln>
        </p:spPr>
      </p:pic>
      <p:sp>
        <p:nvSpPr>
          <p:cNvPr id="17" name="文本框 17"/>
          <p:cNvSpPr txBox="1">
            <a:spLocks noChangeArrowheads="1"/>
          </p:cNvSpPr>
          <p:nvPr/>
        </p:nvSpPr>
        <p:spPr bwMode="auto">
          <a:xfrm>
            <a:off x="2213373" y="1108055"/>
            <a:ext cx="8298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dirty="0">
                <a:solidFill>
                  <a:srgbClr val="465766"/>
                </a:solidFill>
                <a:latin typeface="方正正黑简体" pitchFamily="2" charset="-122"/>
                <a:ea typeface="方正正黑简体" pitchFamily="2" charset="-122"/>
              </a:rPr>
              <a:t>标题内容</a:t>
            </a:r>
          </a:p>
        </p:txBody>
      </p:sp>
      <p:sp>
        <p:nvSpPr>
          <p:cNvPr id="18" name="文本框 18"/>
          <p:cNvSpPr txBox="1">
            <a:spLocks noChangeArrowheads="1"/>
          </p:cNvSpPr>
          <p:nvPr/>
        </p:nvSpPr>
        <p:spPr bwMode="auto">
          <a:xfrm>
            <a:off x="2165748" y="1496616"/>
            <a:ext cx="230266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p:txBody>
      </p:sp>
      <p:sp>
        <p:nvSpPr>
          <p:cNvPr id="19" name="文本框 19"/>
          <p:cNvSpPr txBox="1">
            <a:spLocks noChangeArrowheads="1"/>
          </p:cNvSpPr>
          <p:nvPr/>
        </p:nvSpPr>
        <p:spPr bwMode="auto">
          <a:xfrm>
            <a:off x="6376988" y="1124724"/>
            <a:ext cx="8286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dirty="0">
                <a:solidFill>
                  <a:srgbClr val="465766"/>
                </a:solidFill>
                <a:latin typeface="方正正黑简体" pitchFamily="2" charset="-122"/>
                <a:ea typeface="方正正黑简体" pitchFamily="2" charset="-122"/>
              </a:rPr>
              <a:t>标题内容</a:t>
            </a:r>
          </a:p>
        </p:txBody>
      </p:sp>
      <p:sp>
        <p:nvSpPr>
          <p:cNvPr id="20" name="文本框 21"/>
          <p:cNvSpPr txBox="1">
            <a:spLocks noChangeArrowheads="1"/>
          </p:cNvSpPr>
          <p:nvPr/>
        </p:nvSpPr>
        <p:spPr bwMode="auto">
          <a:xfrm>
            <a:off x="6376988" y="3144442"/>
            <a:ext cx="8286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465766"/>
                </a:solidFill>
                <a:latin typeface="方正正黑简体" pitchFamily="2" charset="-122"/>
                <a:ea typeface="方正正黑简体" pitchFamily="2" charset="-122"/>
              </a:rPr>
              <a:t>标题内容</a:t>
            </a:r>
          </a:p>
        </p:txBody>
      </p:sp>
      <p:sp>
        <p:nvSpPr>
          <p:cNvPr id="21" name="文本框 23"/>
          <p:cNvSpPr txBox="1">
            <a:spLocks noChangeArrowheads="1"/>
          </p:cNvSpPr>
          <p:nvPr/>
        </p:nvSpPr>
        <p:spPr bwMode="auto">
          <a:xfrm>
            <a:off x="2294335" y="3144442"/>
            <a:ext cx="82986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465766"/>
                </a:solidFill>
                <a:latin typeface="方正正黑简体" pitchFamily="2" charset="-122"/>
                <a:ea typeface="方正正黑简体" pitchFamily="2" charset="-122"/>
              </a:rPr>
              <a:t>标题内容</a:t>
            </a:r>
          </a:p>
        </p:txBody>
      </p:sp>
      <p:sp>
        <p:nvSpPr>
          <p:cNvPr id="22" name="文本框 26"/>
          <p:cNvSpPr txBox="1">
            <a:spLocks noChangeArrowheads="1"/>
          </p:cNvSpPr>
          <p:nvPr/>
        </p:nvSpPr>
        <p:spPr bwMode="auto">
          <a:xfrm>
            <a:off x="2165748" y="1937147"/>
            <a:ext cx="230266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p:txBody>
      </p:sp>
      <p:sp>
        <p:nvSpPr>
          <p:cNvPr id="23" name="文本框 27"/>
          <p:cNvSpPr txBox="1">
            <a:spLocks noChangeArrowheads="1"/>
          </p:cNvSpPr>
          <p:nvPr/>
        </p:nvSpPr>
        <p:spPr bwMode="auto">
          <a:xfrm>
            <a:off x="2165748" y="3529012"/>
            <a:ext cx="230266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p:txBody>
      </p:sp>
      <p:sp>
        <p:nvSpPr>
          <p:cNvPr id="24" name="文本框 28"/>
          <p:cNvSpPr txBox="1">
            <a:spLocks noChangeArrowheads="1"/>
          </p:cNvSpPr>
          <p:nvPr/>
        </p:nvSpPr>
        <p:spPr bwMode="auto">
          <a:xfrm>
            <a:off x="2165748" y="3969544"/>
            <a:ext cx="230266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p:txBody>
      </p:sp>
      <p:sp>
        <p:nvSpPr>
          <p:cNvPr id="25" name="文本框 29"/>
          <p:cNvSpPr txBox="1">
            <a:spLocks noChangeArrowheads="1"/>
          </p:cNvSpPr>
          <p:nvPr/>
        </p:nvSpPr>
        <p:spPr bwMode="auto">
          <a:xfrm>
            <a:off x="6438900" y="3529012"/>
            <a:ext cx="230266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p:txBody>
      </p:sp>
      <p:sp>
        <p:nvSpPr>
          <p:cNvPr id="26" name="文本框 30"/>
          <p:cNvSpPr txBox="1">
            <a:spLocks noChangeArrowheads="1"/>
          </p:cNvSpPr>
          <p:nvPr/>
        </p:nvSpPr>
        <p:spPr bwMode="auto">
          <a:xfrm>
            <a:off x="6438900" y="3969544"/>
            <a:ext cx="230266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p:txBody>
      </p:sp>
      <p:sp>
        <p:nvSpPr>
          <p:cNvPr id="27" name="文本框 31"/>
          <p:cNvSpPr txBox="1">
            <a:spLocks noChangeArrowheads="1"/>
          </p:cNvSpPr>
          <p:nvPr/>
        </p:nvSpPr>
        <p:spPr bwMode="auto">
          <a:xfrm>
            <a:off x="6438900" y="1496616"/>
            <a:ext cx="230266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p:txBody>
      </p:sp>
      <p:sp>
        <p:nvSpPr>
          <p:cNvPr id="28" name="文本框 32"/>
          <p:cNvSpPr txBox="1">
            <a:spLocks noChangeArrowheads="1"/>
          </p:cNvSpPr>
          <p:nvPr/>
        </p:nvSpPr>
        <p:spPr bwMode="auto">
          <a:xfrm>
            <a:off x="6438900" y="1937147"/>
            <a:ext cx="230266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a:t>
            </a:r>
          </a:p>
        </p:txBody>
      </p:sp>
    </p:spTree>
    <p:extLst>
      <p:ext uri="{BB962C8B-B14F-4D97-AF65-F5344CB8AC3E}">
        <p14:creationId xmlns:p14="http://schemas.microsoft.com/office/powerpoint/2010/main" val="345398935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anim calcmode="lin" valueType="num">
                                      <p:cBhvr>
                                        <p:cTn id="23" dur="1000" fill="hold"/>
                                        <p:tgtEl>
                                          <p:spTgt spid="22"/>
                                        </p:tgtEl>
                                        <p:attrNameLst>
                                          <p:attrName>ppt_x</p:attrName>
                                        </p:attrNameLst>
                                      </p:cBhvr>
                                      <p:tavLst>
                                        <p:tav tm="0">
                                          <p:val>
                                            <p:strVal val="#ppt_x"/>
                                          </p:val>
                                        </p:tav>
                                        <p:tav tm="100000">
                                          <p:val>
                                            <p:strVal val="#ppt_x"/>
                                          </p:val>
                                        </p:tav>
                                      </p:tavLst>
                                    </p:anim>
                                    <p:anim calcmode="lin" valueType="num">
                                      <p:cBhvr>
                                        <p:cTn id="24" dur="1000" fill="hold"/>
                                        <p:tgtEl>
                                          <p:spTgt spid="22"/>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2" presetClass="entr" presetSubtype="2"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1+#ppt_w/2"/>
                                          </p:val>
                                        </p:tav>
                                        <p:tav tm="100000">
                                          <p:val>
                                            <p:strVal val="#ppt_x"/>
                                          </p:val>
                                        </p:tav>
                                      </p:tavLst>
                                    </p:anim>
                                    <p:anim calcmode="lin" valueType="num">
                                      <p:cBhvr additive="base">
                                        <p:cTn id="29" dur="500" fill="hold"/>
                                        <p:tgtEl>
                                          <p:spTgt spid="14"/>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42" presetClass="entr" presetSubtype="0"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1000"/>
                                        <p:tgtEl>
                                          <p:spTgt spid="19"/>
                                        </p:tgtEl>
                                      </p:cBhvr>
                                    </p:animEffect>
                                    <p:anim calcmode="lin" valueType="num">
                                      <p:cBhvr>
                                        <p:cTn id="34" dur="1000" fill="hold"/>
                                        <p:tgtEl>
                                          <p:spTgt spid="19"/>
                                        </p:tgtEl>
                                        <p:attrNameLst>
                                          <p:attrName>ppt_x</p:attrName>
                                        </p:attrNameLst>
                                      </p:cBhvr>
                                      <p:tavLst>
                                        <p:tav tm="0">
                                          <p:val>
                                            <p:strVal val="#ppt_x"/>
                                          </p:val>
                                        </p:tav>
                                        <p:tav tm="100000">
                                          <p:val>
                                            <p:strVal val="#ppt_x"/>
                                          </p:val>
                                        </p:tav>
                                      </p:tavLst>
                                    </p:anim>
                                    <p:anim calcmode="lin" valueType="num">
                                      <p:cBhvr>
                                        <p:cTn id="35" dur="1000" fill="hold"/>
                                        <p:tgtEl>
                                          <p:spTgt spid="1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1000"/>
                                        <p:tgtEl>
                                          <p:spTgt spid="27"/>
                                        </p:tgtEl>
                                      </p:cBhvr>
                                    </p:animEffect>
                                    <p:anim calcmode="lin" valueType="num">
                                      <p:cBhvr>
                                        <p:cTn id="39" dur="1000" fill="hold"/>
                                        <p:tgtEl>
                                          <p:spTgt spid="27"/>
                                        </p:tgtEl>
                                        <p:attrNameLst>
                                          <p:attrName>ppt_x</p:attrName>
                                        </p:attrNameLst>
                                      </p:cBhvr>
                                      <p:tavLst>
                                        <p:tav tm="0">
                                          <p:val>
                                            <p:strVal val="#ppt_x"/>
                                          </p:val>
                                        </p:tav>
                                        <p:tav tm="100000">
                                          <p:val>
                                            <p:strVal val="#ppt_x"/>
                                          </p:val>
                                        </p:tav>
                                      </p:tavLst>
                                    </p:anim>
                                    <p:anim calcmode="lin" valueType="num">
                                      <p:cBhvr>
                                        <p:cTn id="40" dur="1000" fill="hold"/>
                                        <p:tgtEl>
                                          <p:spTgt spid="2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1000"/>
                                        <p:tgtEl>
                                          <p:spTgt spid="28"/>
                                        </p:tgtEl>
                                      </p:cBhvr>
                                    </p:animEffect>
                                    <p:anim calcmode="lin" valueType="num">
                                      <p:cBhvr>
                                        <p:cTn id="44" dur="1000" fill="hold"/>
                                        <p:tgtEl>
                                          <p:spTgt spid="28"/>
                                        </p:tgtEl>
                                        <p:attrNameLst>
                                          <p:attrName>ppt_x</p:attrName>
                                        </p:attrNameLst>
                                      </p:cBhvr>
                                      <p:tavLst>
                                        <p:tav tm="0">
                                          <p:val>
                                            <p:strVal val="#ppt_x"/>
                                          </p:val>
                                        </p:tav>
                                        <p:tav tm="100000">
                                          <p:val>
                                            <p:strVal val="#ppt_x"/>
                                          </p:val>
                                        </p:tav>
                                      </p:tavLst>
                                    </p:anim>
                                    <p:anim calcmode="lin" valueType="num">
                                      <p:cBhvr>
                                        <p:cTn id="45" dur="1000" fill="hold"/>
                                        <p:tgtEl>
                                          <p:spTgt spid="28"/>
                                        </p:tgtEl>
                                        <p:attrNameLst>
                                          <p:attrName>ppt_y</p:attrName>
                                        </p:attrNameLst>
                                      </p:cBhvr>
                                      <p:tavLst>
                                        <p:tav tm="0">
                                          <p:val>
                                            <p:strVal val="#ppt_y+.1"/>
                                          </p:val>
                                        </p:tav>
                                        <p:tav tm="100000">
                                          <p:val>
                                            <p:strVal val="#ppt_y"/>
                                          </p:val>
                                        </p:tav>
                                      </p:tavLst>
                                    </p:anim>
                                  </p:childTnLst>
                                </p:cTn>
                              </p:par>
                            </p:childTnLst>
                          </p:cTn>
                        </p:par>
                        <p:par>
                          <p:cTn id="46" fill="hold">
                            <p:stCondLst>
                              <p:cond delay="3000"/>
                            </p:stCondLst>
                            <p:childTnLst>
                              <p:par>
                                <p:cTn id="47" presetID="2" presetClass="entr" presetSubtype="8"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0-#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42" presetClass="entr" presetSubtype="0"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fade">
                                      <p:cBhvr>
                                        <p:cTn id="54" dur="1000"/>
                                        <p:tgtEl>
                                          <p:spTgt spid="21"/>
                                        </p:tgtEl>
                                      </p:cBhvr>
                                    </p:animEffect>
                                    <p:anim calcmode="lin" valueType="num">
                                      <p:cBhvr>
                                        <p:cTn id="55" dur="1000" fill="hold"/>
                                        <p:tgtEl>
                                          <p:spTgt spid="21"/>
                                        </p:tgtEl>
                                        <p:attrNameLst>
                                          <p:attrName>ppt_x</p:attrName>
                                        </p:attrNameLst>
                                      </p:cBhvr>
                                      <p:tavLst>
                                        <p:tav tm="0">
                                          <p:val>
                                            <p:strVal val="#ppt_x"/>
                                          </p:val>
                                        </p:tav>
                                        <p:tav tm="100000">
                                          <p:val>
                                            <p:strVal val="#ppt_x"/>
                                          </p:val>
                                        </p:tav>
                                      </p:tavLst>
                                    </p:anim>
                                    <p:anim calcmode="lin" valueType="num">
                                      <p:cBhvr>
                                        <p:cTn id="56" dur="1000" fill="hold"/>
                                        <p:tgtEl>
                                          <p:spTgt spid="21"/>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1000"/>
                                        <p:tgtEl>
                                          <p:spTgt spid="23"/>
                                        </p:tgtEl>
                                      </p:cBhvr>
                                    </p:animEffect>
                                    <p:anim calcmode="lin" valueType="num">
                                      <p:cBhvr>
                                        <p:cTn id="60" dur="1000" fill="hold"/>
                                        <p:tgtEl>
                                          <p:spTgt spid="23"/>
                                        </p:tgtEl>
                                        <p:attrNameLst>
                                          <p:attrName>ppt_x</p:attrName>
                                        </p:attrNameLst>
                                      </p:cBhvr>
                                      <p:tavLst>
                                        <p:tav tm="0">
                                          <p:val>
                                            <p:strVal val="#ppt_x"/>
                                          </p:val>
                                        </p:tav>
                                        <p:tav tm="100000">
                                          <p:val>
                                            <p:strVal val="#ppt_x"/>
                                          </p:val>
                                        </p:tav>
                                      </p:tavLst>
                                    </p:anim>
                                    <p:anim calcmode="lin" valueType="num">
                                      <p:cBhvr>
                                        <p:cTn id="61" dur="1000" fill="hold"/>
                                        <p:tgtEl>
                                          <p:spTgt spid="23"/>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1000"/>
                                        <p:tgtEl>
                                          <p:spTgt spid="24"/>
                                        </p:tgtEl>
                                      </p:cBhvr>
                                    </p:animEffect>
                                    <p:anim calcmode="lin" valueType="num">
                                      <p:cBhvr>
                                        <p:cTn id="65" dur="1000" fill="hold"/>
                                        <p:tgtEl>
                                          <p:spTgt spid="24"/>
                                        </p:tgtEl>
                                        <p:attrNameLst>
                                          <p:attrName>ppt_x</p:attrName>
                                        </p:attrNameLst>
                                      </p:cBhvr>
                                      <p:tavLst>
                                        <p:tav tm="0">
                                          <p:val>
                                            <p:strVal val="#ppt_x"/>
                                          </p:val>
                                        </p:tav>
                                        <p:tav tm="100000">
                                          <p:val>
                                            <p:strVal val="#ppt_x"/>
                                          </p:val>
                                        </p:tav>
                                      </p:tavLst>
                                    </p:anim>
                                    <p:anim calcmode="lin" valueType="num">
                                      <p:cBhvr>
                                        <p:cTn id="66" dur="1000" fill="hold"/>
                                        <p:tgtEl>
                                          <p:spTgt spid="24"/>
                                        </p:tgtEl>
                                        <p:attrNameLst>
                                          <p:attrName>ppt_y</p:attrName>
                                        </p:attrNameLst>
                                      </p:cBhvr>
                                      <p:tavLst>
                                        <p:tav tm="0">
                                          <p:val>
                                            <p:strVal val="#ppt_y+.1"/>
                                          </p:val>
                                        </p:tav>
                                        <p:tav tm="100000">
                                          <p:val>
                                            <p:strVal val="#ppt_y"/>
                                          </p:val>
                                        </p:tav>
                                      </p:tavLst>
                                    </p:anim>
                                  </p:childTnLst>
                                </p:cTn>
                              </p:par>
                            </p:childTnLst>
                          </p:cTn>
                        </p:par>
                        <p:par>
                          <p:cTn id="67" fill="hold">
                            <p:stCondLst>
                              <p:cond delay="4500"/>
                            </p:stCondLst>
                            <p:childTnLst>
                              <p:par>
                                <p:cTn id="68" presetID="2" presetClass="entr" presetSubtype="2" fill="hold" nodeType="after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additive="base">
                                        <p:cTn id="70" dur="500" fill="hold"/>
                                        <p:tgtEl>
                                          <p:spTgt spid="16"/>
                                        </p:tgtEl>
                                        <p:attrNameLst>
                                          <p:attrName>ppt_x</p:attrName>
                                        </p:attrNameLst>
                                      </p:cBhvr>
                                      <p:tavLst>
                                        <p:tav tm="0">
                                          <p:val>
                                            <p:strVal val="1+#ppt_w/2"/>
                                          </p:val>
                                        </p:tav>
                                        <p:tav tm="100000">
                                          <p:val>
                                            <p:strVal val="#ppt_x"/>
                                          </p:val>
                                        </p:tav>
                                      </p:tavLst>
                                    </p:anim>
                                    <p:anim calcmode="lin" valueType="num">
                                      <p:cBhvr additive="base">
                                        <p:cTn id="71" dur="500" fill="hold"/>
                                        <p:tgtEl>
                                          <p:spTgt spid="16"/>
                                        </p:tgtEl>
                                        <p:attrNameLst>
                                          <p:attrName>ppt_y</p:attrName>
                                        </p:attrNameLst>
                                      </p:cBhvr>
                                      <p:tavLst>
                                        <p:tav tm="0">
                                          <p:val>
                                            <p:strVal val="#ppt_y"/>
                                          </p:val>
                                        </p:tav>
                                        <p:tav tm="100000">
                                          <p:val>
                                            <p:strVal val="#ppt_y"/>
                                          </p:val>
                                        </p:tav>
                                      </p:tavLst>
                                    </p:anim>
                                  </p:childTnLst>
                                </p:cTn>
                              </p:par>
                            </p:childTnLst>
                          </p:cTn>
                        </p:par>
                        <p:par>
                          <p:cTn id="72" fill="hold">
                            <p:stCondLst>
                              <p:cond delay="5000"/>
                            </p:stCondLst>
                            <p:childTnLst>
                              <p:par>
                                <p:cTn id="73" presetID="42" presetClass="entr" presetSubtype="0"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fade">
                                      <p:cBhvr>
                                        <p:cTn id="75" dur="1000"/>
                                        <p:tgtEl>
                                          <p:spTgt spid="20"/>
                                        </p:tgtEl>
                                      </p:cBhvr>
                                    </p:animEffect>
                                    <p:anim calcmode="lin" valueType="num">
                                      <p:cBhvr>
                                        <p:cTn id="76" dur="1000" fill="hold"/>
                                        <p:tgtEl>
                                          <p:spTgt spid="20"/>
                                        </p:tgtEl>
                                        <p:attrNameLst>
                                          <p:attrName>ppt_x</p:attrName>
                                        </p:attrNameLst>
                                      </p:cBhvr>
                                      <p:tavLst>
                                        <p:tav tm="0">
                                          <p:val>
                                            <p:strVal val="#ppt_x"/>
                                          </p:val>
                                        </p:tav>
                                        <p:tav tm="100000">
                                          <p:val>
                                            <p:strVal val="#ppt_x"/>
                                          </p:val>
                                        </p:tav>
                                      </p:tavLst>
                                    </p:anim>
                                    <p:anim calcmode="lin" valueType="num">
                                      <p:cBhvr>
                                        <p:cTn id="77" dur="1000" fill="hold"/>
                                        <p:tgtEl>
                                          <p:spTgt spid="20"/>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25"/>
                                        </p:tgtEl>
                                        <p:attrNameLst>
                                          <p:attrName>style.visibility</p:attrName>
                                        </p:attrNameLst>
                                      </p:cBhvr>
                                      <p:to>
                                        <p:strVal val="visible"/>
                                      </p:to>
                                    </p:set>
                                    <p:animEffect transition="in" filter="fade">
                                      <p:cBhvr>
                                        <p:cTn id="80" dur="1000"/>
                                        <p:tgtEl>
                                          <p:spTgt spid="25"/>
                                        </p:tgtEl>
                                      </p:cBhvr>
                                    </p:animEffect>
                                    <p:anim calcmode="lin" valueType="num">
                                      <p:cBhvr>
                                        <p:cTn id="81" dur="1000" fill="hold"/>
                                        <p:tgtEl>
                                          <p:spTgt spid="25"/>
                                        </p:tgtEl>
                                        <p:attrNameLst>
                                          <p:attrName>ppt_x</p:attrName>
                                        </p:attrNameLst>
                                      </p:cBhvr>
                                      <p:tavLst>
                                        <p:tav tm="0">
                                          <p:val>
                                            <p:strVal val="#ppt_x"/>
                                          </p:val>
                                        </p:tav>
                                        <p:tav tm="100000">
                                          <p:val>
                                            <p:strVal val="#ppt_x"/>
                                          </p:val>
                                        </p:tav>
                                      </p:tavLst>
                                    </p:anim>
                                    <p:anim calcmode="lin" valueType="num">
                                      <p:cBhvr>
                                        <p:cTn id="82" dur="1000" fill="hold"/>
                                        <p:tgtEl>
                                          <p:spTgt spid="25"/>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26"/>
                                        </p:tgtEl>
                                        <p:attrNameLst>
                                          <p:attrName>style.visibility</p:attrName>
                                        </p:attrNameLst>
                                      </p:cBhvr>
                                      <p:to>
                                        <p:strVal val="visible"/>
                                      </p:to>
                                    </p:set>
                                    <p:animEffect transition="in" filter="fade">
                                      <p:cBhvr>
                                        <p:cTn id="85" dur="1000"/>
                                        <p:tgtEl>
                                          <p:spTgt spid="26"/>
                                        </p:tgtEl>
                                      </p:cBhvr>
                                    </p:animEffect>
                                    <p:anim calcmode="lin" valueType="num">
                                      <p:cBhvr>
                                        <p:cTn id="86" dur="1000" fill="hold"/>
                                        <p:tgtEl>
                                          <p:spTgt spid="26"/>
                                        </p:tgtEl>
                                        <p:attrNameLst>
                                          <p:attrName>ppt_x</p:attrName>
                                        </p:attrNameLst>
                                      </p:cBhvr>
                                      <p:tavLst>
                                        <p:tav tm="0">
                                          <p:val>
                                            <p:strVal val="#ppt_x"/>
                                          </p:val>
                                        </p:tav>
                                        <p:tav tm="100000">
                                          <p:val>
                                            <p:strVal val="#ppt_x"/>
                                          </p:val>
                                        </p:tav>
                                      </p:tavLst>
                                    </p:anim>
                                    <p:anim calcmode="lin" valueType="num">
                                      <p:cBhvr>
                                        <p:cTn id="87"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utoUpdateAnimBg="0"/>
      <p:bldP spid="18" grpId="0" autoUpdateAnimBg="0"/>
      <p:bldP spid="19" grpId="0" autoUpdateAnimBg="0"/>
      <p:bldP spid="20" grpId="0" autoUpdateAnimBg="0"/>
      <p:bldP spid="21" grpId="0" autoUpdateAnimBg="0"/>
      <p:bldP spid="22" grpId="0" autoUpdateAnimBg="0"/>
      <p:bldP spid="23" grpId="0" autoUpdateAnimBg="0"/>
      <p:bldP spid="24" grpId="0" autoUpdateAnimBg="0"/>
      <p:bldP spid="25" grpId="0" autoUpdateAnimBg="0"/>
      <p:bldP spid="26" grpId="0" autoUpdateAnimBg="0"/>
      <p:bldP spid="27" grpId="0" autoUpdateAnimBg="0"/>
      <p:bldP spid="28"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第三章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pic>
        <p:nvPicPr>
          <p:cNvPr id="10" name="图片 1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1375560"/>
            <a:ext cx="3483769" cy="288131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11" name="文本框 14"/>
          <p:cNvSpPr txBox="1">
            <a:spLocks noChangeArrowheads="1"/>
          </p:cNvSpPr>
          <p:nvPr/>
        </p:nvSpPr>
        <p:spPr bwMode="auto">
          <a:xfrm>
            <a:off x="3617119" y="1642260"/>
            <a:ext cx="5338763" cy="577081"/>
          </a:xfrm>
          <a:prstGeom prst="rect">
            <a:avLst/>
          </a:prstGeom>
          <a:solidFill>
            <a:srgbClr val="1570C1"/>
          </a:solid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en-US" altLang="zh-CN" sz="1050">
                <a:solidFill>
                  <a:schemeClr val="bg1"/>
                </a:solidFill>
                <a:latin typeface="方正正黑简体" pitchFamily="2" charset="-122"/>
                <a:ea typeface="方正正黑简体" pitchFamily="2" charset="-122"/>
              </a:rPr>
              <a:t>1</a:t>
            </a:r>
            <a:r>
              <a:rPr lang="zh-CN" altLang="en-US" sz="1050">
                <a:solidFill>
                  <a:schemeClr val="bg1"/>
                </a:solidFill>
                <a:latin typeface="方正正黑简体" pitchFamily="2" charset="-122"/>
                <a:ea typeface="方正正黑简体" pitchFamily="2" charset="-122"/>
              </a:rPr>
              <a:t>、内容描述内容描述内容描述内容描述内容描述内容描述内容描述内容描述内容描述内容描述内容描述内容描述内容描述内容描述内容描述内容描述内容描述内容描述内容描述</a:t>
            </a:r>
          </a:p>
        </p:txBody>
      </p:sp>
      <p:sp>
        <p:nvSpPr>
          <p:cNvPr id="12" name="文本框 15"/>
          <p:cNvSpPr txBox="1">
            <a:spLocks noChangeArrowheads="1"/>
          </p:cNvSpPr>
          <p:nvPr/>
        </p:nvSpPr>
        <p:spPr bwMode="auto">
          <a:xfrm>
            <a:off x="3617119" y="2392353"/>
            <a:ext cx="5338763" cy="577081"/>
          </a:xfrm>
          <a:prstGeom prst="rect">
            <a:avLst/>
          </a:prstGeom>
          <a:solidFill>
            <a:srgbClr val="24BAF0"/>
          </a:solid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en-US" altLang="zh-CN" sz="1050">
                <a:solidFill>
                  <a:schemeClr val="bg1"/>
                </a:solidFill>
                <a:latin typeface="方正正黑简体" pitchFamily="2" charset="-122"/>
                <a:ea typeface="方正正黑简体" pitchFamily="2" charset="-122"/>
              </a:rPr>
              <a:t>2</a:t>
            </a:r>
            <a:r>
              <a:rPr lang="zh-CN" altLang="en-US" sz="1050">
                <a:solidFill>
                  <a:schemeClr val="bg1"/>
                </a:solidFill>
                <a:latin typeface="方正正黑简体" pitchFamily="2" charset="-122"/>
                <a:ea typeface="方正正黑简体" pitchFamily="2" charset="-122"/>
              </a:rPr>
              <a:t>、内容描述内容描述内容描述内容描述内容描述内容描述内容描述内容描述内容描述内容描述内容描述内容描述内容描述内容描述内容描述内容描述内容描述内容描述内容描述</a:t>
            </a:r>
          </a:p>
        </p:txBody>
      </p:sp>
      <p:sp>
        <p:nvSpPr>
          <p:cNvPr id="13" name="文本框 16"/>
          <p:cNvSpPr txBox="1">
            <a:spLocks noChangeArrowheads="1"/>
          </p:cNvSpPr>
          <p:nvPr/>
        </p:nvSpPr>
        <p:spPr bwMode="auto">
          <a:xfrm>
            <a:off x="3617119" y="3165069"/>
            <a:ext cx="5338763" cy="577081"/>
          </a:xfrm>
          <a:prstGeom prst="rect">
            <a:avLst/>
          </a:prstGeom>
          <a:solidFill>
            <a:srgbClr val="1570C1"/>
          </a:solid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en-US" altLang="zh-CN" sz="1050">
                <a:solidFill>
                  <a:schemeClr val="bg1"/>
                </a:solidFill>
                <a:latin typeface="方正正黑简体" pitchFamily="2" charset="-122"/>
                <a:ea typeface="方正正黑简体" pitchFamily="2" charset="-122"/>
              </a:rPr>
              <a:t>3</a:t>
            </a:r>
            <a:r>
              <a:rPr lang="zh-CN" altLang="en-US" sz="1050">
                <a:solidFill>
                  <a:schemeClr val="bg1"/>
                </a:solidFill>
                <a:latin typeface="方正正黑简体" pitchFamily="2" charset="-122"/>
                <a:ea typeface="方正正黑简体" pitchFamily="2" charset="-122"/>
              </a:rPr>
              <a:t>、内容描述内容描述内容描述内容描述内容描述内容描述内容描述内容描述内容描述内容描述内容描述内容描述内容描述内容描述内容描述内容描述内容描述内容描述内容描述</a:t>
            </a:r>
          </a:p>
        </p:txBody>
      </p:sp>
      <p:sp>
        <p:nvSpPr>
          <p:cNvPr id="14" name="文本框 17"/>
          <p:cNvSpPr txBox="1">
            <a:spLocks noChangeArrowheads="1"/>
          </p:cNvSpPr>
          <p:nvPr/>
        </p:nvSpPr>
        <p:spPr bwMode="auto">
          <a:xfrm>
            <a:off x="3617119" y="3899685"/>
            <a:ext cx="5338763" cy="577081"/>
          </a:xfrm>
          <a:prstGeom prst="rect">
            <a:avLst/>
          </a:prstGeom>
          <a:solidFill>
            <a:srgbClr val="24BAF0"/>
          </a:solid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en-US" altLang="zh-CN" sz="1050">
                <a:solidFill>
                  <a:schemeClr val="bg1"/>
                </a:solidFill>
                <a:latin typeface="方正正黑简体" pitchFamily="2" charset="-122"/>
                <a:ea typeface="方正正黑简体" pitchFamily="2" charset="-122"/>
              </a:rPr>
              <a:t>4</a:t>
            </a:r>
            <a:r>
              <a:rPr lang="zh-CN" altLang="en-US" sz="1050">
                <a:solidFill>
                  <a:schemeClr val="bg1"/>
                </a:solidFill>
                <a:latin typeface="方正正黑简体" pitchFamily="2" charset="-122"/>
                <a:ea typeface="方正正黑简体" pitchFamily="2" charset="-122"/>
              </a:rPr>
              <a:t>、内容描述内容描述内容描述内容描述内容描述内容描述内容描述内容描述内容描述内容描述内容描述内容描述内容描述内容描述内容描述内容描述内容描述内容描述内容描述</a:t>
            </a:r>
          </a:p>
        </p:txBody>
      </p:sp>
      <p:sp>
        <p:nvSpPr>
          <p:cNvPr id="15" name="文本框 18"/>
          <p:cNvSpPr txBox="1">
            <a:spLocks noChangeArrowheads="1"/>
          </p:cNvSpPr>
          <p:nvPr/>
        </p:nvSpPr>
        <p:spPr bwMode="auto">
          <a:xfrm>
            <a:off x="3537744" y="1161559"/>
            <a:ext cx="82867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dirty="0">
                <a:solidFill>
                  <a:srgbClr val="465766"/>
                </a:solidFill>
                <a:latin typeface="方正正黑简体" pitchFamily="2" charset="-122"/>
                <a:ea typeface="方正正黑简体" pitchFamily="2" charset="-122"/>
              </a:rPr>
              <a:t>标题内容</a:t>
            </a:r>
          </a:p>
        </p:txBody>
      </p:sp>
    </p:spTree>
    <p:extLst>
      <p:ext uri="{BB962C8B-B14F-4D97-AF65-F5344CB8AC3E}">
        <p14:creationId xmlns:p14="http://schemas.microsoft.com/office/powerpoint/2010/main" val="224602327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1+#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1+#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1+#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1+#ppt_w/2"/>
                                          </p:val>
                                        </p:tav>
                                        <p:tav tm="100000">
                                          <p:val>
                                            <p:strVal val="#ppt_x"/>
                                          </p:val>
                                        </p:tav>
                                      </p:tavLst>
                                    </p:anim>
                                    <p:anim calcmode="lin" valueType="num">
                                      <p:cBhvr additive="base">
                                        <p:cTn id="33"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autoUpdateAnimBg="0"/>
      <p:bldP spid="12" grpId="0" animBg="1" autoUpdateAnimBg="0"/>
      <p:bldP spid="13" grpId="0" animBg="1" autoUpdateAnimBg="0"/>
      <p:bldP spid="14" grpId="0" animBg="1" autoUpdateAnimBg="0"/>
      <p:bldP spid="15"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第三章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sp>
        <p:nvSpPr>
          <p:cNvPr id="10" name="矩形 13"/>
          <p:cNvSpPr>
            <a:spLocks noChangeArrowheads="1"/>
          </p:cNvSpPr>
          <p:nvPr/>
        </p:nvSpPr>
        <p:spPr bwMode="auto">
          <a:xfrm>
            <a:off x="636986" y="1504554"/>
            <a:ext cx="2112169" cy="2688431"/>
          </a:xfrm>
          <a:prstGeom prst="rect">
            <a:avLst/>
          </a:prstGeom>
          <a:solidFill>
            <a:srgbClr val="1570C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1" name="矩形 16"/>
          <p:cNvSpPr>
            <a:spLocks noChangeArrowheads="1"/>
          </p:cNvSpPr>
          <p:nvPr/>
        </p:nvSpPr>
        <p:spPr bwMode="auto">
          <a:xfrm>
            <a:off x="3451623" y="1504554"/>
            <a:ext cx="2112169" cy="2688431"/>
          </a:xfrm>
          <a:prstGeom prst="rect">
            <a:avLst/>
          </a:prstGeom>
          <a:solidFill>
            <a:srgbClr val="24BAF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2" name="矩形 17"/>
          <p:cNvSpPr>
            <a:spLocks noChangeArrowheads="1"/>
          </p:cNvSpPr>
          <p:nvPr/>
        </p:nvSpPr>
        <p:spPr bwMode="auto">
          <a:xfrm>
            <a:off x="6267452" y="1504554"/>
            <a:ext cx="2112169" cy="2688431"/>
          </a:xfrm>
          <a:prstGeom prst="rect">
            <a:avLst/>
          </a:prstGeom>
          <a:solidFill>
            <a:srgbClr val="3784C9"/>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3" name="文本框 19"/>
          <p:cNvSpPr txBox="1">
            <a:spLocks noChangeArrowheads="1"/>
          </p:cNvSpPr>
          <p:nvPr/>
        </p:nvSpPr>
        <p:spPr bwMode="auto">
          <a:xfrm>
            <a:off x="1406129" y="1752203"/>
            <a:ext cx="95964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3000">
                <a:solidFill>
                  <a:schemeClr val="bg1"/>
                </a:solidFill>
              </a:rPr>
              <a:t>1200</a:t>
            </a:r>
            <a:endParaRPr lang="zh-CN" altLang="en-US" sz="3000">
              <a:solidFill>
                <a:schemeClr val="bg1"/>
              </a:solidFill>
            </a:endParaRPr>
          </a:p>
        </p:txBody>
      </p:sp>
      <p:sp>
        <p:nvSpPr>
          <p:cNvPr id="14" name="文本框 20"/>
          <p:cNvSpPr txBox="1">
            <a:spLocks noChangeArrowheads="1"/>
          </p:cNvSpPr>
          <p:nvPr/>
        </p:nvSpPr>
        <p:spPr bwMode="auto">
          <a:xfrm>
            <a:off x="4349354" y="1717675"/>
            <a:ext cx="96083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3000">
                <a:solidFill>
                  <a:schemeClr val="bg1"/>
                </a:solidFill>
              </a:rPr>
              <a:t>80%</a:t>
            </a:r>
            <a:endParaRPr lang="zh-CN" altLang="en-US" sz="3000">
              <a:solidFill>
                <a:schemeClr val="bg1"/>
              </a:solidFill>
            </a:endParaRPr>
          </a:p>
        </p:txBody>
      </p:sp>
      <p:sp>
        <p:nvSpPr>
          <p:cNvPr id="15" name="文本框 21"/>
          <p:cNvSpPr txBox="1">
            <a:spLocks noChangeArrowheads="1"/>
          </p:cNvSpPr>
          <p:nvPr/>
        </p:nvSpPr>
        <p:spPr bwMode="auto">
          <a:xfrm>
            <a:off x="6996114" y="1752203"/>
            <a:ext cx="96083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sz="3000">
                <a:solidFill>
                  <a:schemeClr val="bg1"/>
                </a:solidFill>
              </a:rPr>
              <a:t>100+</a:t>
            </a:r>
            <a:endParaRPr lang="zh-CN" altLang="en-US" sz="3000">
              <a:solidFill>
                <a:schemeClr val="bg1"/>
              </a:solidFill>
            </a:endParaRPr>
          </a:p>
        </p:txBody>
      </p:sp>
      <p:sp>
        <p:nvSpPr>
          <p:cNvPr id="16" name="文本框 22"/>
          <p:cNvSpPr txBox="1">
            <a:spLocks noChangeArrowheads="1"/>
          </p:cNvSpPr>
          <p:nvPr/>
        </p:nvSpPr>
        <p:spPr bwMode="auto">
          <a:xfrm>
            <a:off x="937023" y="2491582"/>
            <a:ext cx="1512094"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p:txBody>
      </p:sp>
      <p:sp>
        <p:nvSpPr>
          <p:cNvPr id="17" name="文本框 23"/>
          <p:cNvSpPr txBox="1">
            <a:spLocks noChangeArrowheads="1"/>
          </p:cNvSpPr>
          <p:nvPr/>
        </p:nvSpPr>
        <p:spPr bwMode="auto">
          <a:xfrm>
            <a:off x="3821908" y="2491582"/>
            <a:ext cx="1512094"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p:txBody>
      </p:sp>
      <p:sp>
        <p:nvSpPr>
          <p:cNvPr id="18" name="文本框 26"/>
          <p:cNvSpPr txBox="1">
            <a:spLocks noChangeArrowheads="1"/>
          </p:cNvSpPr>
          <p:nvPr/>
        </p:nvSpPr>
        <p:spPr bwMode="auto">
          <a:xfrm>
            <a:off x="6566298" y="2491582"/>
            <a:ext cx="151328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内容描述内容描述内容描述内容描述</a:t>
            </a:r>
          </a:p>
        </p:txBody>
      </p:sp>
      <p:pic>
        <p:nvPicPr>
          <p:cNvPr id="19" name="Group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02508" y="1852216"/>
            <a:ext cx="352425"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燕尾形 32"/>
          <p:cNvSpPr>
            <a:spLocks noChangeArrowheads="1"/>
          </p:cNvSpPr>
          <p:nvPr/>
        </p:nvSpPr>
        <p:spPr bwMode="auto">
          <a:xfrm>
            <a:off x="2934891" y="2653506"/>
            <a:ext cx="357188" cy="357188"/>
          </a:xfrm>
          <a:prstGeom prst="chevron">
            <a:avLst>
              <a:gd name="adj" fmla="val 50000"/>
            </a:avLst>
          </a:prstGeom>
          <a:solidFill>
            <a:srgbClr val="1570C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p>
        </p:txBody>
      </p:sp>
      <p:sp>
        <p:nvSpPr>
          <p:cNvPr id="21" name="燕尾形 33"/>
          <p:cNvSpPr>
            <a:spLocks noChangeArrowheads="1"/>
          </p:cNvSpPr>
          <p:nvPr/>
        </p:nvSpPr>
        <p:spPr bwMode="auto">
          <a:xfrm>
            <a:off x="5755482" y="2670175"/>
            <a:ext cx="357188" cy="357188"/>
          </a:xfrm>
          <a:prstGeom prst="chevron">
            <a:avLst>
              <a:gd name="adj" fmla="val 50000"/>
            </a:avLst>
          </a:prstGeom>
          <a:solidFill>
            <a:srgbClr val="24BAF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p>
        </p:txBody>
      </p:sp>
      <p:pic>
        <p:nvPicPr>
          <p:cNvPr id="22" name="Group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51686" y="1834357"/>
            <a:ext cx="388144" cy="383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Freeform 15"/>
          <p:cNvSpPr>
            <a:spLocks noEditPoints="1"/>
          </p:cNvSpPr>
          <p:nvPr/>
        </p:nvSpPr>
        <p:spPr bwMode="auto">
          <a:xfrm>
            <a:off x="6594873" y="1876029"/>
            <a:ext cx="401241" cy="401240"/>
          </a:xfrm>
          <a:custGeom>
            <a:avLst/>
            <a:gdLst>
              <a:gd name="T0" fmla="*/ 2147483647 w 287"/>
              <a:gd name="T1" fmla="*/ 2147483647 h 286"/>
              <a:gd name="T2" fmla="*/ 2147483647 w 287"/>
              <a:gd name="T3" fmla="*/ 2147483647 h 286"/>
              <a:gd name="T4" fmla="*/ 2147483647 w 287"/>
              <a:gd name="T5" fmla="*/ 2147483647 h 286"/>
              <a:gd name="T6" fmla="*/ 2147483647 w 287"/>
              <a:gd name="T7" fmla="*/ 2147483647 h 286"/>
              <a:gd name="T8" fmla="*/ 2147483647 w 287"/>
              <a:gd name="T9" fmla="*/ 2147483647 h 286"/>
              <a:gd name="T10" fmla="*/ 2147483647 w 287"/>
              <a:gd name="T11" fmla="*/ 2147483647 h 286"/>
              <a:gd name="T12" fmla="*/ 2147483647 w 287"/>
              <a:gd name="T13" fmla="*/ 2147483647 h 286"/>
              <a:gd name="T14" fmla="*/ 2147483647 w 287"/>
              <a:gd name="T15" fmla="*/ 2147483647 h 286"/>
              <a:gd name="T16" fmla="*/ 2147483647 w 287"/>
              <a:gd name="T17" fmla="*/ 2147483647 h 286"/>
              <a:gd name="T18" fmla="*/ 2147483647 w 287"/>
              <a:gd name="T19" fmla="*/ 2147483647 h 286"/>
              <a:gd name="T20" fmla="*/ 2147483647 w 287"/>
              <a:gd name="T21" fmla="*/ 2147483647 h 286"/>
              <a:gd name="T22" fmla="*/ 2147483647 w 287"/>
              <a:gd name="T23" fmla="*/ 2147483647 h 286"/>
              <a:gd name="T24" fmla="*/ 2147483647 w 287"/>
              <a:gd name="T25" fmla="*/ 2147483647 h 286"/>
              <a:gd name="T26" fmla="*/ 2147483647 w 287"/>
              <a:gd name="T27" fmla="*/ 2147483647 h 286"/>
              <a:gd name="T28" fmla="*/ 2147483647 w 287"/>
              <a:gd name="T29" fmla="*/ 2147483647 h 286"/>
              <a:gd name="T30" fmla="*/ 2147483647 w 287"/>
              <a:gd name="T31" fmla="*/ 2147483647 h 286"/>
              <a:gd name="T32" fmla="*/ 2147483647 w 287"/>
              <a:gd name="T33" fmla="*/ 2147483647 h 286"/>
              <a:gd name="T34" fmla="*/ 2147483647 w 287"/>
              <a:gd name="T35" fmla="*/ 2147483647 h 286"/>
              <a:gd name="T36" fmla="*/ 2147483647 w 287"/>
              <a:gd name="T37" fmla="*/ 2147483647 h 286"/>
              <a:gd name="T38" fmla="*/ 2147483647 w 287"/>
              <a:gd name="T39" fmla="*/ 2147483647 h 286"/>
              <a:gd name="T40" fmla="*/ 2147483647 w 287"/>
              <a:gd name="T41" fmla="*/ 2147483647 h 286"/>
              <a:gd name="T42" fmla="*/ 2147483647 w 287"/>
              <a:gd name="T43" fmla="*/ 2147483647 h 286"/>
              <a:gd name="T44" fmla="*/ 2147483647 w 287"/>
              <a:gd name="T45" fmla="*/ 2147483647 h 286"/>
              <a:gd name="T46" fmla="*/ 2147483647 w 287"/>
              <a:gd name="T47" fmla="*/ 2147483647 h 286"/>
              <a:gd name="T48" fmla="*/ 2147483647 w 287"/>
              <a:gd name="T49" fmla="*/ 2147483647 h 286"/>
              <a:gd name="T50" fmla="*/ 2147483647 w 287"/>
              <a:gd name="T51" fmla="*/ 2147483647 h 286"/>
              <a:gd name="T52" fmla="*/ 2147483647 w 287"/>
              <a:gd name="T53" fmla="*/ 2147483647 h 286"/>
              <a:gd name="T54" fmla="*/ 2147483647 w 287"/>
              <a:gd name="T55" fmla="*/ 2147483647 h 286"/>
              <a:gd name="T56" fmla="*/ 2147483647 w 287"/>
              <a:gd name="T57" fmla="*/ 2147483647 h 286"/>
              <a:gd name="T58" fmla="*/ 2147483647 w 287"/>
              <a:gd name="T59" fmla="*/ 2147483647 h 286"/>
              <a:gd name="T60" fmla="*/ 2147483647 w 287"/>
              <a:gd name="T61" fmla="*/ 2147483647 h 286"/>
              <a:gd name="T62" fmla="*/ 2147483647 w 287"/>
              <a:gd name="T63" fmla="*/ 2147483647 h 286"/>
              <a:gd name="T64" fmla="*/ 2147483647 w 287"/>
              <a:gd name="T65" fmla="*/ 2147483647 h 286"/>
              <a:gd name="T66" fmla="*/ 2147483647 w 287"/>
              <a:gd name="T67" fmla="*/ 2147483647 h 286"/>
              <a:gd name="T68" fmla="*/ 2147483647 w 287"/>
              <a:gd name="T69" fmla="*/ 2147483647 h 286"/>
              <a:gd name="T70" fmla="*/ 2147483647 w 287"/>
              <a:gd name="T71" fmla="*/ 2147483647 h 286"/>
              <a:gd name="T72" fmla="*/ 2147483647 w 287"/>
              <a:gd name="T73" fmla="*/ 2147483647 h 286"/>
              <a:gd name="T74" fmla="*/ 2147483647 w 287"/>
              <a:gd name="T75" fmla="*/ 2147483647 h 286"/>
              <a:gd name="T76" fmla="*/ 2147483647 w 287"/>
              <a:gd name="T77" fmla="*/ 2147483647 h 286"/>
              <a:gd name="T78" fmla="*/ 2147483647 w 287"/>
              <a:gd name="T79" fmla="*/ 2147483647 h 286"/>
              <a:gd name="T80" fmla="*/ 2147483647 w 287"/>
              <a:gd name="T81" fmla="*/ 2147483647 h 286"/>
              <a:gd name="T82" fmla="*/ 2147483647 w 287"/>
              <a:gd name="T83" fmla="*/ 2147483647 h 286"/>
              <a:gd name="T84" fmla="*/ 2147483647 w 287"/>
              <a:gd name="T85" fmla="*/ 2147483647 h 28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87" h="286">
                <a:moveTo>
                  <a:pt x="186" y="33"/>
                </a:moveTo>
                <a:cubicBezTo>
                  <a:pt x="182" y="29"/>
                  <a:pt x="176" y="27"/>
                  <a:pt x="170" y="27"/>
                </a:cubicBezTo>
                <a:cubicBezTo>
                  <a:pt x="164" y="27"/>
                  <a:pt x="158" y="29"/>
                  <a:pt x="154" y="33"/>
                </a:cubicBezTo>
                <a:cubicBezTo>
                  <a:pt x="142" y="46"/>
                  <a:pt x="142" y="46"/>
                  <a:pt x="142" y="46"/>
                </a:cubicBezTo>
                <a:cubicBezTo>
                  <a:pt x="137" y="50"/>
                  <a:pt x="135" y="56"/>
                  <a:pt x="135" y="62"/>
                </a:cubicBezTo>
                <a:cubicBezTo>
                  <a:pt x="135" y="66"/>
                  <a:pt x="136" y="70"/>
                  <a:pt x="138" y="74"/>
                </a:cubicBezTo>
                <a:cubicBezTo>
                  <a:pt x="17" y="122"/>
                  <a:pt x="17" y="122"/>
                  <a:pt x="17" y="122"/>
                </a:cubicBezTo>
                <a:cubicBezTo>
                  <a:pt x="9" y="126"/>
                  <a:pt x="3" y="133"/>
                  <a:pt x="1" y="142"/>
                </a:cubicBezTo>
                <a:cubicBezTo>
                  <a:pt x="0" y="150"/>
                  <a:pt x="3" y="159"/>
                  <a:pt x="9" y="166"/>
                </a:cubicBezTo>
                <a:cubicBezTo>
                  <a:pt x="123" y="278"/>
                  <a:pt x="123" y="278"/>
                  <a:pt x="123" y="278"/>
                </a:cubicBezTo>
                <a:cubicBezTo>
                  <a:pt x="128" y="283"/>
                  <a:pt x="134" y="286"/>
                  <a:pt x="141" y="286"/>
                </a:cubicBezTo>
                <a:cubicBezTo>
                  <a:pt x="141" y="286"/>
                  <a:pt x="141" y="286"/>
                  <a:pt x="142" y="286"/>
                </a:cubicBezTo>
                <a:cubicBezTo>
                  <a:pt x="143" y="286"/>
                  <a:pt x="145" y="286"/>
                  <a:pt x="147" y="285"/>
                </a:cubicBezTo>
                <a:cubicBezTo>
                  <a:pt x="156" y="284"/>
                  <a:pt x="163" y="277"/>
                  <a:pt x="166" y="269"/>
                </a:cubicBezTo>
                <a:cubicBezTo>
                  <a:pt x="214" y="150"/>
                  <a:pt x="214" y="150"/>
                  <a:pt x="214" y="150"/>
                </a:cubicBezTo>
                <a:cubicBezTo>
                  <a:pt x="218" y="152"/>
                  <a:pt x="222" y="153"/>
                  <a:pt x="226" y="153"/>
                </a:cubicBezTo>
                <a:cubicBezTo>
                  <a:pt x="232" y="153"/>
                  <a:pt x="238" y="151"/>
                  <a:pt x="242" y="147"/>
                </a:cubicBezTo>
                <a:cubicBezTo>
                  <a:pt x="255" y="134"/>
                  <a:pt x="255" y="134"/>
                  <a:pt x="255" y="134"/>
                </a:cubicBezTo>
                <a:cubicBezTo>
                  <a:pt x="259" y="130"/>
                  <a:pt x="261" y="124"/>
                  <a:pt x="261" y="118"/>
                </a:cubicBezTo>
                <a:cubicBezTo>
                  <a:pt x="261" y="112"/>
                  <a:pt x="259" y="107"/>
                  <a:pt x="255" y="102"/>
                </a:cubicBezTo>
                <a:lnTo>
                  <a:pt x="186" y="33"/>
                </a:lnTo>
                <a:close/>
                <a:moveTo>
                  <a:pt x="150" y="262"/>
                </a:moveTo>
                <a:cubicBezTo>
                  <a:pt x="149" y="265"/>
                  <a:pt x="146" y="267"/>
                  <a:pt x="143" y="268"/>
                </a:cubicBezTo>
                <a:cubicBezTo>
                  <a:pt x="143" y="268"/>
                  <a:pt x="142" y="268"/>
                  <a:pt x="141" y="268"/>
                </a:cubicBezTo>
                <a:cubicBezTo>
                  <a:pt x="139" y="268"/>
                  <a:pt x="137" y="267"/>
                  <a:pt x="135" y="266"/>
                </a:cubicBezTo>
                <a:cubicBezTo>
                  <a:pt x="21" y="153"/>
                  <a:pt x="21" y="153"/>
                  <a:pt x="21" y="153"/>
                </a:cubicBezTo>
                <a:cubicBezTo>
                  <a:pt x="19" y="151"/>
                  <a:pt x="18" y="148"/>
                  <a:pt x="19" y="145"/>
                </a:cubicBezTo>
                <a:cubicBezTo>
                  <a:pt x="20" y="142"/>
                  <a:pt x="22" y="140"/>
                  <a:pt x="24" y="139"/>
                </a:cubicBezTo>
                <a:cubicBezTo>
                  <a:pt x="80" y="116"/>
                  <a:pt x="80" y="116"/>
                  <a:pt x="80" y="116"/>
                </a:cubicBezTo>
                <a:cubicBezTo>
                  <a:pt x="117" y="129"/>
                  <a:pt x="155" y="117"/>
                  <a:pt x="192" y="157"/>
                </a:cubicBezTo>
                <a:lnTo>
                  <a:pt x="150" y="262"/>
                </a:lnTo>
                <a:close/>
                <a:moveTo>
                  <a:pt x="242" y="121"/>
                </a:moveTo>
                <a:cubicBezTo>
                  <a:pt x="230" y="134"/>
                  <a:pt x="230" y="134"/>
                  <a:pt x="230" y="134"/>
                </a:cubicBezTo>
                <a:cubicBezTo>
                  <a:pt x="228" y="136"/>
                  <a:pt x="225" y="136"/>
                  <a:pt x="223" y="134"/>
                </a:cubicBezTo>
                <a:cubicBezTo>
                  <a:pt x="207" y="118"/>
                  <a:pt x="207" y="118"/>
                  <a:pt x="207" y="118"/>
                </a:cubicBezTo>
                <a:cubicBezTo>
                  <a:pt x="195" y="150"/>
                  <a:pt x="195" y="150"/>
                  <a:pt x="195" y="150"/>
                </a:cubicBezTo>
                <a:cubicBezTo>
                  <a:pt x="196" y="148"/>
                  <a:pt x="196" y="148"/>
                  <a:pt x="196" y="148"/>
                </a:cubicBezTo>
                <a:cubicBezTo>
                  <a:pt x="169" y="121"/>
                  <a:pt x="142" y="117"/>
                  <a:pt x="117" y="114"/>
                </a:cubicBezTo>
                <a:cubicBezTo>
                  <a:pt x="109" y="113"/>
                  <a:pt x="101" y="112"/>
                  <a:pt x="94" y="111"/>
                </a:cubicBezTo>
                <a:cubicBezTo>
                  <a:pt x="170" y="80"/>
                  <a:pt x="170" y="80"/>
                  <a:pt x="170" y="80"/>
                </a:cubicBezTo>
                <a:cubicBezTo>
                  <a:pt x="154" y="65"/>
                  <a:pt x="154" y="65"/>
                  <a:pt x="154" y="65"/>
                </a:cubicBezTo>
                <a:cubicBezTo>
                  <a:pt x="152" y="63"/>
                  <a:pt x="152" y="60"/>
                  <a:pt x="154" y="59"/>
                </a:cubicBezTo>
                <a:cubicBezTo>
                  <a:pt x="167" y="46"/>
                  <a:pt x="167" y="46"/>
                  <a:pt x="167" y="46"/>
                </a:cubicBezTo>
                <a:cubicBezTo>
                  <a:pt x="169" y="44"/>
                  <a:pt x="171" y="44"/>
                  <a:pt x="173" y="46"/>
                </a:cubicBezTo>
                <a:cubicBezTo>
                  <a:pt x="242" y="115"/>
                  <a:pt x="242" y="115"/>
                  <a:pt x="242" y="115"/>
                </a:cubicBezTo>
                <a:cubicBezTo>
                  <a:pt x="244" y="117"/>
                  <a:pt x="244" y="120"/>
                  <a:pt x="242" y="121"/>
                </a:cubicBezTo>
                <a:close/>
                <a:moveTo>
                  <a:pt x="148" y="188"/>
                </a:moveTo>
                <a:cubicBezTo>
                  <a:pt x="161" y="188"/>
                  <a:pt x="171" y="178"/>
                  <a:pt x="171" y="165"/>
                </a:cubicBezTo>
                <a:cubicBezTo>
                  <a:pt x="171" y="153"/>
                  <a:pt x="161" y="143"/>
                  <a:pt x="148" y="143"/>
                </a:cubicBezTo>
                <a:cubicBezTo>
                  <a:pt x="136" y="143"/>
                  <a:pt x="126" y="153"/>
                  <a:pt x="126" y="165"/>
                </a:cubicBezTo>
                <a:cubicBezTo>
                  <a:pt x="126" y="178"/>
                  <a:pt x="136" y="188"/>
                  <a:pt x="148" y="188"/>
                </a:cubicBezTo>
                <a:close/>
                <a:moveTo>
                  <a:pt x="148" y="152"/>
                </a:moveTo>
                <a:cubicBezTo>
                  <a:pt x="156" y="152"/>
                  <a:pt x="162" y="158"/>
                  <a:pt x="162" y="165"/>
                </a:cubicBezTo>
                <a:cubicBezTo>
                  <a:pt x="162" y="173"/>
                  <a:pt x="156" y="179"/>
                  <a:pt x="148" y="179"/>
                </a:cubicBezTo>
                <a:cubicBezTo>
                  <a:pt x="141" y="179"/>
                  <a:pt x="135" y="173"/>
                  <a:pt x="135" y="165"/>
                </a:cubicBezTo>
                <a:cubicBezTo>
                  <a:pt x="135" y="158"/>
                  <a:pt x="141" y="152"/>
                  <a:pt x="148" y="152"/>
                </a:cubicBezTo>
                <a:close/>
                <a:moveTo>
                  <a:pt x="265" y="0"/>
                </a:moveTo>
                <a:cubicBezTo>
                  <a:pt x="252" y="0"/>
                  <a:pt x="242" y="10"/>
                  <a:pt x="242" y="22"/>
                </a:cubicBezTo>
                <a:cubicBezTo>
                  <a:pt x="242" y="35"/>
                  <a:pt x="252" y="45"/>
                  <a:pt x="265" y="45"/>
                </a:cubicBezTo>
                <a:cubicBezTo>
                  <a:pt x="277" y="45"/>
                  <a:pt x="287" y="35"/>
                  <a:pt x="287" y="22"/>
                </a:cubicBezTo>
                <a:cubicBezTo>
                  <a:pt x="287" y="10"/>
                  <a:pt x="277" y="0"/>
                  <a:pt x="265" y="0"/>
                </a:cubicBezTo>
                <a:close/>
                <a:moveTo>
                  <a:pt x="265" y="36"/>
                </a:moveTo>
                <a:cubicBezTo>
                  <a:pt x="257" y="36"/>
                  <a:pt x="251" y="30"/>
                  <a:pt x="251" y="22"/>
                </a:cubicBezTo>
                <a:cubicBezTo>
                  <a:pt x="251" y="15"/>
                  <a:pt x="257" y="9"/>
                  <a:pt x="265" y="9"/>
                </a:cubicBezTo>
                <a:cubicBezTo>
                  <a:pt x="272" y="9"/>
                  <a:pt x="278" y="15"/>
                  <a:pt x="278" y="22"/>
                </a:cubicBezTo>
                <a:cubicBezTo>
                  <a:pt x="278" y="30"/>
                  <a:pt x="272" y="36"/>
                  <a:pt x="265" y="36"/>
                </a:cubicBezTo>
                <a:close/>
                <a:moveTo>
                  <a:pt x="73" y="152"/>
                </a:moveTo>
                <a:cubicBezTo>
                  <a:pt x="73" y="162"/>
                  <a:pt x="81" y="170"/>
                  <a:pt x="90" y="170"/>
                </a:cubicBezTo>
                <a:cubicBezTo>
                  <a:pt x="100" y="170"/>
                  <a:pt x="108" y="162"/>
                  <a:pt x="108" y="152"/>
                </a:cubicBezTo>
                <a:cubicBezTo>
                  <a:pt x="108" y="142"/>
                  <a:pt x="100" y="134"/>
                  <a:pt x="90" y="134"/>
                </a:cubicBezTo>
                <a:cubicBezTo>
                  <a:pt x="81" y="134"/>
                  <a:pt x="73" y="142"/>
                  <a:pt x="73" y="152"/>
                </a:cubicBezTo>
                <a:close/>
                <a:moveTo>
                  <a:pt x="90" y="143"/>
                </a:moveTo>
                <a:cubicBezTo>
                  <a:pt x="95" y="143"/>
                  <a:pt x="99" y="147"/>
                  <a:pt x="99" y="152"/>
                </a:cubicBezTo>
                <a:cubicBezTo>
                  <a:pt x="99" y="157"/>
                  <a:pt x="95" y="161"/>
                  <a:pt x="90" y="161"/>
                </a:cubicBezTo>
                <a:cubicBezTo>
                  <a:pt x="85" y="161"/>
                  <a:pt x="81" y="157"/>
                  <a:pt x="81" y="152"/>
                </a:cubicBezTo>
                <a:cubicBezTo>
                  <a:pt x="81" y="147"/>
                  <a:pt x="85" y="143"/>
                  <a:pt x="90" y="143"/>
                </a:cubicBezTo>
                <a:close/>
                <a:moveTo>
                  <a:pt x="108" y="206"/>
                </a:moveTo>
                <a:cubicBezTo>
                  <a:pt x="108" y="201"/>
                  <a:pt x="112" y="197"/>
                  <a:pt x="117" y="197"/>
                </a:cubicBezTo>
                <a:cubicBezTo>
                  <a:pt x="122" y="197"/>
                  <a:pt x="126" y="201"/>
                  <a:pt x="126" y="206"/>
                </a:cubicBezTo>
                <a:cubicBezTo>
                  <a:pt x="126" y="210"/>
                  <a:pt x="122" y="214"/>
                  <a:pt x="117" y="214"/>
                </a:cubicBezTo>
                <a:cubicBezTo>
                  <a:pt x="112" y="214"/>
                  <a:pt x="108" y="210"/>
                  <a:pt x="108" y="206"/>
                </a:cubicBezTo>
                <a:close/>
                <a:moveTo>
                  <a:pt x="251" y="71"/>
                </a:moveTo>
                <a:cubicBezTo>
                  <a:pt x="251" y="67"/>
                  <a:pt x="255" y="63"/>
                  <a:pt x="260" y="63"/>
                </a:cubicBezTo>
                <a:cubicBezTo>
                  <a:pt x="265" y="63"/>
                  <a:pt x="269" y="67"/>
                  <a:pt x="269" y="71"/>
                </a:cubicBezTo>
                <a:cubicBezTo>
                  <a:pt x="269" y="76"/>
                  <a:pt x="265" y="80"/>
                  <a:pt x="260" y="80"/>
                </a:cubicBezTo>
                <a:cubicBezTo>
                  <a:pt x="255" y="80"/>
                  <a:pt x="251" y="76"/>
                  <a:pt x="251"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extLst>
      <p:ext uri="{BB962C8B-B14F-4D97-AF65-F5344CB8AC3E}">
        <p14:creationId xmlns:p14="http://schemas.microsoft.com/office/powerpoint/2010/main" val="101619208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Horizontal)">
                                      <p:cBhvr>
                                        <p:cTn id="7" dur="500"/>
                                        <p:tgtEl>
                                          <p:spTgt spid="16"/>
                                        </p:tgtEl>
                                      </p:cBhvr>
                                    </p:animEffect>
                                  </p:childTnLst>
                                </p:cTn>
                              </p:par>
                              <p:par>
                                <p:cTn id="8" presetID="16" presetClass="entr" presetSubtype="26"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Horizontal)">
                                      <p:cBhvr>
                                        <p:cTn id="10" dur="500"/>
                                        <p:tgtEl>
                                          <p:spTgt spid="13"/>
                                        </p:tgtEl>
                                      </p:cBhvr>
                                    </p:animEffect>
                                  </p:childTnLst>
                                </p:cTn>
                              </p:par>
                              <p:par>
                                <p:cTn id="11" presetID="16" presetClass="entr" presetSubtype="26"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inHorizontal)">
                                      <p:cBhvr>
                                        <p:cTn id="13" dur="500"/>
                                        <p:tgtEl>
                                          <p:spTgt spid="10"/>
                                        </p:tgtEl>
                                      </p:cBhvr>
                                    </p:animEffect>
                                  </p:childTnLst>
                                </p:cTn>
                              </p:par>
                              <p:par>
                                <p:cTn id="14" presetID="16" presetClass="entr" presetSubtype="26"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barn(inHorizontal)">
                                      <p:cBhvr>
                                        <p:cTn id="16" dur="500"/>
                                        <p:tgtEl>
                                          <p:spTgt spid="19"/>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left)">
                                      <p:cBhvr>
                                        <p:cTn id="20" dur="500"/>
                                        <p:tgtEl>
                                          <p:spTgt spid="20"/>
                                        </p:tgtEl>
                                      </p:cBhvr>
                                    </p:animEffect>
                                  </p:childTnLst>
                                </p:cTn>
                              </p:par>
                            </p:childTnLst>
                          </p:cTn>
                        </p:par>
                        <p:par>
                          <p:cTn id="21" fill="hold">
                            <p:stCondLst>
                              <p:cond delay="1000"/>
                            </p:stCondLst>
                            <p:childTnLst>
                              <p:par>
                                <p:cTn id="22" presetID="16" presetClass="entr" presetSubtype="21"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arn(inVertical)">
                                      <p:cBhvr>
                                        <p:cTn id="24" dur="500"/>
                                        <p:tgtEl>
                                          <p:spTgt spid="11"/>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arn(inVertical)">
                                      <p:cBhvr>
                                        <p:cTn id="27" dur="500"/>
                                        <p:tgtEl>
                                          <p:spTgt spid="14"/>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barn(inVertical)">
                                      <p:cBhvr>
                                        <p:cTn id="30" dur="500"/>
                                        <p:tgtEl>
                                          <p:spTgt spid="17"/>
                                        </p:tgtEl>
                                      </p:cBhvr>
                                    </p:animEffect>
                                  </p:childTnLst>
                                </p:cTn>
                              </p:par>
                              <p:par>
                                <p:cTn id="31" presetID="16" presetClass="entr" presetSubtype="21"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barn(inVertical)">
                                      <p:cBhvr>
                                        <p:cTn id="33" dur="500"/>
                                        <p:tgtEl>
                                          <p:spTgt spid="22"/>
                                        </p:tgtEl>
                                      </p:cBhvr>
                                    </p:animEffect>
                                  </p:childTnLst>
                                </p:cTn>
                              </p:par>
                            </p:childTnLst>
                          </p:cTn>
                        </p:par>
                        <p:par>
                          <p:cTn id="34" fill="hold">
                            <p:stCondLst>
                              <p:cond delay="1500"/>
                            </p:stCondLst>
                            <p:childTnLst>
                              <p:par>
                                <p:cTn id="35" presetID="22" presetClass="entr" presetSubtype="8"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left)">
                                      <p:cBhvr>
                                        <p:cTn id="37" dur="500"/>
                                        <p:tgtEl>
                                          <p:spTgt spid="21"/>
                                        </p:tgtEl>
                                      </p:cBhvr>
                                    </p:animEffect>
                                  </p:childTnLst>
                                </p:cTn>
                              </p:par>
                            </p:childTnLst>
                          </p:cTn>
                        </p:par>
                        <p:par>
                          <p:cTn id="38" fill="hold">
                            <p:stCondLst>
                              <p:cond delay="2000"/>
                            </p:stCondLst>
                            <p:childTnLst>
                              <p:par>
                                <p:cTn id="39" presetID="16" presetClass="entr" presetSubtype="37"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barn(outVertical)">
                                      <p:cBhvr>
                                        <p:cTn id="41" dur="500"/>
                                        <p:tgtEl>
                                          <p:spTgt spid="12"/>
                                        </p:tgtEl>
                                      </p:cBhvr>
                                    </p:animEffect>
                                  </p:childTnLst>
                                </p:cTn>
                              </p:par>
                              <p:par>
                                <p:cTn id="42" presetID="16" presetClass="entr" presetSubtype="37"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barn(outVertical)">
                                      <p:cBhvr>
                                        <p:cTn id="44" dur="500"/>
                                        <p:tgtEl>
                                          <p:spTgt spid="15"/>
                                        </p:tgtEl>
                                      </p:cBhvr>
                                    </p:animEffect>
                                  </p:childTnLst>
                                </p:cTn>
                              </p:par>
                              <p:par>
                                <p:cTn id="45" presetID="16" presetClass="entr" presetSubtype="37"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barn(outVertical)">
                                      <p:cBhvr>
                                        <p:cTn id="47" dur="500"/>
                                        <p:tgtEl>
                                          <p:spTgt spid="18"/>
                                        </p:tgtEl>
                                      </p:cBhvr>
                                    </p:animEffect>
                                  </p:childTnLst>
                                </p:cTn>
                              </p:par>
                              <p:par>
                                <p:cTn id="48" presetID="16" presetClass="entr" presetSubtype="37"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barn(outVertical)">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autoUpdateAnimBg="0"/>
      <p:bldP spid="11" grpId="0" animBg="1" autoUpdateAnimBg="0"/>
      <p:bldP spid="12" grpId="0" animBg="1" autoUpdateAnimBg="0"/>
      <p:bldP spid="13" grpId="0" autoUpdateAnimBg="0"/>
      <p:bldP spid="14" grpId="0" autoUpdateAnimBg="0"/>
      <p:bldP spid="15" grpId="0" autoUpdateAnimBg="0"/>
      <p:bldP spid="16" grpId="0" autoUpdateAnimBg="0"/>
      <p:bldP spid="17" grpId="0" autoUpdateAnimBg="0"/>
      <p:bldP spid="18" grpId="0" autoUpdateAnimBg="0"/>
      <p:bldP spid="20" grpId="0" animBg="1" autoUpdateAnimBg="0"/>
      <p:bldP spid="21" grpId="0" animBg="1" autoUpdateAnimBg="0"/>
      <p:bldP spid="2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第三章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984670" y="1869377"/>
            <a:ext cx="1515461" cy="1519148"/>
            <a:chOff x="1312099" y="2614471"/>
            <a:chExt cx="2020615" cy="2025531"/>
          </a:xfrm>
          <a:solidFill>
            <a:srgbClr val="3B79CE"/>
          </a:solidFill>
        </p:grpSpPr>
        <p:sp>
          <p:nvSpPr>
            <p:cNvPr id="11" name="Freeform 7"/>
            <p:cNvSpPr>
              <a:spLocks noEditPoints="1"/>
            </p:cNvSpPr>
            <p:nvPr/>
          </p:nvSpPr>
          <p:spPr bwMode="auto">
            <a:xfrm>
              <a:off x="1312099" y="2614471"/>
              <a:ext cx="2020615" cy="2025531"/>
            </a:xfrm>
            <a:custGeom>
              <a:avLst/>
              <a:gdLst>
                <a:gd name="T0" fmla="*/ 174 w 348"/>
                <a:gd name="T1" fmla="*/ 349 h 349"/>
                <a:gd name="T2" fmla="*/ 0 w 348"/>
                <a:gd name="T3" fmla="*/ 175 h 349"/>
                <a:gd name="T4" fmla="*/ 174 w 348"/>
                <a:gd name="T5" fmla="*/ 0 h 349"/>
                <a:gd name="T6" fmla="*/ 348 w 348"/>
                <a:gd name="T7" fmla="*/ 175 h 349"/>
                <a:gd name="T8" fmla="*/ 174 w 348"/>
                <a:gd name="T9" fmla="*/ 349 h 349"/>
                <a:gd name="T10" fmla="*/ 174 w 348"/>
                <a:gd name="T11" fmla="*/ 10 h 349"/>
                <a:gd name="T12" fmla="*/ 9 w 348"/>
                <a:gd name="T13" fmla="*/ 175 h 349"/>
                <a:gd name="T14" fmla="*/ 174 w 348"/>
                <a:gd name="T15" fmla="*/ 339 h 349"/>
                <a:gd name="T16" fmla="*/ 339 w 348"/>
                <a:gd name="T17" fmla="*/ 175 h 349"/>
                <a:gd name="T18" fmla="*/ 174 w 348"/>
                <a:gd name="T19" fmla="*/ 10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8" h="349">
                  <a:moveTo>
                    <a:pt x="174" y="349"/>
                  </a:moveTo>
                  <a:cubicBezTo>
                    <a:pt x="78" y="349"/>
                    <a:pt x="0" y="270"/>
                    <a:pt x="0" y="175"/>
                  </a:cubicBezTo>
                  <a:cubicBezTo>
                    <a:pt x="0" y="79"/>
                    <a:pt x="78" y="0"/>
                    <a:pt x="174" y="0"/>
                  </a:cubicBezTo>
                  <a:cubicBezTo>
                    <a:pt x="270" y="0"/>
                    <a:pt x="348" y="79"/>
                    <a:pt x="348" y="175"/>
                  </a:cubicBezTo>
                  <a:cubicBezTo>
                    <a:pt x="348" y="270"/>
                    <a:pt x="270" y="349"/>
                    <a:pt x="174" y="349"/>
                  </a:cubicBezTo>
                  <a:close/>
                  <a:moveTo>
                    <a:pt x="174" y="10"/>
                  </a:moveTo>
                  <a:cubicBezTo>
                    <a:pt x="83" y="10"/>
                    <a:pt x="9" y="84"/>
                    <a:pt x="9" y="175"/>
                  </a:cubicBezTo>
                  <a:cubicBezTo>
                    <a:pt x="9" y="265"/>
                    <a:pt x="83" y="339"/>
                    <a:pt x="174" y="339"/>
                  </a:cubicBezTo>
                  <a:cubicBezTo>
                    <a:pt x="265" y="339"/>
                    <a:pt x="339" y="265"/>
                    <a:pt x="339" y="175"/>
                  </a:cubicBezTo>
                  <a:cubicBezTo>
                    <a:pt x="339" y="84"/>
                    <a:pt x="265" y="10"/>
                    <a:pt x="174" y="10"/>
                  </a:cubicBezTo>
                  <a:close/>
                </a:path>
              </a:pathLst>
            </a:custGeom>
            <a:grp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2" name="Rectangle 8"/>
            <p:cNvSpPr>
              <a:spLocks noChangeArrowheads="1"/>
            </p:cNvSpPr>
            <p:nvPr/>
          </p:nvSpPr>
          <p:spPr bwMode="auto">
            <a:xfrm>
              <a:off x="2322407" y="2816041"/>
              <a:ext cx="12292" cy="233527"/>
            </a:xfrm>
            <a:prstGeom prst="rect">
              <a:avLst/>
            </a:prstGeom>
            <a:grpFill/>
            <a:ln w="9525">
              <a:noFill/>
              <a:miter lim="800000"/>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3" name="Rectangle 9"/>
            <p:cNvSpPr>
              <a:spLocks noChangeArrowheads="1"/>
            </p:cNvSpPr>
            <p:nvPr/>
          </p:nvSpPr>
          <p:spPr bwMode="auto">
            <a:xfrm>
              <a:off x="2322407" y="4187699"/>
              <a:ext cx="12292" cy="238443"/>
            </a:xfrm>
            <a:prstGeom prst="rect">
              <a:avLst/>
            </a:prstGeom>
            <a:grpFill/>
            <a:ln w="9525">
              <a:noFill/>
              <a:miter lim="800000"/>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4" name="Rectangle 10"/>
            <p:cNvSpPr>
              <a:spLocks noChangeArrowheads="1"/>
            </p:cNvSpPr>
            <p:nvPr/>
          </p:nvSpPr>
          <p:spPr bwMode="auto">
            <a:xfrm>
              <a:off x="1525960" y="3612487"/>
              <a:ext cx="238443" cy="12292"/>
            </a:xfrm>
            <a:prstGeom prst="rect">
              <a:avLst/>
            </a:prstGeom>
            <a:grpFill/>
            <a:ln w="9525">
              <a:noFill/>
              <a:miter lim="800000"/>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12"/>
            <p:cNvSpPr>
              <a:spLocks/>
            </p:cNvSpPr>
            <p:nvPr/>
          </p:nvSpPr>
          <p:spPr bwMode="auto">
            <a:xfrm>
              <a:off x="2637053" y="2914368"/>
              <a:ext cx="98327" cy="157323"/>
            </a:xfrm>
            <a:custGeom>
              <a:avLst/>
              <a:gdLst>
                <a:gd name="T0" fmla="*/ 4 w 40"/>
                <a:gd name="T1" fmla="*/ 64 h 64"/>
                <a:gd name="T2" fmla="*/ 0 w 40"/>
                <a:gd name="T3" fmla="*/ 60 h 64"/>
                <a:gd name="T4" fmla="*/ 35 w 40"/>
                <a:gd name="T5" fmla="*/ 0 h 64"/>
                <a:gd name="T6" fmla="*/ 40 w 40"/>
                <a:gd name="T7" fmla="*/ 3 h 64"/>
                <a:gd name="T8" fmla="*/ 4 w 40"/>
                <a:gd name="T9" fmla="*/ 64 h 64"/>
              </a:gdLst>
              <a:ahLst/>
              <a:cxnLst>
                <a:cxn ang="0">
                  <a:pos x="T0" y="T1"/>
                </a:cxn>
                <a:cxn ang="0">
                  <a:pos x="T2" y="T3"/>
                </a:cxn>
                <a:cxn ang="0">
                  <a:pos x="T4" y="T5"/>
                </a:cxn>
                <a:cxn ang="0">
                  <a:pos x="T6" y="T7"/>
                </a:cxn>
                <a:cxn ang="0">
                  <a:pos x="T8" y="T9"/>
                </a:cxn>
              </a:cxnLst>
              <a:rect l="0" t="0" r="r" b="b"/>
              <a:pathLst>
                <a:path w="40" h="64">
                  <a:moveTo>
                    <a:pt x="4" y="64"/>
                  </a:moveTo>
                  <a:lnTo>
                    <a:pt x="0" y="60"/>
                  </a:lnTo>
                  <a:lnTo>
                    <a:pt x="35" y="0"/>
                  </a:lnTo>
                  <a:lnTo>
                    <a:pt x="40" y="3"/>
                  </a:lnTo>
                  <a:lnTo>
                    <a:pt x="4" y="64"/>
                  </a:lnTo>
                  <a:close/>
                </a:path>
              </a:pathLst>
            </a:custGeom>
            <a:grp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6" name="Freeform 13"/>
            <p:cNvSpPr>
              <a:spLocks/>
            </p:cNvSpPr>
            <p:nvPr/>
          </p:nvSpPr>
          <p:spPr bwMode="auto">
            <a:xfrm>
              <a:off x="2880411" y="3211807"/>
              <a:ext cx="149949" cy="93410"/>
            </a:xfrm>
            <a:custGeom>
              <a:avLst/>
              <a:gdLst>
                <a:gd name="T0" fmla="*/ 2 w 61"/>
                <a:gd name="T1" fmla="*/ 38 h 38"/>
                <a:gd name="T2" fmla="*/ 0 w 61"/>
                <a:gd name="T3" fmla="*/ 33 h 38"/>
                <a:gd name="T4" fmla="*/ 56 w 61"/>
                <a:gd name="T5" fmla="*/ 0 h 38"/>
                <a:gd name="T6" fmla="*/ 61 w 61"/>
                <a:gd name="T7" fmla="*/ 5 h 38"/>
                <a:gd name="T8" fmla="*/ 2 w 61"/>
                <a:gd name="T9" fmla="*/ 38 h 38"/>
              </a:gdLst>
              <a:ahLst/>
              <a:cxnLst>
                <a:cxn ang="0">
                  <a:pos x="T0" y="T1"/>
                </a:cxn>
                <a:cxn ang="0">
                  <a:pos x="T2" y="T3"/>
                </a:cxn>
                <a:cxn ang="0">
                  <a:pos x="T4" y="T5"/>
                </a:cxn>
                <a:cxn ang="0">
                  <a:pos x="T6" y="T7"/>
                </a:cxn>
                <a:cxn ang="0">
                  <a:pos x="T8" y="T9"/>
                </a:cxn>
              </a:cxnLst>
              <a:rect l="0" t="0" r="r" b="b"/>
              <a:pathLst>
                <a:path w="61" h="38">
                  <a:moveTo>
                    <a:pt x="2" y="38"/>
                  </a:moveTo>
                  <a:lnTo>
                    <a:pt x="0" y="33"/>
                  </a:lnTo>
                  <a:lnTo>
                    <a:pt x="56" y="0"/>
                  </a:lnTo>
                  <a:lnTo>
                    <a:pt x="61" y="5"/>
                  </a:lnTo>
                  <a:lnTo>
                    <a:pt x="2" y="38"/>
                  </a:lnTo>
                  <a:close/>
                </a:path>
              </a:pathLst>
            </a:custGeom>
            <a:grp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Freeform 14"/>
            <p:cNvSpPr>
              <a:spLocks/>
            </p:cNvSpPr>
            <p:nvPr/>
          </p:nvSpPr>
          <p:spPr bwMode="auto">
            <a:xfrm>
              <a:off x="1916809" y="4170493"/>
              <a:ext cx="98327" cy="149949"/>
            </a:xfrm>
            <a:custGeom>
              <a:avLst/>
              <a:gdLst>
                <a:gd name="T0" fmla="*/ 4 w 40"/>
                <a:gd name="T1" fmla="*/ 61 h 61"/>
                <a:gd name="T2" fmla="*/ 0 w 40"/>
                <a:gd name="T3" fmla="*/ 56 h 61"/>
                <a:gd name="T4" fmla="*/ 35 w 40"/>
                <a:gd name="T5" fmla="*/ 0 h 61"/>
                <a:gd name="T6" fmla="*/ 40 w 40"/>
                <a:gd name="T7" fmla="*/ 2 h 61"/>
                <a:gd name="T8" fmla="*/ 4 w 40"/>
                <a:gd name="T9" fmla="*/ 61 h 61"/>
              </a:gdLst>
              <a:ahLst/>
              <a:cxnLst>
                <a:cxn ang="0">
                  <a:pos x="T0" y="T1"/>
                </a:cxn>
                <a:cxn ang="0">
                  <a:pos x="T2" y="T3"/>
                </a:cxn>
                <a:cxn ang="0">
                  <a:pos x="T4" y="T5"/>
                </a:cxn>
                <a:cxn ang="0">
                  <a:pos x="T6" y="T7"/>
                </a:cxn>
                <a:cxn ang="0">
                  <a:pos x="T8" y="T9"/>
                </a:cxn>
              </a:cxnLst>
              <a:rect l="0" t="0" r="r" b="b"/>
              <a:pathLst>
                <a:path w="40" h="61">
                  <a:moveTo>
                    <a:pt x="4" y="61"/>
                  </a:moveTo>
                  <a:lnTo>
                    <a:pt x="0" y="56"/>
                  </a:lnTo>
                  <a:lnTo>
                    <a:pt x="35" y="0"/>
                  </a:lnTo>
                  <a:lnTo>
                    <a:pt x="40" y="2"/>
                  </a:lnTo>
                  <a:lnTo>
                    <a:pt x="4" y="61"/>
                  </a:lnTo>
                  <a:close/>
                </a:path>
              </a:pathLst>
            </a:custGeom>
            <a:grp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Freeform 15"/>
            <p:cNvSpPr>
              <a:spLocks/>
            </p:cNvSpPr>
            <p:nvPr/>
          </p:nvSpPr>
          <p:spPr bwMode="auto">
            <a:xfrm>
              <a:off x="1631661" y="3932049"/>
              <a:ext cx="149949" cy="93410"/>
            </a:xfrm>
            <a:custGeom>
              <a:avLst/>
              <a:gdLst>
                <a:gd name="T0" fmla="*/ 2 w 61"/>
                <a:gd name="T1" fmla="*/ 38 h 38"/>
                <a:gd name="T2" fmla="*/ 0 w 61"/>
                <a:gd name="T3" fmla="*/ 35 h 38"/>
                <a:gd name="T4" fmla="*/ 59 w 61"/>
                <a:gd name="T5" fmla="*/ 0 h 38"/>
                <a:gd name="T6" fmla="*/ 61 w 61"/>
                <a:gd name="T7" fmla="*/ 5 h 38"/>
                <a:gd name="T8" fmla="*/ 2 w 61"/>
                <a:gd name="T9" fmla="*/ 38 h 38"/>
              </a:gdLst>
              <a:ahLst/>
              <a:cxnLst>
                <a:cxn ang="0">
                  <a:pos x="T0" y="T1"/>
                </a:cxn>
                <a:cxn ang="0">
                  <a:pos x="T2" y="T3"/>
                </a:cxn>
                <a:cxn ang="0">
                  <a:pos x="T4" y="T5"/>
                </a:cxn>
                <a:cxn ang="0">
                  <a:pos x="T6" y="T7"/>
                </a:cxn>
                <a:cxn ang="0">
                  <a:pos x="T8" y="T9"/>
                </a:cxn>
              </a:cxnLst>
              <a:rect l="0" t="0" r="r" b="b"/>
              <a:pathLst>
                <a:path w="61" h="38">
                  <a:moveTo>
                    <a:pt x="2" y="38"/>
                  </a:moveTo>
                  <a:lnTo>
                    <a:pt x="0" y="35"/>
                  </a:lnTo>
                  <a:lnTo>
                    <a:pt x="59" y="0"/>
                  </a:lnTo>
                  <a:lnTo>
                    <a:pt x="61" y="5"/>
                  </a:lnTo>
                  <a:lnTo>
                    <a:pt x="2" y="38"/>
                  </a:lnTo>
                  <a:close/>
                </a:path>
              </a:pathLst>
            </a:custGeom>
            <a:grp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19" name="Freeform 16"/>
            <p:cNvSpPr>
              <a:spLocks/>
            </p:cNvSpPr>
            <p:nvPr/>
          </p:nvSpPr>
          <p:spPr bwMode="auto">
            <a:xfrm>
              <a:off x="1631661" y="3211807"/>
              <a:ext cx="149949" cy="98327"/>
            </a:xfrm>
            <a:custGeom>
              <a:avLst/>
              <a:gdLst>
                <a:gd name="T0" fmla="*/ 59 w 61"/>
                <a:gd name="T1" fmla="*/ 40 h 40"/>
                <a:gd name="T2" fmla="*/ 0 w 61"/>
                <a:gd name="T3" fmla="*/ 5 h 40"/>
                <a:gd name="T4" fmla="*/ 2 w 61"/>
                <a:gd name="T5" fmla="*/ 0 h 40"/>
                <a:gd name="T6" fmla="*/ 61 w 61"/>
                <a:gd name="T7" fmla="*/ 35 h 40"/>
                <a:gd name="T8" fmla="*/ 59 w 61"/>
                <a:gd name="T9" fmla="*/ 40 h 40"/>
              </a:gdLst>
              <a:ahLst/>
              <a:cxnLst>
                <a:cxn ang="0">
                  <a:pos x="T0" y="T1"/>
                </a:cxn>
                <a:cxn ang="0">
                  <a:pos x="T2" y="T3"/>
                </a:cxn>
                <a:cxn ang="0">
                  <a:pos x="T4" y="T5"/>
                </a:cxn>
                <a:cxn ang="0">
                  <a:pos x="T6" y="T7"/>
                </a:cxn>
                <a:cxn ang="0">
                  <a:pos x="T8" y="T9"/>
                </a:cxn>
              </a:cxnLst>
              <a:rect l="0" t="0" r="r" b="b"/>
              <a:pathLst>
                <a:path w="61" h="40">
                  <a:moveTo>
                    <a:pt x="59" y="40"/>
                  </a:moveTo>
                  <a:lnTo>
                    <a:pt x="0" y="5"/>
                  </a:lnTo>
                  <a:lnTo>
                    <a:pt x="2" y="0"/>
                  </a:lnTo>
                  <a:lnTo>
                    <a:pt x="61" y="35"/>
                  </a:lnTo>
                  <a:lnTo>
                    <a:pt x="59" y="40"/>
                  </a:lnTo>
                  <a:close/>
                </a:path>
              </a:pathLst>
            </a:custGeom>
            <a:grp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0" name="Freeform 17"/>
            <p:cNvSpPr>
              <a:spLocks/>
            </p:cNvSpPr>
            <p:nvPr/>
          </p:nvSpPr>
          <p:spPr bwMode="auto">
            <a:xfrm>
              <a:off x="2880411" y="3932049"/>
              <a:ext cx="145033" cy="93410"/>
            </a:xfrm>
            <a:custGeom>
              <a:avLst/>
              <a:gdLst>
                <a:gd name="T0" fmla="*/ 56 w 59"/>
                <a:gd name="T1" fmla="*/ 38 h 38"/>
                <a:gd name="T2" fmla="*/ 0 w 59"/>
                <a:gd name="T3" fmla="*/ 5 h 38"/>
                <a:gd name="T4" fmla="*/ 2 w 59"/>
                <a:gd name="T5" fmla="*/ 0 h 38"/>
                <a:gd name="T6" fmla="*/ 59 w 59"/>
                <a:gd name="T7" fmla="*/ 35 h 38"/>
                <a:gd name="T8" fmla="*/ 56 w 59"/>
                <a:gd name="T9" fmla="*/ 38 h 38"/>
              </a:gdLst>
              <a:ahLst/>
              <a:cxnLst>
                <a:cxn ang="0">
                  <a:pos x="T0" y="T1"/>
                </a:cxn>
                <a:cxn ang="0">
                  <a:pos x="T2" y="T3"/>
                </a:cxn>
                <a:cxn ang="0">
                  <a:pos x="T4" y="T5"/>
                </a:cxn>
                <a:cxn ang="0">
                  <a:pos x="T6" y="T7"/>
                </a:cxn>
                <a:cxn ang="0">
                  <a:pos x="T8" y="T9"/>
                </a:cxn>
              </a:cxnLst>
              <a:rect l="0" t="0" r="r" b="b"/>
              <a:pathLst>
                <a:path w="59" h="38">
                  <a:moveTo>
                    <a:pt x="56" y="38"/>
                  </a:moveTo>
                  <a:lnTo>
                    <a:pt x="0" y="5"/>
                  </a:lnTo>
                  <a:lnTo>
                    <a:pt x="2" y="0"/>
                  </a:lnTo>
                  <a:lnTo>
                    <a:pt x="59" y="35"/>
                  </a:lnTo>
                  <a:lnTo>
                    <a:pt x="56" y="38"/>
                  </a:lnTo>
                  <a:close/>
                </a:path>
              </a:pathLst>
            </a:custGeom>
            <a:grp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1" name="Freeform 18"/>
            <p:cNvSpPr>
              <a:spLocks/>
            </p:cNvSpPr>
            <p:nvPr/>
          </p:nvSpPr>
          <p:spPr bwMode="auto">
            <a:xfrm>
              <a:off x="2624761" y="4180325"/>
              <a:ext cx="93410" cy="152406"/>
            </a:xfrm>
            <a:custGeom>
              <a:avLst/>
              <a:gdLst>
                <a:gd name="T0" fmla="*/ 33 w 38"/>
                <a:gd name="T1" fmla="*/ 62 h 62"/>
                <a:gd name="T2" fmla="*/ 0 w 38"/>
                <a:gd name="T3" fmla="*/ 3 h 62"/>
                <a:gd name="T4" fmla="*/ 5 w 38"/>
                <a:gd name="T5" fmla="*/ 0 h 62"/>
                <a:gd name="T6" fmla="*/ 38 w 38"/>
                <a:gd name="T7" fmla="*/ 59 h 62"/>
                <a:gd name="T8" fmla="*/ 33 w 38"/>
                <a:gd name="T9" fmla="*/ 62 h 62"/>
              </a:gdLst>
              <a:ahLst/>
              <a:cxnLst>
                <a:cxn ang="0">
                  <a:pos x="T0" y="T1"/>
                </a:cxn>
                <a:cxn ang="0">
                  <a:pos x="T2" y="T3"/>
                </a:cxn>
                <a:cxn ang="0">
                  <a:pos x="T4" y="T5"/>
                </a:cxn>
                <a:cxn ang="0">
                  <a:pos x="T6" y="T7"/>
                </a:cxn>
                <a:cxn ang="0">
                  <a:pos x="T8" y="T9"/>
                </a:cxn>
              </a:cxnLst>
              <a:rect l="0" t="0" r="r" b="b"/>
              <a:pathLst>
                <a:path w="38" h="62">
                  <a:moveTo>
                    <a:pt x="33" y="62"/>
                  </a:moveTo>
                  <a:lnTo>
                    <a:pt x="0" y="3"/>
                  </a:lnTo>
                  <a:lnTo>
                    <a:pt x="5" y="0"/>
                  </a:lnTo>
                  <a:lnTo>
                    <a:pt x="38" y="59"/>
                  </a:lnTo>
                  <a:lnTo>
                    <a:pt x="33" y="62"/>
                  </a:lnTo>
                  <a:close/>
                </a:path>
              </a:pathLst>
            </a:custGeom>
            <a:grp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Freeform 19"/>
            <p:cNvSpPr>
              <a:spLocks/>
            </p:cNvSpPr>
            <p:nvPr/>
          </p:nvSpPr>
          <p:spPr bwMode="auto">
            <a:xfrm>
              <a:off x="1899602" y="2934033"/>
              <a:ext cx="98327" cy="149949"/>
            </a:xfrm>
            <a:custGeom>
              <a:avLst/>
              <a:gdLst>
                <a:gd name="T0" fmla="*/ 35 w 40"/>
                <a:gd name="T1" fmla="*/ 61 h 61"/>
                <a:gd name="T2" fmla="*/ 0 w 40"/>
                <a:gd name="T3" fmla="*/ 2 h 61"/>
                <a:gd name="T4" fmla="*/ 4 w 40"/>
                <a:gd name="T5" fmla="*/ 0 h 61"/>
                <a:gd name="T6" fmla="*/ 40 w 40"/>
                <a:gd name="T7" fmla="*/ 59 h 61"/>
                <a:gd name="T8" fmla="*/ 35 w 40"/>
                <a:gd name="T9" fmla="*/ 61 h 61"/>
              </a:gdLst>
              <a:ahLst/>
              <a:cxnLst>
                <a:cxn ang="0">
                  <a:pos x="T0" y="T1"/>
                </a:cxn>
                <a:cxn ang="0">
                  <a:pos x="T2" y="T3"/>
                </a:cxn>
                <a:cxn ang="0">
                  <a:pos x="T4" y="T5"/>
                </a:cxn>
                <a:cxn ang="0">
                  <a:pos x="T6" y="T7"/>
                </a:cxn>
                <a:cxn ang="0">
                  <a:pos x="T8" y="T9"/>
                </a:cxn>
              </a:cxnLst>
              <a:rect l="0" t="0" r="r" b="b"/>
              <a:pathLst>
                <a:path w="40" h="61">
                  <a:moveTo>
                    <a:pt x="35" y="61"/>
                  </a:moveTo>
                  <a:lnTo>
                    <a:pt x="0" y="2"/>
                  </a:lnTo>
                  <a:lnTo>
                    <a:pt x="4" y="0"/>
                  </a:lnTo>
                  <a:lnTo>
                    <a:pt x="40" y="59"/>
                  </a:lnTo>
                  <a:lnTo>
                    <a:pt x="35" y="61"/>
                  </a:lnTo>
                  <a:close/>
                </a:path>
              </a:pathLst>
            </a:custGeom>
            <a:grp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Rectangle 10"/>
            <p:cNvSpPr>
              <a:spLocks noChangeArrowheads="1"/>
            </p:cNvSpPr>
            <p:nvPr/>
          </p:nvSpPr>
          <p:spPr bwMode="auto">
            <a:xfrm>
              <a:off x="2935710" y="3612487"/>
              <a:ext cx="238443" cy="12292"/>
            </a:xfrm>
            <a:prstGeom prst="rect">
              <a:avLst/>
            </a:prstGeom>
            <a:grpFill/>
            <a:ln w="9525">
              <a:noFill/>
              <a:miter lim="800000"/>
              <a:headEnd/>
              <a:tailEnd/>
            </a:ln>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24" name="组合 23"/>
          <p:cNvGrpSpPr/>
          <p:nvPr/>
        </p:nvGrpSpPr>
        <p:grpSpPr>
          <a:xfrm rot="16200000">
            <a:off x="1416077" y="2295808"/>
            <a:ext cx="652646" cy="79277"/>
            <a:chOff x="2275701" y="3565783"/>
            <a:chExt cx="870194" cy="105702"/>
          </a:xfrm>
          <a:solidFill>
            <a:srgbClr val="3B79CE"/>
          </a:solidFill>
        </p:grpSpPr>
        <p:sp>
          <p:nvSpPr>
            <p:cNvPr id="25" name="Rectangle 11"/>
            <p:cNvSpPr>
              <a:spLocks noChangeArrowheads="1"/>
            </p:cNvSpPr>
            <p:nvPr/>
          </p:nvSpPr>
          <p:spPr bwMode="auto">
            <a:xfrm>
              <a:off x="2897619" y="3612487"/>
              <a:ext cx="238443" cy="12292"/>
            </a:xfrm>
            <a:prstGeom prst="rect">
              <a:avLst/>
            </a:prstGeom>
            <a:grpFill/>
            <a:ln w="9525">
              <a:noFill/>
              <a:miter lim="800000"/>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Rectangle 20"/>
            <p:cNvSpPr>
              <a:spLocks noChangeArrowheads="1"/>
            </p:cNvSpPr>
            <p:nvPr/>
          </p:nvSpPr>
          <p:spPr bwMode="auto">
            <a:xfrm>
              <a:off x="2327324" y="3612487"/>
              <a:ext cx="818571" cy="22124"/>
            </a:xfrm>
            <a:prstGeom prst="rect">
              <a:avLst/>
            </a:prstGeom>
            <a:grpFill/>
            <a:ln w="9525">
              <a:noFill/>
              <a:miter lim="800000"/>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Oval 21"/>
            <p:cNvSpPr>
              <a:spLocks noChangeArrowheads="1"/>
            </p:cNvSpPr>
            <p:nvPr/>
          </p:nvSpPr>
          <p:spPr bwMode="auto">
            <a:xfrm>
              <a:off x="2275701" y="3565783"/>
              <a:ext cx="105702" cy="105702"/>
            </a:xfrm>
            <a:prstGeom prst="ellipse">
              <a:avLst/>
            </a:prstGeom>
            <a:grp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28" name="组合 27"/>
          <p:cNvGrpSpPr/>
          <p:nvPr/>
        </p:nvGrpSpPr>
        <p:grpSpPr>
          <a:xfrm>
            <a:off x="1701995" y="2582860"/>
            <a:ext cx="652646" cy="79277"/>
            <a:chOff x="2275701" y="3565783"/>
            <a:chExt cx="870194" cy="105702"/>
          </a:xfrm>
          <a:solidFill>
            <a:srgbClr val="3B79CE"/>
          </a:solidFill>
        </p:grpSpPr>
        <p:sp>
          <p:nvSpPr>
            <p:cNvPr id="29" name="Rectangle 11"/>
            <p:cNvSpPr>
              <a:spLocks noChangeArrowheads="1"/>
            </p:cNvSpPr>
            <p:nvPr/>
          </p:nvSpPr>
          <p:spPr bwMode="auto">
            <a:xfrm>
              <a:off x="2897619" y="3612487"/>
              <a:ext cx="238443" cy="12292"/>
            </a:xfrm>
            <a:prstGeom prst="rect">
              <a:avLst/>
            </a:prstGeom>
            <a:grpFill/>
            <a:ln w="9525">
              <a:noFill/>
              <a:miter lim="800000"/>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Rectangle 20"/>
            <p:cNvSpPr>
              <a:spLocks noChangeArrowheads="1"/>
            </p:cNvSpPr>
            <p:nvPr/>
          </p:nvSpPr>
          <p:spPr bwMode="auto">
            <a:xfrm>
              <a:off x="2327324" y="3612487"/>
              <a:ext cx="818571" cy="22124"/>
            </a:xfrm>
            <a:prstGeom prst="rect">
              <a:avLst/>
            </a:prstGeom>
            <a:grpFill/>
            <a:ln w="9525">
              <a:noFill/>
              <a:miter lim="800000"/>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Oval 21"/>
            <p:cNvSpPr>
              <a:spLocks noChangeArrowheads="1"/>
            </p:cNvSpPr>
            <p:nvPr/>
          </p:nvSpPr>
          <p:spPr bwMode="auto">
            <a:xfrm>
              <a:off x="2275701" y="3565783"/>
              <a:ext cx="105702" cy="105702"/>
            </a:xfrm>
            <a:prstGeom prst="ellipse">
              <a:avLst/>
            </a:prstGeom>
            <a:grp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2" name="组合 31"/>
          <p:cNvGrpSpPr/>
          <p:nvPr/>
        </p:nvGrpSpPr>
        <p:grpSpPr>
          <a:xfrm rot="18000000">
            <a:off x="1560992" y="2332467"/>
            <a:ext cx="652646" cy="79277"/>
            <a:chOff x="2275701" y="3565783"/>
            <a:chExt cx="870194" cy="105702"/>
          </a:xfrm>
          <a:solidFill>
            <a:srgbClr val="3B79CE"/>
          </a:solidFill>
        </p:grpSpPr>
        <p:sp>
          <p:nvSpPr>
            <p:cNvPr id="33" name="Rectangle 11"/>
            <p:cNvSpPr>
              <a:spLocks noChangeArrowheads="1"/>
            </p:cNvSpPr>
            <p:nvPr/>
          </p:nvSpPr>
          <p:spPr bwMode="auto">
            <a:xfrm>
              <a:off x="2897619" y="3612487"/>
              <a:ext cx="238443" cy="12292"/>
            </a:xfrm>
            <a:prstGeom prst="rect">
              <a:avLst/>
            </a:prstGeom>
            <a:grpFill/>
            <a:ln w="9525">
              <a:noFill/>
              <a:miter lim="800000"/>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Rectangle 20"/>
            <p:cNvSpPr>
              <a:spLocks noChangeArrowheads="1"/>
            </p:cNvSpPr>
            <p:nvPr/>
          </p:nvSpPr>
          <p:spPr bwMode="auto">
            <a:xfrm>
              <a:off x="2327324" y="3612487"/>
              <a:ext cx="818571" cy="22124"/>
            </a:xfrm>
            <a:prstGeom prst="rect">
              <a:avLst/>
            </a:prstGeom>
            <a:grpFill/>
            <a:ln w="9525">
              <a:noFill/>
              <a:miter lim="800000"/>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Oval 21"/>
            <p:cNvSpPr>
              <a:spLocks noChangeArrowheads="1"/>
            </p:cNvSpPr>
            <p:nvPr/>
          </p:nvSpPr>
          <p:spPr bwMode="auto">
            <a:xfrm>
              <a:off x="2275701" y="3565783"/>
              <a:ext cx="105702" cy="105702"/>
            </a:xfrm>
            <a:prstGeom prst="ellipse">
              <a:avLst/>
            </a:prstGeom>
            <a:grp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6" name="组合 35"/>
          <p:cNvGrpSpPr/>
          <p:nvPr/>
        </p:nvGrpSpPr>
        <p:grpSpPr>
          <a:xfrm rot="19800000">
            <a:off x="1666231" y="2436934"/>
            <a:ext cx="652646" cy="79277"/>
            <a:chOff x="2275701" y="3565783"/>
            <a:chExt cx="870194" cy="105702"/>
          </a:xfrm>
          <a:solidFill>
            <a:srgbClr val="3B79CE"/>
          </a:solidFill>
        </p:grpSpPr>
        <p:sp>
          <p:nvSpPr>
            <p:cNvPr id="37" name="Rectangle 11"/>
            <p:cNvSpPr>
              <a:spLocks noChangeArrowheads="1"/>
            </p:cNvSpPr>
            <p:nvPr/>
          </p:nvSpPr>
          <p:spPr bwMode="auto">
            <a:xfrm>
              <a:off x="2897619" y="3612487"/>
              <a:ext cx="238443" cy="12292"/>
            </a:xfrm>
            <a:prstGeom prst="rect">
              <a:avLst/>
            </a:prstGeom>
            <a:grpFill/>
            <a:ln w="9525">
              <a:noFill/>
              <a:miter lim="800000"/>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Rectangle 20"/>
            <p:cNvSpPr>
              <a:spLocks noChangeArrowheads="1"/>
            </p:cNvSpPr>
            <p:nvPr/>
          </p:nvSpPr>
          <p:spPr bwMode="auto">
            <a:xfrm>
              <a:off x="2327324" y="3612487"/>
              <a:ext cx="818571" cy="22124"/>
            </a:xfrm>
            <a:prstGeom prst="rect">
              <a:avLst/>
            </a:prstGeom>
            <a:grpFill/>
            <a:ln w="9525">
              <a:noFill/>
              <a:miter lim="800000"/>
              <a:headEnd/>
              <a:tailEnd/>
            </a:ln>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Oval 21"/>
            <p:cNvSpPr>
              <a:spLocks noChangeArrowheads="1"/>
            </p:cNvSpPr>
            <p:nvPr/>
          </p:nvSpPr>
          <p:spPr bwMode="auto">
            <a:xfrm>
              <a:off x="2275701" y="3565783"/>
              <a:ext cx="105702" cy="105702"/>
            </a:xfrm>
            <a:prstGeom prst="ellipse">
              <a:avLst/>
            </a:prstGeom>
            <a:grpFill/>
            <a:ln w="9525">
              <a:noFill/>
              <a:round/>
              <a:headEnd/>
              <a:tailEnd/>
            </a:ln>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40" name="TextBox 39"/>
          <p:cNvSpPr txBox="1"/>
          <p:nvPr/>
        </p:nvSpPr>
        <p:spPr>
          <a:xfrm>
            <a:off x="989873" y="3532317"/>
            <a:ext cx="1569660" cy="369332"/>
          </a:xfrm>
          <a:prstGeom prst="rect">
            <a:avLst/>
          </a:prstGeom>
          <a:noFill/>
        </p:spPr>
        <p:txBody>
          <a:bodyPr wrap="none" rtlCol="0" anchor="ctr">
            <a:spAutoFit/>
          </a:bodyPr>
          <a:lstStyle/>
          <a:p>
            <a:r>
              <a:rPr lang="zh-CN" altLang="en-US" sz="1800" dirty="0">
                <a:effectLst>
                  <a:outerShdw blurRad="266700" algn="tl" rotWithShape="0">
                    <a:schemeClr val="tx2">
                      <a:lumMod val="40000"/>
                      <a:lumOff val="60000"/>
                      <a:alpha val="55000"/>
                    </a:schemeClr>
                  </a:outerShdw>
                </a:effectLst>
                <a:latin typeface="微软雅黑" pitchFamily="34" charset="-122"/>
                <a:ea typeface="微软雅黑" pitchFamily="34" charset="-122"/>
              </a:rPr>
              <a:t>点击添加标题</a:t>
            </a:r>
          </a:p>
        </p:txBody>
      </p:sp>
      <p:cxnSp>
        <p:nvCxnSpPr>
          <p:cNvPr id="41" name="直接连接符 40"/>
          <p:cNvCxnSpPr>
            <a:stCxn id="11" idx="2"/>
          </p:cNvCxnSpPr>
          <p:nvPr/>
        </p:nvCxnSpPr>
        <p:spPr>
          <a:xfrm flipV="1">
            <a:off x="1742401" y="1275606"/>
            <a:ext cx="638810" cy="593771"/>
          </a:xfrm>
          <a:prstGeom prst="line">
            <a:avLst/>
          </a:prstGeom>
          <a:ln>
            <a:solidFill>
              <a:srgbClr val="3B79CE"/>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2381211" y="1275606"/>
            <a:ext cx="1002658" cy="0"/>
          </a:xfrm>
          <a:prstGeom prst="line">
            <a:avLst/>
          </a:prstGeom>
          <a:ln>
            <a:solidFill>
              <a:srgbClr val="3B79CE"/>
            </a:solidFill>
          </a:ln>
        </p:spPr>
        <p:style>
          <a:lnRef idx="1">
            <a:schemeClr val="accent1"/>
          </a:lnRef>
          <a:fillRef idx="0">
            <a:schemeClr val="accent1"/>
          </a:fillRef>
          <a:effectRef idx="0">
            <a:schemeClr val="accent1"/>
          </a:effectRef>
          <a:fontRef idx="minor">
            <a:schemeClr val="tx1"/>
          </a:fontRef>
        </p:style>
      </p:cxnSp>
      <p:sp>
        <p:nvSpPr>
          <p:cNvPr id="43" name="TextBox 44"/>
          <p:cNvSpPr txBox="1"/>
          <p:nvPr/>
        </p:nvSpPr>
        <p:spPr>
          <a:xfrm>
            <a:off x="4372139" y="1015664"/>
            <a:ext cx="2894929" cy="491994"/>
          </a:xfrm>
          <a:prstGeom prst="rect">
            <a:avLst/>
          </a:prstGeom>
          <a:noFill/>
        </p:spPr>
        <p:txBody>
          <a:bodyPr wrap="square" rtlCol="0">
            <a:spAutoFit/>
          </a:bodyPr>
          <a:lstStyle/>
          <a:p>
            <a:pPr>
              <a:lnSpc>
                <a:spcPct val="130000"/>
              </a:lnSpc>
            </a:pPr>
            <a:r>
              <a:rPr lang="zh-CN" altLang="en-US" sz="1050" dirty="0">
                <a:latin typeface="微软雅黑" pitchFamily="34" charset="-122"/>
                <a:ea typeface="微软雅黑" pitchFamily="34" charset="-122"/>
              </a:rPr>
              <a:t>您的内容打在这里，或者通过复制您的文本后，在此框中</a:t>
            </a:r>
            <a:r>
              <a:rPr lang="zh-CN" altLang="en-US" sz="1050">
                <a:latin typeface="微软雅黑" pitchFamily="34" charset="-122"/>
                <a:ea typeface="微软雅黑" pitchFamily="34" charset="-122"/>
              </a:rPr>
              <a:t>选择粘贴，并选择只保留文字。</a:t>
            </a:r>
          </a:p>
        </p:txBody>
      </p:sp>
      <p:sp>
        <p:nvSpPr>
          <p:cNvPr id="44" name="TextBox 45"/>
          <p:cNvSpPr txBox="1"/>
          <p:nvPr/>
        </p:nvSpPr>
        <p:spPr>
          <a:xfrm>
            <a:off x="3479215" y="1131290"/>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rPr>
              <a:t>添加标题</a:t>
            </a:r>
          </a:p>
        </p:txBody>
      </p:sp>
      <p:cxnSp>
        <p:nvCxnSpPr>
          <p:cNvPr id="45" name="直接连接符 44"/>
          <p:cNvCxnSpPr/>
          <p:nvPr/>
        </p:nvCxnSpPr>
        <p:spPr>
          <a:xfrm flipV="1">
            <a:off x="2110183" y="1780075"/>
            <a:ext cx="237083" cy="206297"/>
          </a:xfrm>
          <a:prstGeom prst="line">
            <a:avLst/>
          </a:prstGeom>
          <a:ln>
            <a:solidFill>
              <a:srgbClr val="3B79CE"/>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2347266" y="1780075"/>
            <a:ext cx="1084980" cy="0"/>
          </a:xfrm>
          <a:prstGeom prst="line">
            <a:avLst/>
          </a:prstGeom>
          <a:ln>
            <a:solidFill>
              <a:srgbClr val="3B79CE"/>
            </a:solidFill>
          </a:ln>
        </p:spPr>
        <p:style>
          <a:lnRef idx="1">
            <a:schemeClr val="accent1"/>
          </a:lnRef>
          <a:fillRef idx="0">
            <a:schemeClr val="accent1"/>
          </a:fillRef>
          <a:effectRef idx="0">
            <a:schemeClr val="accent1"/>
          </a:effectRef>
          <a:fontRef idx="minor">
            <a:schemeClr val="tx1"/>
          </a:fontRef>
        </p:style>
      </p:cxnSp>
      <p:sp>
        <p:nvSpPr>
          <p:cNvPr id="47" name="TextBox 51"/>
          <p:cNvSpPr txBox="1"/>
          <p:nvPr/>
        </p:nvSpPr>
        <p:spPr>
          <a:xfrm>
            <a:off x="4372139" y="1545636"/>
            <a:ext cx="2894929" cy="491994"/>
          </a:xfrm>
          <a:prstGeom prst="rect">
            <a:avLst/>
          </a:prstGeom>
          <a:noFill/>
        </p:spPr>
        <p:txBody>
          <a:bodyPr wrap="square" rtlCol="0">
            <a:spAutoFit/>
          </a:bodyPr>
          <a:lstStyle/>
          <a:p>
            <a:pPr>
              <a:lnSpc>
                <a:spcPct val="130000"/>
              </a:lnSpc>
            </a:pPr>
            <a:r>
              <a:rPr lang="zh-CN" altLang="en-US" sz="1050" dirty="0">
                <a:latin typeface="微软雅黑" pitchFamily="34" charset="-122"/>
                <a:ea typeface="微软雅黑" pitchFamily="34" charset="-122"/>
              </a:rPr>
              <a:t>您的内容打在这里，或者通过复制您的文本后，在此框中</a:t>
            </a:r>
            <a:r>
              <a:rPr lang="zh-CN" altLang="en-US" sz="1050">
                <a:latin typeface="微软雅黑" pitchFamily="34" charset="-122"/>
                <a:ea typeface="微软雅黑" pitchFamily="34" charset="-122"/>
              </a:rPr>
              <a:t>选择粘贴，并选择只保留文字。</a:t>
            </a:r>
          </a:p>
        </p:txBody>
      </p:sp>
      <p:sp>
        <p:nvSpPr>
          <p:cNvPr id="48" name="TextBox 52"/>
          <p:cNvSpPr txBox="1"/>
          <p:nvPr/>
        </p:nvSpPr>
        <p:spPr>
          <a:xfrm>
            <a:off x="3479215" y="1661262"/>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rPr>
              <a:t>添加标题</a:t>
            </a:r>
          </a:p>
        </p:txBody>
      </p:sp>
      <p:cxnSp>
        <p:nvCxnSpPr>
          <p:cNvPr id="49" name="直接连接符 48"/>
          <p:cNvCxnSpPr/>
          <p:nvPr/>
        </p:nvCxnSpPr>
        <p:spPr>
          <a:xfrm>
            <a:off x="2411760" y="2323023"/>
            <a:ext cx="1020486" cy="0"/>
          </a:xfrm>
          <a:prstGeom prst="line">
            <a:avLst/>
          </a:prstGeom>
          <a:ln>
            <a:solidFill>
              <a:srgbClr val="3B79CE"/>
            </a:solidFill>
          </a:ln>
        </p:spPr>
        <p:style>
          <a:lnRef idx="1">
            <a:schemeClr val="accent1"/>
          </a:lnRef>
          <a:fillRef idx="0">
            <a:schemeClr val="accent1"/>
          </a:fillRef>
          <a:effectRef idx="0">
            <a:schemeClr val="accent1"/>
          </a:effectRef>
          <a:fontRef idx="minor">
            <a:schemeClr val="tx1"/>
          </a:fontRef>
        </p:style>
      </p:cxnSp>
      <p:sp>
        <p:nvSpPr>
          <p:cNvPr id="50" name="TextBox 57"/>
          <p:cNvSpPr txBox="1"/>
          <p:nvPr/>
        </p:nvSpPr>
        <p:spPr>
          <a:xfrm>
            <a:off x="4372139" y="2088584"/>
            <a:ext cx="2894929" cy="491994"/>
          </a:xfrm>
          <a:prstGeom prst="rect">
            <a:avLst/>
          </a:prstGeom>
          <a:noFill/>
        </p:spPr>
        <p:txBody>
          <a:bodyPr wrap="square" rtlCol="0">
            <a:spAutoFit/>
          </a:bodyPr>
          <a:lstStyle/>
          <a:p>
            <a:pPr>
              <a:lnSpc>
                <a:spcPct val="130000"/>
              </a:lnSpc>
            </a:pPr>
            <a:r>
              <a:rPr lang="zh-CN" altLang="en-US" sz="1050" dirty="0">
                <a:latin typeface="微软雅黑" pitchFamily="34" charset="-122"/>
                <a:ea typeface="微软雅黑" pitchFamily="34" charset="-122"/>
              </a:rPr>
              <a:t>您的内容打在这里，或者通过复制您的文本后，在此框中</a:t>
            </a:r>
            <a:r>
              <a:rPr lang="zh-CN" altLang="en-US" sz="1050">
                <a:latin typeface="微软雅黑" pitchFamily="34" charset="-122"/>
                <a:ea typeface="微软雅黑" pitchFamily="34" charset="-122"/>
              </a:rPr>
              <a:t>选择粘贴，并选择只保留文字。</a:t>
            </a:r>
          </a:p>
        </p:txBody>
      </p:sp>
      <p:sp>
        <p:nvSpPr>
          <p:cNvPr id="51" name="TextBox 58"/>
          <p:cNvSpPr txBox="1"/>
          <p:nvPr/>
        </p:nvSpPr>
        <p:spPr>
          <a:xfrm>
            <a:off x="3479215" y="2204210"/>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rPr>
              <a:t>添加标题</a:t>
            </a:r>
          </a:p>
        </p:txBody>
      </p:sp>
      <p:cxnSp>
        <p:nvCxnSpPr>
          <p:cNvPr id="52" name="直接连接符 51"/>
          <p:cNvCxnSpPr/>
          <p:nvPr/>
        </p:nvCxnSpPr>
        <p:spPr>
          <a:xfrm>
            <a:off x="2496310" y="2630495"/>
            <a:ext cx="386229" cy="262094"/>
          </a:xfrm>
          <a:prstGeom prst="line">
            <a:avLst/>
          </a:prstGeom>
          <a:ln>
            <a:solidFill>
              <a:srgbClr val="3B79CE"/>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2889756" y="2892420"/>
            <a:ext cx="542490" cy="0"/>
          </a:xfrm>
          <a:prstGeom prst="line">
            <a:avLst/>
          </a:prstGeom>
          <a:ln>
            <a:solidFill>
              <a:srgbClr val="3B79CE"/>
            </a:solidFill>
          </a:ln>
        </p:spPr>
        <p:style>
          <a:lnRef idx="1">
            <a:schemeClr val="accent1"/>
          </a:lnRef>
          <a:fillRef idx="0">
            <a:schemeClr val="accent1"/>
          </a:fillRef>
          <a:effectRef idx="0">
            <a:schemeClr val="accent1"/>
          </a:effectRef>
          <a:fontRef idx="minor">
            <a:schemeClr val="tx1"/>
          </a:fontRef>
        </p:style>
      </p:cxnSp>
      <p:sp>
        <p:nvSpPr>
          <p:cNvPr id="54" name="TextBox 67"/>
          <p:cNvSpPr txBox="1"/>
          <p:nvPr/>
        </p:nvSpPr>
        <p:spPr>
          <a:xfrm>
            <a:off x="4372139" y="2657981"/>
            <a:ext cx="2894929" cy="491994"/>
          </a:xfrm>
          <a:prstGeom prst="rect">
            <a:avLst/>
          </a:prstGeom>
          <a:noFill/>
        </p:spPr>
        <p:txBody>
          <a:bodyPr wrap="square" rtlCol="0">
            <a:spAutoFit/>
          </a:bodyPr>
          <a:lstStyle/>
          <a:p>
            <a:pPr>
              <a:lnSpc>
                <a:spcPct val="130000"/>
              </a:lnSpc>
            </a:pPr>
            <a:r>
              <a:rPr lang="zh-CN" altLang="en-US" sz="1050" dirty="0">
                <a:latin typeface="微软雅黑" pitchFamily="34" charset="-122"/>
                <a:ea typeface="微软雅黑" pitchFamily="34" charset="-122"/>
              </a:rPr>
              <a:t>您的内容打在这里，或者通过复制您的文本后，在此框中</a:t>
            </a:r>
            <a:r>
              <a:rPr lang="zh-CN" altLang="en-US" sz="1050">
                <a:latin typeface="微软雅黑" pitchFamily="34" charset="-122"/>
                <a:ea typeface="微软雅黑" pitchFamily="34" charset="-122"/>
              </a:rPr>
              <a:t>选择粘贴，并选择只保留文字。</a:t>
            </a:r>
          </a:p>
        </p:txBody>
      </p:sp>
      <p:sp>
        <p:nvSpPr>
          <p:cNvPr id="55" name="TextBox 68"/>
          <p:cNvSpPr txBox="1"/>
          <p:nvPr/>
        </p:nvSpPr>
        <p:spPr>
          <a:xfrm>
            <a:off x="3479215" y="2742379"/>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rPr>
              <a:t>添加标题</a:t>
            </a:r>
          </a:p>
        </p:txBody>
      </p:sp>
      <p:pic>
        <p:nvPicPr>
          <p:cNvPr id="56" name="Picture 3" descr="D:\360data\重要数据\桌面\0f43302d2502d46b6f15993027f3a4e0.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400080" y="3543859"/>
            <a:ext cx="1625752" cy="1031972"/>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4" descr="D:\360data\重要数据\桌面\14d327c6323300494f4e453e209dd87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511605" y="3542923"/>
            <a:ext cx="1750318" cy="10358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984499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1+#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1+#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500"/>
                                        <p:tgtEl>
                                          <p:spTgt spid="40"/>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wipe(down)">
                                      <p:cBhvr>
                                        <p:cTn id="21" dur="200"/>
                                        <p:tgtEl>
                                          <p:spTgt spid="41"/>
                                        </p:tgtEl>
                                      </p:cBhvr>
                                    </p:animEffect>
                                  </p:childTnLst>
                                </p:cTn>
                              </p:par>
                            </p:childTnLst>
                          </p:cTn>
                        </p:par>
                        <p:par>
                          <p:cTn id="22" fill="hold">
                            <p:stCondLst>
                              <p:cond delay="200"/>
                            </p:stCondLst>
                            <p:childTnLst>
                              <p:par>
                                <p:cTn id="23" presetID="22" presetClass="entr" presetSubtype="8" fill="hold" nodeType="after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wipe(left)">
                                      <p:cBhvr>
                                        <p:cTn id="25" dur="200"/>
                                        <p:tgtEl>
                                          <p:spTgt spid="42"/>
                                        </p:tgtEl>
                                      </p:cBhvr>
                                    </p:animEffect>
                                  </p:childTnLst>
                                </p:cTn>
                              </p:par>
                            </p:childTnLst>
                          </p:cTn>
                        </p:par>
                        <p:par>
                          <p:cTn id="26" fill="hold">
                            <p:stCondLst>
                              <p:cond delay="400"/>
                            </p:stCondLst>
                            <p:childTnLst>
                              <p:par>
                                <p:cTn id="27" presetID="10" presetClass="entr" presetSubtype="0" fill="hold" grpId="0" nodeType="afterEffect">
                                  <p:stCondLst>
                                    <p:cond delay="0"/>
                                  </p:stCondLst>
                                  <p:iterate type="lt">
                                    <p:tmPct val="10000"/>
                                  </p:iterate>
                                  <p:childTnLst>
                                    <p:set>
                                      <p:cBhvr>
                                        <p:cTn id="28" dur="1" fill="hold">
                                          <p:stCondLst>
                                            <p:cond delay="0"/>
                                          </p:stCondLst>
                                        </p:cTn>
                                        <p:tgtEl>
                                          <p:spTgt spid="44"/>
                                        </p:tgtEl>
                                        <p:attrNameLst>
                                          <p:attrName>style.visibility</p:attrName>
                                        </p:attrNameLst>
                                      </p:cBhvr>
                                      <p:to>
                                        <p:strVal val="visible"/>
                                      </p:to>
                                    </p:set>
                                    <p:animEffect transition="in" filter="fade">
                                      <p:cBhvr>
                                        <p:cTn id="29" dur="100"/>
                                        <p:tgtEl>
                                          <p:spTgt spid="44"/>
                                        </p:tgtEl>
                                      </p:cBhvr>
                                    </p:animEffect>
                                  </p:childTnLst>
                                </p:cTn>
                              </p:par>
                            </p:childTnLst>
                          </p:cTn>
                        </p:par>
                        <p:par>
                          <p:cTn id="30" fill="hold">
                            <p:stCondLst>
                              <p:cond delay="530"/>
                            </p:stCondLst>
                            <p:childTnLst>
                              <p:par>
                                <p:cTn id="31" presetID="22" presetClass="entr" presetSubtype="8" fill="hold" grpId="0" nodeType="afterEffect">
                                  <p:stCondLst>
                                    <p:cond delay="0"/>
                                  </p:stCondLst>
                                  <p:iterate type="lt">
                                    <p:tmPct val="10000"/>
                                  </p:iterate>
                                  <p:childTnLst>
                                    <p:set>
                                      <p:cBhvr>
                                        <p:cTn id="32" dur="1" fill="hold">
                                          <p:stCondLst>
                                            <p:cond delay="0"/>
                                          </p:stCondLst>
                                        </p:cTn>
                                        <p:tgtEl>
                                          <p:spTgt spid="43"/>
                                        </p:tgtEl>
                                        <p:attrNameLst>
                                          <p:attrName>style.visibility</p:attrName>
                                        </p:attrNameLst>
                                      </p:cBhvr>
                                      <p:to>
                                        <p:strVal val="visible"/>
                                      </p:to>
                                    </p:set>
                                    <p:animEffect transition="in" filter="wipe(left)">
                                      <p:cBhvr>
                                        <p:cTn id="33" dur="100"/>
                                        <p:tgtEl>
                                          <p:spTgt spid="43"/>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fade">
                                      <p:cBhvr>
                                        <p:cTn id="38" dur="500"/>
                                        <p:tgtEl>
                                          <p:spTgt spid="32"/>
                                        </p:tgtEl>
                                      </p:cBhvr>
                                    </p:animEffect>
                                  </p:childTnLst>
                                </p:cTn>
                              </p:par>
                              <p:par>
                                <p:cTn id="39" presetID="10" presetClass="exit" presetSubtype="0" fill="hold" nodeType="withEffect">
                                  <p:stCondLst>
                                    <p:cond delay="0"/>
                                  </p:stCondLst>
                                  <p:childTnLst>
                                    <p:animEffect transition="out" filter="fade">
                                      <p:cBhvr>
                                        <p:cTn id="40" dur="500"/>
                                        <p:tgtEl>
                                          <p:spTgt spid="24"/>
                                        </p:tgtEl>
                                      </p:cBhvr>
                                    </p:animEffect>
                                    <p:set>
                                      <p:cBhvr>
                                        <p:cTn id="41" dur="1" fill="hold">
                                          <p:stCondLst>
                                            <p:cond delay="499"/>
                                          </p:stCondLst>
                                        </p:cTn>
                                        <p:tgtEl>
                                          <p:spTgt spid="24"/>
                                        </p:tgtEl>
                                        <p:attrNameLst>
                                          <p:attrName>style.visibility</p:attrName>
                                        </p:attrNameLst>
                                      </p:cBhvr>
                                      <p:to>
                                        <p:strVal val="hidden"/>
                                      </p:to>
                                    </p:set>
                                  </p:childTnLst>
                                </p:cTn>
                              </p:par>
                              <p:par>
                                <p:cTn id="42" presetID="22" presetClass="entr" presetSubtype="4" fill="hold" nodeType="with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wipe(down)">
                                      <p:cBhvr>
                                        <p:cTn id="44" dur="200"/>
                                        <p:tgtEl>
                                          <p:spTgt spid="45"/>
                                        </p:tgtEl>
                                      </p:cBhvr>
                                    </p:animEffect>
                                  </p:childTnLst>
                                </p:cTn>
                              </p:par>
                            </p:childTnLst>
                          </p:cTn>
                        </p:par>
                        <p:par>
                          <p:cTn id="45" fill="hold">
                            <p:stCondLst>
                              <p:cond delay="5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200"/>
                                        <p:tgtEl>
                                          <p:spTgt spid="46"/>
                                        </p:tgtEl>
                                      </p:cBhvr>
                                    </p:animEffect>
                                  </p:childTnLst>
                                </p:cTn>
                              </p:par>
                            </p:childTnLst>
                          </p:cTn>
                        </p:par>
                        <p:par>
                          <p:cTn id="49" fill="hold">
                            <p:stCondLst>
                              <p:cond delay="700"/>
                            </p:stCondLst>
                            <p:childTnLst>
                              <p:par>
                                <p:cTn id="50" presetID="10" presetClass="entr" presetSubtype="0" fill="hold" grpId="0" nodeType="afterEffect">
                                  <p:stCondLst>
                                    <p:cond delay="0"/>
                                  </p:stCondLst>
                                  <p:iterate type="lt">
                                    <p:tmPct val="10000"/>
                                  </p:iterate>
                                  <p:childTnLst>
                                    <p:set>
                                      <p:cBhvr>
                                        <p:cTn id="51" dur="1" fill="hold">
                                          <p:stCondLst>
                                            <p:cond delay="0"/>
                                          </p:stCondLst>
                                        </p:cTn>
                                        <p:tgtEl>
                                          <p:spTgt spid="48"/>
                                        </p:tgtEl>
                                        <p:attrNameLst>
                                          <p:attrName>style.visibility</p:attrName>
                                        </p:attrNameLst>
                                      </p:cBhvr>
                                      <p:to>
                                        <p:strVal val="visible"/>
                                      </p:to>
                                    </p:set>
                                    <p:animEffect transition="in" filter="fade">
                                      <p:cBhvr>
                                        <p:cTn id="52" dur="100"/>
                                        <p:tgtEl>
                                          <p:spTgt spid="48"/>
                                        </p:tgtEl>
                                      </p:cBhvr>
                                    </p:animEffect>
                                  </p:childTnLst>
                                </p:cTn>
                              </p:par>
                            </p:childTnLst>
                          </p:cTn>
                        </p:par>
                        <p:par>
                          <p:cTn id="53" fill="hold">
                            <p:stCondLst>
                              <p:cond delay="830"/>
                            </p:stCondLst>
                            <p:childTnLst>
                              <p:par>
                                <p:cTn id="54" presetID="10" presetClass="entr" presetSubtype="0" fill="hold" grpId="0" nodeType="afterEffect">
                                  <p:stCondLst>
                                    <p:cond delay="0"/>
                                  </p:stCondLst>
                                  <p:iterate type="lt">
                                    <p:tmPct val="10000"/>
                                  </p:iterate>
                                  <p:childTnLst>
                                    <p:set>
                                      <p:cBhvr>
                                        <p:cTn id="55" dur="1" fill="hold">
                                          <p:stCondLst>
                                            <p:cond delay="0"/>
                                          </p:stCondLst>
                                        </p:cTn>
                                        <p:tgtEl>
                                          <p:spTgt spid="47"/>
                                        </p:tgtEl>
                                        <p:attrNameLst>
                                          <p:attrName>style.visibility</p:attrName>
                                        </p:attrNameLst>
                                      </p:cBhvr>
                                      <p:to>
                                        <p:strVal val="visible"/>
                                      </p:to>
                                    </p:set>
                                    <p:animEffect transition="in" filter="fade">
                                      <p:cBhvr>
                                        <p:cTn id="56" dur="100"/>
                                        <p:tgtEl>
                                          <p:spTgt spid="47"/>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500"/>
                                        <p:tgtEl>
                                          <p:spTgt spid="36"/>
                                        </p:tgtEl>
                                      </p:cBhvr>
                                    </p:animEffect>
                                  </p:childTnLst>
                                </p:cTn>
                              </p:par>
                              <p:par>
                                <p:cTn id="62" presetID="10" presetClass="exit" presetSubtype="0" fill="hold" nodeType="withEffect">
                                  <p:stCondLst>
                                    <p:cond delay="0"/>
                                  </p:stCondLst>
                                  <p:childTnLst>
                                    <p:animEffect transition="out" filter="fade">
                                      <p:cBhvr>
                                        <p:cTn id="63" dur="500"/>
                                        <p:tgtEl>
                                          <p:spTgt spid="32"/>
                                        </p:tgtEl>
                                      </p:cBhvr>
                                    </p:animEffect>
                                    <p:set>
                                      <p:cBhvr>
                                        <p:cTn id="64" dur="1" fill="hold">
                                          <p:stCondLst>
                                            <p:cond delay="499"/>
                                          </p:stCondLst>
                                        </p:cTn>
                                        <p:tgtEl>
                                          <p:spTgt spid="32"/>
                                        </p:tgtEl>
                                        <p:attrNameLst>
                                          <p:attrName>style.visibility</p:attrName>
                                        </p:attrNameLst>
                                      </p:cBhvr>
                                      <p:to>
                                        <p:strVal val="hidden"/>
                                      </p:to>
                                    </p:set>
                                  </p:childTnLst>
                                </p:cTn>
                              </p:par>
                              <p:par>
                                <p:cTn id="65" presetID="22" presetClass="entr" presetSubtype="8" fill="hold" nodeType="withEffect">
                                  <p:stCondLst>
                                    <p:cond delay="0"/>
                                  </p:stCondLst>
                                  <p:childTnLst>
                                    <p:set>
                                      <p:cBhvr>
                                        <p:cTn id="66" dur="1" fill="hold">
                                          <p:stCondLst>
                                            <p:cond delay="0"/>
                                          </p:stCondLst>
                                        </p:cTn>
                                        <p:tgtEl>
                                          <p:spTgt spid="49"/>
                                        </p:tgtEl>
                                        <p:attrNameLst>
                                          <p:attrName>style.visibility</p:attrName>
                                        </p:attrNameLst>
                                      </p:cBhvr>
                                      <p:to>
                                        <p:strVal val="visible"/>
                                      </p:to>
                                    </p:set>
                                    <p:animEffect transition="in" filter="wipe(left)">
                                      <p:cBhvr>
                                        <p:cTn id="67" dur="200"/>
                                        <p:tgtEl>
                                          <p:spTgt spid="49"/>
                                        </p:tgtEl>
                                      </p:cBhvr>
                                    </p:animEffect>
                                  </p:childTnLst>
                                </p:cTn>
                              </p:par>
                            </p:childTnLst>
                          </p:cTn>
                        </p:par>
                        <p:par>
                          <p:cTn id="68" fill="hold">
                            <p:stCondLst>
                              <p:cond delay="500"/>
                            </p:stCondLst>
                            <p:childTnLst>
                              <p:par>
                                <p:cTn id="69" presetID="10" presetClass="entr" presetSubtype="0" fill="hold" grpId="0" nodeType="afterEffect">
                                  <p:stCondLst>
                                    <p:cond delay="0"/>
                                  </p:stCondLst>
                                  <p:iterate type="lt">
                                    <p:tmPct val="10000"/>
                                  </p:iterate>
                                  <p:childTnLst>
                                    <p:set>
                                      <p:cBhvr>
                                        <p:cTn id="70" dur="1" fill="hold">
                                          <p:stCondLst>
                                            <p:cond delay="0"/>
                                          </p:stCondLst>
                                        </p:cTn>
                                        <p:tgtEl>
                                          <p:spTgt spid="51"/>
                                        </p:tgtEl>
                                        <p:attrNameLst>
                                          <p:attrName>style.visibility</p:attrName>
                                        </p:attrNameLst>
                                      </p:cBhvr>
                                      <p:to>
                                        <p:strVal val="visible"/>
                                      </p:to>
                                    </p:set>
                                    <p:animEffect transition="in" filter="fade">
                                      <p:cBhvr>
                                        <p:cTn id="71" dur="100"/>
                                        <p:tgtEl>
                                          <p:spTgt spid="51"/>
                                        </p:tgtEl>
                                      </p:cBhvr>
                                    </p:animEffect>
                                  </p:childTnLst>
                                </p:cTn>
                              </p:par>
                            </p:childTnLst>
                          </p:cTn>
                        </p:par>
                        <p:par>
                          <p:cTn id="72" fill="hold">
                            <p:stCondLst>
                              <p:cond delay="630"/>
                            </p:stCondLst>
                            <p:childTnLst>
                              <p:par>
                                <p:cTn id="73" presetID="10" presetClass="entr" presetSubtype="0" fill="hold" grpId="0" nodeType="afterEffect">
                                  <p:stCondLst>
                                    <p:cond delay="0"/>
                                  </p:stCondLst>
                                  <p:iterate type="lt">
                                    <p:tmPct val="10000"/>
                                  </p:iterate>
                                  <p:childTnLst>
                                    <p:set>
                                      <p:cBhvr>
                                        <p:cTn id="74" dur="1" fill="hold">
                                          <p:stCondLst>
                                            <p:cond delay="0"/>
                                          </p:stCondLst>
                                        </p:cTn>
                                        <p:tgtEl>
                                          <p:spTgt spid="50"/>
                                        </p:tgtEl>
                                        <p:attrNameLst>
                                          <p:attrName>style.visibility</p:attrName>
                                        </p:attrNameLst>
                                      </p:cBhvr>
                                      <p:to>
                                        <p:strVal val="visible"/>
                                      </p:to>
                                    </p:set>
                                    <p:animEffect transition="in" filter="fade">
                                      <p:cBhvr>
                                        <p:cTn id="75" dur="100"/>
                                        <p:tgtEl>
                                          <p:spTgt spid="50"/>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fade">
                                      <p:cBhvr>
                                        <p:cTn id="80" dur="500"/>
                                        <p:tgtEl>
                                          <p:spTgt spid="28"/>
                                        </p:tgtEl>
                                      </p:cBhvr>
                                    </p:animEffect>
                                  </p:childTnLst>
                                </p:cTn>
                              </p:par>
                              <p:par>
                                <p:cTn id="81" presetID="10" presetClass="exit" presetSubtype="0" fill="hold" nodeType="withEffect">
                                  <p:stCondLst>
                                    <p:cond delay="0"/>
                                  </p:stCondLst>
                                  <p:childTnLst>
                                    <p:animEffect transition="out" filter="fade">
                                      <p:cBhvr>
                                        <p:cTn id="82" dur="500"/>
                                        <p:tgtEl>
                                          <p:spTgt spid="36"/>
                                        </p:tgtEl>
                                      </p:cBhvr>
                                    </p:animEffect>
                                    <p:set>
                                      <p:cBhvr>
                                        <p:cTn id="83" dur="1" fill="hold">
                                          <p:stCondLst>
                                            <p:cond delay="499"/>
                                          </p:stCondLst>
                                        </p:cTn>
                                        <p:tgtEl>
                                          <p:spTgt spid="36"/>
                                        </p:tgtEl>
                                        <p:attrNameLst>
                                          <p:attrName>style.visibility</p:attrName>
                                        </p:attrNameLst>
                                      </p:cBhvr>
                                      <p:to>
                                        <p:strVal val="hidden"/>
                                      </p:to>
                                    </p:set>
                                  </p:childTnLst>
                                </p:cTn>
                              </p:par>
                              <p:par>
                                <p:cTn id="84" presetID="22" presetClass="entr" presetSubtype="1" fill="hold" nodeType="withEffect">
                                  <p:stCondLst>
                                    <p:cond delay="0"/>
                                  </p:stCondLst>
                                  <p:childTnLst>
                                    <p:set>
                                      <p:cBhvr>
                                        <p:cTn id="85" dur="1" fill="hold">
                                          <p:stCondLst>
                                            <p:cond delay="0"/>
                                          </p:stCondLst>
                                        </p:cTn>
                                        <p:tgtEl>
                                          <p:spTgt spid="52"/>
                                        </p:tgtEl>
                                        <p:attrNameLst>
                                          <p:attrName>style.visibility</p:attrName>
                                        </p:attrNameLst>
                                      </p:cBhvr>
                                      <p:to>
                                        <p:strVal val="visible"/>
                                      </p:to>
                                    </p:set>
                                    <p:animEffect transition="in" filter="wipe(up)">
                                      <p:cBhvr>
                                        <p:cTn id="86" dur="200"/>
                                        <p:tgtEl>
                                          <p:spTgt spid="52"/>
                                        </p:tgtEl>
                                      </p:cBhvr>
                                    </p:animEffect>
                                  </p:childTnLst>
                                </p:cTn>
                              </p:par>
                            </p:childTnLst>
                          </p:cTn>
                        </p:par>
                        <p:par>
                          <p:cTn id="87" fill="hold">
                            <p:stCondLst>
                              <p:cond delay="500"/>
                            </p:stCondLst>
                            <p:childTnLst>
                              <p:par>
                                <p:cTn id="88" presetID="22" presetClass="entr" presetSubtype="8" fill="hold" nodeType="afterEffect">
                                  <p:stCondLst>
                                    <p:cond delay="0"/>
                                  </p:stCondLst>
                                  <p:childTnLst>
                                    <p:set>
                                      <p:cBhvr>
                                        <p:cTn id="89" dur="1" fill="hold">
                                          <p:stCondLst>
                                            <p:cond delay="0"/>
                                          </p:stCondLst>
                                        </p:cTn>
                                        <p:tgtEl>
                                          <p:spTgt spid="53"/>
                                        </p:tgtEl>
                                        <p:attrNameLst>
                                          <p:attrName>style.visibility</p:attrName>
                                        </p:attrNameLst>
                                      </p:cBhvr>
                                      <p:to>
                                        <p:strVal val="visible"/>
                                      </p:to>
                                    </p:set>
                                    <p:animEffect transition="in" filter="wipe(left)">
                                      <p:cBhvr>
                                        <p:cTn id="90" dur="200"/>
                                        <p:tgtEl>
                                          <p:spTgt spid="53"/>
                                        </p:tgtEl>
                                      </p:cBhvr>
                                    </p:animEffect>
                                  </p:childTnLst>
                                </p:cTn>
                              </p:par>
                            </p:childTnLst>
                          </p:cTn>
                        </p:par>
                        <p:par>
                          <p:cTn id="91" fill="hold">
                            <p:stCondLst>
                              <p:cond delay="700"/>
                            </p:stCondLst>
                            <p:childTnLst>
                              <p:par>
                                <p:cTn id="92" presetID="10" presetClass="entr" presetSubtype="0" fill="hold" grpId="0" nodeType="afterEffect">
                                  <p:stCondLst>
                                    <p:cond delay="0"/>
                                  </p:stCondLst>
                                  <p:iterate type="lt">
                                    <p:tmPct val="10000"/>
                                  </p:iterate>
                                  <p:childTnLst>
                                    <p:set>
                                      <p:cBhvr>
                                        <p:cTn id="93" dur="1" fill="hold">
                                          <p:stCondLst>
                                            <p:cond delay="0"/>
                                          </p:stCondLst>
                                        </p:cTn>
                                        <p:tgtEl>
                                          <p:spTgt spid="55"/>
                                        </p:tgtEl>
                                        <p:attrNameLst>
                                          <p:attrName>style.visibility</p:attrName>
                                        </p:attrNameLst>
                                      </p:cBhvr>
                                      <p:to>
                                        <p:strVal val="visible"/>
                                      </p:to>
                                    </p:set>
                                    <p:animEffect transition="in" filter="fade">
                                      <p:cBhvr>
                                        <p:cTn id="94" dur="100"/>
                                        <p:tgtEl>
                                          <p:spTgt spid="55"/>
                                        </p:tgtEl>
                                      </p:cBhvr>
                                    </p:animEffect>
                                  </p:childTnLst>
                                </p:cTn>
                              </p:par>
                            </p:childTnLst>
                          </p:cTn>
                        </p:par>
                        <p:par>
                          <p:cTn id="95" fill="hold">
                            <p:stCondLst>
                              <p:cond delay="830"/>
                            </p:stCondLst>
                            <p:childTnLst>
                              <p:par>
                                <p:cTn id="96" presetID="10" presetClass="entr" presetSubtype="0" fill="hold" grpId="0" nodeType="afterEffect">
                                  <p:stCondLst>
                                    <p:cond delay="0"/>
                                  </p:stCondLst>
                                  <p:iterate type="lt">
                                    <p:tmPct val="10000"/>
                                  </p:iterate>
                                  <p:childTnLst>
                                    <p:set>
                                      <p:cBhvr>
                                        <p:cTn id="97" dur="1" fill="hold">
                                          <p:stCondLst>
                                            <p:cond delay="0"/>
                                          </p:stCondLst>
                                        </p:cTn>
                                        <p:tgtEl>
                                          <p:spTgt spid="54"/>
                                        </p:tgtEl>
                                        <p:attrNameLst>
                                          <p:attrName>style.visibility</p:attrName>
                                        </p:attrNameLst>
                                      </p:cBhvr>
                                      <p:to>
                                        <p:strVal val="visible"/>
                                      </p:to>
                                    </p:set>
                                    <p:animEffect transition="in" filter="fade">
                                      <p:cBhvr>
                                        <p:cTn id="98" dur="100"/>
                                        <p:tgtEl>
                                          <p:spTgt spid="54"/>
                                        </p:tgtEl>
                                      </p:cBhvr>
                                    </p:animEffect>
                                  </p:childTnLst>
                                </p:cTn>
                              </p:par>
                              <p:par>
                                <p:cTn id="99" presetID="2" presetClass="entr" presetSubtype="4" decel="100000" fill="hold" nodeType="withEffect">
                                  <p:stCondLst>
                                    <p:cond delay="0"/>
                                  </p:stCondLst>
                                  <p:childTnLst>
                                    <p:set>
                                      <p:cBhvr>
                                        <p:cTn id="100" dur="1" fill="hold">
                                          <p:stCondLst>
                                            <p:cond delay="0"/>
                                          </p:stCondLst>
                                        </p:cTn>
                                        <p:tgtEl>
                                          <p:spTgt spid="57"/>
                                        </p:tgtEl>
                                        <p:attrNameLst>
                                          <p:attrName>style.visibility</p:attrName>
                                        </p:attrNameLst>
                                      </p:cBhvr>
                                      <p:to>
                                        <p:strVal val="visible"/>
                                      </p:to>
                                    </p:set>
                                    <p:anim calcmode="lin" valueType="num">
                                      <p:cBhvr additive="base">
                                        <p:cTn id="101" dur="500" fill="hold"/>
                                        <p:tgtEl>
                                          <p:spTgt spid="57"/>
                                        </p:tgtEl>
                                        <p:attrNameLst>
                                          <p:attrName>ppt_x</p:attrName>
                                        </p:attrNameLst>
                                      </p:cBhvr>
                                      <p:tavLst>
                                        <p:tav tm="0">
                                          <p:val>
                                            <p:strVal val="#ppt_x"/>
                                          </p:val>
                                        </p:tav>
                                        <p:tav tm="100000">
                                          <p:val>
                                            <p:strVal val="#ppt_x"/>
                                          </p:val>
                                        </p:tav>
                                      </p:tavLst>
                                    </p:anim>
                                    <p:anim calcmode="lin" valueType="num">
                                      <p:cBhvr additive="base">
                                        <p:cTn id="102" dur="500" fill="hold"/>
                                        <p:tgtEl>
                                          <p:spTgt spid="57"/>
                                        </p:tgtEl>
                                        <p:attrNameLst>
                                          <p:attrName>ppt_y</p:attrName>
                                        </p:attrNameLst>
                                      </p:cBhvr>
                                      <p:tavLst>
                                        <p:tav tm="0">
                                          <p:val>
                                            <p:strVal val="1+#ppt_h/2"/>
                                          </p:val>
                                        </p:tav>
                                        <p:tav tm="100000">
                                          <p:val>
                                            <p:strVal val="#ppt_y"/>
                                          </p:val>
                                        </p:tav>
                                      </p:tavLst>
                                    </p:anim>
                                  </p:childTnLst>
                                </p:cTn>
                              </p:par>
                              <p:par>
                                <p:cTn id="103" presetID="2" presetClass="entr" presetSubtype="4" decel="100000" fill="hold" nodeType="withEffect">
                                  <p:stCondLst>
                                    <p:cond delay="0"/>
                                  </p:stCondLst>
                                  <p:childTnLst>
                                    <p:set>
                                      <p:cBhvr>
                                        <p:cTn id="104" dur="1" fill="hold">
                                          <p:stCondLst>
                                            <p:cond delay="0"/>
                                          </p:stCondLst>
                                        </p:cTn>
                                        <p:tgtEl>
                                          <p:spTgt spid="56"/>
                                        </p:tgtEl>
                                        <p:attrNameLst>
                                          <p:attrName>style.visibility</p:attrName>
                                        </p:attrNameLst>
                                      </p:cBhvr>
                                      <p:to>
                                        <p:strVal val="visible"/>
                                      </p:to>
                                    </p:set>
                                    <p:anim calcmode="lin" valueType="num">
                                      <p:cBhvr additive="base">
                                        <p:cTn id="105" dur="500" fill="hold"/>
                                        <p:tgtEl>
                                          <p:spTgt spid="56"/>
                                        </p:tgtEl>
                                        <p:attrNameLst>
                                          <p:attrName>ppt_x</p:attrName>
                                        </p:attrNameLst>
                                      </p:cBhvr>
                                      <p:tavLst>
                                        <p:tav tm="0">
                                          <p:val>
                                            <p:strVal val="#ppt_x"/>
                                          </p:val>
                                        </p:tav>
                                        <p:tav tm="100000">
                                          <p:val>
                                            <p:strVal val="#ppt_x"/>
                                          </p:val>
                                        </p:tav>
                                      </p:tavLst>
                                    </p:anim>
                                    <p:anim calcmode="lin" valueType="num">
                                      <p:cBhvr additive="base">
                                        <p:cTn id="106"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3" grpId="0"/>
      <p:bldP spid="44" grpId="0"/>
      <p:bldP spid="47" grpId="0"/>
      <p:bldP spid="48" grpId="0"/>
      <p:bldP spid="50" grpId="0"/>
      <p:bldP spid="51" grpId="0"/>
      <p:bldP spid="54" grpId="0"/>
      <p:bldP spid="5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0" y="2571750"/>
            <a:ext cx="9145218" cy="0"/>
          </a:xfrm>
          <a:prstGeom prst="line">
            <a:avLst/>
          </a:prstGeom>
          <a:no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cxnSp>
      <p:sp>
        <p:nvSpPr>
          <p:cNvPr id="7" name="燕尾形 6"/>
          <p:cNvSpPr/>
          <p:nvPr/>
        </p:nvSpPr>
        <p:spPr>
          <a:xfrm>
            <a:off x="2457933" y="257876"/>
            <a:ext cx="161976" cy="324036"/>
          </a:xfrm>
          <a:prstGeom prst="chevron">
            <a:avLst/>
          </a:prstGeom>
          <a:solidFill>
            <a:srgbClr val="00B0F0"/>
          </a:solidFill>
          <a:ln w="9525">
            <a:noFill/>
            <a:round/>
            <a:headEnd/>
            <a:tailEnd/>
          </a:ln>
        </p:spPr>
        <p:txBody>
          <a:bodyPr vert="horz" wrap="square" lIns="68544" tIns="34272" rIns="68544" bIns="34272" numCol="1" anchor="t" anchorCtr="0" compatLnSpc="1">
            <a:prstTxWarp prst="textNoShape">
              <a:avLst/>
            </a:prstTxWarp>
          </a:bodyPr>
          <a:lstStyle/>
          <a:p>
            <a:pPr lvl="0"/>
            <a:endParaRPr lang="zh-CN" altLang="en-US" sz="1011">
              <a:solidFill>
                <a:schemeClr val="tx1"/>
              </a:solidFill>
            </a:endParaRPr>
          </a:p>
        </p:txBody>
      </p:sp>
      <p:sp>
        <p:nvSpPr>
          <p:cNvPr id="8" name="燕尾形 7"/>
          <p:cNvSpPr/>
          <p:nvPr/>
        </p:nvSpPr>
        <p:spPr>
          <a:xfrm>
            <a:off x="2611528" y="257876"/>
            <a:ext cx="161976" cy="324036"/>
          </a:xfrm>
          <a:prstGeom prst="chevron">
            <a:avLst/>
          </a:prstGeom>
          <a:solidFill>
            <a:srgbClr val="00B0F0"/>
          </a:solidFill>
          <a:ln w="9525">
            <a:noFill/>
            <a:round/>
            <a:headEnd/>
            <a:tailEnd/>
          </a:ln>
        </p:spPr>
        <p:txBody>
          <a:bodyPr vert="horz" wrap="square" lIns="68544" tIns="34272" rIns="68544" bIns="34272" numCol="1" anchor="t" anchorCtr="0" compatLnSpc="1">
            <a:prstTxWarp prst="textNoShape">
              <a:avLst/>
            </a:prstTxWarp>
          </a:bodyPr>
          <a:lstStyle/>
          <a:p>
            <a:pPr lvl="0"/>
            <a:endParaRPr lang="zh-CN" altLang="en-US" sz="1011">
              <a:solidFill>
                <a:schemeClr val="tx1"/>
              </a:solidFill>
            </a:endParaRPr>
          </a:p>
        </p:txBody>
      </p:sp>
      <p:grpSp>
        <p:nvGrpSpPr>
          <p:cNvPr id="19" name="组合 18"/>
          <p:cNvGrpSpPr/>
          <p:nvPr/>
        </p:nvGrpSpPr>
        <p:grpSpPr>
          <a:xfrm>
            <a:off x="1" y="257876"/>
            <a:ext cx="2466314" cy="346557"/>
            <a:chOff x="1" y="257876"/>
            <a:chExt cx="2466314" cy="346557"/>
          </a:xfrm>
        </p:grpSpPr>
        <p:sp>
          <p:nvSpPr>
            <p:cNvPr id="6" name="五边形 5"/>
            <p:cNvSpPr/>
            <p:nvPr/>
          </p:nvSpPr>
          <p:spPr>
            <a:xfrm>
              <a:off x="1" y="257876"/>
              <a:ext cx="2466314" cy="324036"/>
            </a:xfrm>
            <a:prstGeom prst="homePlate">
              <a:avLst>
                <a:gd name="adj" fmla="val 26606"/>
              </a:avLst>
            </a:prstGeom>
            <a:solidFill>
              <a:srgbClr val="00B0F0"/>
            </a:solidFill>
            <a:ln w="9525">
              <a:noFill/>
              <a:round/>
              <a:headEnd/>
              <a:tailEnd/>
            </a:ln>
          </p:spPr>
          <p:txBody>
            <a:bodyPr vert="horz" wrap="square" lIns="68544" tIns="34272" rIns="68544" bIns="34272" numCol="1" anchor="t" anchorCtr="0" compatLnSpc="1">
              <a:prstTxWarp prst="textNoShape">
                <a:avLst/>
              </a:prstTxWarp>
            </a:bodyPr>
            <a:lstStyle/>
            <a:p>
              <a:pPr lvl="0"/>
              <a:endParaRPr lang="zh-CN" altLang="en-US" sz="1011">
                <a:solidFill>
                  <a:schemeClr val="tx1"/>
                </a:solidFill>
              </a:endParaRPr>
            </a:p>
          </p:txBody>
        </p:sp>
        <p:sp>
          <p:nvSpPr>
            <p:cNvPr id="9" name="TextBox 15"/>
            <p:cNvSpPr txBox="1"/>
            <p:nvPr/>
          </p:nvSpPr>
          <p:spPr>
            <a:xfrm>
              <a:off x="900547" y="319613"/>
              <a:ext cx="1557384" cy="276871"/>
            </a:xfrm>
            <a:prstGeom prst="rect">
              <a:avLst/>
            </a:prstGeom>
            <a:noFill/>
          </p:spPr>
          <p:txBody>
            <a:bodyPr wrap="square" rtlCol="0">
              <a:spAutoFit/>
            </a:bodyPr>
            <a:lstStyle/>
            <a:p>
              <a:pPr marL="0" marR="0" indent="0" algn="l" defTabSz="685434" rtl="0" eaLnBrk="1" fontAlgn="auto" latinLnBrk="0" hangingPunct="1">
                <a:lnSpc>
                  <a:spcPct val="100000"/>
                </a:lnSpc>
                <a:spcBef>
                  <a:spcPts val="0"/>
                </a:spcBef>
                <a:spcAft>
                  <a:spcPts val="0"/>
                </a:spcAft>
                <a:buClrTx/>
                <a:buSzTx/>
                <a:buFontTx/>
                <a:buNone/>
                <a:tabLst/>
                <a:defRPr/>
              </a:pPr>
              <a:r>
                <a:rPr lang="en-US" altLang="zh-CN" sz="1199" b="1" dirty="0" smtClean="0">
                  <a:solidFill>
                    <a:schemeClr val="bg1"/>
                  </a:solidFill>
                  <a:ea typeface="微软雅黑" pitchFamily="34" charset="-122"/>
                  <a:cs typeface="Arial Unicode MS" pitchFamily="34" charset="-122"/>
                </a:rPr>
                <a:t>TRANSITION PAGE </a:t>
              </a:r>
            </a:p>
          </p:txBody>
        </p:sp>
        <p:sp>
          <p:nvSpPr>
            <p:cNvPr id="10" name="文本框 9"/>
            <p:cNvSpPr txBox="1"/>
            <p:nvPr/>
          </p:nvSpPr>
          <p:spPr>
            <a:xfrm>
              <a:off x="1" y="258313"/>
              <a:ext cx="900547" cy="346120"/>
            </a:xfrm>
            <a:prstGeom prst="rect">
              <a:avLst/>
            </a:prstGeom>
            <a:noFill/>
          </p:spPr>
          <p:txBody>
            <a:bodyPr wrap="square" rtlCol="0">
              <a:spAutoFit/>
            </a:bodyPr>
            <a:lstStyle/>
            <a:p>
              <a:pPr algn="r"/>
              <a:r>
                <a:rPr lang="zh-CN" altLang="en-US" sz="1649" dirty="0" smtClean="0">
                  <a:solidFill>
                    <a:prstClr val="white"/>
                  </a:solidFill>
                  <a:ea typeface="微软雅黑"/>
                </a:rPr>
                <a:t>过渡页</a:t>
              </a:r>
              <a:endParaRPr lang="zh-CN" altLang="en-US" sz="1649" dirty="0">
                <a:solidFill>
                  <a:prstClr val="white"/>
                </a:solidFill>
                <a:ea typeface="微软雅黑"/>
              </a:endParaRPr>
            </a:p>
          </p:txBody>
        </p:sp>
      </p:grpSp>
      <p:sp>
        <p:nvSpPr>
          <p:cNvPr id="11" name="燕尾形 10"/>
          <p:cNvSpPr/>
          <p:nvPr/>
        </p:nvSpPr>
        <p:spPr>
          <a:xfrm>
            <a:off x="8888352" y="2653188"/>
            <a:ext cx="80979" cy="21600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12" name="燕尾形 11"/>
          <p:cNvSpPr/>
          <p:nvPr/>
        </p:nvSpPr>
        <p:spPr>
          <a:xfrm>
            <a:off x="8972351" y="2653188"/>
            <a:ext cx="80979" cy="21600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14" name="矩形 13"/>
          <p:cNvSpPr/>
          <p:nvPr/>
        </p:nvSpPr>
        <p:spPr>
          <a:xfrm>
            <a:off x="4951440" y="2703903"/>
            <a:ext cx="2698100" cy="247888"/>
          </a:xfrm>
          <a:prstGeom prst="rect">
            <a:avLst/>
          </a:prstGeom>
        </p:spPr>
        <p:txBody>
          <a:bodyPr wrap="square">
            <a:spAutoFit/>
          </a:bodyPr>
          <a:lstStyle/>
          <a:p>
            <a:pPr marL="214198" indent="-214198">
              <a:buFont typeface="Arial" panose="020B0604020202020204" pitchFamily="34" charset="0"/>
              <a:buChar char="•"/>
              <a:defRPr/>
            </a:pPr>
            <a:r>
              <a:rPr lang="zh-CN" altLang="en-US" sz="1011" kern="0" dirty="0" smtClean="0">
                <a:solidFill>
                  <a:schemeClr val="tx1">
                    <a:lumMod val="65000"/>
                    <a:lumOff val="35000"/>
                  </a:schemeClr>
                </a:solidFill>
                <a:latin typeface="微软雅黑" pitchFamily="34" charset="-122"/>
                <a:ea typeface="微软雅黑" pitchFamily="34" charset="-122"/>
              </a:rPr>
              <a:t>添加小标题</a:t>
            </a:r>
            <a:endParaRPr lang="zh-CN" altLang="en-US" sz="1011" kern="0" dirty="0">
              <a:solidFill>
                <a:schemeClr val="tx1">
                  <a:lumMod val="65000"/>
                  <a:lumOff val="35000"/>
                </a:schemeClr>
              </a:solidFill>
              <a:latin typeface="微软雅黑" pitchFamily="34" charset="-122"/>
              <a:ea typeface="微软雅黑" pitchFamily="34" charset="-122"/>
            </a:endParaRPr>
          </a:p>
        </p:txBody>
      </p:sp>
      <p:sp>
        <p:nvSpPr>
          <p:cNvPr id="15" name="矩形 14"/>
          <p:cNvSpPr/>
          <p:nvPr/>
        </p:nvSpPr>
        <p:spPr>
          <a:xfrm>
            <a:off x="4951440" y="3027695"/>
            <a:ext cx="2698100" cy="247888"/>
          </a:xfrm>
          <a:prstGeom prst="rect">
            <a:avLst/>
          </a:prstGeom>
        </p:spPr>
        <p:txBody>
          <a:bodyPr wrap="square">
            <a:spAutoFit/>
          </a:bodyPr>
          <a:lstStyle/>
          <a:p>
            <a:pPr marL="214198" indent="-214198">
              <a:buFont typeface="Arial" panose="020B0604020202020204" pitchFamily="34" charset="0"/>
              <a:buChar char="•"/>
              <a:defRPr/>
            </a:pPr>
            <a:r>
              <a:rPr lang="zh-CN" altLang="en-US" sz="1011" kern="0" dirty="0" smtClean="0">
                <a:solidFill>
                  <a:schemeClr val="tx1">
                    <a:lumMod val="65000"/>
                    <a:lumOff val="35000"/>
                  </a:schemeClr>
                </a:solidFill>
                <a:latin typeface="微软雅黑" pitchFamily="34" charset="-122"/>
                <a:ea typeface="微软雅黑" pitchFamily="34" charset="-122"/>
              </a:rPr>
              <a:t>添加小标题</a:t>
            </a:r>
            <a:endParaRPr lang="zh-CN" altLang="en-US" sz="1011" kern="0" dirty="0">
              <a:solidFill>
                <a:schemeClr val="tx1">
                  <a:lumMod val="65000"/>
                  <a:lumOff val="35000"/>
                </a:schemeClr>
              </a:solidFill>
              <a:latin typeface="微软雅黑" pitchFamily="34" charset="-122"/>
              <a:ea typeface="微软雅黑" pitchFamily="34" charset="-122"/>
            </a:endParaRPr>
          </a:p>
        </p:txBody>
      </p:sp>
      <p:sp>
        <p:nvSpPr>
          <p:cNvPr id="16" name="矩形 15"/>
          <p:cNvSpPr/>
          <p:nvPr/>
        </p:nvSpPr>
        <p:spPr>
          <a:xfrm>
            <a:off x="4951440" y="3351486"/>
            <a:ext cx="2698100" cy="247888"/>
          </a:xfrm>
          <a:prstGeom prst="rect">
            <a:avLst/>
          </a:prstGeom>
        </p:spPr>
        <p:txBody>
          <a:bodyPr wrap="square">
            <a:spAutoFit/>
          </a:bodyPr>
          <a:lstStyle/>
          <a:p>
            <a:pPr marL="214198" indent="-214198">
              <a:buFont typeface="Arial" panose="020B0604020202020204" pitchFamily="34" charset="0"/>
              <a:buChar char="•"/>
              <a:defRPr/>
            </a:pPr>
            <a:r>
              <a:rPr lang="zh-CN" altLang="en-US" sz="1011" kern="0" dirty="0" smtClean="0">
                <a:solidFill>
                  <a:schemeClr val="tx1">
                    <a:lumMod val="65000"/>
                    <a:lumOff val="35000"/>
                  </a:schemeClr>
                </a:solidFill>
                <a:latin typeface="微软雅黑" pitchFamily="34" charset="-122"/>
                <a:ea typeface="微软雅黑" pitchFamily="34" charset="-122"/>
              </a:rPr>
              <a:t>添加小标题</a:t>
            </a:r>
            <a:endParaRPr lang="zh-CN" altLang="en-US" sz="1011" kern="0" dirty="0">
              <a:solidFill>
                <a:schemeClr val="tx1">
                  <a:lumMod val="65000"/>
                  <a:lumOff val="35000"/>
                </a:schemeClr>
              </a:solidFill>
              <a:latin typeface="微软雅黑" pitchFamily="34" charset="-122"/>
              <a:ea typeface="微软雅黑" pitchFamily="34" charset="-122"/>
            </a:endParaRPr>
          </a:p>
        </p:txBody>
      </p:sp>
      <p:sp>
        <p:nvSpPr>
          <p:cNvPr id="17" name="矩形 16"/>
          <p:cNvSpPr/>
          <p:nvPr/>
        </p:nvSpPr>
        <p:spPr>
          <a:xfrm>
            <a:off x="4951440" y="3675279"/>
            <a:ext cx="2698100" cy="247888"/>
          </a:xfrm>
          <a:prstGeom prst="rect">
            <a:avLst/>
          </a:prstGeom>
        </p:spPr>
        <p:txBody>
          <a:bodyPr wrap="square">
            <a:spAutoFit/>
          </a:bodyPr>
          <a:lstStyle/>
          <a:p>
            <a:pPr marL="214198" indent="-214198">
              <a:buFont typeface="Arial" panose="020B0604020202020204" pitchFamily="34" charset="0"/>
              <a:buChar char="•"/>
              <a:defRPr/>
            </a:pPr>
            <a:r>
              <a:rPr lang="zh-CN" altLang="en-US" sz="1011" kern="0" dirty="0" smtClean="0">
                <a:solidFill>
                  <a:schemeClr val="tx1">
                    <a:lumMod val="65000"/>
                    <a:lumOff val="35000"/>
                  </a:schemeClr>
                </a:solidFill>
                <a:latin typeface="微软雅黑" pitchFamily="34" charset="-122"/>
                <a:ea typeface="微软雅黑" pitchFamily="34" charset="-122"/>
              </a:rPr>
              <a:t>添加小标题</a:t>
            </a:r>
            <a:endParaRPr lang="zh-CN" altLang="en-US" sz="1011" kern="0" dirty="0">
              <a:solidFill>
                <a:schemeClr val="tx1">
                  <a:lumMod val="65000"/>
                  <a:lumOff val="35000"/>
                </a:schemeClr>
              </a:solidFill>
              <a:latin typeface="微软雅黑" pitchFamily="34" charset="-122"/>
              <a:ea typeface="微软雅黑" pitchFamily="34" charset="-122"/>
            </a:endParaRPr>
          </a:p>
        </p:txBody>
      </p:sp>
      <p:sp>
        <p:nvSpPr>
          <p:cNvPr id="20" name="TextBox 8"/>
          <p:cNvSpPr txBox="1"/>
          <p:nvPr/>
        </p:nvSpPr>
        <p:spPr>
          <a:xfrm>
            <a:off x="3817609" y="2031972"/>
            <a:ext cx="3831931" cy="507703"/>
          </a:xfrm>
          <a:prstGeom prst="rect">
            <a:avLst/>
          </a:prstGeom>
          <a:noFill/>
        </p:spPr>
        <p:txBody>
          <a:bodyPr wrap="square" rtlCol="0">
            <a:spAutoFit/>
          </a:bodyPr>
          <a:lstStyle/>
          <a:p>
            <a:pPr algn="ctr"/>
            <a:r>
              <a:rPr lang="zh-CN" altLang="en-US" sz="2699" b="1" dirty="0" smtClean="0">
                <a:solidFill>
                  <a:schemeClr val="tx1">
                    <a:lumMod val="65000"/>
                    <a:lumOff val="35000"/>
                  </a:schemeClr>
                </a:solidFill>
                <a:latin typeface="微软雅黑" pitchFamily="34" charset="-122"/>
                <a:ea typeface="微软雅黑" pitchFamily="34" charset="-122"/>
              </a:rPr>
              <a:t>第四章  添加标题</a:t>
            </a:r>
            <a:endParaRPr lang="zh-CN" altLang="en-US" sz="2699" b="1" dirty="0">
              <a:solidFill>
                <a:schemeClr val="tx1">
                  <a:lumMod val="65000"/>
                  <a:lumOff val="35000"/>
                </a:schemeClr>
              </a:solidFill>
              <a:latin typeface="微软雅黑" pitchFamily="34" charset="-122"/>
              <a:ea typeface="微软雅黑" pitchFamily="34" charset="-122"/>
            </a:endParaRPr>
          </a:p>
        </p:txBody>
      </p:sp>
      <p:grpSp>
        <p:nvGrpSpPr>
          <p:cNvPr id="2" name="组合 1"/>
          <p:cNvGrpSpPr/>
          <p:nvPr/>
        </p:nvGrpSpPr>
        <p:grpSpPr>
          <a:xfrm>
            <a:off x="1062523" y="1356750"/>
            <a:ext cx="2429368" cy="2430000"/>
            <a:chOff x="1062523" y="1356750"/>
            <a:chExt cx="2429368" cy="2430000"/>
          </a:xfrm>
        </p:grpSpPr>
        <p:sp>
          <p:nvSpPr>
            <p:cNvPr id="5" name="椭圆 4"/>
            <p:cNvSpPr/>
            <p:nvPr/>
          </p:nvSpPr>
          <p:spPr>
            <a:xfrm>
              <a:off x="1062523" y="1356750"/>
              <a:ext cx="2429368" cy="2430000"/>
            </a:xfrm>
            <a:prstGeom prst="ellipse">
              <a:avLst/>
            </a:prstGeom>
            <a:solidFill>
              <a:schemeClr val="bg1"/>
            </a:solidFill>
            <a:ln w="190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sz="1011">
                <a:latin typeface="Impact" pitchFamily="34" charset="0"/>
              </a:endParaRPr>
            </a:p>
          </p:txBody>
        </p:sp>
        <p:sp>
          <p:nvSpPr>
            <p:cNvPr id="21" name="椭圆 20"/>
            <p:cNvSpPr/>
            <p:nvPr/>
          </p:nvSpPr>
          <p:spPr>
            <a:xfrm>
              <a:off x="1197488" y="1492312"/>
              <a:ext cx="2159438" cy="2158876"/>
            </a:xfrm>
            <a:prstGeom prst="ellipse">
              <a:avLst/>
            </a:prstGeom>
            <a:blipFill dpi="0" rotWithShape="1">
              <a:blip r:embed="rId2" cstate="email">
                <a:extLst>
                  <a:ext uri="{28A0092B-C50C-407E-A947-70E740481C1C}">
                    <a14:useLocalDpi xmlns:a14="http://schemas.microsoft.com/office/drawing/2010/main"/>
                  </a:ext>
                </a:extLst>
              </a:blip>
              <a:srcRect/>
              <a:stretch>
                <a:fillRect/>
              </a:stretch>
            </a:blip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Tree>
    <p:extLst>
      <p:ext uri="{BB962C8B-B14F-4D97-AF65-F5344CB8AC3E}">
        <p14:creationId xmlns:p14="http://schemas.microsoft.com/office/powerpoint/2010/main" val="3543203551"/>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50" presetClass="entr" presetSubtype="0" decel="10000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1000" fill="hold"/>
                                            <p:tgtEl>
                                              <p:spTgt spid="2"/>
                                            </p:tgtEl>
                                            <p:attrNameLst>
                                              <p:attrName>ppt_w</p:attrName>
                                            </p:attrNameLst>
                                          </p:cBhvr>
                                          <p:tavLst>
                                            <p:tav tm="0">
                                              <p:val>
                                                <p:strVal val="#ppt_w+.3"/>
                                              </p:val>
                                            </p:tav>
                                            <p:tav tm="100000">
                                              <p:val>
                                                <p:strVal val="#ppt_w"/>
                                              </p:val>
                                            </p:tav>
                                          </p:tavLst>
                                        </p:anim>
                                        <p:anim calcmode="lin" valueType="num">
                                          <p:cBhvr>
                                            <p:cTn id="28" dur="1000" fill="hold"/>
                                            <p:tgtEl>
                                              <p:spTgt spid="2"/>
                                            </p:tgtEl>
                                            <p:attrNameLst>
                                              <p:attrName>ppt_h</p:attrName>
                                            </p:attrNameLst>
                                          </p:cBhvr>
                                          <p:tavLst>
                                            <p:tav tm="0">
                                              <p:val>
                                                <p:strVal val="#ppt_h"/>
                                              </p:val>
                                            </p:tav>
                                            <p:tav tm="100000">
                                              <p:val>
                                                <p:strVal val="#ppt_h"/>
                                              </p:val>
                                            </p:tav>
                                          </p:tavLst>
                                        </p:anim>
                                        <p:animEffect transition="in" filter="fade">
                                          <p:cBhvr>
                                            <p:cTn id="29" dur="1000"/>
                                            <p:tgtEl>
                                              <p:spTgt spid="2"/>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par>
                                    <p:cTn id="34" presetID="63" presetClass="path" presetSubtype="0" accel="50000" fill="hold" grpId="1" nodeType="withEffect" p14:presetBounceEnd="64000">
                                      <p:stCondLst>
                                        <p:cond delay="0"/>
                                      </p:stCondLst>
                                      <p:childTnLst>
                                        <p:animMotion origin="layout" path="M -0.87919 -4.81481E-6 L -3.14501E-6 -4.81481E-6 " pathEditMode="relative" rAng="0" ptsTypes="AA" p14:bounceEnd="64000">
                                          <p:cBhvr>
                                            <p:cTn id="35" dur="500" fill="hold"/>
                                            <p:tgtEl>
                                              <p:spTgt spid="20"/>
                                            </p:tgtEl>
                                            <p:attrNameLst>
                                              <p:attrName>ppt_x</p:attrName>
                                              <p:attrName>ppt_y</p:attrName>
                                            </p:attrNameLst>
                                          </p:cBhvr>
                                          <p:rCtr x="43960" y="0"/>
                                        </p:animMotion>
                                      </p:childTnLst>
                                    </p:cTn>
                                  </p:par>
                                </p:childTnLst>
                              </p:cTn>
                            </p:par>
                            <p:par>
                              <p:cTn id="36" fill="hold">
                                <p:stCondLst>
                                  <p:cond delay="1500"/>
                                </p:stCondLst>
                                <p:childTnLst>
                                  <p:par>
                                    <p:cTn id="37" presetID="52"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Scale>
                                          <p:cBhvr>
                                            <p:cTn id="39"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14"/>
                                            </p:tgtEl>
                                            <p:attrNameLst>
                                              <p:attrName>ppt_x</p:attrName>
                                              <p:attrName>ppt_y</p:attrName>
                                            </p:attrNameLst>
                                          </p:cBhvr>
                                        </p:animMotion>
                                        <p:animEffect transition="in" filter="fade">
                                          <p:cBhvr>
                                            <p:cTn id="41" dur="1000"/>
                                            <p:tgtEl>
                                              <p:spTgt spid="14"/>
                                            </p:tgtEl>
                                          </p:cBhvr>
                                        </p:animEffect>
                                      </p:childTnLst>
                                    </p:cTn>
                                  </p:par>
                                  <p:par>
                                    <p:cTn id="42" presetID="52" presetClass="entr" presetSubtype="0" fill="hold" grpId="0" nodeType="withEffect">
                                      <p:stCondLst>
                                        <p:cond delay="200"/>
                                      </p:stCondLst>
                                      <p:iterate type="lt">
                                        <p:tmPct val="0"/>
                                      </p:iterate>
                                      <p:childTnLst>
                                        <p:set>
                                          <p:cBhvr>
                                            <p:cTn id="43" dur="1" fill="hold">
                                              <p:stCondLst>
                                                <p:cond delay="0"/>
                                              </p:stCondLst>
                                            </p:cTn>
                                            <p:tgtEl>
                                              <p:spTgt spid="15"/>
                                            </p:tgtEl>
                                            <p:attrNameLst>
                                              <p:attrName>style.visibility</p:attrName>
                                            </p:attrNameLst>
                                          </p:cBhvr>
                                          <p:to>
                                            <p:strVal val="visible"/>
                                          </p:to>
                                        </p:set>
                                        <p:animScale>
                                          <p:cBhvr>
                                            <p:cTn id="44"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15"/>
                                            </p:tgtEl>
                                            <p:attrNameLst>
                                              <p:attrName>ppt_x</p:attrName>
                                              <p:attrName>ppt_y</p:attrName>
                                            </p:attrNameLst>
                                          </p:cBhvr>
                                        </p:animMotion>
                                        <p:animEffect transition="in" filter="fade">
                                          <p:cBhvr>
                                            <p:cTn id="46" dur="1000"/>
                                            <p:tgtEl>
                                              <p:spTgt spid="15"/>
                                            </p:tgtEl>
                                          </p:cBhvr>
                                        </p:animEffect>
                                      </p:childTnLst>
                                    </p:cTn>
                                  </p:par>
                                  <p:par>
                                    <p:cTn id="47" presetID="52" presetClass="entr" presetSubtype="0" fill="hold" grpId="0" nodeType="withEffect">
                                      <p:stCondLst>
                                        <p:cond delay="400"/>
                                      </p:stCondLst>
                                      <p:childTnLst>
                                        <p:set>
                                          <p:cBhvr>
                                            <p:cTn id="48" dur="1" fill="hold">
                                              <p:stCondLst>
                                                <p:cond delay="0"/>
                                              </p:stCondLst>
                                            </p:cTn>
                                            <p:tgtEl>
                                              <p:spTgt spid="16"/>
                                            </p:tgtEl>
                                            <p:attrNameLst>
                                              <p:attrName>style.visibility</p:attrName>
                                            </p:attrNameLst>
                                          </p:cBhvr>
                                          <p:to>
                                            <p:strVal val="visible"/>
                                          </p:to>
                                        </p:set>
                                        <p:animScale>
                                          <p:cBhvr>
                                            <p:cTn id="49"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6"/>
                                            </p:tgtEl>
                                            <p:attrNameLst>
                                              <p:attrName>ppt_x</p:attrName>
                                              <p:attrName>ppt_y</p:attrName>
                                            </p:attrNameLst>
                                          </p:cBhvr>
                                        </p:animMotion>
                                        <p:animEffect transition="in" filter="fade">
                                          <p:cBhvr>
                                            <p:cTn id="51" dur="1000"/>
                                            <p:tgtEl>
                                              <p:spTgt spid="16"/>
                                            </p:tgtEl>
                                          </p:cBhvr>
                                        </p:animEffect>
                                      </p:childTnLst>
                                    </p:cTn>
                                  </p:par>
                                  <p:par>
                                    <p:cTn id="52" presetID="52" presetClass="entr" presetSubtype="0" fill="hold" grpId="0" nodeType="withEffect">
                                      <p:stCondLst>
                                        <p:cond delay="600"/>
                                      </p:stCondLst>
                                      <p:iterate type="lt">
                                        <p:tmPct val="0"/>
                                      </p:iterate>
                                      <p:childTnLst>
                                        <p:set>
                                          <p:cBhvr>
                                            <p:cTn id="53" dur="1" fill="hold">
                                              <p:stCondLst>
                                                <p:cond delay="0"/>
                                              </p:stCondLst>
                                            </p:cTn>
                                            <p:tgtEl>
                                              <p:spTgt spid="17"/>
                                            </p:tgtEl>
                                            <p:attrNameLst>
                                              <p:attrName>style.visibility</p:attrName>
                                            </p:attrNameLst>
                                          </p:cBhvr>
                                          <p:to>
                                            <p:strVal val="visible"/>
                                          </p:to>
                                        </p:set>
                                        <p:animScale>
                                          <p:cBhvr>
                                            <p:cTn id="54"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17"/>
                                            </p:tgtEl>
                                            <p:attrNameLst>
                                              <p:attrName>ppt_x</p:attrName>
                                              <p:attrName>ppt_y</p:attrName>
                                            </p:attrNameLst>
                                          </p:cBhvr>
                                        </p:animMotion>
                                        <p:animEffect transition="in" filter="fade">
                                          <p:cBhvr>
                                            <p:cTn id="56" dur="1000"/>
                                            <p:tgtEl>
                                              <p:spTgt spid="17"/>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ppt_x"/>
                                              </p:val>
                                            </p:tav>
                                            <p:tav tm="100000">
                                              <p:val>
                                                <p:strVal val="#ppt_x"/>
                                              </p:val>
                                            </p:tav>
                                          </p:tavLst>
                                        </p:anim>
                                        <p:anim calcmode="lin" valueType="num">
                                          <p:cBhvr additive="base">
                                            <p:cTn id="6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ppt_x"/>
                                              </p:val>
                                            </p:tav>
                                            <p:tav tm="100000">
                                              <p:val>
                                                <p:strVal val="#ppt_x"/>
                                              </p:val>
                                            </p:tav>
                                          </p:tavLst>
                                        </p:anim>
                                        <p:anim calcmode="lin" valueType="num">
                                          <p:cBhvr additive="base">
                                            <p:cTn id="6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animBg="1"/>
          <p:bldP spid="12" grpId="0" animBg="1"/>
          <p:bldP spid="14" grpId="0"/>
          <p:bldP spid="15" grpId="0"/>
          <p:bldP spid="16" grpId="0"/>
          <p:bldP spid="17" grpId="0"/>
          <p:bldP spid="20" grpId="0"/>
          <p:bldP spid="20" grpId="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50" presetClass="entr" presetSubtype="0" decel="10000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1000" fill="hold"/>
                                            <p:tgtEl>
                                              <p:spTgt spid="2"/>
                                            </p:tgtEl>
                                            <p:attrNameLst>
                                              <p:attrName>ppt_w</p:attrName>
                                            </p:attrNameLst>
                                          </p:cBhvr>
                                          <p:tavLst>
                                            <p:tav tm="0">
                                              <p:val>
                                                <p:strVal val="#ppt_w+.3"/>
                                              </p:val>
                                            </p:tav>
                                            <p:tav tm="100000">
                                              <p:val>
                                                <p:strVal val="#ppt_w"/>
                                              </p:val>
                                            </p:tav>
                                          </p:tavLst>
                                        </p:anim>
                                        <p:anim calcmode="lin" valueType="num">
                                          <p:cBhvr>
                                            <p:cTn id="28" dur="1000" fill="hold"/>
                                            <p:tgtEl>
                                              <p:spTgt spid="2"/>
                                            </p:tgtEl>
                                            <p:attrNameLst>
                                              <p:attrName>ppt_h</p:attrName>
                                            </p:attrNameLst>
                                          </p:cBhvr>
                                          <p:tavLst>
                                            <p:tav tm="0">
                                              <p:val>
                                                <p:strVal val="#ppt_h"/>
                                              </p:val>
                                            </p:tav>
                                            <p:tav tm="100000">
                                              <p:val>
                                                <p:strVal val="#ppt_h"/>
                                              </p:val>
                                            </p:tav>
                                          </p:tavLst>
                                        </p:anim>
                                        <p:animEffect transition="in" filter="fade">
                                          <p:cBhvr>
                                            <p:cTn id="29" dur="1000"/>
                                            <p:tgtEl>
                                              <p:spTgt spid="2"/>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par>
                                    <p:cTn id="34" presetID="63" presetClass="path" presetSubtype="0" accel="50000" fill="hold" grpId="1" nodeType="withEffect">
                                      <p:stCondLst>
                                        <p:cond delay="0"/>
                                      </p:stCondLst>
                                      <p:childTnLst>
                                        <p:animMotion origin="layout" path="M -0.87919 -4.81481E-6 L -3.14501E-6 -4.81481E-6 " pathEditMode="relative" rAng="0" ptsTypes="AA">
                                          <p:cBhvr>
                                            <p:cTn id="35" dur="500" fill="hold"/>
                                            <p:tgtEl>
                                              <p:spTgt spid="20"/>
                                            </p:tgtEl>
                                            <p:attrNameLst>
                                              <p:attrName>ppt_x</p:attrName>
                                              <p:attrName>ppt_y</p:attrName>
                                            </p:attrNameLst>
                                          </p:cBhvr>
                                          <p:rCtr x="43960" y="0"/>
                                        </p:animMotion>
                                      </p:childTnLst>
                                    </p:cTn>
                                  </p:par>
                                </p:childTnLst>
                              </p:cTn>
                            </p:par>
                            <p:par>
                              <p:cTn id="36" fill="hold">
                                <p:stCondLst>
                                  <p:cond delay="1500"/>
                                </p:stCondLst>
                                <p:childTnLst>
                                  <p:par>
                                    <p:cTn id="37" presetID="52"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Scale>
                                          <p:cBhvr>
                                            <p:cTn id="39"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14"/>
                                            </p:tgtEl>
                                            <p:attrNameLst>
                                              <p:attrName>ppt_x</p:attrName>
                                              <p:attrName>ppt_y</p:attrName>
                                            </p:attrNameLst>
                                          </p:cBhvr>
                                        </p:animMotion>
                                        <p:animEffect transition="in" filter="fade">
                                          <p:cBhvr>
                                            <p:cTn id="41" dur="1000"/>
                                            <p:tgtEl>
                                              <p:spTgt spid="14"/>
                                            </p:tgtEl>
                                          </p:cBhvr>
                                        </p:animEffect>
                                      </p:childTnLst>
                                    </p:cTn>
                                  </p:par>
                                  <p:par>
                                    <p:cTn id="42" presetID="52" presetClass="entr" presetSubtype="0" fill="hold" grpId="0" nodeType="withEffect">
                                      <p:stCondLst>
                                        <p:cond delay="200"/>
                                      </p:stCondLst>
                                      <p:iterate type="lt">
                                        <p:tmPct val="0"/>
                                      </p:iterate>
                                      <p:childTnLst>
                                        <p:set>
                                          <p:cBhvr>
                                            <p:cTn id="43" dur="1" fill="hold">
                                              <p:stCondLst>
                                                <p:cond delay="0"/>
                                              </p:stCondLst>
                                            </p:cTn>
                                            <p:tgtEl>
                                              <p:spTgt spid="15"/>
                                            </p:tgtEl>
                                            <p:attrNameLst>
                                              <p:attrName>style.visibility</p:attrName>
                                            </p:attrNameLst>
                                          </p:cBhvr>
                                          <p:to>
                                            <p:strVal val="visible"/>
                                          </p:to>
                                        </p:set>
                                        <p:animScale>
                                          <p:cBhvr>
                                            <p:cTn id="44"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15"/>
                                            </p:tgtEl>
                                            <p:attrNameLst>
                                              <p:attrName>ppt_x</p:attrName>
                                              <p:attrName>ppt_y</p:attrName>
                                            </p:attrNameLst>
                                          </p:cBhvr>
                                        </p:animMotion>
                                        <p:animEffect transition="in" filter="fade">
                                          <p:cBhvr>
                                            <p:cTn id="46" dur="1000"/>
                                            <p:tgtEl>
                                              <p:spTgt spid="15"/>
                                            </p:tgtEl>
                                          </p:cBhvr>
                                        </p:animEffect>
                                      </p:childTnLst>
                                    </p:cTn>
                                  </p:par>
                                  <p:par>
                                    <p:cTn id="47" presetID="52" presetClass="entr" presetSubtype="0" fill="hold" grpId="0" nodeType="withEffect">
                                      <p:stCondLst>
                                        <p:cond delay="400"/>
                                      </p:stCondLst>
                                      <p:childTnLst>
                                        <p:set>
                                          <p:cBhvr>
                                            <p:cTn id="48" dur="1" fill="hold">
                                              <p:stCondLst>
                                                <p:cond delay="0"/>
                                              </p:stCondLst>
                                            </p:cTn>
                                            <p:tgtEl>
                                              <p:spTgt spid="16"/>
                                            </p:tgtEl>
                                            <p:attrNameLst>
                                              <p:attrName>style.visibility</p:attrName>
                                            </p:attrNameLst>
                                          </p:cBhvr>
                                          <p:to>
                                            <p:strVal val="visible"/>
                                          </p:to>
                                        </p:set>
                                        <p:animScale>
                                          <p:cBhvr>
                                            <p:cTn id="49"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6"/>
                                            </p:tgtEl>
                                            <p:attrNameLst>
                                              <p:attrName>ppt_x</p:attrName>
                                              <p:attrName>ppt_y</p:attrName>
                                            </p:attrNameLst>
                                          </p:cBhvr>
                                        </p:animMotion>
                                        <p:animEffect transition="in" filter="fade">
                                          <p:cBhvr>
                                            <p:cTn id="51" dur="1000"/>
                                            <p:tgtEl>
                                              <p:spTgt spid="16"/>
                                            </p:tgtEl>
                                          </p:cBhvr>
                                        </p:animEffect>
                                      </p:childTnLst>
                                    </p:cTn>
                                  </p:par>
                                  <p:par>
                                    <p:cTn id="52" presetID="52" presetClass="entr" presetSubtype="0" fill="hold" grpId="0" nodeType="withEffect">
                                      <p:stCondLst>
                                        <p:cond delay="600"/>
                                      </p:stCondLst>
                                      <p:iterate type="lt">
                                        <p:tmPct val="0"/>
                                      </p:iterate>
                                      <p:childTnLst>
                                        <p:set>
                                          <p:cBhvr>
                                            <p:cTn id="53" dur="1" fill="hold">
                                              <p:stCondLst>
                                                <p:cond delay="0"/>
                                              </p:stCondLst>
                                            </p:cTn>
                                            <p:tgtEl>
                                              <p:spTgt spid="17"/>
                                            </p:tgtEl>
                                            <p:attrNameLst>
                                              <p:attrName>style.visibility</p:attrName>
                                            </p:attrNameLst>
                                          </p:cBhvr>
                                          <p:to>
                                            <p:strVal val="visible"/>
                                          </p:to>
                                        </p:set>
                                        <p:animScale>
                                          <p:cBhvr>
                                            <p:cTn id="54"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17"/>
                                            </p:tgtEl>
                                            <p:attrNameLst>
                                              <p:attrName>ppt_x</p:attrName>
                                              <p:attrName>ppt_y</p:attrName>
                                            </p:attrNameLst>
                                          </p:cBhvr>
                                        </p:animMotion>
                                        <p:animEffect transition="in" filter="fade">
                                          <p:cBhvr>
                                            <p:cTn id="56" dur="1000"/>
                                            <p:tgtEl>
                                              <p:spTgt spid="17"/>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ppt_x"/>
                                              </p:val>
                                            </p:tav>
                                            <p:tav tm="100000">
                                              <p:val>
                                                <p:strVal val="#ppt_x"/>
                                              </p:val>
                                            </p:tav>
                                          </p:tavLst>
                                        </p:anim>
                                        <p:anim calcmode="lin" valueType="num">
                                          <p:cBhvr additive="base">
                                            <p:cTn id="6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ppt_x"/>
                                              </p:val>
                                            </p:tav>
                                            <p:tav tm="100000">
                                              <p:val>
                                                <p:strVal val="#ppt_x"/>
                                              </p:val>
                                            </p:tav>
                                          </p:tavLst>
                                        </p:anim>
                                        <p:anim calcmode="lin" valueType="num">
                                          <p:cBhvr additive="base">
                                            <p:cTn id="6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animBg="1"/>
          <p:bldP spid="12" grpId="0" animBg="1"/>
          <p:bldP spid="14" grpId="0"/>
          <p:bldP spid="15" grpId="0"/>
          <p:bldP spid="16" grpId="0"/>
          <p:bldP spid="17" grpId="0"/>
          <p:bldP spid="20" grpId="0"/>
          <p:bldP spid="20" grpId="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第四章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sp>
        <p:nvSpPr>
          <p:cNvPr id="13" name="AutoShape 5"/>
          <p:cNvSpPr>
            <a:spLocks noChangeAspect="1" noChangeArrowheads="1" noTextEdit="1"/>
          </p:cNvSpPr>
          <p:nvPr/>
        </p:nvSpPr>
        <p:spPr bwMode="auto">
          <a:xfrm>
            <a:off x="1262063" y="1189435"/>
            <a:ext cx="6619875" cy="3526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4" name="Freeform 7"/>
          <p:cNvSpPr>
            <a:spLocks/>
          </p:cNvSpPr>
          <p:nvPr/>
        </p:nvSpPr>
        <p:spPr bwMode="auto">
          <a:xfrm>
            <a:off x="7275910" y="1727598"/>
            <a:ext cx="47625" cy="25003"/>
          </a:xfrm>
          <a:custGeom>
            <a:avLst/>
            <a:gdLst>
              <a:gd name="T0" fmla="*/ 0 w 2"/>
              <a:gd name="T1" fmla="*/ 2147483647 h 1"/>
              <a:gd name="T2" fmla="*/ 0 w 2"/>
              <a:gd name="T3" fmla="*/ 0 h 1"/>
              <a:gd name="T4" fmla="*/ 2147483647 w 2"/>
              <a:gd name="T5" fmla="*/ 2147483647 h 1"/>
              <a:gd name="T6" fmla="*/ 2147483647 w 2"/>
              <a:gd name="T7" fmla="*/ 2147483647 h 1"/>
              <a:gd name="T8" fmla="*/ 2147483647 w 2"/>
              <a:gd name="T9" fmla="*/ 0 h 1"/>
              <a:gd name="T10" fmla="*/ 0 w 2"/>
              <a:gd name="T11" fmla="*/ 0 h 1"/>
              <a:gd name="T12" fmla="*/ 0 w 2"/>
              <a:gd name="T13" fmla="*/ 0 h 1"/>
              <a:gd name="T14" fmla="*/ 0 w 2"/>
              <a:gd name="T15" fmla="*/ 2147483647 h 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 h="1">
                <a:moveTo>
                  <a:pt x="0" y="1"/>
                </a:moveTo>
                <a:cubicBezTo>
                  <a:pt x="0" y="1"/>
                  <a:pt x="0" y="1"/>
                  <a:pt x="0" y="0"/>
                </a:cubicBezTo>
                <a:cubicBezTo>
                  <a:pt x="1" y="0"/>
                  <a:pt x="1" y="1"/>
                  <a:pt x="1" y="1"/>
                </a:cubicBezTo>
                <a:cubicBezTo>
                  <a:pt x="2" y="1"/>
                  <a:pt x="2" y="1"/>
                  <a:pt x="2" y="1"/>
                </a:cubicBezTo>
                <a:cubicBezTo>
                  <a:pt x="2" y="1"/>
                  <a:pt x="1" y="0"/>
                  <a:pt x="1" y="0"/>
                </a:cubicBezTo>
                <a:cubicBezTo>
                  <a:pt x="1" y="0"/>
                  <a:pt x="1" y="0"/>
                  <a:pt x="0" y="0"/>
                </a:cubicBezTo>
                <a:cubicBezTo>
                  <a:pt x="0" y="0"/>
                  <a:pt x="0" y="0"/>
                  <a:pt x="0" y="0"/>
                </a:cubicBezTo>
                <a:cubicBezTo>
                  <a:pt x="0" y="0"/>
                  <a:pt x="0" y="0"/>
                  <a:pt x="0" y="1"/>
                </a:cubicBezTo>
                <a:close/>
              </a:path>
            </a:pathLst>
          </a:custGeom>
          <a:solidFill>
            <a:srgbClr val="1570C1"/>
          </a:solidFill>
          <a:ln>
            <a:noFill/>
          </a:ln>
        </p:spPr>
        <p:txBody>
          <a:bodyPr/>
          <a:lstStyle/>
          <a:p>
            <a:endParaRPr lang="zh-CN" altLang="en-US"/>
          </a:p>
        </p:txBody>
      </p:sp>
      <p:sp>
        <p:nvSpPr>
          <p:cNvPr id="15" name="Freeform 8"/>
          <p:cNvSpPr>
            <a:spLocks/>
          </p:cNvSpPr>
          <p:nvPr/>
        </p:nvSpPr>
        <p:spPr bwMode="auto">
          <a:xfrm>
            <a:off x="2693194" y="1260873"/>
            <a:ext cx="48816" cy="50006"/>
          </a:xfrm>
          <a:custGeom>
            <a:avLst/>
            <a:gdLst>
              <a:gd name="T0" fmla="*/ 0 w 2"/>
              <a:gd name="T1" fmla="*/ 2147483647 h 2"/>
              <a:gd name="T2" fmla="*/ 2147483647 w 2"/>
              <a:gd name="T3" fmla="*/ 2147483647 h 2"/>
              <a:gd name="T4" fmla="*/ 2147483647 w 2"/>
              <a:gd name="T5" fmla="*/ 0 h 2"/>
              <a:gd name="T6" fmla="*/ 2147483647 w 2"/>
              <a:gd name="T7" fmla="*/ 2147483647 h 2"/>
              <a:gd name="T8" fmla="*/ 0 w 2"/>
              <a:gd name="T9" fmla="*/ 2147483647 h 2"/>
              <a:gd name="T10" fmla="*/ 0 w 2"/>
              <a:gd name="T11" fmla="*/ 2147483647 h 2"/>
              <a:gd name="T12" fmla="*/ 0 w 2"/>
              <a:gd name="T13" fmla="*/ 2147483647 h 2"/>
              <a:gd name="T14" fmla="*/ 2147483647 w 2"/>
              <a:gd name="T15" fmla="*/ 2147483647 h 2"/>
              <a:gd name="T16" fmla="*/ 2147483647 w 2"/>
              <a:gd name="T17" fmla="*/ 2147483647 h 2"/>
              <a:gd name="T18" fmla="*/ 2147483647 w 2"/>
              <a:gd name="T19" fmla="*/ 2147483647 h 2"/>
              <a:gd name="T20" fmla="*/ 2147483647 w 2"/>
              <a:gd name="T21" fmla="*/ 2147483647 h 2"/>
              <a:gd name="T22" fmla="*/ 2147483647 w 2"/>
              <a:gd name="T23" fmla="*/ 2147483647 h 2"/>
              <a:gd name="T24" fmla="*/ 2147483647 w 2"/>
              <a:gd name="T25" fmla="*/ 2147483647 h 2"/>
              <a:gd name="T26" fmla="*/ 2147483647 w 2"/>
              <a:gd name="T27" fmla="*/ 0 h 2"/>
              <a:gd name="T28" fmla="*/ 2147483647 w 2"/>
              <a:gd name="T29" fmla="*/ 0 h 2"/>
              <a:gd name="T30" fmla="*/ 0 w 2"/>
              <a:gd name="T31" fmla="*/ 0 h 2"/>
              <a:gd name="T32" fmla="*/ 0 w 2"/>
              <a:gd name="T33" fmla="*/ 0 h 2"/>
              <a:gd name="T34" fmla="*/ 0 w 2"/>
              <a:gd name="T35" fmla="*/ 2147483647 h 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 h="2">
                <a:moveTo>
                  <a:pt x="0" y="1"/>
                </a:moveTo>
                <a:cubicBezTo>
                  <a:pt x="0" y="1"/>
                  <a:pt x="0" y="1"/>
                  <a:pt x="1" y="1"/>
                </a:cubicBezTo>
                <a:cubicBezTo>
                  <a:pt x="1" y="0"/>
                  <a:pt x="1" y="0"/>
                  <a:pt x="1" y="0"/>
                </a:cubicBezTo>
                <a:cubicBezTo>
                  <a:pt x="1" y="0"/>
                  <a:pt x="1" y="0"/>
                  <a:pt x="1" y="1"/>
                </a:cubicBezTo>
                <a:cubicBezTo>
                  <a:pt x="1" y="1"/>
                  <a:pt x="1" y="1"/>
                  <a:pt x="0" y="1"/>
                </a:cubicBezTo>
                <a:cubicBezTo>
                  <a:pt x="0" y="1"/>
                  <a:pt x="0" y="1"/>
                  <a:pt x="0" y="1"/>
                </a:cubicBezTo>
                <a:cubicBezTo>
                  <a:pt x="0" y="2"/>
                  <a:pt x="0" y="1"/>
                  <a:pt x="0" y="1"/>
                </a:cubicBezTo>
                <a:cubicBezTo>
                  <a:pt x="0" y="1"/>
                  <a:pt x="0" y="2"/>
                  <a:pt x="1" y="2"/>
                </a:cubicBezTo>
                <a:cubicBezTo>
                  <a:pt x="1" y="2"/>
                  <a:pt x="1" y="2"/>
                  <a:pt x="1" y="2"/>
                </a:cubicBezTo>
                <a:cubicBezTo>
                  <a:pt x="1" y="2"/>
                  <a:pt x="2" y="2"/>
                  <a:pt x="2" y="2"/>
                </a:cubicBezTo>
                <a:cubicBezTo>
                  <a:pt x="2" y="2"/>
                  <a:pt x="2" y="2"/>
                  <a:pt x="2" y="2"/>
                </a:cubicBezTo>
                <a:cubicBezTo>
                  <a:pt x="2" y="2"/>
                  <a:pt x="2" y="1"/>
                  <a:pt x="2" y="1"/>
                </a:cubicBezTo>
                <a:cubicBezTo>
                  <a:pt x="2" y="1"/>
                  <a:pt x="2" y="1"/>
                  <a:pt x="2" y="1"/>
                </a:cubicBezTo>
                <a:cubicBezTo>
                  <a:pt x="2" y="1"/>
                  <a:pt x="2" y="0"/>
                  <a:pt x="2" y="0"/>
                </a:cubicBezTo>
                <a:cubicBezTo>
                  <a:pt x="2" y="0"/>
                  <a:pt x="1" y="0"/>
                  <a:pt x="1" y="0"/>
                </a:cubicBezTo>
                <a:cubicBezTo>
                  <a:pt x="1" y="0"/>
                  <a:pt x="0" y="0"/>
                  <a:pt x="0" y="0"/>
                </a:cubicBezTo>
                <a:cubicBezTo>
                  <a:pt x="0" y="0"/>
                  <a:pt x="0" y="0"/>
                  <a:pt x="0" y="0"/>
                </a:cubicBezTo>
                <a:cubicBezTo>
                  <a:pt x="0" y="0"/>
                  <a:pt x="0" y="1"/>
                  <a:pt x="0" y="1"/>
                </a:cubicBezTo>
                <a:close/>
              </a:path>
            </a:pathLst>
          </a:custGeom>
          <a:solidFill>
            <a:srgbClr val="1570C1"/>
          </a:solidFill>
          <a:ln>
            <a:noFill/>
          </a:ln>
        </p:spPr>
        <p:txBody>
          <a:bodyPr/>
          <a:lstStyle/>
          <a:p>
            <a:endParaRPr lang="zh-CN" altLang="en-US"/>
          </a:p>
        </p:txBody>
      </p:sp>
      <p:sp>
        <p:nvSpPr>
          <p:cNvPr id="16" name="Freeform 9"/>
          <p:cNvSpPr>
            <a:spLocks/>
          </p:cNvSpPr>
          <p:nvPr/>
        </p:nvSpPr>
        <p:spPr bwMode="auto">
          <a:xfrm>
            <a:off x="2281237" y="3123010"/>
            <a:ext cx="23813" cy="23813"/>
          </a:xfrm>
          <a:custGeom>
            <a:avLst/>
            <a:gdLst>
              <a:gd name="T0" fmla="*/ 0 w 1"/>
              <a:gd name="T1" fmla="*/ 2147483647 h 1"/>
              <a:gd name="T2" fmla="*/ 0 w 1"/>
              <a:gd name="T3" fmla="*/ 2147483647 h 1"/>
              <a:gd name="T4" fmla="*/ 0 w 1"/>
              <a:gd name="T5" fmla="*/ 2147483647 h 1"/>
              <a:gd name="T6" fmla="*/ 0 w 1"/>
              <a:gd name="T7" fmla="*/ 2147483647 h 1"/>
              <a:gd name="T8" fmla="*/ 0 w 1"/>
              <a:gd name="T9" fmla="*/ 2147483647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0" y="1"/>
                </a:moveTo>
                <a:cubicBezTo>
                  <a:pt x="0" y="1"/>
                  <a:pt x="0" y="1"/>
                  <a:pt x="0" y="1"/>
                </a:cubicBezTo>
                <a:cubicBezTo>
                  <a:pt x="1" y="1"/>
                  <a:pt x="0" y="1"/>
                  <a:pt x="0" y="1"/>
                </a:cubicBezTo>
                <a:cubicBezTo>
                  <a:pt x="0" y="0"/>
                  <a:pt x="0" y="1"/>
                  <a:pt x="0" y="1"/>
                </a:cubicBezTo>
                <a:cubicBezTo>
                  <a:pt x="0" y="1"/>
                  <a:pt x="0" y="1"/>
                  <a:pt x="0" y="1"/>
                </a:cubicBezTo>
                <a:close/>
              </a:path>
            </a:pathLst>
          </a:custGeom>
          <a:solidFill>
            <a:srgbClr val="1570C1"/>
          </a:solidFill>
          <a:ln>
            <a:noFill/>
          </a:ln>
        </p:spPr>
        <p:txBody>
          <a:bodyPr/>
          <a:lstStyle/>
          <a:p>
            <a:endParaRPr lang="zh-CN" altLang="en-US"/>
          </a:p>
        </p:txBody>
      </p:sp>
      <p:sp>
        <p:nvSpPr>
          <p:cNvPr id="17" name="Freeform 10"/>
          <p:cNvSpPr>
            <a:spLocks/>
          </p:cNvSpPr>
          <p:nvPr/>
        </p:nvSpPr>
        <p:spPr bwMode="auto">
          <a:xfrm>
            <a:off x="3783807" y="1653778"/>
            <a:ext cx="170260" cy="98822"/>
          </a:xfrm>
          <a:custGeom>
            <a:avLst/>
            <a:gdLst>
              <a:gd name="T0" fmla="*/ 0 w 7"/>
              <a:gd name="T1" fmla="*/ 2147483647 h 4"/>
              <a:gd name="T2" fmla="*/ 2147483647 w 7"/>
              <a:gd name="T3" fmla="*/ 2147483647 h 4"/>
              <a:gd name="T4" fmla="*/ 2147483647 w 7"/>
              <a:gd name="T5" fmla="*/ 2147483647 h 4"/>
              <a:gd name="T6" fmla="*/ 2147483647 w 7"/>
              <a:gd name="T7" fmla="*/ 2147483647 h 4"/>
              <a:gd name="T8" fmla="*/ 2147483647 w 7"/>
              <a:gd name="T9" fmla="*/ 2147483647 h 4"/>
              <a:gd name="T10" fmla="*/ 0 w 7"/>
              <a:gd name="T11" fmla="*/ 2147483647 h 4"/>
              <a:gd name="T12" fmla="*/ 2147483647 w 7"/>
              <a:gd name="T13" fmla="*/ 2147483647 h 4"/>
              <a:gd name="T14" fmla="*/ 2147483647 w 7"/>
              <a:gd name="T15" fmla="*/ 2147483647 h 4"/>
              <a:gd name="T16" fmla="*/ 2147483647 w 7"/>
              <a:gd name="T17" fmla="*/ 2147483647 h 4"/>
              <a:gd name="T18" fmla="*/ 2147483647 w 7"/>
              <a:gd name="T19" fmla="*/ 2147483647 h 4"/>
              <a:gd name="T20" fmla="*/ 2147483647 w 7"/>
              <a:gd name="T21" fmla="*/ 2147483647 h 4"/>
              <a:gd name="T22" fmla="*/ 2147483647 w 7"/>
              <a:gd name="T23" fmla="*/ 2147483647 h 4"/>
              <a:gd name="T24" fmla="*/ 2147483647 w 7"/>
              <a:gd name="T25" fmla="*/ 2147483647 h 4"/>
              <a:gd name="T26" fmla="*/ 2147483647 w 7"/>
              <a:gd name="T27" fmla="*/ 2147483647 h 4"/>
              <a:gd name="T28" fmla="*/ 2147483647 w 7"/>
              <a:gd name="T29" fmla="*/ 2147483647 h 4"/>
              <a:gd name="T30" fmla="*/ 2147483647 w 7"/>
              <a:gd name="T31" fmla="*/ 2147483647 h 4"/>
              <a:gd name="T32" fmla="*/ 2147483647 w 7"/>
              <a:gd name="T33" fmla="*/ 2147483647 h 4"/>
              <a:gd name="T34" fmla="*/ 2147483647 w 7"/>
              <a:gd name="T35" fmla="*/ 2147483647 h 4"/>
              <a:gd name="T36" fmla="*/ 2147483647 w 7"/>
              <a:gd name="T37" fmla="*/ 2147483647 h 4"/>
              <a:gd name="T38" fmla="*/ 2147483647 w 7"/>
              <a:gd name="T39" fmla="*/ 2147483647 h 4"/>
              <a:gd name="T40" fmla="*/ 2147483647 w 7"/>
              <a:gd name="T41" fmla="*/ 2147483647 h 4"/>
              <a:gd name="T42" fmla="*/ 2147483647 w 7"/>
              <a:gd name="T43" fmla="*/ 0 h 4"/>
              <a:gd name="T44" fmla="*/ 2147483647 w 7"/>
              <a:gd name="T45" fmla="*/ 0 h 4"/>
              <a:gd name="T46" fmla="*/ 2147483647 w 7"/>
              <a:gd name="T47" fmla="*/ 0 h 4"/>
              <a:gd name="T48" fmla="*/ 2147483647 w 7"/>
              <a:gd name="T49" fmla="*/ 0 h 4"/>
              <a:gd name="T50" fmla="*/ 2147483647 w 7"/>
              <a:gd name="T51" fmla="*/ 0 h 4"/>
              <a:gd name="T52" fmla="*/ 2147483647 w 7"/>
              <a:gd name="T53" fmla="*/ 0 h 4"/>
              <a:gd name="T54" fmla="*/ 2147483647 w 7"/>
              <a:gd name="T55" fmla="*/ 0 h 4"/>
              <a:gd name="T56" fmla="*/ 2147483647 w 7"/>
              <a:gd name="T57" fmla="*/ 2147483647 h 4"/>
              <a:gd name="T58" fmla="*/ 2147483647 w 7"/>
              <a:gd name="T59" fmla="*/ 0 h 4"/>
              <a:gd name="T60" fmla="*/ 2147483647 w 7"/>
              <a:gd name="T61" fmla="*/ 2147483647 h 4"/>
              <a:gd name="T62" fmla="*/ 2147483647 w 7"/>
              <a:gd name="T63" fmla="*/ 2147483647 h 4"/>
              <a:gd name="T64" fmla="*/ 2147483647 w 7"/>
              <a:gd name="T65" fmla="*/ 0 h 4"/>
              <a:gd name="T66" fmla="*/ 2147483647 w 7"/>
              <a:gd name="T67" fmla="*/ 2147483647 h 4"/>
              <a:gd name="T68" fmla="*/ 2147483647 w 7"/>
              <a:gd name="T69" fmla="*/ 2147483647 h 4"/>
              <a:gd name="T70" fmla="*/ 2147483647 w 7"/>
              <a:gd name="T71" fmla="*/ 2147483647 h 4"/>
              <a:gd name="T72" fmla="*/ 2147483647 w 7"/>
              <a:gd name="T73" fmla="*/ 2147483647 h 4"/>
              <a:gd name="T74" fmla="*/ 2147483647 w 7"/>
              <a:gd name="T75" fmla="*/ 2147483647 h 4"/>
              <a:gd name="T76" fmla="*/ 2147483647 w 7"/>
              <a:gd name="T77" fmla="*/ 2147483647 h 4"/>
              <a:gd name="T78" fmla="*/ 2147483647 w 7"/>
              <a:gd name="T79" fmla="*/ 0 h 4"/>
              <a:gd name="T80" fmla="*/ 2147483647 w 7"/>
              <a:gd name="T81" fmla="*/ 0 h 4"/>
              <a:gd name="T82" fmla="*/ 2147483647 w 7"/>
              <a:gd name="T83" fmla="*/ 2147483647 h 4"/>
              <a:gd name="T84" fmla="*/ 2147483647 w 7"/>
              <a:gd name="T85" fmla="*/ 0 h 4"/>
              <a:gd name="T86" fmla="*/ 2147483647 w 7"/>
              <a:gd name="T87" fmla="*/ 2147483647 h 4"/>
              <a:gd name="T88" fmla="*/ 0 w 7"/>
              <a:gd name="T89" fmla="*/ 2147483647 h 4"/>
              <a:gd name="T90" fmla="*/ 0 w 7"/>
              <a:gd name="T91" fmla="*/ 2147483647 h 4"/>
              <a:gd name="T92" fmla="*/ 0 w 7"/>
              <a:gd name="T93" fmla="*/ 2147483647 h 4"/>
              <a:gd name="T94" fmla="*/ 0 w 7"/>
              <a:gd name="T95" fmla="*/ 2147483647 h 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7" h="4">
                <a:moveTo>
                  <a:pt x="0" y="1"/>
                </a:moveTo>
                <a:cubicBezTo>
                  <a:pt x="1" y="1"/>
                  <a:pt x="1" y="1"/>
                  <a:pt x="2" y="1"/>
                </a:cubicBezTo>
                <a:cubicBezTo>
                  <a:pt x="2" y="1"/>
                  <a:pt x="2" y="1"/>
                  <a:pt x="1" y="2"/>
                </a:cubicBezTo>
                <a:cubicBezTo>
                  <a:pt x="1" y="2"/>
                  <a:pt x="1" y="2"/>
                  <a:pt x="1" y="2"/>
                </a:cubicBezTo>
                <a:cubicBezTo>
                  <a:pt x="2" y="2"/>
                  <a:pt x="2" y="2"/>
                  <a:pt x="2" y="2"/>
                </a:cubicBezTo>
                <a:cubicBezTo>
                  <a:pt x="2" y="2"/>
                  <a:pt x="1" y="2"/>
                  <a:pt x="0" y="2"/>
                </a:cubicBezTo>
                <a:cubicBezTo>
                  <a:pt x="0" y="2"/>
                  <a:pt x="1" y="2"/>
                  <a:pt x="1" y="2"/>
                </a:cubicBezTo>
                <a:cubicBezTo>
                  <a:pt x="1" y="2"/>
                  <a:pt x="1" y="3"/>
                  <a:pt x="1" y="3"/>
                </a:cubicBezTo>
                <a:cubicBezTo>
                  <a:pt x="2" y="3"/>
                  <a:pt x="1" y="3"/>
                  <a:pt x="2" y="3"/>
                </a:cubicBezTo>
                <a:cubicBezTo>
                  <a:pt x="2" y="3"/>
                  <a:pt x="1" y="3"/>
                  <a:pt x="1" y="3"/>
                </a:cubicBezTo>
                <a:cubicBezTo>
                  <a:pt x="0" y="3"/>
                  <a:pt x="1" y="3"/>
                  <a:pt x="1" y="3"/>
                </a:cubicBezTo>
                <a:cubicBezTo>
                  <a:pt x="2" y="4"/>
                  <a:pt x="2" y="4"/>
                  <a:pt x="2" y="4"/>
                </a:cubicBezTo>
                <a:cubicBezTo>
                  <a:pt x="2" y="4"/>
                  <a:pt x="3" y="4"/>
                  <a:pt x="3" y="4"/>
                </a:cubicBezTo>
                <a:cubicBezTo>
                  <a:pt x="4" y="4"/>
                  <a:pt x="4" y="4"/>
                  <a:pt x="4" y="4"/>
                </a:cubicBezTo>
                <a:cubicBezTo>
                  <a:pt x="4" y="3"/>
                  <a:pt x="4" y="3"/>
                  <a:pt x="5" y="3"/>
                </a:cubicBezTo>
                <a:cubicBezTo>
                  <a:pt x="5" y="3"/>
                  <a:pt x="5" y="3"/>
                  <a:pt x="5" y="3"/>
                </a:cubicBezTo>
                <a:cubicBezTo>
                  <a:pt x="6" y="3"/>
                  <a:pt x="6" y="3"/>
                  <a:pt x="6" y="3"/>
                </a:cubicBezTo>
                <a:cubicBezTo>
                  <a:pt x="6" y="3"/>
                  <a:pt x="6" y="2"/>
                  <a:pt x="7" y="2"/>
                </a:cubicBezTo>
                <a:cubicBezTo>
                  <a:pt x="7" y="2"/>
                  <a:pt x="7" y="2"/>
                  <a:pt x="7" y="2"/>
                </a:cubicBezTo>
                <a:cubicBezTo>
                  <a:pt x="7" y="2"/>
                  <a:pt x="7" y="2"/>
                  <a:pt x="7" y="1"/>
                </a:cubicBezTo>
                <a:cubicBezTo>
                  <a:pt x="7" y="1"/>
                  <a:pt x="7" y="1"/>
                  <a:pt x="7" y="1"/>
                </a:cubicBezTo>
                <a:cubicBezTo>
                  <a:pt x="6" y="1"/>
                  <a:pt x="7" y="1"/>
                  <a:pt x="6" y="0"/>
                </a:cubicBezTo>
                <a:cubicBezTo>
                  <a:pt x="6" y="0"/>
                  <a:pt x="6" y="0"/>
                  <a:pt x="6" y="0"/>
                </a:cubicBezTo>
                <a:cubicBezTo>
                  <a:pt x="7" y="0"/>
                  <a:pt x="7" y="0"/>
                  <a:pt x="6" y="0"/>
                </a:cubicBezTo>
                <a:cubicBezTo>
                  <a:pt x="6" y="0"/>
                  <a:pt x="6" y="0"/>
                  <a:pt x="6" y="0"/>
                </a:cubicBezTo>
                <a:cubicBezTo>
                  <a:pt x="6" y="0"/>
                  <a:pt x="6" y="0"/>
                  <a:pt x="6" y="0"/>
                </a:cubicBezTo>
                <a:cubicBezTo>
                  <a:pt x="6" y="0"/>
                  <a:pt x="5" y="0"/>
                  <a:pt x="5" y="0"/>
                </a:cubicBezTo>
                <a:cubicBezTo>
                  <a:pt x="6" y="0"/>
                  <a:pt x="5" y="0"/>
                  <a:pt x="5" y="0"/>
                </a:cubicBezTo>
                <a:cubicBezTo>
                  <a:pt x="5" y="0"/>
                  <a:pt x="5" y="0"/>
                  <a:pt x="5" y="1"/>
                </a:cubicBezTo>
                <a:cubicBezTo>
                  <a:pt x="5" y="1"/>
                  <a:pt x="5" y="0"/>
                  <a:pt x="4" y="0"/>
                </a:cubicBezTo>
                <a:cubicBezTo>
                  <a:pt x="4" y="0"/>
                  <a:pt x="4" y="1"/>
                  <a:pt x="4" y="1"/>
                </a:cubicBezTo>
                <a:cubicBezTo>
                  <a:pt x="4" y="1"/>
                  <a:pt x="4" y="1"/>
                  <a:pt x="4" y="1"/>
                </a:cubicBezTo>
                <a:cubicBezTo>
                  <a:pt x="4" y="0"/>
                  <a:pt x="4" y="0"/>
                  <a:pt x="4" y="0"/>
                </a:cubicBezTo>
                <a:cubicBezTo>
                  <a:pt x="3" y="1"/>
                  <a:pt x="4" y="1"/>
                  <a:pt x="3" y="1"/>
                </a:cubicBezTo>
                <a:cubicBezTo>
                  <a:pt x="3" y="1"/>
                  <a:pt x="3" y="1"/>
                  <a:pt x="3" y="1"/>
                </a:cubicBezTo>
                <a:cubicBezTo>
                  <a:pt x="3" y="1"/>
                  <a:pt x="3" y="1"/>
                  <a:pt x="3" y="1"/>
                </a:cubicBezTo>
                <a:cubicBezTo>
                  <a:pt x="3" y="1"/>
                  <a:pt x="3" y="1"/>
                  <a:pt x="3" y="1"/>
                </a:cubicBezTo>
                <a:cubicBezTo>
                  <a:pt x="2" y="1"/>
                  <a:pt x="2" y="1"/>
                  <a:pt x="2" y="1"/>
                </a:cubicBezTo>
                <a:cubicBezTo>
                  <a:pt x="2" y="2"/>
                  <a:pt x="2" y="1"/>
                  <a:pt x="2" y="1"/>
                </a:cubicBezTo>
                <a:cubicBezTo>
                  <a:pt x="2" y="1"/>
                  <a:pt x="2" y="1"/>
                  <a:pt x="2" y="0"/>
                </a:cubicBezTo>
                <a:cubicBezTo>
                  <a:pt x="2" y="0"/>
                  <a:pt x="1" y="0"/>
                  <a:pt x="1" y="0"/>
                </a:cubicBezTo>
                <a:cubicBezTo>
                  <a:pt x="1" y="0"/>
                  <a:pt x="1" y="0"/>
                  <a:pt x="1" y="1"/>
                </a:cubicBezTo>
                <a:cubicBezTo>
                  <a:pt x="1" y="1"/>
                  <a:pt x="1" y="0"/>
                  <a:pt x="1" y="0"/>
                </a:cubicBezTo>
                <a:cubicBezTo>
                  <a:pt x="1" y="1"/>
                  <a:pt x="1" y="1"/>
                  <a:pt x="1" y="1"/>
                </a:cubicBezTo>
                <a:cubicBezTo>
                  <a:pt x="1" y="1"/>
                  <a:pt x="1" y="1"/>
                  <a:pt x="0" y="1"/>
                </a:cubicBezTo>
                <a:cubicBezTo>
                  <a:pt x="0" y="1"/>
                  <a:pt x="0" y="1"/>
                  <a:pt x="0" y="1"/>
                </a:cubicBezTo>
                <a:cubicBezTo>
                  <a:pt x="1" y="1"/>
                  <a:pt x="0" y="1"/>
                  <a:pt x="0" y="1"/>
                </a:cubicBezTo>
                <a:cubicBezTo>
                  <a:pt x="0" y="1"/>
                  <a:pt x="0" y="1"/>
                  <a:pt x="0" y="1"/>
                </a:cubicBezTo>
                <a:close/>
              </a:path>
            </a:pathLst>
          </a:custGeom>
          <a:solidFill>
            <a:srgbClr val="1570C1"/>
          </a:solidFill>
          <a:ln>
            <a:noFill/>
          </a:ln>
        </p:spPr>
        <p:txBody>
          <a:bodyPr/>
          <a:lstStyle/>
          <a:p>
            <a:endParaRPr lang="zh-CN" altLang="en-US"/>
          </a:p>
        </p:txBody>
      </p:sp>
      <p:sp>
        <p:nvSpPr>
          <p:cNvPr id="18" name="Freeform 11"/>
          <p:cNvSpPr>
            <a:spLocks/>
          </p:cNvSpPr>
          <p:nvPr/>
        </p:nvSpPr>
        <p:spPr bwMode="auto">
          <a:xfrm>
            <a:off x="4050507" y="1897857"/>
            <a:ext cx="146447" cy="221456"/>
          </a:xfrm>
          <a:custGeom>
            <a:avLst/>
            <a:gdLst>
              <a:gd name="T0" fmla="*/ 0 w 6"/>
              <a:gd name="T1" fmla="*/ 2147483647 h 9"/>
              <a:gd name="T2" fmla="*/ 0 w 6"/>
              <a:gd name="T3" fmla="*/ 2147483647 h 9"/>
              <a:gd name="T4" fmla="*/ 0 w 6"/>
              <a:gd name="T5" fmla="*/ 2147483647 h 9"/>
              <a:gd name="T6" fmla="*/ 2147483647 w 6"/>
              <a:gd name="T7" fmla="*/ 2147483647 h 9"/>
              <a:gd name="T8" fmla="*/ 2147483647 w 6"/>
              <a:gd name="T9" fmla="*/ 2147483647 h 9"/>
              <a:gd name="T10" fmla="*/ 0 w 6"/>
              <a:gd name="T11" fmla="*/ 2147483647 h 9"/>
              <a:gd name="T12" fmla="*/ 2147483647 w 6"/>
              <a:gd name="T13" fmla="*/ 2147483647 h 9"/>
              <a:gd name="T14" fmla="*/ 2147483647 w 6"/>
              <a:gd name="T15" fmla="*/ 2147483647 h 9"/>
              <a:gd name="T16" fmla="*/ 2147483647 w 6"/>
              <a:gd name="T17" fmla="*/ 2147483647 h 9"/>
              <a:gd name="T18" fmla="*/ 2147483647 w 6"/>
              <a:gd name="T19" fmla="*/ 2147483647 h 9"/>
              <a:gd name="T20" fmla="*/ 2147483647 w 6"/>
              <a:gd name="T21" fmla="*/ 2147483647 h 9"/>
              <a:gd name="T22" fmla="*/ 2147483647 w 6"/>
              <a:gd name="T23" fmla="*/ 2147483647 h 9"/>
              <a:gd name="T24" fmla="*/ 2147483647 w 6"/>
              <a:gd name="T25" fmla="*/ 2147483647 h 9"/>
              <a:gd name="T26" fmla="*/ 2147483647 w 6"/>
              <a:gd name="T27" fmla="*/ 2147483647 h 9"/>
              <a:gd name="T28" fmla="*/ 2147483647 w 6"/>
              <a:gd name="T29" fmla="*/ 2147483647 h 9"/>
              <a:gd name="T30" fmla="*/ 2147483647 w 6"/>
              <a:gd name="T31" fmla="*/ 2147483647 h 9"/>
              <a:gd name="T32" fmla="*/ 2147483647 w 6"/>
              <a:gd name="T33" fmla="*/ 2147483647 h 9"/>
              <a:gd name="T34" fmla="*/ 2147483647 w 6"/>
              <a:gd name="T35" fmla="*/ 2147483647 h 9"/>
              <a:gd name="T36" fmla="*/ 2147483647 w 6"/>
              <a:gd name="T37" fmla="*/ 2147483647 h 9"/>
              <a:gd name="T38" fmla="*/ 2147483647 w 6"/>
              <a:gd name="T39" fmla="*/ 2147483647 h 9"/>
              <a:gd name="T40" fmla="*/ 2147483647 w 6"/>
              <a:gd name="T41" fmla="*/ 2147483647 h 9"/>
              <a:gd name="T42" fmla="*/ 2147483647 w 6"/>
              <a:gd name="T43" fmla="*/ 2147483647 h 9"/>
              <a:gd name="T44" fmla="*/ 2147483647 w 6"/>
              <a:gd name="T45" fmla="*/ 2147483647 h 9"/>
              <a:gd name="T46" fmla="*/ 0 w 6"/>
              <a:gd name="T47" fmla="*/ 2147483647 h 9"/>
              <a:gd name="T48" fmla="*/ 2147483647 w 6"/>
              <a:gd name="T49" fmla="*/ 2147483647 h 9"/>
              <a:gd name="T50" fmla="*/ 2147483647 w 6"/>
              <a:gd name="T51" fmla="*/ 2147483647 h 9"/>
              <a:gd name="T52" fmla="*/ 2147483647 w 6"/>
              <a:gd name="T53" fmla="*/ 2147483647 h 9"/>
              <a:gd name="T54" fmla="*/ 2147483647 w 6"/>
              <a:gd name="T55" fmla="*/ 2147483647 h 9"/>
              <a:gd name="T56" fmla="*/ 2147483647 w 6"/>
              <a:gd name="T57" fmla="*/ 2147483647 h 9"/>
              <a:gd name="T58" fmla="*/ 2147483647 w 6"/>
              <a:gd name="T59" fmla="*/ 2147483647 h 9"/>
              <a:gd name="T60" fmla="*/ 2147483647 w 6"/>
              <a:gd name="T61" fmla="*/ 2147483647 h 9"/>
              <a:gd name="T62" fmla="*/ 2147483647 w 6"/>
              <a:gd name="T63" fmla="*/ 2147483647 h 9"/>
              <a:gd name="T64" fmla="*/ 2147483647 w 6"/>
              <a:gd name="T65" fmla="*/ 2147483647 h 9"/>
              <a:gd name="T66" fmla="*/ 2147483647 w 6"/>
              <a:gd name="T67" fmla="*/ 2147483647 h 9"/>
              <a:gd name="T68" fmla="*/ 2147483647 w 6"/>
              <a:gd name="T69" fmla="*/ 2147483647 h 9"/>
              <a:gd name="T70" fmla="*/ 2147483647 w 6"/>
              <a:gd name="T71" fmla="*/ 2147483647 h 9"/>
              <a:gd name="T72" fmla="*/ 2147483647 w 6"/>
              <a:gd name="T73" fmla="*/ 2147483647 h 9"/>
              <a:gd name="T74" fmla="*/ 2147483647 w 6"/>
              <a:gd name="T75" fmla="*/ 2147483647 h 9"/>
              <a:gd name="T76" fmla="*/ 2147483647 w 6"/>
              <a:gd name="T77" fmla="*/ 2147483647 h 9"/>
              <a:gd name="T78" fmla="*/ 2147483647 w 6"/>
              <a:gd name="T79" fmla="*/ 2147483647 h 9"/>
              <a:gd name="T80" fmla="*/ 2147483647 w 6"/>
              <a:gd name="T81" fmla="*/ 2147483647 h 9"/>
              <a:gd name="T82" fmla="*/ 2147483647 w 6"/>
              <a:gd name="T83" fmla="*/ 2147483647 h 9"/>
              <a:gd name="T84" fmla="*/ 2147483647 w 6"/>
              <a:gd name="T85" fmla="*/ 2147483647 h 9"/>
              <a:gd name="T86" fmla="*/ 2147483647 w 6"/>
              <a:gd name="T87" fmla="*/ 0 h 9"/>
              <a:gd name="T88" fmla="*/ 2147483647 w 6"/>
              <a:gd name="T89" fmla="*/ 0 h 9"/>
              <a:gd name="T90" fmla="*/ 2147483647 w 6"/>
              <a:gd name="T91" fmla="*/ 0 h 9"/>
              <a:gd name="T92" fmla="*/ 2147483647 w 6"/>
              <a:gd name="T93" fmla="*/ 0 h 9"/>
              <a:gd name="T94" fmla="*/ 2147483647 w 6"/>
              <a:gd name="T95" fmla="*/ 0 h 9"/>
              <a:gd name="T96" fmla="*/ 2147483647 w 6"/>
              <a:gd name="T97" fmla="*/ 0 h 9"/>
              <a:gd name="T98" fmla="*/ 2147483647 w 6"/>
              <a:gd name="T99" fmla="*/ 2147483647 h 9"/>
              <a:gd name="T100" fmla="*/ 2147483647 w 6"/>
              <a:gd name="T101" fmla="*/ 2147483647 h 9"/>
              <a:gd name="T102" fmla="*/ 0 w 6"/>
              <a:gd name="T103" fmla="*/ 2147483647 h 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 h="9">
                <a:moveTo>
                  <a:pt x="0" y="1"/>
                </a:moveTo>
                <a:cubicBezTo>
                  <a:pt x="0" y="1"/>
                  <a:pt x="0" y="1"/>
                  <a:pt x="0" y="1"/>
                </a:cubicBezTo>
                <a:cubicBezTo>
                  <a:pt x="0" y="1"/>
                  <a:pt x="0" y="2"/>
                  <a:pt x="0" y="2"/>
                </a:cubicBezTo>
                <a:cubicBezTo>
                  <a:pt x="1" y="2"/>
                  <a:pt x="1" y="2"/>
                  <a:pt x="1" y="2"/>
                </a:cubicBezTo>
                <a:cubicBezTo>
                  <a:pt x="1" y="2"/>
                  <a:pt x="1" y="2"/>
                  <a:pt x="1" y="2"/>
                </a:cubicBezTo>
                <a:cubicBezTo>
                  <a:pt x="0" y="2"/>
                  <a:pt x="0" y="2"/>
                  <a:pt x="0" y="2"/>
                </a:cubicBezTo>
                <a:cubicBezTo>
                  <a:pt x="1" y="2"/>
                  <a:pt x="1" y="2"/>
                  <a:pt x="1" y="2"/>
                </a:cubicBezTo>
                <a:cubicBezTo>
                  <a:pt x="1" y="2"/>
                  <a:pt x="1" y="2"/>
                  <a:pt x="1" y="2"/>
                </a:cubicBezTo>
                <a:cubicBezTo>
                  <a:pt x="1" y="3"/>
                  <a:pt x="1" y="3"/>
                  <a:pt x="1" y="3"/>
                </a:cubicBezTo>
                <a:cubicBezTo>
                  <a:pt x="1" y="3"/>
                  <a:pt x="1" y="3"/>
                  <a:pt x="1" y="4"/>
                </a:cubicBezTo>
                <a:cubicBezTo>
                  <a:pt x="1" y="4"/>
                  <a:pt x="1" y="4"/>
                  <a:pt x="1" y="4"/>
                </a:cubicBezTo>
                <a:cubicBezTo>
                  <a:pt x="2" y="4"/>
                  <a:pt x="2" y="4"/>
                  <a:pt x="2" y="4"/>
                </a:cubicBezTo>
                <a:cubicBezTo>
                  <a:pt x="2" y="4"/>
                  <a:pt x="2" y="4"/>
                  <a:pt x="2" y="5"/>
                </a:cubicBezTo>
                <a:cubicBezTo>
                  <a:pt x="2" y="5"/>
                  <a:pt x="2" y="5"/>
                  <a:pt x="2" y="5"/>
                </a:cubicBezTo>
                <a:cubicBezTo>
                  <a:pt x="2" y="5"/>
                  <a:pt x="2" y="5"/>
                  <a:pt x="2" y="5"/>
                </a:cubicBezTo>
                <a:cubicBezTo>
                  <a:pt x="2" y="5"/>
                  <a:pt x="1" y="5"/>
                  <a:pt x="1" y="6"/>
                </a:cubicBezTo>
                <a:cubicBezTo>
                  <a:pt x="1" y="6"/>
                  <a:pt x="1" y="6"/>
                  <a:pt x="1" y="6"/>
                </a:cubicBezTo>
                <a:cubicBezTo>
                  <a:pt x="1" y="6"/>
                  <a:pt x="2" y="6"/>
                  <a:pt x="1" y="6"/>
                </a:cubicBezTo>
                <a:cubicBezTo>
                  <a:pt x="1" y="7"/>
                  <a:pt x="1" y="7"/>
                  <a:pt x="1" y="7"/>
                </a:cubicBezTo>
                <a:cubicBezTo>
                  <a:pt x="1" y="7"/>
                  <a:pt x="1" y="7"/>
                  <a:pt x="1" y="7"/>
                </a:cubicBezTo>
                <a:cubicBezTo>
                  <a:pt x="2" y="7"/>
                  <a:pt x="2" y="7"/>
                  <a:pt x="2" y="7"/>
                </a:cubicBezTo>
                <a:cubicBezTo>
                  <a:pt x="2" y="7"/>
                  <a:pt x="1" y="8"/>
                  <a:pt x="1" y="8"/>
                </a:cubicBezTo>
                <a:cubicBezTo>
                  <a:pt x="1" y="8"/>
                  <a:pt x="1" y="8"/>
                  <a:pt x="1" y="8"/>
                </a:cubicBezTo>
                <a:cubicBezTo>
                  <a:pt x="1" y="8"/>
                  <a:pt x="0" y="9"/>
                  <a:pt x="0" y="9"/>
                </a:cubicBezTo>
                <a:cubicBezTo>
                  <a:pt x="1" y="9"/>
                  <a:pt x="1" y="8"/>
                  <a:pt x="1" y="8"/>
                </a:cubicBezTo>
                <a:cubicBezTo>
                  <a:pt x="2" y="9"/>
                  <a:pt x="2" y="9"/>
                  <a:pt x="2" y="8"/>
                </a:cubicBezTo>
                <a:cubicBezTo>
                  <a:pt x="2" y="8"/>
                  <a:pt x="2" y="8"/>
                  <a:pt x="2" y="8"/>
                </a:cubicBezTo>
                <a:cubicBezTo>
                  <a:pt x="3" y="8"/>
                  <a:pt x="3" y="8"/>
                  <a:pt x="3" y="8"/>
                </a:cubicBezTo>
                <a:cubicBezTo>
                  <a:pt x="4" y="8"/>
                  <a:pt x="4" y="8"/>
                  <a:pt x="4" y="8"/>
                </a:cubicBezTo>
                <a:cubicBezTo>
                  <a:pt x="5" y="8"/>
                  <a:pt x="5" y="8"/>
                  <a:pt x="5" y="8"/>
                </a:cubicBezTo>
                <a:cubicBezTo>
                  <a:pt x="5" y="7"/>
                  <a:pt x="5" y="7"/>
                  <a:pt x="5" y="7"/>
                </a:cubicBezTo>
                <a:cubicBezTo>
                  <a:pt x="5" y="7"/>
                  <a:pt x="6" y="6"/>
                  <a:pt x="6" y="6"/>
                </a:cubicBezTo>
                <a:cubicBezTo>
                  <a:pt x="6" y="6"/>
                  <a:pt x="5" y="6"/>
                  <a:pt x="5" y="6"/>
                </a:cubicBezTo>
                <a:cubicBezTo>
                  <a:pt x="5" y="6"/>
                  <a:pt x="5" y="6"/>
                  <a:pt x="5" y="6"/>
                </a:cubicBezTo>
                <a:cubicBezTo>
                  <a:pt x="5" y="5"/>
                  <a:pt x="5" y="5"/>
                  <a:pt x="5" y="5"/>
                </a:cubicBezTo>
                <a:cubicBezTo>
                  <a:pt x="5" y="5"/>
                  <a:pt x="4" y="4"/>
                  <a:pt x="4" y="4"/>
                </a:cubicBezTo>
                <a:cubicBezTo>
                  <a:pt x="4" y="4"/>
                  <a:pt x="3" y="4"/>
                  <a:pt x="3" y="4"/>
                </a:cubicBezTo>
                <a:cubicBezTo>
                  <a:pt x="3" y="3"/>
                  <a:pt x="3" y="3"/>
                  <a:pt x="3" y="3"/>
                </a:cubicBezTo>
                <a:cubicBezTo>
                  <a:pt x="3" y="2"/>
                  <a:pt x="2" y="2"/>
                  <a:pt x="3" y="2"/>
                </a:cubicBezTo>
                <a:cubicBezTo>
                  <a:pt x="3" y="2"/>
                  <a:pt x="3" y="2"/>
                  <a:pt x="3" y="1"/>
                </a:cubicBezTo>
                <a:cubicBezTo>
                  <a:pt x="3" y="1"/>
                  <a:pt x="4" y="1"/>
                  <a:pt x="3" y="1"/>
                </a:cubicBezTo>
                <a:cubicBezTo>
                  <a:pt x="3" y="1"/>
                  <a:pt x="3" y="1"/>
                  <a:pt x="3" y="1"/>
                </a:cubicBezTo>
                <a:cubicBezTo>
                  <a:pt x="3" y="1"/>
                  <a:pt x="2" y="1"/>
                  <a:pt x="2" y="1"/>
                </a:cubicBezTo>
                <a:cubicBezTo>
                  <a:pt x="2" y="1"/>
                  <a:pt x="2" y="0"/>
                  <a:pt x="2" y="0"/>
                </a:cubicBezTo>
                <a:cubicBezTo>
                  <a:pt x="2" y="0"/>
                  <a:pt x="3" y="0"/>
                  <a:pt x="3" y="0"/>
                </a:cubicBezTo>
                <a:cubicBezTo>
                  <a:pt x="3" y="0"/>
                  <a:pt x="2" y="0"/>
                  <a:pt x="2" y="0"/>
                </a:cubicBezTo>
                <a:cubicBezTo>
                  <a:pt x="2" y="0"/>
                  <a:pt x="1" y="0"/>
                  <a:pt x="1" y="0"/>
                </a:cubicBezTo>
                <a:cubicBezTo>
                  <a:pt x="1" y="0"/>
                  <a:pt x="1" y="0"/>
                  <a:pt x="1" y="0"/>
                </a:cubicBezTo>
                <a:cubicBezTo>
                  <a:pt x="1" y="0"/>
                  <a:pt x="1" y="0"/>
                  <a:pt x="1" y="0"/>
                </a:cubicBezTo>
                <a:cubicBezTo>
                  <a:pt x="1" y="1"/>
                  <a:pt x="1" y="1"/>
                  <a:pt x="1" y="1"/>
                </a:cubicBezTo>
                <a:cubicBezTo>
                  <a:pt x="1" y="1"/>
                  <a:pt x="1" y="1"/>
                  <a:pt x="1" y="1"/>
                </a:cubicBezTo>
                <a:cubicBezTo>
                  <a:pt x="0" y="1"/>
                  <a:pt x="0" y="1"/>
                  <a:pt x="0" y="1"/>
                </a:cubicBezTo>
                <a:close/>
              </a:path>
            </a:pathLst>
          </a:custGeom>
          <a:solidFill>
            <a:srgbClr val="1570C1"/>
          </a:solidFill>
          <a:ln>
            <a:noFill/>
          </a:ln>
        </p:spPr>
        <p:txBody>
          <a:bodyPr/>
          <a:lstStyle/>
          <a:p>
            <a:endParaRPr lang="zh-CN" altLang="en-US"/>
          </a:p>
        </p:txBody>
      </p:sp>
      <p:sp>
        <p:nvSpPr>
          <p:cNvPr id="19" name="Freeform 12"/>
          <p:cNvSpPr>
            <a:spLocks/>
          </p:cNvSpPr>
          <p:nvPr/>
        </p:nvSpPr>
        <p:spPr bwMode="auto">
          <a:xfrm>
            <a:off x="3979069" y="1996679"/>
            <a:ext cx="71438" cy="73819"/>
          </a:xfrm>
          <a:custGeom>
            <a:avLst/>
            <a:gdLst>
              <a:gd name="T0" fmla="*/ 2147483647 w 3"/>
              <a:gd name="T1" fmla="*/ 2147483647 h 3"/>
              <a:gd name="T2" fmla="*/ 2147483647 w 3"/>
              <a:gd name="T3" fmla="*/ 2147483647 h 3"/>
              <a:gd name="T4" fmla="*/ 2147483647 w 3"/>
              <a:gd name="T5" fmla="*/ 2147483647 h 3"/>
              <a:gd name="T6" fmla="*/ 2147483647 w 3"/>
              <a:gd name="T7" fmla="*/ 2147483647 h 3"/>
              <a:gd name="T8" fmla="*/ 2147483647 w 3"/>
              <a:gd name="T9" fmla="*/ 2147483647 h 3"/>
              <a:gd name="T10" fmla="*/ 2147483647 w 3"/>
              <a:gd name="T11" fmla="*/ 2147483647 h 3"/>
              <a:gd name="T12" fmla="*/ 2147483647 w 3"/>
              <a:gd name="T13" fmla="*/ 2147483647 h 3"/>
              <a:gd name="T14" fmla="*/ 2147483647 w 3"/>
              <a:gd name="T15" fmla="*/ 2147483647 h 3"/>
              <a:gd name="T16" fmla="*/ 2147483647 w 3"/>
              <a:gd name="T17" fmla="*/ 0 h 3"/>
              <a:gd name="T18" fmla="*/ 2147483647 w 3"/>
              <a:gd name="T19" fmla="*/ 0 h 3"/>
              <a:gd name="T20" fmla="*/ 2147483647 w 3"/>
              <a:gd name="T21" fmla="*/ 0 h 3"/>
              <a:gd name="T22" fmla="*/ 2147483647 w 3"/>
              <a:gd name="T23" fmla="*/ 0 h 3"/>
              <a:gd name="T24" fmla="*/ 2147483647 w 3"/>
              <a:gd name="T25" fmla="*/ 0 h 3"/>
              <a:gd name="T26" fmla="*/ 2147483647 w 3"/>
              <a:gd name="T27" fmla="*/ 0 h 3"/>
              <a:gd name="T28" fmla="*/ 2147483647 w 3"/>
              <a:gd name="T29" fmla="*/ 0 h 3"/>
              <a:gd name="T30" fmla="*/ 2147483647 w 3"/>
              <a:gd name="T31" fmla="*/ 0 h 3"/>
              <a:gd name="T32" fmla="*/ 2147483647 w 3"/>
              <a:gd name="T33" fmla="*/ 0 h 3"/>
              <a:gd name="T34" fmla="*/ 2147483647 w 3"/>
              <a:gd name="T35" fmla="*/ 0 h 3"/>
              <a:gd name="T36" fmla="*/ 2147483647 w 3"/>
              <a:gd name="T37" fmla="*/ 0 h 3"/>
              <a:gd name="T38" fmla="*/ 2147483647 w 3"/>
              <a:gd name="T39" fmla="*/ 0 h 3"/>
              <a:gd name="T40" fmla="*/ 2147483647 w 3"/>
              <a:gd name="T41" fmla="*/ 0 h 3"/>
              <a:gd name="T42" fmla="*/ 2147483647 w 3"/>
              <a:gd name="T43" fmla="*/ 0 h 3"/>
              <a:gd name="T44" fmla="*/ 2147483647 w 3"/>
              <a:gd name="T45" fmla="*/ 0 h 3"/>
              <a:gd name="T46" fmla="*/ 2147483647 w 3"/>
              <a:gd name="T47" fmla="*/ 0 h 3"/>
              <a:gd name="T48" fmla="*/ 2147483647 w 3"/>
              <a:gd name="T49" fmla="*/ 0 h 3"/>
              <a:gd name="T50" fmla="*/ 2147483647 w 3"/>
              <a:gd name="T51" fmla="*/ 0 h 3"/>
              <a:gd name="T52" fmla="*/ 2147483647 w 3"/>
              <a:gd name="T53" fmla="*/ 0 h 3"/>
              <a:gd name="T54" fmla="*/ 2147483647 w 3"/>
              <a:gd name="T55" fmla="*/ 0 h 3"/>
              <a:gd name="T56" fmla="*/ 2147483647 w 3"/>
              <a:gd name="T57" fmla="*/ 0 h 3"/>
              <a:gd name="T58" fmla="*/ 2147483647 w 3"/>
              <a:gd name="T59" fmla="*/ 0 h 3"/>
              <a:gd name="T60" fmla="*/ 2147483647 w 3"/>
              <a:gd name="T61" fmla="*/ 0 h 3"/>
              <a:gd name="T62" fmla="*/ 2147483647 w 3"/>
              <a:gd name="T63" fmla="*/ 0 h 3"/>
              <a:gd name="T64" fmla="*/ 2147483647 w 3"/>
              <a:gd name="T65" fmla="*/ 0 h 3"/>
              <a:gd name="T66" fmla="*/ 2147483647 w 3"/>
              <a:gd name="T67" fmla="*/ 0 h 3"/>
              <a:gd name="T68" fmla="*/ 2147483647 w 3"/>
              <a:gd name="T69" fmla="*/ 0 h 3"/>
              <a:gd name="T70" fmla="*/ 2147483647 w 3"/>
              <a:gd name="T71" fmla="*/ 0 h 3"/>
              <a:gd name="T72" fmla="*/ 2147483647 w 3"/>
              <a:gd name="T73" fmla="*/ 0 h 3"/>
              <a:gd name="T74" fmla="*/ 2147483647 w 3"/>
              <a:gd name="T75" fmla="*/ 2147483647 h 3"/>
              <a:gd name="T76" fmla="*/ 2147483647 w 3"/>
              <a:gd name="T77" fmla="*/ 2147483647 h 3"/>
              <a:gd name="T78" fmla="*/ 2147483647 w 3"/>
              <a:gd name="T79" fmla="*/ 2147483647 h 3"/>
              <a:gd name="T80" fmla="*/ 2147483647 w 3"/>
              <a:gd name="T81" fmla="*/ 2147483647 h 3"/>
              <a:gd name="T82" fmla="*/ 2147483647 w 3"/>
              <a:gd name="T83" fmla="*/ 2147483647 h 3"/>
              <a:gd name="T84" fmla="*/ 2147483647 w 3"/>
              <a:gd name="T85" fmla="*/ 2147483647 h 3"/>
              <a:gd name="T86" fmla="*/ 2147483647 w 3"/>
              <a:gd name="T87" fmla="*/ 2147483647 h 3"/>
              <a:gd name="T88" fmla="*/ 0 w 3"/>
              <a:gd name="T89" fmla="*/ 2147483647 h 3"/>
              <a:gd name="T90" fmla="*/ 2147483647 w 3"/>
              <a:gd name="T91" fmla="*/ 2147483647 h 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 h="3">
                <a:moveTo>
                  <a:pt x="1" y="3"/>
                </a:moveTo>
                <a:cubicBezTo>
                  <a:pt x="1" y="3"/>
                  <a:pt x="2" y="3"/>
                  <a:pt x="2" y="3"/>
                </a:cubicBezTo>
                <a:cubicBezTo>
                  <a:pt x="2" y="3"/>
                  <a:pt x="3" y="3"/>
                  <a:pt x="3" y="3"/>
                </a:cubicBezTo>
                <a:cubicBezTo>
                  <a:pt x="3" y="3"/>
                  <a:pt x="3" y="2"/>
                  <a:pt x="3" y="1"/>
                </a:cubicBezTo>
                <a:cubicBezTo>
                  <a:pt x="3" y="1"/>
                  <a:pt x="3" y="1"/>
                  <a:pt x="3" y="1"/>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2" y="0"/>
                  <a:pt x="2" y="0"/>
                  <a:pt x="2" y="0"/>
                </a:cubicBezTo>
                <a:cubicBezTo>
                  <a:pt x="2" y="0"/>
                  <a:pt x="2" y="0"/>
                  <a:pt x="2" y="0"/>
                </a:cubicBezTo>
                <a:cubicBezTo>
                  <a:pt x="2" y="0"/>
                  <a:pt x="2" y="0"/>
                  <a:pt x="2" y="0"/>
                </a:cubicBezTo>
                <a:cubicBezTo>
                  <a:pt x="2" y="0"/>
                  <a:pt x="1" y="0"/>
                  <a:pt x="1" y="0"/>
                </a:cubicBezTo>
                <a:cubicBezTo>
                  <a:pt x="1" y="0"/>
                  <a:pt x="2" y="0"/>
                  <a:pt x="2" y="0"/>
                </a:cubicBezTo>
                <a:cubicBezTo>
                  <a:pt x="1" y="1"/>
                  <a:pt x="1" y="0"/>
                  <a:pt x="1" y="1"/>
                </a:cubicBezTo>
                <a:cubicBezTo>
                  <a:pt x="0" y="1"/>
                  <a:pt x="1" y="1"/>
                  <a:pt x="1" y="1"/>
                </a:cubicBezTo>
                <a:cubicBezTo>
                  <a:pt x="1" y="1"/>
                  <a:pt x="1" y="1"/>
                  <a:pt x="1" y="1"/>
                </a:cubicBezTo>
                <a:cubicBezTo>
                  <a:pt x="0" y="1"/>
                  <a:pt x="0" y="1"/>
                  <a:pt x="1" y="1"/>
                </a:cubicBezTo>
                <a:cubicBezTo>
                  <a:pt x="1" y="1"/>
                  <a:pt x="1" y="2"/>
                  <a:pt x="1" y="2"/>
                </a:cubicBezTo>
                <a:cubicBezTo>
                  <a:pt x="1" y="2"/>
                  <a:pt x="1" y="2"/>
                  <a:pt x="1" y="2"/>
                </a:cubicBezTo>
                <a:cubicBezTo>
                  <a:pt x="1" y="2"/>
                  <a:pt x="1" y="2"/>
                  <a:pt x="1" y="2"/>
                </a:cubicBezTo>
                <a:cubicBezTo>
                  <a:pt x="1" y="2"/>
                  <a:pt x="0" y="2"/>
                  <a:pt x="0" y="3"/>
                </a:cubicBezTo>
                <a:cubicBezTo>
                  <a:pt x="0" y="3"/>
                  <a:pt x="0" y="3"/>
                  <a:pt x="1" y="3"/>
                </a:cubicBezTo>
                <a:close/>
              </a:path>
            </a:pathLst>
          </a:custGeom>
          <a:solidFill>
            <a:srgbClr val="1570C1"/>
          </a:solidFill>
          <a:ln>
            <a:noFill/>
          </a:ln>
        </p:spPr>
        <p:txBody>
          <a:bodyPr/>
          <a:lstStyle/>
          <a:p>
            <a:endParaRPr lang="zh-CN" altLang="en-US"/>
          </a:p>
        </p:txBody>
      </p:sp>
      <p:sp>
        <p:nvSpPr>
          <p:cNvPr id="20" name="Freeform 13"/>
          <p:cNvSpPr>
            <a:spLocks/>
          </p:cNvSpPr>
          <p:nvPr/>
        </p:nvSpPr>
        <p:spPr bwMode="auto">
          <a:xfrm>
            <a:off x="4050506" y="1897856"/>
            <a:ext cx="25004" cy="25004"/>
          </a:xfrm>
          <a:custGeom>
            <a:avLst/>
            <a:gdLst>
              <a:gd name="T0" fmla="*/ 0 w 1"/>
              <a:gd name="T1" fmla="*/ 2147483647 h 1"/>
              <a:gd name="T2" fmla="*/ 0 w 1"/>
              <a:gd name="T3" fmla="*/ 0 h 1"/>
              <a:gd name="T4" fmla="*/ 0 w 1"/>
              <a:gd name="T5" fmla="*/ 0 h 1"/>
              <a:gd name="T6" fmla="*/ 0 w 1"/>
              <a:gd name="T7" fmla="*/ 2147483647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0" y="1"/>
                  <a:pt x="1" y="0"/>
                  <a:pt x="0" y="0"/>
                </a:cubicBezTo>
                <a:cubicBezTo>
                  <a:pt x="0" y="0"/>
                  <a:pt x="0" y="0"/>
                  <a:pt x="0" y="0"/>
                </a:cubicBezTo>
                <a:cubicBezTo>
                  <a:pt x="0" y="1"/>
                  <a:pt x="0" y="1"/>
                  <a:pt x="0" y="1"/>
                </a:cubicBezTo>
                <a:close/>
              </a:path>
            </a:pathLst>
          </a:custGeom>
          <a:solidFill>
            <a:srgbClr val="1570C1"/>
          </a:solidFill>
          <a:ln>
            <a:noFill/>
          </a:ln>
        </p:spPr>
        <p:txBody>
          <a:bodyPr/>
          <a:lstStyle/>
          <a:p>
            <a:endParaRPr lang="zh-CN" altLang="en-US"/>
          </a:p>
        </p:txBody>
      </p:sp>
      <p:sp>
        <p:nvSpPr>
          <p:cNvPr id="21" name="Freeform 14"/>
          <p:cNvSpPr>
            <a:spLocks/>
          </p:cNvSpPr>
          <p:nvPr/>
        </p:nvSpPr>
        <p:spPr bwMode="auto">
          <a:xfrm>
            <a:off x="4293394" y="2265760"/>
            <a:ext cx="25004" cy="50006"/>
          </a:xfrm>
          <a:custGeom>
            <a:avLst/>
            <a:gdLst>
              <a:gd name="T0" fmla="*/ 2147483647 w 1"/>
              <a:gd name="T1" fmla="*/ 2147483647 h 2"/>
              <a:gd name="T2" fmla="*/ 2147483647 w 1"/>
              <a:gd name="T3" fmla="*/ 0 h 2"/>
              <a:gd name="T4" fmla="*/ 0 w 1"/>
              <a:gd name="T5" fmla="*/ 2147483647 h 2"/>
              <a:gd name="T6" fmla="*/ 0 w 1"/>
              <a:gd name="T7" fmla="*/ 2147483647 h 2"/>
              <a:gd name="T8" fmla="*/ 2147483647 w 1"/>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2">
                <a:moveTo>
                  <a:pt x="1" y="1"/>
                </a:moveTo>
                <a:cubicBezTo>
                  <a:pt x="1" y="1"/>
                  <a:pt x="1" y="0"/>
                  <a:pt x="1" y="0"/>
                </a:cubicBezTo>
                <a:cubicBezTo>
                  <a:pt x="1" y="1"/>
                  <a:pt x="0" y="1"/>
                  <a:pt x="0" y="1"/>
                </a:cubicBezTo>
                <a:cubicBezTo>
                  <a:pt x="0" y="1"/>
                  <a:pt x="0" y="2"/>
                  <a:pt x="0" y="2"/>
                </a:cubicBezTo>
                <a:cubicBezTo>
                  <a:pt x="1" y="2"/>
                  <a:pt x="1" y="2"/>
                  <a:pt x="1" y="1"/>
                </a:cubicBezTo>
                <a:close/>
              </a:path>
            </a:pathLst>
          </a:custGeom>
          <a:solidFill>
            <a:srgbClr val="1570C1"/>
          </a:solidFill>
          <a:ln>
            <a:noFill/>
          </a:ln>
        </p:spPr>
        <p:txBody>
          <a:bodyPr/>
          <a:lstStyle/>
          <a:p>
            <a:endParaRPr lang="zh-CN" altLang="en-US"/>
          </a:p>
        </p:txBody>
      </p:sp>
      <p:sp>
        <p:nvSpPr>
          <p:cNvPr id="22" name="Freeform 15"/>
          <p:cNvSpPr>
            <a:spLocks/>
          </p:cNvSpPr>
          <p:nvPr/>
        </p:nvSpPr>
        <p:spPr bwMode="auto">
          <a:xfrm>
            <a:off x="4293394" y="2315767"/>
            <a:ext cx="25004" cy="48815"/>
          </a:xfrm>
          <a:custGeom>
            <a:avLst/>
            <a:gdLst>
              <a:gd name="T0" fmla="*/ 0 w 1"/>
              <a:gd name="T1" fmla="*/ 2147483647 h 2"/>
              <a:gd name="T2" fmla="*/ 2147483647 w 1"/>
              <a:gd name="T3" fmla="*/ 2147483647 h 2"/>
              <a:gd name="T4" fmla="*/ 2147483647 w 1"/>
              <a:gd name="T5" fmla="*/ 0 h 2"/>
              <a:gd name="T6" fmla="*/ 0 w 1"/>
              <a:gd name="T7" fmla="*/ 2147483647 h 2"/>
              <a:gd name="T8" fmla="*/ 0 w 1"/>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2">
                <a:moveTo>
                  <a:pt x="0" y="2"/>
                </a:moveTo>
                <a:cubicBezTo>
                  <a:pt x="0" y="2"/>
                  <a:pt x="1" y="2"/>
                  <a:pt x="1" y="2"/>
                </a:cubicBezTo>
                <a:cubicBezTo>
                  <a:pt x="1" y="1"/>
                  <a:pt x="1" y="0"/>
                  <a:pt x="1" y="0"/>
                </a:cubicBezTo>
                <a:cubicBezTo>
                  <a:pt x="0" y="0"/>
                  <a:pt x="0" y="1"/>
                  <a:pt x="0" y="1"/>
                </a:cubicBezTo>
                <a:cubicBezTo>
                  <a:pt x="0" y="1"/>
                  <a:pt x="0" y="2"/>
                  <a:pt x="0" y="2"/>
                </a:cubicBezTo>
                <a:close/>
              </a:path>
            </a:pathLst>
          </a:custGeom>
          <a:solidFill>
            <a:srgbClr val="1570C1"/>
          </a:solidFill>
          <a:ln>
            <a:noFill/>
          </a:ln>
        </p:spPr>
        <p:txBody>
          <a:bodyPr/>
          <a:lstStyle/>
          <a:p>
            <a:endParaRPr lang="zh-CN" altLang="en-US"/>
          </a:p>
        </p:txBody>
      </p:sp>
      <p:sp>
        <p:nvSpPr>
          <p:cNvPr id="23" name="Freeform 16"/>
          <p:cNvSpPr>
            <a:spLocks/>
          </p:cNvSpPr>
          <p:nvPr/>
        </p:nvSpPr>
        <p:spPr bwMode="auto">
          <a:xfrm>
            <a:off x="4366023" y="2389585"/>
            <a:ext cx="48815" cy="23813"/>
          </a:xfrm>
          <a:custGeom>
            <a:avLst/>
            <a:gdLst>
              <a:gd name="T0" fmla="*/ 2147483647 w 2"/>
              <a:gd name="T1" fmla="*/ 0 h 1"/>
              <a:gd name="T2" fmla="*/ 0 w 2"/>
              <a:gd name="T3" fmla="*/ 0 h 1"/>
              <a:gd name="T4" fmla="*/ 0 w 2"/>
              <a:gd name="T5" fmla="*/ 0 h 1"/>
              <a:gd name="T6" fmla="*/ 2147483647 w 2"/>
              <a:gd name="T7" fmla="*/ 2147483647 h 1"/>
              <a:gd name="T8" fmla="*/ 2147483647 w 2"/>
              <a:gd name="T9" fmla="*/ 2147483647 h 1"/>
              <a:gd name="T10" fmla="*/ 2147483647 w 2"/>
              <a:gd name="T11" fmla="*/ 2147483647 h 1"/>
              <a:gd name="T12" fmla="*/ 2147483647 w 2"/>
              <a:gd name="T13" fmla="*/ 0 h 1"/>
              <a:gd name="T14" fmla="*/ 2147483647 w 2"/>
              <a:gd name="T15" fmla="*/ 0 h 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 h="1">
                <a:moveTo>
                  <a:pt x="1" y="0"/>
                </a:moveTo>
                <a:cubicBezTo>
                  <a:pt x="1" y="0"/>
                  <a:pt x="1" y="0"/>
                  <a:pt x="0" y="0"/>
                </a:cubicBezTo>
                <a:cubicBezTo>
                  <a:pt x="0" y="0"/>
                  <a:pt x="0" y="0"/>
                  <a:pt x="0" y="0"/>
                </a:cubicBezTo>
                <a:cubicBezTo>
                  <a:pt x="0" y="0"/>
                  <a:pt x="1" y="0"/>
                  <a:pt x="1" y="1"/>
                </a:cubicBezTo>
                <a:cubicBezTo>
                  <a:pt x="1" y="1"/>
                  <a:pt x="1" y="1"/>
                  <a:pt x="2" y="1"/>
                </a:cubicBezTo>
                <a:cubicBezTo>
                  <a:pt x="2" y="1"/>
                  <a:pt x="2" y="1"/>
                  <a:pt x="2" y="1"/>
                </a:cubicBezTo>
                <a:cubicBezTo>
                  <a:pt x="2" y="0"/>
                  <a:pt x="2" y="0"/>
                  <a:pt x="2" y="0"/>
                </a:cubicBezTo>
                <a:cubicBezTo>
                  <a:pt x="2" y="0"/>
                  <a:pt x="2" y="0"/>
                  <a:pt x="1" y="0"/>
                </a:cubicBezTo>
                <a:close/>
              </a:path>
            </a:pathLst>
          </a:custGeom>
          <a:solidFill>
            <a:srgbClr val="1570C1"/>
          </a:solidFill>
          <a:ln>
            <a:noFill/>
          </a:ln>
        </p:spPr>
        <p:txBody>
          <a:bodyPr/>
          <a:lstStyle/>
          <a:p>
            <a:endParaRPr lang="zh-CN" altLang="en-US"/>
          </a:p>
        </p:txBody>
      </p:sp>
      <p:sp>
        <p:nvSpPr>
          <p:cNvPr id="24" name="Freeform 17"/>
          <p:cNvSpPr>
            <a:spLocks/>
          </p:cNvSpPr>
          <p:nvPr/>
        </p:nvSpPr>
        <p:spPr bwMode="auto">
          <a:xfrm>
            <a:off x="4560094" y="2437210"/>
            <a:ext cx="73819" cy="0"/>
          </a:xfrm>
          <a:custGeom>
            <a:avLst/>
            <a:gdLst>
              <a:gd name="T0" fmla="*/ 2147483647 w 3"/>
              <a:gd name="T1" fmla="*/ 2147483647 w 3"/>
              <a:gd name="T2" fmla="*/ 0 w 3"/>
              <a:gd name="T3" fmla="*/ 2147483647 w 3"/>
              <a:gd name="T4" fmla="*/ 2147483647 w 3"/>
              <a:gd name="T5" fmla="*/ 0 60000 65536"/>
              <a:gd name="T6" fmla="*/ 0 60000 65536"/>
              <a:gd name="T7" fmla="*/ 0 60000 65536"/>
              <a:gd name="T8" fmla="*/ 0 60000 65536"/>
              <a:gd name="T9" fmla="*/ 0 60000 65536"/>
            </a:gdLst>
            <a:ahLst/>
            <a:cxnLst>
              <a:cxn ang="T5">
                <a:pos x="T0" y="0"/>
              </a:cxn>
              <a:cxn ang="T6">
                <a:pos x="T1" y="0"/>
              </a:cxn>
              <a:cxn ang="T7">
                <a:pos x="T2" y="0"/>
              </a:cxn>
              <a:cxn ang="T8">
                <a:pos x="T3" y="0"/>
              </a:cxn>
              <a:cxn ang="T9">
                <a:pos x="T4" y="0"/>
              </a:cxn>
            </a:cxnLst>
            <a:rect l="0" t="0" r="r" b="b"/>
            <a:pathLst>
              <a:path w="3">
                <a:moveTo>
                  <a:pt x="2" y="0"/>
                </a:moveTo>
                <a:cubicBezTo>
                  <a:pt x="3" y="0"/>
                  <a:pt x="1" y="0"/>
                  <a:pt x="1" y="0"/>
                </a:cubicBezTo>
                <a:cubicBezTo>
                  <a:pt x="1" y="0"/>
                  <a:pt x="0" y="0"/>
                  <a:pt x="0" y="0"/>
                </a:cubicBezTo>
                <a:cubicBezTo>
                  <a:pt x="0" y="0"/>
                  <a:pt x="1" y="0"/>
                  <a:pt x="1" y="0"/>
                </a:cubicBezTo>
                <a:cubicBezTo>
                  <a:pt x="1" y="0"/>
                  <a:pt x="2" y="0"/>
                  <a:pt x="2" y="0"/>
                </a:cubicBezTo>
                <a:close/>
              </a:path>
            </a:pathLst>
          </a:custGeom>
          <a:solidFill>
            <a:srgbClr val="1570C1"/>
          </a:solidFill>
          <a:ln>
            <a:noFill/>
          </a:ln>
        </p:spPr>
        <p:txBody>
          <a:bodyPr/>
          <a:lstStyle/>
          <a:p>
            <a:endParaRPr lang="zh-CN" altLang="en-US"/>
          </a:p>
        </p:txBody>
      </p:sp>
      <p:sp>
        <p:nvSpPr>
          <p:cNvPr id="25" name="Freeform 18"/>
          <p:cNvSpPr>
            <a:spLocks/>
          </p:cNvSpPr>
          <p:nvPr/>
        </p:nvSpPr>
        <p:spPr bwMode="auto">
          <a:xfrm>
            <a:off x="3783806" y="1164431"/>
            <a:ext cx="3492104" cy="2767013"/>
          </a:xfrm>
          <a:custGeom>
            <a:avLst/>
            <a:gdLst>
              <a:gd name="T0" fmla="*/ 2147483647 w 144"/>
              <a:gd name="T1" fmla="*/ 2147483647 h 113"/>
              <a:gd name="T2" fmla="*/ 2147483647 w 144"/>
              <a:gd name="T3" fmla="*/ 2147483647 h 113"/>
              <a:gd name="T4" fmla="*/ 2147483647 w 144"/>
              <a:gd name="T5" fmla="*/ 2147483647 h 113"/>
              <a:gd name="T6" fmla="*/ 2147483647 w 144"/>
              <a:gd name="T7" fmla="*/ 2147483647 h 113"/>
              <a:gd name="T8" fmla="*/ 2147483647 w 144"/>
              <a:gd name="T9" fmla="*/ 2147483647 h 113"/>
              <a:gd name="T10" fmla="*/ 2147483647 w 144"/>
              <a:gd name="T11" fmla="*/ 2147483647 h 113"/>
              <a:gd name="T12" fmla="*/ 2147483647 w 144"/>
              <a:gd name="T13" fmla="*/ 2147483647 h 113"/>
              <a:gd name="T14" fmla="*/ 2147483647 w 144"/>
              <a:gd name="T15" fmla="*/ 2147483647 h 113"/>
              <a:gd name="T16" fmla="*/ 2147483647 w 144"/>
              <a:gd name="T17" fmla="*/ 2147483647 h 113"/>
              <a:gd name="T18" fmla="*/ 2147483647 w 144"/>
              <a:gd name="T19" fmla="*/ 2147483647 h 113"/>
              <a:gd name="T20" fmla="*/ 2147483647 w 144"/>
              <a:gd name="T21" fmla="*/ 2147483647 h 113"/>
              <a:gd name="T22" fmla="*/ 2147483647 w 144"/>
              <a:gd name="T23" fmla="*/ 2147483647 h 113"/>
              <a:gd name="T24" fmla="*/ 2147483647 w 144"/>
              <a:gd name="T25" fmla="*/ 2147483647 h 113"/>
              <a:gd name="T26" fmla="*/ 2147483647 w 144"/>
              <a:gd name="T27" fmla="*/ 2147483647 h 113"/>
              <a:gd name="T28" fmla="*/ 2147483647 w 144"/>
              <a:gd name="T29" fmla="*/ 2147483647 h 113"/>
              <a:gd name="T30" fmla="*/ 2147483647 w 144"/>
              <a:gd name="T31" fmla="*/ 2147483647 h 113"/>
              <a:gd name="T32" fmla="*/ 2147483647 w 144"/>
              <a:gd name="T33" fmla="*/ 2147483647 h 113"/>
              <a:gd name="T34" fmla="*/ 2147483647 w 144"/>
              <a:gd name="T35" fmla="*/ 2147483647 h 113"/>
              <a:gd name="T36" fmla="*/ 2147483647 w 144"/>
              <a:gd name="T37" fmla="*/ 2147483647 h 113"/>
              <a:gd name="T38" fmla="*/ 2147483647 w 144"/>
              <a:gd name="T39" fmla="*/ 2147483647 h 113"/>
              <a:gd name="T40" fmla="*/ 2147483647 w 144"/>
              <a:gd name="T41" fmla="*/ 2147483647 h 113"/>
              <a:gd name="T42" fmla="*/ 2147483647 w 144"/>
              <a:gd name="T43" fmla="*/ 2147483647 h 113"/>
              <a:gd name="T44" fmla="*/ 2147483647 w 144"/>
              <a:gd name="T45" fmla="*/ 2147483647 h 113"/>
              <a:gd name="T46" fmla="*/ 2147483647 w 144"/>
              <a:gd name="T47" fmla="*/ 2147483647 h 113"/>
              <a:gd name="T48" fmla="*/ 2147483647 w 144"/>
              <a:gd name="T49" fmla="*/ 2147483647 h 113"/>
              <a:gd name="T50" fmla="*/ 2147483647 w 144"/>
              <a:gd name="T51" fmla="*/ 2147483647 h 113"/>
              <a:gd name="T52" fmla="*/ 2147483647 w 144"/>
              <a:gd name="T53" fmla="*/ 2147483647 h 113"/>
              <a:gd name="T54" fmla="*/ 2147483647 w 144"/>
              <a:gd name="T55" fmla="*/ 2147483647 h 113"/>
              <a:gd name="T56" fmla="*/ 2147483647 w 144"/>
              <a:gd name="T57" fmla="*/ 2147483647 h 113"/>
              <a:gd name="T58" fmla="*/ 2147483647 w 144"/>
              <a:gd name="T59" fmla="*/ 2147483647 h 113"/>
              <a:gd name="T60" fmla="*/ 2147483647 w 144"/>
              <a:gd name="T61" fmla="*/ 2147483647 h 113"/>
              <a:gd name="T62" fmla="*/ 2147483647 w 144"/>
              <a:gd name="T63" fmla="*/ 2147483647 h 113"/>
              <a:gd name="T64" fmla="*/ 2147483647 w 144"/>
              <a:gd name="T65" fmla="*/ 2147483647 h 113"/>
              <a:gd name="T66" fmla="*/ 2147483647 w 144"/>
              <a:gd name="T67" fmla="*/ 2147483647 h 113"/>
              <a:gd name="T68" fmla="*/ 2147483647 w 144"/>
              <a:gd name="T69" fmla="*/ 2147483647 h 113"/>
              <a:gd name="T70" fmla="*/ 2147483647 w 144"/>
              <a:gd name="T71" fmla="*/ 2147483647 h 113"/>
              <a:gd name="T72" fmla="*/ 2147483647 w 144"/>
              <a:gd name="T73" fmla="*/ 2147483647 h 113"/>
              <a:gd name="T74" fmla="*/ 2147483647 w 144"/>
              <a:gd name="T75" fmla="*/ 2147483647 h 113"/>
              <a:gd name="T76" fmla="*/ 2147483647 w 144"/>
              <a:gd name="T77" fmla="*/ 2147483647 h 113"/>
              <a:gd name="T78" fmla="*/ 2147483647 w 144"/>
              <a:gd name="T79" fmla="*/ 2147483647 h 113"/>
              <a:gd name="T80" fmla="*/ 2147483647 w 144"/>
              <a:gd name="T81" fmla="*/ 2147483647 h 113"/>
              <a:gd name="T82" fmla="*/ 2147483647 w 144"/>
              <a:gd name="T83" fmla="*/ 2147483647 h 113"/>
              <a:gd name="T84" fmla="*/ 2147483647 w 144"/>
              <a:gd name="T85" fmla="*/ 2147483647 h 113"/>
              <a:gd name="T86" fmla="*/ 2147483647 w 144"/>
              <a:gd name="T87" fmla="*/ 2147483647 h 113"/>
              <a:gd name="T88" fmla="*/ 2147483647 w 144"/>
              <a:gd name="T89" fmla="*/ 2147483647 h 113"/>
              <a:gd name="T90" fmla="*/ 2147483647 w 144"/>
              <a:gd name="T91" fmla="*/ 2147483647 h 113"/>
              <a:gd name="T92" fmla="*/ 2147483647 w 144"/>
              <a:gd name="T93" fmla="*/ 2147483647 h 113"/>
              <a:gd name="T94" fmla="*/ 2147483647 w 144"/>
              <a:gd name="T95" fmla="*/ 2147483647 h 113"/>
              <a:gd name="T96" fmla="*/ 2147483647 w 144"/>
              <a:gd name="T97" fmla="*/ 2147483647 h 113"/>
              <a:gd name="T98" fmla="*/ 2147483647 w 144"/>
              <a:gd name="T99" fmla="*/ 2147483647 h 113"/>
              <a:gd name="T100" fmla="*/ 2147483647 w 144"/>
              <a:gd name="T101" fmla="*/ 2147483647 h 113"/>
              <a:gd name="T102" fmla="*/ 2147483647 w 144"/>
              <a:gd name="T103" fmla="*/ 2147483647 h 113"/>
              <a:gd name="T104" fmla="*/ 2147483647 w 144"/>
              <a:gd name="T105" fmla="*/ 2147483647 h 113"/>
              <a:gd name="T106" fmla="*/ 2147483647 w 144"/>
              <a:gd name="T107" fmla="*/ 2147483647 h 113"/>
              <a:gd name="T108" fmla="*/ 2147483647 w 144"/>
              <a:gd name="T109" fmla="*/ 2147483647 h 113"/>
              <a:gd name="T110" fmla="*/ 2147483647 w 144"/>
              <a:gd name="T111" fmla="*/ 2147483647 h 113"/>
              <a:gd name="T112" fmla="*/ 2147483647 w 144"/>
              <a:gd name="T113" fmla="*/ 2147483647 h 113"/>
              <a:gd name="T114" fmla="*/ 2147483647 w 144"/>
              <a:gd name="T115" fmla="*/ 2147483647 h 113"/>
              <a:gd name="T116" fmla="*/ 2147483647 w 144"/>
              <a:gd name="T117" fmla="*/ 2147483647 h 113"/>
              <a:gd name="T118" fmla="*/ 2147483647 w 144"/>
              <a:gd name="T119" fmla="*/ 2147483647 h 113"/>
              <a:gd name="T120" fmla="*/ 2147483647 w 144"/>
              <a:gd name="T121" fmla="*/ 2147483647 h 113"/>
              <a:gd name="T122" fmla="*/ 2147483647 w 144"/>
              <a:gd name="T123" fmla="*/ 2147483647 h 1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44" h="113">
                <a:moveTo>
                  <a:pt x="90" y="67"/>
                </a:moveTo>
                <a:cubicBezTo>
                  <a:pt x="90" y="67"/>
                  <a:pt x="90" y="69"/>
                  <a:pt x="91" y="69"/>
                </a:cubicBezTo>
                <a:cubicBezTo>
                  <a:pt x="91" y="70"/>
                  <a:pt x="91" y="70"/>
                  <a:pt x="91" y="70"/>
                </a:cubicBezTo>
                <a:cubicBezTo>
                  <a:pt x="91" y="71"/>
                  <a:pt x="91" y="71"/>
                  <a:pt x="91" y="71"/>
                </a:cubicBezTo>
                <a:cubicBezTo>
                  <a:pt x="91" y="72"/>
                  <a:pt x="91" y="72"/>
                  <a:pt x="91" y="72"/>
                </a:cubicBezTo>
                <a:cubicBezTo>
                  <a:pt x="91" y="72"/>
                  <a:pt x="91" y="72"/>
                  <a:pt x="91" y="72"/>
                </a:cubicBezTo>
                <a:cubicBezTo>
                  <a:pt x="91" y="72"/>
                  <a:pt x="91" y="72"/>
                  <a:pt x="91" y="72"/>
                </a:cubicBezTo>
                <a:cubicBezTo>
                  <a:pt x="91" y="72"/>
                  <a:pt x="91" y="72"/>
                  <a:pt x="91" y="72"/>
                </a:cubicBezTo>
                <a:cubicBezTo>
                  <a:pt x="91" y="72"/>
                  <a:pt x="91" y="72"/>
                  <a:pt x="91" y="72"/>
                </a:cubicBezTo>
                <a:cubicBezTo>
                  <a:pt x="91" y="73"/>
                  <a:pt x="91" y="73"/>
                  <a:pt x="91" y="73"/>
                </a:cubicBezTo>
                <a:cubicBezTo>
                  <a:pt x="91" y="73"/>
                  <a:pt x="91" y="74"/>
                  <a:pt x="92" y="74"/>
                </a:cubicBezTo>
                <a:cubicBezTo>
                  <a:pt x="92" y="74"/>
                  <a:pt x="92" y="74"/>
                  <a:pt x="92" y="74"/>
                </a:cubicBezTo>
                <a:cubicBezTo>
                  <a:pt x="92" y="74"/>
                  <a:pt x="92" y="74"/>
                  <a:pt x="92" y="74"/>
                </a:cubicBezTo>
                <a:cubicBezTo>
                  <a:pt x="92" y="74"/>
                  <a:pt x="92" y="74"/>
                  <a:pt x="92" y="74"/>
                </a:cubicBezTo>
                <a:cubicBezTo>
                  <a:pt x="92" y="74"/>
                  <a:pt x="92" y="74"/>
                  <a:pt x="92" y="74"/>
                </a:cubicBezTo>
                <a:cubicBezTo>
                  <a:pt x="92" y="74"/>
                  <a:pt x="92" y="74"/>
                  <a:pt x="92" y="74"/>
                </a:cubicBezTo>
                <a:cubicBezTo>
                  <a:pt x="92" y="74"/>
                  <a:pt x="92" y="74"/>
                  <a:pt x="92" y="74"/>
                </a:cubicBezTo>
                <a:cubicBezTo>
                  <a:pt x="92" y="75"/>
                  <a:pt x="92" y="75"/>
                  <a:pt x="93" y="75"/>
                </a:cubicBezTo>
                <a:cubicBezTo>
                  <a:pt x="93" y="75"/>
                  <a:pt x="93" y="75"/>
                  <a:pt x="93" y="75"/>
                </a:cubicBezTo>
                <a:cubicBezTo>
                  <a:pt x="93" y="75"/>
                  <a:pt x="93" y="75"/>
                  <a:pt x="93" y="75"/>
                </a:cubicBezTo>
                <a:cubicBezTo>
                  <a:pt x="93" y="75"/>
                  <a:pt x="93" y="75"/>
                  <a:pt x="93" y="75"/>
                </a:cubicBezTo>
                <a:cubicBezTo>
                  <a:pt x="93" y="75"/>
                  <a:pt x="93" y="75"/>
                  <a:pt x="93" y="75"/>
                </a:cubicBezTo>
                <a:cubicBezTo>
                  <a:pt x="93" y="75"/>
                  <a:pt x="93" y="75"/>
                  <a:pt x="93" y="75"/>
                </a:cubicBezTo>
                <a:cubicBezTo>
                  <a:pt x="93" y="75"/>
                  <a:pt x="93" y="75"/>
                  <a:pt x="93" y="75"/>
                </a:cubicBezTo>
                <a:cubicBezTo>
                  <a:pt x="93" y="75"/>
                  <a:pt x="93" y="75"/>
                  <a:pt x="93" y="75"/>
                </a:cubicBezTo>
                <a:cubicBezTo>
                  <a:pt x="93" y="76"/>
                  <a:pt x="93" y="76"/>
                  <a:pt x="93" y="76"/>
                </a:cubicBezTo>
                <a:cubicBezTo>
                  <a:pt x="94" y="76"/>
                  <a:pt x="93" y="76"/>
                  <a:pt x="94" y="76"/>
                </a:cubicBezTo>
                <a:cubicBezTo>
                  <a:pt x="94" y="77"/>
                  <a:pt x="94" y="77"/>
                  <a:pt x="94" y="78"/>
                </a:cubicBezTo>
                <a:cubicBezTo>
                  <a:pt x="94" y="78"/>
                  <a:pt x="95" y="78"/>
                  <a:pt x="95" y="78"/>
                </a:cubicBezTo>
                <a:cubicBezTo>
                  <a:pt x="95" y="79"/>
                  <a:pt x="96" y="79"/>
                  <a:pt x="96" y="79"/>
                </a:cubicBezTo>
                <a:cubicBezTo>
                  <a:pt x="96"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9"/>
                  <a:pt x="97" y="79"/>
                </a:cubicBezTo>
                <a:cubicBezTo>
                  <a:pt x="97" y="79"/>
                  <a:pt x="97" y="78"/>
                  <a:pt x="97" y="78"/>
                </a:cubicBezTo>
                <a:cubicBezTo>
                  <a:pt x="97" y="78"/>
                  <a:pt x="97" y="78"/>
                  <a:pt x="97" y="78"/>
                </a:cubicBezTo>
                <a:cubicBezTo>
                  <a:pt x="97" y="78"/>
                  <a:pt x="97" y="78"/>
                  <a:pt x="97" y="78"/>
                </a:cubicBezTo>
                <a:cubicBezTo>
                  <a:pt x="97" y="78"/>
                  <a:pt x="97" y="78"/>
                  <a:pt x="97" y="78"/>
                </a:cubicBezTo>
                <a:cubicBezTo>
                  <a:pt x="96" y="78"/>
                  <a:pt x="96" y="77"/>
                  <a:pt x="96" y="77"/>
                </a:cubicBezTo>
                <a:cubicBezTo>
                  <a:pt x="96" y="77"/>
                  <a:pt x="95" y="76"/>
                  <a:pt x="95" y="76"/>
                </a:cubicBezTo>
                <a:cubicBezTo>
                  <a:pt x="95" y="75"/>
                  <a:pt x="95" y="75"/>
                  <a:pt x="95" y="75"/>
                </a:cubicBezTo>
                <a:cubicBezTo>
                  <a:pt x="95" y="75"/>
                  <a:pt x="95" y="75"/>
                  <a:pt x="95" y="75"/>
                </a:cubicBezTo>
                <a:cubicBezTo>
                  <a:pt x="95" y="75"/>
                  <a:pt x="95" y="75"/>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3" y="75"/>
                  <a:pt x="93" y="74"/>
                  <a:pt x="93" y="73"/>
                </a:cubicBezTo>
                <a:cubicBezTo>
                  <a:pt x="93" y="73"/>
                  <a:pt x="92" y="73"/>
                  <a:pt x="92" y="73"/>
                </a:cubicBezTo>
                <a:cubicBezTo>
                  <a:pt x="92" y="73"/>
                  <a:pt x="92" y="73"/>
                  <a:pt x="92" y="72"/>
                </a:cubicBezTo>
                <a:cubicBezTo>
                  <a:pt x="92" y="72"/>
                  <a:pt x="92" y="72"/>
                  <a:pt x="92" y="72"/>
                </a:cubicBezTo>
                <a:cubicBezTo>
                  <a:pt x="92" y="71"/>
                  <a:pt x="93" y="70"/>
                  <a:pt x="93" y="70"/>
                </a:cubicBezTo>
                <a:cubicBezTo>
                  <a:pt x="93" y="70"/>
                  <a:pt x="93" y="70"/>
                  <a:pt x="93" y="70"/>
                </a:cubicBezTo>
                <a:cubicBezTo>
                  <a:pt x="93" y="70"/>
                  <a:pt x="93" y="70"/>
                  <a:pt x="94" y="70"/>
                </a:cubicBezTo>
                <a:cubicBezTo>
                  <a:pt x="94" y="70"/>
                  <a:pt x="94" y="71"/>
                  <a:pt x="94" y="71"/>
                </a:cubicBezTo>
                <a:cubicBezTo>
                  <a:pt x="94" y="71"/>
                  <a:pt x="94" y="71"/>
                  <a:pt x="94" y="71"/>
                </a:cubicBezTo>
                <a:cubicBezTo>
                  <a:pt x="94" y="71"/>
                  <a:pt x="94" y="71"/>
                  <a:pt x="94" y="71"/>
                </a:cubicBezTo>
                <a:cubicBezTo>
                  <a:pt x="95" y="71"/>
                  <a:pt x="95" y="71"/>
                  <a:pt x="95" y="71"/>
                </a:cubicBezTo>
                <a:cubicBezTo>
                  <a:pt x="95" y="71"/>
                  <a:pt x="95" y="71"/>
                  <a:pt x="95" y="71"/>
                </a:cubicBezTo>
                <a:cubicBezTo>
                  <a:pt x="95" y="71"/>
                  <a:pt x="95" y="71"/>
                  <a:pt x="95" y="71"/>
                </a:cubicBezTo>
                <a:cubicBezTo>
                  <a:pt x="95" y="71"/>
                  <a:pt x="95" y="71"/>
                  <a:pt x="95" y="71"/>
                </a:cubicBezTo>
                <a:cubicBezTo>
                  <a:pt x="95" y="71"/>
                  <a:pt x="95" y="71"/>
                  <a:pt x="95" y="71"/>
                </a:cubicBezTo>
                <a:cubicBezTo>
                  <a:pt x="95" y="71"/>
                  <a:pt x="95" y="71"/>
                  <a:pt x="95" y="71"/>
                </a:cubicBezTo>
                <a:cubicBezTo>
                  <a:pt x="95" y="71"/>
                  <a:pt x="95" y="72"/>
                  <a:pt x="95" y="72"/>
                </a:cubicBezTo>
                <a:cubicBezTo>
                  <a:pt x="95" y="72"/>
                  <a:pt x="95" y="72"/>
                  <a:pt x="95" y="72"/>
                </a:cubicBezTo>
                <a:cubicBezTo>
                  <a:pt x="95" y="72"/>
                  <a:pt x="96" y="72"/>
                  <a:pt x="96" y="72"/>
                </a:cubicBezTo>
                <a:cubicBezTo>
                  <a:pt x="96" y="72"/>
                  <a:pt x="96" y="72"/>
                  <a:pt x="96" y="72"/>
                </a:cubicBezTo>
                <a:cubicBezTo>
                  <a:pt x="96" y="72"/>
                  <a:pt x="96" y="72"/>
                  <a:pt x="96" y="72"/>
                </a:cubicBezTo>
                <a:cubicBezTo>
                  <a:pt x="96" y="72"/>
                  <a:pt x="96" y="72"/>
                  <a:pt x="96" y="72"/>
                </a:cubicBezTo>
                <a:cubicBezTo>
                  <a:pt x="96" y="72"/>
                  <a:pt x="96" y="72"/>
                  <a:pt x="96" y="72"/>
                </a:cubicBezTo>
                <a:cubicBezTo>
                  <a:pt x="96" y="72"/>
                  <a:pt x="96" y="72"/>
                  <a:pt x="97" y="72"/>
                </a:cubicBezTo>
                <a:cubicBezTo>
                  <a:pt x="97" y="72"/>
                  <a:pt x="97" y="73"/>
                  <a:pt x="97" y="73"/>
                </a:cubicBezTo>
                <a:cubicBezTo>
                  <a:pt x="97" y="73"/>
                  <a:pt x="97" y="74"/>
                  <a:pt x="97" y="74"/>
                </a:cubicBezTo>
                <a:cubicBezTo>
                  <a:pt x="97" y="74"/>
                  <a:pt x="97" y="73"/>
                  <a:pt x="97" y="73"/>
                </a:cubicBezTo>
                <a:cubicBezTo>
                  <a:pt x="97" y="73"/>
                  <a:pt x="98" y="73"/>
                  <a:pt x="98" y="73"/>
                </a:cubicBezTo>
                <a:cubicBezTo>
                  <a:pt x="98" y="73"/>
                  <a:pt x="98" y="72"/>
                  <a:pt x="98" y="72"/>
                </a:cubicBezTo>
                <a:cubicBezTo>
                  <a:pt x="98" y="72"/>
                  <a:pt x="98" y="72"/>
                  <a:pt x="99" y="72"/>
                </a:cubicBezTo>
                <a:cubicBezTo>
                  <a:pt x="99" y="72"/>
                  <a:pt x="99" y="72"/>
                  <a:pt x="100" y="71"/>
                </a:cubicBezTo>
                <a:cubicBezTo>
                  <a:pt x="100" y="71"/>
                  <a:pt x="100" y="70"/>
                  <a:pt x="100" y="70"/>
                </a:cubicBezTo>
                <a:cubicBezTo>
                  <a:pt x="100" y="69"/>
                  <a:pt x="99" y="69"/>
                  <a:pt x="99" y="68"/>
                </a:cubicBezTo>
                <a:cubicBezTo>
                  <a:pt x="99" y="68"/>
                  <a:pt x="98" y="67"/>
                  <a:pt x="98" y="67"/>
                </a:cubicBezTo>
                <a:cubicBezTo>
                  <a:pt x="98" y="67"/>
                  <a:pt x="97" y="67"/>
                  <a:pt x="97" y="66"/>
                </a:cubicBezTo>
                <a:cubicBezTo>
                  <a:pt x="97" y="66"/>
                  <a:pt x="97" y="66"/>
                  <a:pt x="96" y="66"/>
                </a:cubicBezTo>
                <a:cubicBezTo>
                  <a:pt x="96" y="65"/>
                  <a:pt x="96" y="65"/>
                  <a:pt x="96" y="65"/>
                </a:cubicBezTo>
                <a:cubicBezTo>
                  <a:pt x="96" y="65"/>
                  <a:pt x="96" y="65"/>
                  <a:pt x="96" y="65"/>
                </a:cubicBezTo>
                <a:cubicBezTo>
                  <a:pt x="96" y="64"/>
                  <a:pt x="96" y="64"/>
                  <a:pt x="97" y="64"/>
                </a:cubicBezTo>
                <a:cubicBezTo>
                  <a:pt x="97" y="64"/>
                  <a:pt x="97" y="64"/>
                  <a:pt x="97" y="64"/>
                </a:cubicBezTo>
                <a:cubicBezTo>
                  <a:pt x="97" y="64"/>
                  <a:pt x="97" y="64"/>
                  <a:pt x="97" y="64"/>
                </a:cubicBezTo>
                <a:cubicBezTo>
                  <a:pt x="97" y="64"/>
                  <a:pt x="97" y="64"/>
                  <a:pt x="97" y="64"/>
                </a:cubicBezTo>
                <a:cubicBezTo>
                  <a:pt x="97" y="64"/>
                  <a:pt x="97" y="64"/>
                  <a:pt x="97" y="64"/>
                </a:cubicBezTo>
                <a:cubicBezTo>
                  <a:pt x="97" y="64"/>
                  <a:pt x="97" y="64"/>
                  <a:pt x="97" y="64"/>
                </a:cubicBezTo>
                <a:cubicBezTo>
                  <a:pt x="97" y="64"/>
                  <a:pt x="97" y="64"/>
                  <a:pt x="97" y="64"/>
                </a:cubicBezTo>
                <a:cubicBezTo>
                  <a:pt x="97" y="64"/>
                  <a:pt x="97" y="64"/>
                  <a:pt x="97" y="64"/>
                </a:cubicBezTo>
                <a:cubicBezTo>
                  <a:pt x="97" y="64"/>
                  <a:pt x="97" y="64"/>
                  <a:pt x="97" y="64"/>
                </a:cubicBezTo>
                <a:cubicBezTo>
                  <a:pt x="97" y="64"/>
                  <a:pt x="97" y="64"/>
                  <a:pt x="98" y="64"/>
                </a:cubicBezTo>
                <a:cubicBezTo>
                  <a:pt x="98" y="64"/>
                  <a:pt x="98" y="64"/>
                  <a:pt x="98" y="64"/>
                </a:cubicBezTo>
                <a:cubicBezTo>
                  <a:pt x="98" y="64"/>
                  <a:pt x="98" y="64"/>
                  <a:pt x="98" y="64"/>
                </a:cubicBezTo>
                <a:cubicBezTo>
                  <a:pt x="98" y="63"/>
                  <a:pt x="98" y="63"/>
                  <a:pt x="98" y="63"/>
                </a:cubicBezTo>
                <a:cubicBezTo>
                  <a:pt x="98" y="63"/>
                  <a:pt x="98" y="64"/>
                  <a:pt x="98" y="64"/>
                </a:cubicBezTo>
                <a:cubicBezTo>
                  <a:pt x="98" y="64"/>
                  <a:pt x="98" y="63"/>
                  <a:pt x="99" y="63"/>
                </a:cubicBezTo>
                <a:cubicBezTo>
                  <a:pt x="99" y="63"/>
                  <a:pt x="99" y="64"/>
                  <a:pt x="99" y="64"/>
                </a:cubicBezTo>
                <a:cubicBezTo>
                  <a:pt x="99" y="64"/>
                  <a:pt x="99" y="64"/>
                  <a:pt x="99" y="64"/>
                </a:cubicBezTo>
                <a:cubicBezTo>
                  <a:pt x="99" y="64"/>
                  <a:pt x="99" y="64"/>
                  <a:pt x="100" y="64"/>
                </a:cubicBezTo>
                <a:cubicBezTo>
                  <a:pt x="100" y="63"/>
                  <a:pt x="100" y="63"/>
                  <a:pt x="101" y="63"/>
                </a:cubicBezTo>
                <a:cubicBezTo>
                  <a:pt x="101" y="63"/>
                  <a:pt x="102" y="63"/>
                  <a:pt x="102" y="63"/>
                </a:cubicBezTo>
                <a:cubicBezTo>
                  <a:pt x="102" y="63"/>
                  <a:pt x="102" y="63"/>
                  <a:pt x="102" y="63"/>
                </a:cubicBezTo>
                <a:cubicBezTo>
                  <a:pt x="102" y="63"/>
                  <a:pt x="102" y="63"/>
                  <a:pt x="102" y="63"/>
                </a:cubicBezTo>
                <a:cubicBezTo>
                  <a:pt x="102" y="63"/>
                  <a:pt x="102" y="62"/>
                  <a:pt x="103" y="62"/>
                </a:cubicBezTo>
                <a:cubicBezTo>
                  <a:pt x="103" y="62"/>
                  <a:pt x="103" y="62"/>
                  <a:pt x="103" y="62"/>
                </a:cubicBezTo>
                <a:cubicBezTo>
                  <a:pt x="103" y="62"/>
                  <a:pt x="104" y="62"/>
                  <a:pt x="104" y="62"/>
                </a:cubicBezTo>
                <a:cubicBezTo>
                  <a:pt x="104" y="62"/>
                  <a:pt x="104" y="62"/>
                  <a:pt x="104" y="62"/>
                </a:cubicBezTo>
                <a:cubicBezTo>
                  <a:pt x="104" y="62"/>
                  <a:pt x="105" y="62"/>
                  <a:pt x="105" y="61"/>
                </a:cubicBezTo>
                <a:cubicBezTo>
                  <a:pt x="105" y="61"/>
                  <a:pt x="105" y="61"/>
                  <a:pt x="105" y="61"/>
                </a:cubicBezTo>
                <a:cubicBezTo>
                  <a:pt x="105" y="61"/>
                  <a:pt x="105" y="61"/>
                  <a:pt x="105" y="60"/>
                </a:cubicBezTo>
                <a:cubicBezTo>
                  <a:pt x="105" y="60"/>
                  <a:pt x="106" y="60"/>
                  <a:pt x="106" y="60"/>
                </a:cubicBezTo>
                <a:cubicBezTo>
                  <a:pt x="106" y="60"/>
                  <a:pt x="106" y="60"/>
                  <a:pt x="106" y="60"/>
                </a:cubicBezTo>
                <a:cubicBezTo>
                  <a:pt x="106" y="60"/>
                  <a:pt x="106" y="59"/>
                  <a:pt x="106" y="59"/>
                </a:cubicBezTo>
                <a:cubicBezTo>
                  <a:pt x="106" y="58"/>
                  <a:pt x="106" y="58"/>
                  <a:pt x="107" y="58"/>
                </a:cubicBezTo>
                <a:cubicBezTo>
                  <a:pt x="107" y="58"/>
                  <a:pt x="107" y="58"/>
                  <a:pt x="107" y="58"/>
                </a:cubicBezTo>
                <a:cubicBezTo>
                  <a:pt x="107" y="57"/>
                  <a:pt x="107" y="57"/>
                  <a:pt x="107" y="57"/>
                </a:cubicBezTo>
                <a:cubicBezTo>
                  <a:pt x="107" y="57"/>
                  <a:pt x="107" y="57"/>
                  <a:pt x="107" y="57"/>
                </a:cubicBezTo>
                <a:cubicBezTo>
                  <a:pt x="107" y="57"/>
                  <a:pt x="106" y="57"/>
                  <a:pt x="106" y="56"/>
                </a:cubicBezTo>
                <a:cubicBezTo>
                  <a:pt x="106" y="56"/>
                  <a:pt x="107" y="56"/>
                  <a:pt x="107" y="56"/>
                </a:cubicBezTo>
                <a:cubicBezTo>
                  <a:pt x="107" y="56"/>
                  <a:pt x="106" y="55"/>
                  <a:pt x="106" y="55"/>
                </a:cubicBezTo>
                <a:cubicBezTo>
                  <a:pt x="106" y="55"/>
                  <a:pt x="106" y="55"/>
                  <a:pt x="106" y="55"/>
                </a:cubicBezTo>
                <a:cubicBezTo>
                  <a:pt x="106" y="55"/>
                  <a:pt x="106" y="55"/>
                  <a:pt x="106" y="54"/>
                </a:cubicBezTo>
                <a:cubicBezTo>
                  <a:pt x="106" y="54"/>
                  <a:pt x="105" y="54"/>
                  <a:pt x="105" y="54"/>
                </a:cubicBezTo>
                <a:cubicBezTo>
                  <a:pt x="105" y="53"/>
                  <a:pt x="104" y="53"/>
                  <a:pt x="104" y="53"/>
                </a:cubicBezTo>
                <a:cubicBezTo>
                  <a:pt x="104" y="53"/>
                  <a:pt x="104" y="52"/>
                  <a:pt x="104" y="52"/>
                </a:cubicBezTo>
                <a:cubicBezTo>
                  <a:pt x="104" y="52"/>
                  <a:pt x="104" y="52"/>
                  <a:pt x="104" y="51"/>
                </a:cubicBezTo>
                <a:cubicBezTo>
                  <a:pt x="105" y="51"/>
                  <a:pt x="105" y="51"/>
                  <a:pt x="105" y="51"/>
                </a:cubicBezTo>
                <a:cubicBezTo>
                  <a:pt x="105" y="51"/>
                  <a:pt x="106" y="51"/>
                  <a:pt x="106" y="51"/>
                </a:cubicBezTo>
                <a:cubicBezTo>
                  <a:pt x="106" y="51"/>
                  <a:pt x="106" y="51"/>
                  <a:pt x="106" y="51"/>
                </a:cubicBezTo>
                <a:cubicBezTo>
                  <a:pt x="105" y="51"/>
                  <a:pt x="105" y="50"/>
                  <a:pt x="105" y="50"/>
                </a:cubicBezTo>
                <a:cubicBezTo>
                  <a:pt x="104" y="50"/>
                  <a:pt x="104" y="51"/>
                  <a:pt x="104" y="51"/>
                </a:cubicBezTo>
                <a:cubicBezTo>
                  <a:pt x="104" y="51"/>
                  <a:pt x="103" y="50"/>
                  <a:pt x="103" y="50"/>
                </a:cubicBezTo>
                <a:cubicBezTo>
                  <a:pt x="103" y="50"/>
                  <a:pt x="102" y="50"/>
                  <a:pt x="102" y="49"/>
                </a:cubicBezTo>
                <a:cubicBezTo>
                  <a:pt x="102" y="49"/>
                  <a:pt x="102" y="49"/>
                  <a:pt x="102" y="49"/>
                </a:cubicBezTo>
                <a:cubicBezTo>
                  <a:pt x="102" y="49"/>
                  <a:pt x="103" y="49"/>
                  <a:pt x="103" y="49"/>
                </a:cubicBezTo>
                <a:cubicBezTo>
                  <a:pt x="103" y="49"/>
                  <a:pt x="103" y="48"/>
                  <a:pt x="103" y="48"/>
                </a:cubicBezTo>
                <a:cubicBezTo>
                  <a:pt x="103" y="48"/>
                  <a:pt x="104" y="47"/>
                  <a:pt x="104" y="47"/>
                </a:cubicBezTo>
                <a:cubicBezTo>
                  <a:pt x="104" y="47"/>
                  <a:pt x="105" y="47"/>
                  <a:pt x="105" y="47"/>
                </a:cubicBezTo>
                <a:cubicBezTo>
                  <a:pt x="105" y="47"/>
                  <a:pt x="105" y="47"/>
                  <a:pt x="105" y="48"/>
                </a:cubicBezTo>
                <a:cubicBezTo>
                  <a:pt x="105" y="48"/>
                  <a:pt x="105" y="48"/>
                  <a:pt x="105" y="48"/>
                </a:cubicBezTo>
                <a:cubicBezTo>
                  <a:pt x="105" y="48"/>
                  <a:pt x="105" y="48"/>
                  <a:pt x="105" y="49"/>
                </a:cubicBezTo>
                <a:cubicBezTo>
                  <a:pt x="105" y="49"/>
                  <a:pt x="105" y="49"/>
                  <a:pt x="105" y="49"/>
                </a:cubicBezTo>
                <a:cubicBezTo>
                  <a:pt x="105" y="49"/>
                  <a:pt x="106" y="48"/>
                  <a:pt x="106" y="48"/>
                </a:cubicBezTo>
                <a:cubicBezTo>
                  <a:pt x="106" y="48"/>
                  <a:pt x="106" y="48"/>
                  <a:pt x="106" y="48"/>
                </a:cubicBezTo>
                <a:cubicBezTo>
                  <a:pt x="106" y="48"/>
                  <a:pt x="106" y="48"/>
                  <a:pt x="106" y="48"/>
                </a:cubicBezTo>
                <a:cubicBezTo>
                  <a:pt x="107" y="48"/>
                  <a:pt x="107" y="48"/>
                  <a:pt x="107" y="48"/>
                </a:cubicBezTo>
                <a:cubicBezTo>
                  <a:pt x="107" y="48"/>
                  <a:pt x="107" y="48"/>
                  <a:pt x="107" y="48"/>
                </a:cubicBezTo>
                <a:cubicBezTo>
                  <a:pt x="107" y="48"/>
                  <a:pt x="107" y="48"/>
                  <a:pt x="107" y="48"/>
                </a:cubicBezTo>
                <a:cubicBezTo>
                  <a:pt x="107" y="48"/>
                  <a:pt x="107" y="48"/>
                  <a:pt x="107" y="48"/>
                </a:cubicBezTo>
                <a:cubicBezTo>
                  <a:pt x="107" y="48"/>
                  <a:pt x="107" y="48"/>
                  <a:pt x="107" y="48"/>
                </a:cubicBezTo>
                <a:cubicBezTo>
                  <a:pt x="107" y="48"/>
                  <a:pt x="107" y="48"/>
                  <a:pt x="107" y="48"/>
                </a:cubicBezTo>
                <a:cubicBezTo>
                  <a:pt x="107" y="48"/>
                  <a:pt x="107" y="48"/>
                  <a:pt x="107" y="48"/>
                </a:cubicBezTo>
                <a:cubicBezTo>
                  <a:pt x="107" y="48"/>
                  <a:pt x="107" y="48"/>
                  <a:pt x="107" y="48"/>
                </a:cubicBezTo>
                <a:cubicBezTo>
                  <a:pt x="107" y="49"/>
                  <a:pt x="107" y="49"/>
                  <a:pt x="107" y="49"/>
                </a:cubicBezTo>
                <a:cubicBezTo>
                  <a:pt x="108" y="49"/>
                  <a:pt x="107" y="49"/>
                  <a:pt x="108" y="49"/>
                </a:cubicBezTo>
                <a:cubicBezTo>
                  <a:pt x="108" y="49"/>
                  <a:pt x="107" y="50"/>
                  <a:pt x="107" y="50"/>
                </a:cubicBezTo>
                <a:cubicBezTo>
                  <a:pt x="107" y="50"/>
                  <a:pt x="107" y="50"/>
                  <a:pt x="107" y="50"/>
                </a:cubicBezTo>
                <a:cubicBezTo>
                  <a:pt x="107" y="50"/>
                  <a:pt x="107" y="50"/>
                  <a:pt x="107" y="50"/>
                </a:cubicBezTo>
                <a:cubicBezTo>
                  <a:pt x="107" y="50"/>
                  <a:pt x="108" y="50"/>
                  <a:pt x="108" y="50"/>
                </a:cubicBezTo>
                <a:cubicBezTo>
                  <a:pt x="108" y="50"/>
                  <a:pt x="108" y="50"/>
                  <a:pt x="108" y="50"/>
                </a:cubicBezTo>
                <a:cubicBezTo>
                  <a:pt x="108" y="50"/>
                  <a:pt x="108" y="50"/>
                  <a:pt x="108" y="50"/>
                </a:cubicBezTo>
                <a:cubicBezTo>
                  <a:pt x="108" y="50"/>
                  <a:pt x="108" y="50"/>
                  <a:pt x="108" y="50"/>
                </a:cubicBezTo>
                <a:cubicBezTo>
                  <a:pt x="108" y="50"/>
                  <a:pt x="108" y="50"/>
                  <a:pt x="108" y="50"/>
                </a:cubicBezTo>
                <a:cubicBezTo>
                  <a:pt x="108" y="50"/>
                  <a:pt x="108" y="50"/>
                  <a:pt x="108" y="50"/>
                </a:cubicBezTo>
                <a:cubicBezTo>
                  <a:pt x="108" y="50"/>
                  <a:pt x="108" y="50"/>
                  <a:pt x="109" y="50"/>
                </a:cubicBezTo>
                <a:cubicBezTo>
                  <a:pt x="109" y="50"/>
                  <a:pt x="109" y="50"/>
                  <a:pt x="109" y="50"/>
                </a:cubicBezTo>
                <a:cubicBezTo>
                  <a:pt x="109" y="50"/>
                  <a:pt x="109" y="50"/>
                  <a:pt x="109" y="50"/>
                </a:cubicBezTo>
                <a:cubicBezTo>
                  <a:pt x="109" y="50"/>
                  <a:pt x="109" y="50"/>
                  <a:pt x="109" y="50"/>
                </a:cubicBezTo>
                <a:cubicBezTo>
                  <a:pt x="109" y="50"/>
                  <a:pt x="109" y="51"/>
                  <a:pt x="109" y="51"/>
                </a:cubicBezTo>
                <a:cubicBezTo>
                  <a:pt x="109" y="51"/>
                  <a:pt x="109" y="51"/>
                  <a:pt x="109" y="51"/>
                </a:cubicBezTo>
                <a:cubicBezTo>
                  <a:pt x="109" y="51"/>
                  <a:pt x="109" y="51"/>
                  <a:pt x="109" y="52"/>
                </a:cubicBezTo>
                <a:cubicBezTo>
                  <a:pt x="109" y="52"/>
                  <a:pt x="109" y="52"/>
                  <a:pt x="109" y="52"/>
                </a:cubicBezTo>
                <a:cubicBezTo>
                  <a:pt x="109" y="53"/>
                  <a:pt x="109" y="53"/>
                  <a:pt x="109" y="53"/>
                </a:cubicBezTo>
                <a:cubicBezTo>
                  <a:pt x="110" y="53"/>
                  <a:pt x="110" y="53"/>
                  <a:pt x="110" y="53"/>
                </a:cubicBezTo>
                <a:cubicBezTo>
                  <a:pt x="110" y="53"/>
                  <a:pt x="111" y="53"/>
                  <a:pt x="111" y="53"/>
                </a:cubicBezTo>
                <a:cubicBezTo>
                  <a:pt x="111" y="53"/>
                  <a:pt x="111" y="52"/>
                  <a:pt x="111" y="52"/>
                </a:cubicBezTo>
                <a:cubicBezTo>
                  <a:pt x="111" y="52"/>
                  <a:pt x="111" y="52"/>
                  <a:pt x="111" y="51"/>
                </a:cubicBezTo>
                <a:cubicBezTo>
                  <a:pt x="111" y="51"/>
                  <a:pt x="111" y="50"/>
                  <a:pt x="111" y="50"/>
                </a:cubicBezTo>
                <a:cubicBezTo>
                  <a:pt x="111" y="50"/>
                  <a:pt x="111" y="50"/>
                  <a:pt x="110" y="50"/>
                </a:cubicBezTo>
                <a:cubicBezTo>
                  <a:pt x="110" y="50"/>
                  <a:pt x="110" y="50"/>
                  <a:pt x="110" y="50"/>
                </a:cubicBezTo>
                <a:cubicBezTo>
                  <a:pt x="110" y="50"/>
                  <a:pt x="110" y="49"/>
                  <a:pt x="110" y="49"/>
                </a:cubicBezTo>
                <a:cubicBezTo>
                  <a:pt x="110" y="49"/>
                  <a:pt x="110" y="49"/>
                  <a:pt x="110" y="49"/>
                </a:cubicBezTo>
                <a:cubicBezTo>
                  <a:pt x="110" y="49"/>
                  <a:pt x="110" y="49"/>
                  <a:pt x="110" y="49"/>
                </a:cubicBezTo>
                <a:cubicBezTo>
                  <a:pt x="109" y="49"/>
                  <a:pt x="109" y="49"/>
                  <a:pt x="109" y="48"/>
                </a:cubicBezTo>
                <a:cubicBezTo>
                  <a:pt x="109" y="48"/>
                  <a:pt x="110" y="48"/>
                  <a:pt x="110" y="48"/>
                </a:cubicBezTo>
                <a:cubicBezTo>
                  <a:pt x="110" y="48"/>
                  <a:pt x="110" y="47"/>
                  <a:pt x="110" y="47"/>
                </a:cubicBezTo>
                <a:cubicBezTo>
                  <a:pt x="110" y="47"/>
                  <a:pt x="111" y="46"/>
                  <a:pt x="111" y="46"/>
                </a:cubicBezTo>
                <a:cubicBezTo>
                  <a:pt x="111" y="46"/>
                  <a:pt x="111" y="46"/>
                  <a:pt x="111" y="46"/>
                </a:cubicBezTo>
                <a:cubicBezTo>
                  <a:pt x="111" y="46"/>
                  <a:pt x="111" y="46"/>
                  <a:pt x="111" y="46"/>
                </a:cubicBezTo>
                <a:cubicBezTo>
                  <a:pt x="111" y="46"/>
                  <a:pt x="111" y="46"/>
                  <a:pt x="111" y="46"/>
                </a:cubicBezTo>
                <a:cubicBezTo>
                  <a:pt x="111" y="46"/>
                  <a:pt x="111" y="46"/>
                  <a:pt x="111" y="46"/>
                </a:cubicBezTo>
                <a:cubicBezTo>
                  <a:pt x="111" y="46"/>
                  <a:pt x="111" y="45"/>
                  <a:pt x="112" y="45"/>
                </a:cubicBezTo>
                <a:cubicBezTo>
                  <a:pt x="112" y="45"/>
                  <a:pt x="112" y="45"/>
                  <a:pt x="112" y="46"/>
                </a:cubicBezTo>
                <a:cubicBezTo>
                  <a:pt x="113" y="46"/>
                  <a:pt x="113" y="46"/>
                  <a:pt x="113" y="45"/>
                </a:cubicBezTo>
                <a:cubicBezTo>
                  <a:pt x="114" y="45"/>
                  <a:pt x="114" y="45"/>
                  <a:pt x="114" y="45"/>
                </a:cubicBezTo>
                <a:cubicBezTo>
                  <a:pt x="114" y="44"/>
                  <a:pt x="114" y="44"/>
                  <a:pt x="115" y="44"/>
                </a:cubicBezTo>
                <a:cubicBezTo>
                  <a:pt x="115" y="44"/>
                  <a:pt x="115" y="43"/>
                  <a:pt x="115" y="43"/>
                </a:cubicBezTo>
                <a:cubicBezTo>
                  <a:pt x="115" y="43"/>
                  <a:pt x="116" y="42"/>
                  <a:pt x="116" y="42"/>
                </a:cubicBezTo>
                <a:cubicBezTo>
                  <a:pt x="116" y="42"/>
                  <a:pt x="116" y="41"/>
                  <a:pt x="116" y="41"/>
                </a:cubicBezTo>
                <a:cubicBezTo>
                  <a:pt x="116" y="41"/>
                  <a:pt x="116" y="41"/>
                  <a:pt x="116" y="41"/>
                </a:cubicBezTo>
                <a:cubicBezTo>
                  <a:pt x="117" y="40"/>
                  <a:pt x="116" y="39"/>
                  <a:pt x="116" y="39"/>
                </a:cubicBezTo>
                <a:cubicBezTo>
                  <a:pt x="116" y="38"/>
                  <a:pt x="116" y="38"/>
                  <a:pt x="116" y="38"/>
                </a:cubicBezTo>
                <a:cubicBezTo>
                  <a:pt x="116" y="37"/>
                  <a:pt x="116" y="37"/>
                  <a:pt x="116" y="37"/>
                </a:cubicBezTo>
                <a:cubicBezTo>
                  <a:pt x="116" y="36"/>
                  <a:pt x="116" y="36"/>
                  <a:pt x="116" y="36"/>
                </a:cubicBezTo>
                <a:cubicBezTo>
                  <a:pt x="116" y="36"/>
                  <a:pt x="116" y="36"/>
                  <a:pt x="116" y="36"/>
                </a:cubicBezTo>
                <a:cubicBezTo>
                  <a:pt x="116" y="36"/>
                  <a:pt x="116" y="36"/>
                  <a:pt x="116" y="35"/>
                </a:cubicBezTo>
                <a:cubicBezTo>
                  <a:pt x="116" y="35"/>
                  <a:pt x="115" y="35"/>
                  <a:pt x="115" y="35"/>
                </a:cubicBezTo>
                <a:cubicBezTo>
                  <a:pt x="115" y="35"/>
                  <a:pt x="115" y="35"/>
                  <a:pt x="114" y="34"/>
                </a:cubicBezTo>
                <a:cubicBezTo>
                  <a:pt x="114" y="34"/>
                  <a:pt x="114" y="34"/>
                  <a:pt x="113" y="34"/>
                </a:cubicBezTo>
                <a:cubicBezTo>
                  <a:pt x="113" y="34"/>
                  <a:pt x="114" y="35"/>
                  <a:pt x="114" y="35"/>
                </a:cubicBezTo>
                <a:cubicBezTo>
                  <a:pt x="113" y="35"/>
                  <a:pt x="113" y="35"/>
                  <a:pt x="113" y="35"/>
                </a:cubicBezTo>
                <a:cubicBezTo>
                  <a:pt x="113" y="35"/>
                  <a:pt x="113" y="35"/>
                  <a:pt x="113" y="35"/>
                </a:cubicBezTo>
                <a:cubicBezTo>
                  <a:pt x="113" y="35"/>
                  <a:pt x="112" y="35"/>
                  <a:pt x="112" y="35"/>
                </a:cubicBezTo>
                <a:cubicBezTo>
                  <a:pt x="112" y="35"/>
                  <a:pt x="112" y="34"/>
                  <a:pt x="112" y="34"/>
                </a:cubicBezTo>
                <a:cubicBezTo>
                  <a:pt x="112" y="34"/>
                  <a:pt x="112" y="34"/>
                  <a:pt x="112" y="34"/>
                </a:cubicBezTo>
                <a:cubicBezTo>
                  <a:pt x="112" y="34"/>
                  <a:pt x="111" y="34"/>
                  <a:pt x="111" y="34"/>
                </a:cubicBezTo>
                <a:cubicBezTo>
                  <a:pt x="111" y="34"/>
                  <a:pt x="111" y="34"/>
                  <a:pt x="111" y="34"/>
                </a:cubicBezTo>
                <a:cubicBezTo>
                  <a:pt x="112" y="33"/>
                  <a:pt x="112" y="32"/>
                  <a:pt x="113" y="32"/>
                </a:cubicBezTo>
                <a:cubicBezTo>
                  <a:pt x="113" y="32"/>
                  <a:pt x="113" y="31"/>
                  <a:pt x="113" y="31"/>
                </a:cubicBezTo>
                <a:cubicBezTo>
                  <a:pt x="114" y="31"/>
                  <a:pt x="114" y="31"/>
                  <a:pt x="114" y="30"/>
                </a:cubicBezTo>
                <a:cubicBezTo>
                  <a:pt x="114" y="30"/>
                  <a:pt x="114" y="30"/>
                  <a:pt x="115" y="29"/>
                </a:cubicBezTo>
                <a:cubicBezTo>
                  <a:pt x="115" y="29"/>
                  <a:pt x="117" y="29"/>
                  <a:pt x="117" y="29"/>
                </a:cubicBezTo>
                <a:cubicBezTo>
                  <a:pt x="117" y="29"/>
                  <a:pt x="118" y="29"/>
                  <a:pt x="118" y="29"/>
                </a:cubicBezTo>
                <a:cubicBezTo>
                  <a:pt x="119" y="29"/>
                  <a:pt x="119" y="29"/>
                  <a:pt x="119" y="29"/>
                </a:cubicBezTo>
                <a:cubicBezTo>
                  <a:pt x="120" y="29"/>
                  <a:pt x="119" y="29"/>
                  <a:pt x="119" y="29"/>
                </a:cubicBezTo>
                <a:cubicBezTo>
                  <a:pt x="119" y="29"/>
                  <a:pt x="119" y="29"/>
                  <a:pt x="119" y="29"/>
                </a:cubicBezTo>
                <a:cubicBezTo>
                  <a:pt x="120" y="29"/>
                  <a:pt x="120" y="29"/>
                  <a:pt x="119" y="29"/>
                </a:cubicBezTo>
                <a:cubicBezTo>
                  <a:pt x="119" y="29"/>
                  <a:pt x="120" y="29"/>
                  <a:pt x="120" y="29"/>
                </a:cubicBezTo>
                <a:cubicBezTo>
                  <a:pt x="120" y="29"/>
                  <a:pt x="120" y="29"/>
                  <a:pt x="120" y="29"/>
                </a:cubicBezTo>
                <a:cubicBezTo>
                  <a:pt x="120" y="29"/>
                  <a:pt x="121" y="29"/>
                  <a:pt x="121" y="29"/>
                </a:cubicBezTo>
                <a:cubicBezTo>
                  <a:pt x="121" y="29"/>
                  <a:pt x="121" y="29"/>
                  <a:pt x="121" y="29"/>
                </a:cubicBezTo>
                <a:cubicBezTo>
                  <a:pt x="121" y="29"/>
                  <a:pt x="121" y="29"/>
                  <a:pt x="121" y="29"/>
                </a:cubicBezTo>
                <a:cubicBezTo>
                  <a:pt x="122" y="29"/>
                  <a:pt x="121" y="29"/>
                  <a:pt x="121" y="29"/>
                </a:cubicBezTo>
                <a:cubicBezTo>
                  <a:pt x="121" y="30"/>
                  <a:pt x="121" y="30"/>
                  <a:pt x="121" y="30"/>
                </a:cubicBezTo>
                <a:cubicBezTo>
                  <a:pt x="121" y="30"/>
                  <a:pt x="122" y="30"/>
                  <a:pt x="122" y="29"/>
                </a:cubicBezTo>
                <a:cubicBezTo>
                  <a:pt x="122" y="29"/>
                  <a:pt x="122" y="29"/>
                  <a:pt x="123" y="29"/>
                </a:cubicBezTo>
                <a:cubicBezTo>
                  <a:pt x="123" y="29"/>
                  <a:pt x="123" y="29"/>
                  <a:pt x="123" y="29"/>
                </a:cubicBezTo>
                <a:cubicBezTo>
                  <a:pt x="123" y="29"/>
                  <a:pt x="123" y="29"/>
                  <a:pt x="124" y="29"/>
                </a:cubicBezTo>
                <a:cubicBezTo>
                  <a:pt x="124" y="29"/>
                  <a:pt x="124" y="29"/>
                  <a:pt x="124" y="29"/>
                </a:cubicBezTo>
                <a:cubicBezTo>
                  <a:pt x="124" y="29"/>
                  <a:pt x="124" y="29"/>
                  <a:pt x="124" y="29"/>
                </a:cubicBezTo>
                <a:cubicBezTo>
                  <a:pt x="124" y="29"/>
                  <a:pt x="124" y="29"/>
                  <a:pt x="123" y="29"/>
                </a:cubicBezTo>
                <a:cubicBezTo>
                  <a:pt x="123" y="29"/>
                  <a:pt x="123" y="29"/>
                  <a:pt x="123" y="29"/>
                </a:cubicBezTo>
                <a:cubicBezTo>
                  <a:pt x="124" y="29"/>
                  <a:pt x="124" y="28"/>
                  <a:pt x="124" y="28"/>
                </a:cubicBezTo>
                <a:cubicBezTo>
                  <a:pt x="124" y="28"/>
                  <a:pt x="124" y="28"/>
                  <a:pt x="124" y="28"/>
                </a:cubicBezTo>
                <a:cubicBezTo>
                  <a:pt x="124" y="28"/>
                  <a:pt x="124" y="27"/>
                  <a:pt x="125" y="26"/>
                </a:cubicBezTo>
                <a:cubicBezTo>
                  <a:pt x="125" y="26"/>
                  <a:pt x="125" y="26"/>
                  <a:pt x="126" y="26"/>
                </a:cubicBezTo>
                <a:cubicBezTo>
                  <a:pt x="126" y="26"/>
                  <a:pt x="126" y="26"/>
                  <a:pt x="126" y="26"/>
                </a:cubicBezTo>
                <a:cubicBezTo>
                  <a:pt x="126" y="26"/>
                  <a:pt x="126" y="26"/>
                  <a:pt x="126" y="25"/>
                </a:cubicBezTo>
                <a:cubicBezTo>
                  <a:pt x="127" y="25"/>
                  <a:pt x="126" y="26"/>
                  <a:pt x="126" y="26"/>
                </a:cubicBezTo>
                <a:cubicBezTo>
                  <a:pt x="126" y="26"/>
                  <a:pt x="126" y="27"/>
                  <a:pt x="126" y="27"/>
                </a:cubicBezTo>
                <a:cubicBezTo>
                  <a:pt x="126" y="27"/>
                  <a:pt x="127" y="27"/>
                  <a:pt x="127" y="27"/>
                </a:cubicBezTo>
                <a:cubicBezTo>
                  <a:pt x="127" y="27"/>
                  <a:pt x="127" y="27"/>
                  <a:pt x="127" y="27"/>
                </a:cubicBezTo>
                <a:cubicBezTo>
                  <a:pt x="127" y="27"/>
                  <a:pt x="128" y="26"/>
                  <a:pt x="128" y="26"/>
                </a:cubicBezTo>
                <a:cubicBezTo>
                  <a:pt x="128" y="26"/>
                  <a:pt x="127" y="26"/>
                  <a:pt x="127" y="26"/>
                </a:cubicBezTo>
                <a:cubicBezTo>
                  <a:pt x="127" y="25"/>
                  <a:pt x="127" y="25"/>
                  <a:pt x="128" y="25"/>
                </a:cubicBezTo>
                <a:cubicBezTo>
                  <a:pt x="128" y="25"/>
                  <a:pt x="128" y="25"/>
                  <a:pt x="128" y="25"/>
                </a:cubicBezTo>
                <a:cubicBezTo>
                  <a:pt x="128" y="25"/>
                  <a:pt x="128" y="25"/>
                  <a:pt x="128" y="25"/>
                </a:cubicBezTo>
                <a:cubicBezTo>
                  <a:pt x="128" y="25"/>
                  <a:pt x="128" y="25"/>
                  <a:pt x="128" y="26"/>
                </a:cubicBezTo>
                <a:cubicBezTo>
                  <a:pt x="128" y="26"/>
                  <a:pt x="128" y="26"/>
                  <a:pt x="128" y="26"/>
                </a:cubicBezTo>
                <a:cubicBezTo>
                  <a:pt x="128" y="26"/>
                  <a:pt x="128" y="27"/>
                  <a:pt x="128" y="27"/>
                </a:cubicBezTo>
                <a:cubicBezTo>
                  <a:pt x="128" y="27"/>
                  <a:pt x="128" y="27"/>
                  <a:pt x="128" y="27"/>
                </a:cubicBezTo>
                <a:cubicBezTo>
                  <a:pt x="128" y="27"/>
                  <a:pt x="128" y="27"/>
                  <a:pt x="128" y="27"/>
                </a:cubicBezTo>
                <a:cubicBezTo>
                  <a:pt x="128" y="27"/>
                  <a:pt x="128" y="28"/>
                  <a:pt x="128" y="28"/>
                </a:cubicBezTo>
                <a:cubicBezTo>
                  <a:pt x="128" y="28"/>
                  <a:pt x="128" y="28"/>
                  <a:pt x="127" y="28"/>
                </a:cubicBezTo>
                <a:cubicBezTo>
                  <a:pt x="127" y="28"/>
                  <a:pt x="127" y="29"/>
                  <a:pt x="127" y="29"/>
                </a:cubicBezTo>
                <a:cubicBezTo>
                  <a:pt x="126" y="30"/>
                  <a:pt x="126" y="30"/>
                  <a:pt x="126" y="30"/>
                </a:cubicBezTo>
                <a:cubicBezTo>
                  <a:pt x="126" y="31"/>
                  <a:pt x="126" y="31"/>
                  <a:pt x="126" y="31"/>
                </a:cubicBezTo>
                <a:cubicBezTo>
                  <a:pt x="125" y="31"/>
                  <a:pt x="125" y="31"/>
                  <a:pt x="125" y="31"/>
                </a:cubicBezTo>
                <a:cubicBezTo>
                  <a:pt x="125" y="31"/>
                  <a:pt x="125" y="32"/>
                  <a:pt x="125" y="32"/>
                </a:cubicBezTo>
                <a:cubicBezTo>
                  <a:pt x="125" y="33"/>
                  <a:pt x="125" y="34"/>
                  <a:pt x="125" y="34"/>
                </a:cubicBezTo>
                <a:cubicBezTo>
                  <a:pt x="126" y="35"/>
                  <a:pt x="126" y="35"/>
                  <a:pt x="126" y="36"/>
                </a:cubicBezTo>
                <a:cubicBezTo>
                  <a:pt x="126" y="36"/>
                  <a:pt x="127" y="36"/>
                  <a:pt x="127" y="36"/>
                </a:cubicBezTo>
                <a:cubicBezTo>
                  <a:pt x="127" y="36"/>
                  <a:pt x="127" y="37"/>
                  <a:pt x="127" y="37"/>
                </a:cubicBezTo>
                <a:cubicBezTo>
                  <a:pt x="127" y="37"/>
                  <a:pt x="127" y="38"/>
                  <a:pt x="128" y="38"/>
                </a:cubicBezTo>
                <a:cubicBezTo>
                  <a:pt x="128" y="38"/>
                  <a:pt x="128" y="37"/>
                  <a:pt x="128" y="37"/>
                </a:cubicBezTo>
                <a:cubicBezTo>
                  <a:pt x="128" y="37"/>
                  <a:pt x="128" y="37"/>
                  <a:pt x="128" y="37"/>
                </a:cubicBezTo>
                <a:cubicBezTo>
                  <a:pt x="128" y="37"/>
                  <a:pt x="128" y="36"/>
                  <a:pt x="128" y="36"/>
                </a:cubicBezTo>
                <a:cubicBezTo>
                  <a:pt x="128" y="36"/>
                  <a:pt x="128" y="36"/>
                  <a:pt x="128" y="36"/>
                </a:cubicBezTo>
                <a:cubicBezTo>
                  <a:pt x="128" y="36"/>
                  <a:pt x="128" y="36"/>
                  <a:pt x="128" y="36"/>
                </a:cubicBezTo>
                <a:cubicBezTo>
                  <a:pt x="128" y="35"/>
                  <a:pt x="129" y="36"/>
                  <a:pt x="129" y="36"/>
                </a:cubicBezTo>
                <a:cubicBezTo>
                  <a:pt x="129" y="36"/>
                  <a:pt x="128" y="35"/>
                  <a:pt x="128" y="35"/>
                </a:cubicBezTo>
                <a:cubicBezTo>
                  <a:pt x="128" y="35"/>
                  <a:pt x="129" y="34"/>
                  <a:pt x="129" y="34"/>
                </a:cubicBezTo>
                <a:cubicBezTo>
                  <a:pt x="129" y="34"/>
                  <a:pt x="129" y="34"/>
                  <a:pt x="129" y="34"/>
                </a:cubicBezTo>
                <a:cubicBezTo>
                  <a:pt x="130" y="34"/>
                  <a:pt x="130" y="34"/>
                  <a:pt x="130" y="34"/>
                </a:cubicBezTo>
                <a:cubicBezTo>
                  <a:pt x="130" y="34"/>
                  <a:pt x="130" y="34"/>
                  <a:pt x="130" y="33"/>
                </a:cubicBezTo>
                <a:cubicBezTo>
                  <a:pt x="130" y="33"/>
                  <a:pt x="130" y="33"/>
                  <a:pt x="130" y="33"/>
                </a:cubicBezTo>
                <a:cubicBezTo>
                  <a:pt x="130" y="33"/>
                  <a:pt x="130" y="33"/>
                  <a:pt x="130" y="33"/>
                </a:cubicBezTo>
                <a:cubicBezTo>
                  <a:pt x="129" y="33"/>
                  <a:pt x="130" y="32"/>
                  <a:pt x="130" y="32"/>
                </a:cubicBezTo>
                <a:cubicBezTo>
                  <a:pt x="130" y="32"/>
                  <a:pt x="130" y="32"/>
                  <a:pt x="130" y="32"/>
                </a:cubicBezTo>
                <a:cubicBezTo>
                  <a:pt x="130" y="32"/>
                  <a:pt x="130" y="32"/>
                  <a:pt x="130" y="32"/>
                </a:cubicBezTo>
                <a:cubicBezTo>
                  <a:pt x="130" y="32"/>
                  <a:pt x="130" y="32"/>
                  <a:pt x="130" y="32"/>
                </a:cubicBezTo>
                <a:cubicBezTo>
                  <a:pt x="130" y="32"/>
                  <a:pt x="130" y="32"/>
                  <a:pt x="129" y="31"/>
                </a:cubicBezTo>
                <a:cubicBezTo>
                  <a:pt x="129" y="31"/>
                  <a:pt x="130" y="31"/>
                  <a:pt x="130" y="31"/>
                </a:cubicBezTo>
                <a:cubicBezTo>
                  <a:pt x="130" y="31"/>
                  <a:pt x="129" y="30"/>
                  <a:pt x="129" y="30"/>
                </a:cubicBezTo>
                <a:cubicBezTo>
                  <a:pt x="129" y="30"/>
                  <a:pt x="129" y="30"/>
                  <a:pt x="129" y="30"/>
                </a:cubicBezTo>
                <a:cubicBezTo>
                  <a:pt x="129" y="30"/>
                  <a:pt x="129" y="30"/>
                  <a:pt x="129" y="30"/>
                </a:cubicBezTo>
                <a:cubicBezTo>
                  <a:pt x="129" y="30"/>
                  <a:pt x="129" y="29"/>
                  <a:pt x="129" y="29"/>
                </a:cubicBezTo>
                <a:cubicBezTo>
                  <a:pt x="129" y="29"/>
                  <a:pt x="129" y="29"/>
                  <a:pt x="129" y="28"/>
                </a:cubicBezTo>
                <a:cubicBezTo>
                  <a:pt x="129" y="28"/>
                  <a:pt x="129" y="28"/>
                  <a:pt x="130" y="28"/>
                </a:cubicBezTo>
                <a:cubicBezTo>
                  <a:pt x="130" y="28"/>
                  <a:pt x="130" y="28"/>
                  <a:pt x="130" y="28"/>
                </a:cubicBezTo>
                <a:cubicBezTo>
                  <a:pt x="130" y="28"/>
                  <a:pt x="130" y="28"/>
                  <a:pt x="130" y="28"/>
                </a:cubicBezTo>
                <a:cubicBezTo>
                  <a:pt x="130" y="28"/>
                  <a:pt x="131" y="28"/>
                  <a:pt x="131" y="28"/>
                </a:cubicBezTo>
                <a:cubicBezTo>
                  <a:pt x="131" y="28"/>
                  <a:pt x="131" y="28"/>
                  <a:pt x="131" y="28"/>
                </a:cubicBezTo>
                <a:cubicBezTo>
                  <a:pt x="131" y="28"/>
                  <a:pt x="131" y="28"/>
                  <a:pt x="131" y="28"/>
                </a:cubicBezTo>
                <a:cubicBezTo>
                  <a:pt x="132" y="27"/>
                  <a:pt x="132" y="27"/>
                  <a:pt x="132" y="27"/>
                </a:cubicBezTo>
                <a:cubicBezTo>
                  <a:pt x="132" y="27"/>
                  <a:pt x="132" y="27"/>
                  <a:pt x="132" y="27"/>
                </a:cubicBezTo>
                <a:cubicBezTo>
                  <a:pt x="132" y="27"/>
                  <a:pt x="133" y="28"/>
                  <a:pt x="133" y="28"/>
                </a:cubicBezTo>
                <a:cubicBezTo>
                  <a:pt x="133" y="28"/>
                  <a:pt x="133" y="28"/>
                  <a:pt x="133" y="28"/>
                </a:cubicBezTo>
                <a:cubicBezTo>
                  <a:pt x="133" y="28"/>
                  <a:pt x="133" y="27"/>
                  <a:pt x="133" y="27"/>
                </a:cubicBezTo>
                <a:cubicBezTo>
                  <a:pt x="133" y="27"/>
                  <a:pt x="134" y="27"/>
                  <a:pt x="134" y="27"/>
                </a:cubicBezTo>
                <a:cubicBezTo>
                  <a:pt x="134" y="27"/>
                  <a:pt x="134" y="27"/>
                  <a:pt x="134" y="27"/>
                </a:cubicBezTo>
                <a:cubicBezTo>
                  <a:pt x="134" y="27"/>
                  <a:pt x="134" y="27"/>
                  <a:pt x="134" y="27"/>
                </a:cubicBezTo>
                <a:cubicBezTo>
                  <a:pt x="134" y="27"/>
                  <a:pt x="134" y="26"/>
                  <a:pt x="134" y="26"/>
                </a:cubicBezTo>
                <a:cubicBezTo>
                  <a:pt x="134" y="26"/>
                  <a:pt x="134" y="26"/>
                  <a:pt x="134" y="26"/>
                </a:cubicBezTo>
                <a:cubicBezTo>
                  <a:pt x="134" y="26"/>
                  <a:pt x="134" y="26"/>
                  <a:pt x="134" y="26"/>
                </a:cubicBezTo>
                <a:cubicBezTo>
                  <a:pt x="134" y="26"/>
                  <a:pt x="135" y="26"/>
                  <a:pt x="135" y="26"/>
                </a:cubicBezTo>
                <a:cubicBezTo>
                  <a:pt x="135" y="26"/>
                  <a:pt x="135" y="26"/>
                  <a:pt x="135" y="25"/>
                </a:cubicBezTo>
                <a:cubicBezTo>
                  <a:pt x="136" y="25"/>
                  <a:pt x="137" y="25"/>
                  <a:pt x="137" y="25"/>
                </a:cubicBezTo>
                <a:cubicBezTo>
                  <a:pt x="137" y="25"/>
                  <a:pt x="137" y="25"/>
                  <a:pt x="138" y="25"/>
                </a:cubicBezTo>
                <a:cubicBezTo>
                  <a:pt x="138" y="25"/>
                  <a:pt x="138" y="25"/>
                  <a:pt x="138" y="25"/>
                </a:cubicBezTo>
                <a:cubicBezTo>
                  <a:pt x="138" y="25"/>
                  <a:pt x="138" y="24"/>
                  <a:pt x="138" y="24"/>
                </a:cubicBezTo>
                <a:cubicBezTo>
                  <a:pt x="138" y="24"/>
                  <a:pt x="138" y="24"/>
                  <a:pt x="138" y="24"/>
                </a:cubicBezTo>
                <a:cubicBezTo>
                  <a:pt x="138" y="24"/>
                  <a:pt x="138" y="23"/>
                  <a:pt x="137" y="23"/>
                </a:cubicBezTo>
                <a:cubicBezTo>
                  <a:pt x="137" y="23"/>
                  <a:pt x="137" y="23"/>
                  <a:pt x="137" y="23"/>
                </a:cubicBezTo>
                <a:cubicBezTo>
                  <a:pt x="137" y="23"/>
                  <a:pt x="137" y="23"/>
                  <a:pt x="137" y="23"/>
                </a:cubicBezTo>
                <a:cubicBezTo>
                  <a:pt x="137" y="23"/>
                  <a:pt x="137" y="23"/>
                  <a:pt x="136" y="23"/>
                </a:cubicBezTo>
                <a:cubicBezTo>
                  <a:pt x="136" y="23"/>
                  <a:pt x="136" y="22"/>
                  <a:pt x="136" y="22"/>
                </a:cubicBezTo>
                <a:cubicBezTo>
                  <a:pt x="136" y="22"/>
                  <a:pt x="136" y="22"/>
                  <a:pt x="136" y="22"/>
                </a:cubicBezTo>
                <a:cubicBezTo>
                  <a:pt x="135" y="22"/>
                  <a:pt x="135" y="22"/>
                  <a:pt x="136" y="22"/>
                </a:cubicBezTo>
                <a:cubicBezTo>
                  <a:pt x="136" y="22"/>
                  <a:pt x="136" y="22"/>
                  <a:pt x="136" y="22"/>
                </a:cubicBezTo>
                <a:cubicBezTo>
                  <a:pt x="136" y="22"/>
                  <a:pt x="137" y="22"/>
                  <a:pt x="137" y="22"/>
                </a:cubicBezTo>
                <a:cubicBezTo>
                  <a:pt x="137" y="22"/>
                  <a:pt x="137" y="22"/>
                  <a:pt x="138" y="22"/>
                </a:cubicBezTo>
                <a:cubicBezTo>
                  <a:pt x="138" y="21"/>
                  <a:pt x="138" y="21"/>
                  <a:pt x="138" y="21"/>
                </a:cubicBezTo>
                <a:cubicBezTo>
                  <a:pt x="138" y="21"/>
                  <a:pt x="138" y="21"/>
                  <a:pt x="138" y="21"/>
                </a:cubicBezTo>
                <a:cubicBezTo>
                  <a:pt x="138" y="21"/>
                  <a:pt x="138" y="20"/>
                  <a:pt x="138" y="20"/>
                </a:cubicBezTo>
                <a:cubicBezTo>
                  <a:pt x="138" y="20"/>
                  <a:pt x="138" y="20"/>
                  <a:pt x="138" y="20"/>
                </a:cubicBezTo>
                <a:cubicBezTo>
                  <a:pt x="138" y="20"/>
                  <a:pt x="138" y="20"/>
                  <a:pt x="138" y="20"/>
                </a:cubicBezTo>
                <a:cubicBezTo>
                  <a:pt x="138" y="20"/>
                  <a:pt x="138" y="20"/>
                  <a:pt x="138" y="21"/>
                </a:cubicBezTo>
                <a:cubicBezTo>
                  <a:pt x="138" y="21"/>
                  <a:pt x="138" y="21"/>
                  <a:pt x="139" y="21"/>
                </a:cubicBezTo>
                <a:cubicBezTo>
                  <a:pt x="139" y="21"/>
                  <a:pt x="140" y="21"/>
                  <a:pt x="140" y="21"/>
                </a:cubicBezTo>
                <a:cubicBezTo>
                  <a:pt x="140" y="21"/>
                  <a:pt x="141" y="21"/>
                  <a:pt x="140" y="22"/>
                </a:cubicBezTo>
                <a:cubicBezTo>
                  <a:pt x="140" y="22"/>
                  <a:pt x="141" y="22"/>
                  <a:pt x="141" y="22"/>
                </a:cubicBezTo>
                <a:cubicBezTo>
                  <a:pt x="141" y="22"/>
                  <a:pt x="142" y="22"/>
                  <a:pt x="142" y="22"/>
                </a:cubicBezTo>
                <a:cubicBezTo>
                  <a:pt x="142" y="22"/>
                  <a:pt x="142" y="22"/>
                  <a:pt x="143" y="22"/>
                </a:cubicBezTo>
                <a:cubicBezTo>
                  <a:pt x="143" y="22"/>
                  <a:pt x="143" y="22"/>
                  <a:pt x="143" y="22"/>
                </a:cubicBezTo>
                <a:cubicBezTo>
                  <a:pt x="143" y="22"/>
                  <a:pt x="143" y="22"/>
                  <a:pt x="143" y="22"/>
                </a:cubicBezTo>
                <a:cubicBezTo>
                  <a:pt x="143" y="22"/>
                  <a:pt x="143" y="22"/>
                  <a:pt x="143" y="22"/>
                </a:cubicBezTo>
                <a:cubicBezTo>
                  <a:pt x="142" y="22"/>
                  <a:pt x="143" y="22"/>
                  <a:pt x="143" y="22"/>
                </a:cubicBezTo>
                <a:cubicBezTo>
                  <a:pt x="143" y="22"/>
                  <a:pt x="143" y="21"/>
                  <a:pt x="143" y="21"/>
                </a:cubicBezTo>
                <a:cubicBezTo>
                  <a:pt x="143" y="21"/>
                  <a:pt x="142" y="21"/>
                  <a:pt x="142" y="21"/>
                </a:cubicBezTo>
                <a:cubicBezTo>
                  <a:pt x="143" y="21"/>
                  <a:pt x="143" y="21"/>
                  <a:pt x="143" y="21"/>
                </a:cubicBezTo>
                <a:cubicBezTo>
                  <a:pt x="143" y="21"/>
                  <a:pt x="143" y="21"/>
                  <a:pt x="143" y="21"/>
                </a:cubicBezTo>
                <a:cubicBezTo>
                  <a:pt x="143" y="20"/>
                  <a:pt x="143" y="21"/>
                  <a:pt x="144" y="21"/>
                </a:cubicBezTo>
                <a:cubicBezTo>
                  <a:pt x="144" y="21"/>
                  <a:pt x="144" y="21"/>
                  <a:pt x="144" y="21"/>
                </a:cubicBezTo>
                <a:cubicBezTo>
                  <a:pt x="144" y="20"/>
                  <a:pt x="144" y="20"/>
                  <a:pt x="144" y="20"/>
                </a:cubicBezTo>
                <a:cubicBezTo>
                  <a:pt x="144" y="20"/>
                  <a:pt x="144" y="20"/>
                  <a:pt x="144" y="20"/>
                </a:cubicBezTo>
                <a:cubicBezTo>
                  <a:pt x="143" y="20"/>
                  <a:pt x="143" y="20"/>
                  <a:pt x="143" y="19"/>
                </a:cubicBezTo>
                <a:cubicBezTo>
                  <a:pt x="143" y="19"/>
                  <a:pt x="143" y="19"/>
                  <a:pt x="143" y="19"/>
                </a:cubicBezTo>
                <a:cubicBezTo>
                  <a:pt x="143" y="19"/>
                  <a:pt x="142" y="19"/>
                  <a:pt x="142" y="19"/>
                </a:cubicBezTo>
                <a:cubicBezTo>
                  <a:pt x="142" y="19"/>
                  <a:pt x="142" y="19"/>
                  <a:pt x="142" y="19"/>
                </a:cubicBezTo>
                <a:cubicBezTo>
                  <a:pt x="142" y="19"/>
                  <a:pt x="141" y="19"/>
                  <a:pt x="141" y="19"/>
                </a:cubicBezTo>
                <a:cubicBezTo>
                  <a:pt x="141" y="19"/>
                  <a:pt x="141" y="20"/>
                  <a:pt x="141" y="20"/>
                </a:cubicBezTo>
                <a:cubicBezTo>
                  <a:pt x="141" y="20"/>
                  <a:pt x="140" y="18"/>
                  <a:pt x="140" y="18"/>
                </a:cubicBezTo>
                <a:cubicBezTo>
                  <a:pt x="140" y="18"/>
                  <a:pt x="140" y="18"/>
                  <a:pt x="140" y="18"/>
                </a:cubicBezTo>
                <a:cubicBezTo>
                  <a:pt x="140" y="18"/>
                  <a:pt x="139" y="18"/>
                  <a:pt x="139" y="18"/>
                </a:cubicBezTo>
                <a:cubicBezTo>
                  <a:pt x="139" y="18"/>
                  <a:pt x="138" y="17"/>
                  <a:pt x="138" y="17"/>
                </a:cubicBezTo>
                <a:cubicBezTo>
                  <a:pt x="138" y="17"/>
                  <a:pt x="137" y="17"/>
                  <a:pt x="137" y="17"/>
                </a:cubicBezTo>
                <a:cubicBezTo>
                  <a:pt x="137" y="17"/>
                  <a:pt x="137" y="17"/>
                  <a:pt x="136" y="16"/>
                </a:cubicBezTo>
                <a:cubicBezTo>
                  <a:pt x="136" y="16"/>
                  <a:pt x="136" y="16"/>
                  <a:pt x="135" y="16"/>
                </a:cubicBezTo>
                <a:cubicBezTo>
                  <a:pt x="135" y="16"/>
                  <a:pt x="135" y="16"/>
                  <a:pt x="135" y="16"/>
                </a:cubicBezTo>
                <a:cubicBezTo>
                  <a:pt x="135" y="16"/>
                  <a:pt x="135" y="15"/>
                  <a:pt x="134" y="15"/>
                </a:cubicBezTo>
                <a:cubicBezTo>
                  <a:pt x="134" y="15"/>
                  <a:pt x="134" y="15"/>
                  <a:pt x="133" y="15"/>
                </a:cubicBezTo>
                <a:cubicBezTo>
                  <a:pt x="133" y="15"/>
                  <a:pt x="133" y="15"/>
                  <a:pt x="133" y="15"/>
                </a:cubicBezTo>
                <a:cubicBezTo>
                  <a:pt x="132" y="14"/>
                  <a:pt x="131" y="14"/>
                  <a:pt x="130" y="14"/>
                </a:cubicBezTo>
                <a:cubicBezTo>
                  <a:pt x="130" y="14"/>
                  <a:pt x="129" y="14"/>
                  <a:pt x="129" y="14"/>
                </a:cubicBezTo>
                <a:cubicBezTo>
                  <a:pt x="129" y="14"/>
                  <a:pt x="129" y="14"/>
                  <a:pt x="129" y="15"/>
                </a:cubicBezTo>
                <a:cubicBezTo>
                  <a:pt x="130" y="15"/>
                  <a:pt x="129" y="15"/>
                  <a:pt x="129" y="15"/>
                </a:cubicBezTo>
                <a:cubicBezTo>
                  <a:pt x="129" y="15"/>
                  <a:pt x="129" y="15"/>
                  <a:pt x="130" y="15"/>
                </a:cubicBezTo>
                <a:cubicBezTo>
                  <a:pt x="130" y="15"/>
                  <a:pt x="130" y="15"/>
                  <a:pt x="130" y="15"/>
                </a:cubicBezTo>
                <a:cubicBezTo>
                  <a:pt x="130" y="16"/>
                  <a:pt x="130" y="16"/>
                  <a:pt x="130" y="16"/>
                </a:cubicBezTo>
                <a:cubicBezTo>
                  <a:pt x="130" y="16"/>
                  <a:pt x="130" y="16"/>
                  <a:pt x="130" y="16"/>
                </a:cubicBezTo>
                <a:cubicBezTo>
                  <a:pt x="130" y="16"/>
                  <a:pt x="130" y="16"/>
                  <a:pt x="130" y="16"/>
                </a:cubicBezTo>
                <a:cubicBezTo>
                  <a:pt x="130" y="17"/>
                  <a:pt x="129" y="16"/>
                  <a:pt x="129" y="16"/>
                </a:cubicBezTo>
                <a:cubicBezTo>
                  <a:pt x="129" y="16"/>
                  <a:pt x="129" y="16"/>
                  <a:pt x="129" y="17"/>
                </a:cubicBezTo>
                <a:cubicBezTo>
                  <a:pt x="129" y="17"/>
                  <a:pt x="129" y="16"/>
                  <a:pt x="129" y="16"/>
                </a:cubicBezTo>
                <a:cubicBezTo>
                  <a:pt x="129" y="16"/>
                  <a:pt x="128" y="16"/>
                  <a:pt x="128" y="15"/>
                </a:cubicBezTo>
                <a:cubicBezTo>
                  <a:pt x="128" y="15"/>
                  <a:pt x="128" y="15"/>
                  <a:pt x="128" y="15"/>
                </a:cubicBezTo>
                <a:cubicBezTo>
                  <a:pt x="127" y="15"/>
                  <a:pt x="127" y="15"/>
                  <a:pt x="127" y="15"/>
                </a:cubicBezTo>
                <a:cubicBezTo>
                  <a:pt x="127" y="15"/>
                  <a:pt x="126" y="15"/>
                  <a:pt x="126" y="15"/>
                </a:cubicBezTo>
                <a:cubicBezTo>
                  <a:pt x="125" y="15"/>
                  <a:pt x="125" y="15"/>
                  <a:pt x="124" y="15"/>
                </a:cubicBezTo>
                <a:cubicBezTo>
                  <a:pt x="124" y="15"/>
                  <a:pt x="124" y="15"/>
                  <a:pt x="124" y="15"/>
                </a:cubicBezTo>
                <a:cubicBezTo>
                  <a:pt x="124" y="15"/>
                  <a:pt x="124" y="16"/>
                  <a:pt x="124" y="16"/>
                </a:cubicBezTo>
                <a:cubicBezTo>
                  <a:pt x="124" y="16"/>
                  <a:pt x="123" y="16"/>
                  <a:pt x="123" y="15"/>
                </a:cubicBezTo>
                <a:cubicBezTo>
                  <a:pt x="124" y="15"/>
                  <a:pt x="123" y="15"/>
                  <a:pt x="123" y="15"/>
                </a:cubicBezTo>
                <a:cubicBezTo>
                  <a:pt x="123" y="15"/>
                  <a:pt x="123" y="15"/>
                  <a:pt x="122" y="15"/>
                </a:cubicBezTo>
                <a:cubicBezTo>
                  <a:pt x="122" y="14"/>
                  <a:pt x="122" y="15"/>
                  <a:pt x="122" y="14"/>
                </a:cubicBezTo>
                <a:cubicBezTo>
                  <a:pt x="122" y="14"/>
                  <a:pt x="122" y="14"/>
                  <a:pt x="122" y="14"/>
                </a:cubicBezTo>
                <a:cubicBezTo>
                  <a:pt x="122" y="14"/>
                  <a:pt x="121" y="13"/>
                  <a:pt x="121" y="13"/>
                </a:cubicBezTo>
                <a:cubicBezTo>
                  <a:pt x="120" y="13"/>
                  <a:pt x="119" y="13"/>
                  <a:pt x="119" y="13"/>
                </a:cubicBezTo>
                <a:cubicBezTo>
                  <a:pt x="118" y="13"/>
                  <a:pt x="118" y="13"/>
                  <a:pt x="117" y="13"/>
                </a:cubicBezTo>
                <a:cubicBezTo>
                  <a:pt x="117" y="13"/>
                  <a:pt x="117" y="13"/>
                  <a:pt x="116" y="13"/>
                </a:cubicBezTo>
                <a:cubicBezTo>
                  <a:pt x="116" y="13"/>
                  <a:pt x="115" y="12"/>
                  <a:pt x="115" y="12"/>
                </a:cubicBezTo>
                <a:cubicBezTo>
                  <a:pt x="115" y="12"/>
                  <a:pt x="115" y="12"/>
                  <a:pt x="115" y="12"/>
                </a:cubicBezTo>
                <a:cubicBezTo>
                  <a:pt x="115" y="11"/>
                  <a:pt x="115" y="12"/>
                  <a:pt x="115" y="12"/>
                </a:cubicBezTo>
                <a:cubicBezTo>
                  <a:pt x="115" y="12"/>
                  <a:pt x="115" y="11"/>
                  <a:pt x="115" y="11"/>
                </a:cubicBezTo>
                <a:cubicBezTo>
                  <a:pt x="115" y="11"/>
                  <a:pt x="114" y="11"/>
                  <a:pt x="114" y="11"/>
                </a:cubicBezTo>
                <a:cubicBezTo>
                  <a:pt x="114" y="11"/>
                  <a:pt x="114" y="11"/>
                  <a:pt x="113" y="11"/>
                </a:cubicBezTo>
                <a:cubicBezTo>
                  <a:pt x="113" y="11"/>
                  <a:pt x="113" y="11"/>
                  <a:pt x="113" y="11"/>
                </a:cubicBezTo>
                <a:cubicBezTo>
                  <a:pt x="113" y="11"/>
                  <a:pt x="113" y="11"/>
                  <a:pt x="112" y="11"/>
                </a:cubicBezTo>
                <a:cubicBezTo>
                  <a:pt x="112" y="11"/>
                  <a:pt x="112" y="11"/>
                  <a:pt x="112" y="11"/>
                </a:cubicBezTo>
                <a:cubicBezTo>
                  <a:pt x="112" y="11"/>
                  <a:pt x="111" y="11"/>
                  <a:pt x="111" y="11"/>
                </a:cubicBezTo>
                <a:cubicBezTo>
                  <a:pt x="111" y="11"/>
                  <a:pt x="111" y="11"/>
                  <a:pt x="111" y="11"/>
                </a:cubicBezTo>
                <a:cubicBezTo>
                  <a:pt x="111" y="11"/>
                  <a:pt x="111" y="11"/>
                  <a:pt x="111" y="10"/>
                </a:cubicBezTo>
                <a:cubicBezTo>
                  <a:pt x="111" y="10"/>
                  <a:pt x="111" y="10"/>
                  <a:pt x="111" y="10"/>
                </a:cubicBezTo>
                <a:cubicBezTo>
                  <a:pt x="112" y="10"/>
                  <a:pt x="113" y="11"/>
                  <a:pt x="113" y="11"/>
                </a:cubicBezTo>
                <a:cubicBezTo>
                  <a:pt x="113" y="11"/>
                  <a:pt x="112" y="10"/>
                  <a:pt x="111" y="10"/>
                </a:cubicBezTo>
                <a:cubicBezTo>
                  <a:pt x="111" y="10"/>
                  <a:pt x="109" y="10"/>
                  <a:pt x="109" y="10"/>
                </a:cubicBezTo>
                <a:cubicBezTo>
                  <a:pt x="109" y="10"/>
                  <a:pt x="108" y="10"/>
                  <a:pt x="108" y="10"/>
                </a:cubicBezTo>
                <a:cubicBezTo>
                  <a:pt x="108" y="10"/>
                  <a:pt x="108" y="11"/>
                  <a:pt x="108" y="11"/>
                </a:cubicBezTo>
                <a:cubicBezTo>
                  <a:pt x="108" y="11"/>
                  <a:pt x="108" y="11"/>
                  <a:pt x="108" y="11"/>
                </a:cubicBezTo>
                <a:cubicBezTo>
                  <a:pt x="108" y="11"/>
                  <a:pt x="108" y="11"/>
                  <a:pt x="109" y="11"/>
                </a:cubicBezTo>
                <a:cubicBezTo>
                  <a:pt x="109" y="11"/>
                  <a:pt x="108" y="11"/>
                  <a:pt x="108" y="11"/>
                </a:cubicBezTo>
                <a:cubicBezTo>
                  <a:pt x="109" y="11"/>
                  <a:pt x="108" y="11"/>
                  <a:pt x="108" y="11"/>
                </a:cubicBezTo>
                <a:cubicBezTo>
                  <a:pt x="108" y="11"/>
                  <a:pt x="109" y="12"/>
                  <a:pt x="109" y="12"/>
                </a:cubicBezTo>
                <a:cubicBezTo>
                  <a:pt x="109" y="12"/>
                  <a:pt x="109" y="12"/>
                  <a:pt x="109" y="12"/>
                </a:cubicBezTo>
                <a:cubicBezTo>
                  <a:pt x="109" y="12"/>
                  <a:pt x="109" y="12"/>
                  <a:pt x="108" y="12"/>
                </a:cubicBezTo>
                <a:cubicBezTo>
                  <a:pt x="108" y="12"/>
                  <a:pt x="108" y="12"/>
                  <a:pt x="108" y="12"/>
                </a:cubicBezTo>
                <a:cubicBezTo>
                  <a:pt x="108" y="12"/>
                  <a:pt x="108" y="12"/>
                  <a:pt x="108" y="12"/>
                </a:cubicBezTo>
                <a:cubicBezTo>
                  <a:pt x="107" y="12"/>
                  <a:pt x="108" y="12"/>
                  <a:pt x="108" y="12"/>
                </a:cubicBezTo>
                <a:cubicBezTo>
                  <a:pt x="108" y="12"/>
                  <a:pt x="108" y="12"/>
                  <a:pt x="108" y="12"/>
                </a:cubicBezTo>
                <a:cubicBezTo>
                  <a:pt x="107" y="12"/>
                  <a:pt x="108" y="13"/>
                  <a:pt x="108" y="13"/>
                </a:cubicBezTo>
                <a:cubicBezTo>
                  <a:pt x="107" y="13"/>
                  <a:pt x="107" y="12"/>
                  <a:pt x="107" y="12"/>
                </a:cubicBezTo>
                <a:cubicBezTo>
                  <a:pt x="107" y="12"/>
                  <a:pt x="106" y="12"/>
                  <a:pt x="106" y="12"/>
                </a:cubicBezTo>
                <a:cubicBezTo>
                  <a:pt x="106" y="12"/>
                  <a:pt x="106" y="12"/>
                  <a:pt x="106" y="12"/>
                </a:cubicBezTo>
                <a:cubicBezTo>
                  <a:pt x="105" y="12"/>
                  <a:pt x="105" y="12"/>
                  <a:pt x="105" y="12"/>
                </a:cubicBezTo>
                <a:cubicBezTo>
                  <a:pt x="105" y="12"/>
                  <a:pt x="105" y="12"/>
                  <a:pt x="105" y="12"/>
                </a:cubicBezTo>
                <a:cubicBezTo>
                  <a:pt x="104" y="12"/>
                  <a:pt x="104" y="11"/>
                  <a:pt x="104" y="11"/>
                </a:cubicBezTo>
                <a:cubicBezTo>
                  <a:pt x="104" y="11"/>
                  <a:pt x="104" y="11"/>
                  <a:pt x="104" y="12"/>
                </a:cubicBezTo>
                <a:cubicBezTo>
                  <a:pt x="104" y="12"/>
                  <a:pt x="104" y="12"/>
                  <a:pt x="104" y="12"/>
                </a:cubicBezTo>
                <a:cubicBezTo>
                  <a:pt x="104" y="13"/>
                  <a:pt x="103" y="13"/>
                  <a:pt x="103" y="13"/>
                </a:cubicBezTo>
                <a:cubicBezTo>
                  <a:pt x="103" y="13"/>
                  <a:pt x="103" y="13"/>
                  <a:pt x="103" y="13"/>
                </a:cubicBezTo>
                <a:cubicBezTo>
                  <a:pt x="103" y="13"/>
                  <a:pt x="103" y="13"/>
                  <a:pt x="103" y="13"/>
                </a:cubicBezTo>
                <a:cubicBezTo>
                  <a:pt x="103" y="13"/>
                  <a:pt x="103" y="13"/>
                  <a:pt x="102" y="13"/>
                </a:cubicBezTo>
                <a:cubicBezTo>
                  <a:pt x="102" y="12"/>
                  <a:pt x="102" y="12"/>
                  <a:pt x="102" y="12"/>
                </a:cubicBezTo>
                <a:cubicBezTo>
                  <a:pt x="102" y="12"/>
                  <a:pt x="102" y="12"/>
                  <a:pt x="102" y="12"/>
                </a:cubicBezTo>
                <a:cubicBezTo>
                  <a:pt x="102" y="12"/>
                  <a:pt x="102" y="12"/>
                  <a:pt x="102" y="11"/>
                </a:cubicBezTo>
                <a:cubicBezTo>
                  <a:pt x="101" y="11"/>
                  <a:pt x="101" y="11"/>
                  <a:pt x="101" y="11"/>
                </a:cubicBezTo>
                <a:cubicBezTo>
                  <a:pt x="101" y="11"/>
                  <a:pt x="101" y="11"/>
                  <a:pt x="101" y="11"/>
                </a:cubicBezTo>
                <a:cubicBezTo>
                  <a:pt x="101" y="11"/>
                  <a:pt x="101" y="11"/>
                  <a:pt x="101" y="11"/>
                </a:cubicBezTo>
                <a:cubicBezTo>
                  <a:pt x="101" y="11"/>
                  <a:pt x="101" y="11"/>
                  <a:pt x="100" y="11"/>
                </a:cubicBezTo>
                <a:cubicBezTo>
                  <a:pt x="100" y="11"/>
                  <a:pt x="100" y="11"/>
                  <a:pt x="100" y="11"/>
                </a:cubicBezTo>
                <a:cubicBezTo>
                  <a:pt x="100" y="11"/>
                  <a:pt x="99" y="10"/>
                  <a:pt x="99" y="10"/>
                </a:cubicBezTo>
                <a:cubicBezTo>
                  <a:pt x="99" y="10"/>
                  <a:pt x="100" y="10"/>
                  <a:pt x="100" y="10"/>
                </a:cubicBezTo>
                <a:cubicBezTo>
                  <a:pt x="101" y="11"/>
                  <a:pt x="101" y="11"/>
                  <a:pt x="101" y="11"/>
                </a:cubicBezTo>
                <a:cubicBezTo>
                  <a:pt x="101" y="11"/>
                  <a:pt x="101" y="11"/>
                  <a:pt x="101" y="11"/>
                </a:cubicBezTo>
                <a:cubicBezTo>
                  <a:pt x="101" y="11"/>
                  <a:pt x="101" y="10"/>
                  <a:pt x="101" y="10"/>
                </a:cubicBezTo>
                <a:cubicBezTo>
                  <a:pt x="101" y="10"/>
                  <a:pt x="101" y="9"/>
                  <a:pt x="101" y="9"/>
                </a:cubicBezTo>
                <a:cubicBezTo>
                  <a:pt x="100" y="9"/>
                  <a:pt x="100" y="9"/>
                  <a:pt x="100" y="9"/>
                </a:cubicBezTo>
                <a:cubicBezTo>
                  <a:pt x="100" y="9"/>
                  <a:pt x="100" y="9"/>
                  <a:pt x="100" y="9"/>
                </a:cubicBezTo>
                <a:cubicBezTo>
                  <a:pt x="100" y="9"/>
                  <a:pt x="99" y="9"/>
                  <a:pt x="99" y="9"/>
                </a:cubicBezTo>
                <a:cubicBezTo>
                  <a:pt x="99" y="9"/>
                  <a:pt x="99" y="9"/>
                  <a:pt x="99" y="9"/>
                </a:cubicBezTo>
                <a:cubicBezTo>
                  <a:pt x="98" y="9"/>
                  <a:pt x="98" y="9"/>
                  <a:pt x="98" y="8"/>
                </a:cubicBezTo>
                <a:cubicBezTo>
                  <a:pt x="98" y="8"/>
                  <a:pt x="98" y="8"/>
                  <a:pt x="97" y="8"/>
                </a:cubicBezTo>
                <a:cubicBezTo>
                  <a:pt x="97" y="8"/>
                  <a:pt x="97" y="8"/>
                  <a:pt x="97" y="8"/>
                </a:cubicBezTo>
                <a:cubicBezTo>
                  <a:pt x="97" y="8"/>
                  <a:pt x="97" y="8"/>
                  <a:pt x="97" y="8"/>
                </a:cubicBezTo>
                <a:cubicBezTo>
                  <a:pt x="97" y="8"/>
                  <a:pt x="97" y="9"/>
                  <a:pt x="97" y="9"/>
                </a:cubicBezTo>
                <a:cubicBezTo>
                  <a:pt x="97" y="9"/>
                  <a:pt x="97" y="9"/>
                  <a:pt x="97" y="9"/>
                </a:cubicBezTo>
                <a:cubicBezTo>
                  <a:pt x="97" y="9"/>
                  <a:pt x="97" y="9"/>
                  <a:pt x="97" y="9"/>
                </a:cubicBezTo>
                <a:cubicBezTo>
                  <a:pt x="97" y="10"/>
                  <a:pt x="97" y="9"/>
                  <a:pt x="97" y="10"/>
                </a:cubicBezTo>
                <a:cubicBezTo>
                  <a:pt x="97" y="10"/>
                  <a:pt x="97" y="10"/>
                  <a:pt x="96" y="10"/>
                </a:cubicBezTo>
                <a:cubicBezTo>
                  <a:pt x="96" y="9"/>
                  <a:pt x="95" y="10"/>
                  <a:pt x="95" y="10"/>
                </a:cubicBezTo>
                <a:cubicBezTo>
                  <a:pt x="95" y="10"/>
                  <a:pt x="95" y="9"/>
                  <a:pt x="95" y="9"/>
                </a:cubicBezTo>
                <a:cubicBezTo>
                  <a:pt x="95" y="9"/>
                  <a:pt x="94" y="9"/>
                  <a:pt x="94" y="9"/>
                </a:cubicBezTo>
                <a:cubicBezTo>
                  <a:pt x="93" y="9"/>
                  <a:pt x="93" y="9"/>
                  <a:pt x="93" y="8"/>
                </a:cubicBezTo>
                <a:cubicBezTo>
                  <a:pt x="93" y="8"/>
                  <a:pt x="93" y="8"/>
                  <a:pt x="93" y="9"/>
                </a:cubicBezTo>
                <a:cubicBezTo>
                  <a:pt x="93" y="9"/>
                  <a:pt x="92" y="8"/>
                  <a:pt x="91" y="8"/>
                </a:cubicBezTo>
                <a:cubicBezTo>
                  <a:pt x="91" y="8"/>
                  <a:pt x="91" y="8"/>
                  <a:pt x="91" y="8"/>
                </a:cubicBezTo>
                <a:cubicBezTo>
                  <a:pt x="91" y="9"/>
                  <a:pt x="91" y="9"/>
                  <a:pt x="91" y="9"/>
                </a:cubicBezTo>
                <a:cubicBezTo>
                  <a:pt x="91" y="9"/>
                  <a:pt x="91" y="10"/>
                  <a:pt x="91" y="10"/>
                </a:cubicBezTo>
                <a:cubicBezTo>
                  <a:pt x="91" y="10"/>
                  <a:pt x="91" y="9"/>
                  <a:pt x="91" y="9"/>
                </a:cubicBezTo>
                <a:cubicBezTo>
                  <a:pt x="91" y="9"/>
                  <a:pt x="90" y="8"/>
                  <a:pt x="90" y="8"/>
                </a:cubicBezTo>
                <a:cubicBezTo>
                  <a:pt x="90" y="8"/>
                  <a:pt x="90" y="8"/>
                  <a:pt x="90" y="8"/>
                </a:cubicBezTo>
                <a:cubicBezTo>
                  <a:pt x="89" y="8"/>
                  <a:pt x="89" y="7"/>
                  <a:pt x="89" y="7"/>
                </a:cubicBezTo>
                <a:cubicBezTo>
                  <a:pt x="89" y="7"/>
                  <a:pt x="89" y="7"/>
                  <a:pt x="89" y="7"/>
                </a:cubicBezTo>
                <a:cubicBezTo>
                  <a:pt x="89" y="7"/>
                  <a:pt x="89" y="7"/>
                  <a:pt x="89" y="8"/>
                </a:cubicBezTo>
                <a:cubicBezTo>
                  <a:pt x="88" y="8"/>
                  <a:pt x="88" y="8"/>
                  <a:pt x="88" y="8"/>
                </a:cubicBezTo>
                <a:cubicBezTo>
                  <a:pt x="88" y="8"/>
                  <a:pt x="87" y="9"/>
                  <a:pt x="87" y="9"/>
                </a:cubicBezTo>
                <a:cubicBezTo>
                  <a:pt x="87" y="9"/>
                  <a:pt x="87" y="9"/>
                  <a:pt x="87" y="8"/>
                </a:cubicBezTo>
                <a:cubicBezTo>
                  <a:pt x="87" y="8"/>
                  <a:pt x="87" y="8"/>
                  <a:pt x="86" y="8"/>
                </a:cubicBezTo>
                <a:cubicBezTo>
                  <a:pt x="86" y="7"/>
                  <a:pt x="87" y="8"/>
                  <a:pt x="87" y="8"/>
                </a:cubicBezTo>
                <a:cubicBezTo>
                  <a:pt x="87" y="8"/>
                  <a:pt x="88" y="7"/>
                  <a:pt x="88" y="7"/>
                </a:cubicBezTo>
                <a:cubicBezTo>
                  <a:pt x="88" y="6"/>
                  <a:pt x="88" y="6"/>
                  <a:pt x="89" y="6"/>
                </a:cubicBezTo>
                <a:cubicBezTo>
                  <a:pt x="89" y="6"/>
                  <a:pt x="89" y="6"/>
                  <a:pt x="90" y="6"/>
                </a:cubicBezTo>
                <a:cubicBezTo>
                  <a:pt x="90" y="5"/>
                  <a:pt x="90" y="4"/>
                  <a:pt x="90" y="4"/>
                </a:cubicBezTo>
                <a:cubicBezTo>
                  <a:pt x="90" y="4"/>
                  <a:pt x="90" y="3"/>
                  <a:pt x="90" y="3"/>
                </a:cubicBezTo>
                <a:cubicBezTo>
                  <a:pt x="89" y="3"/>
                  <a:pt x="90" y="3"/>
                  <a:pt x="89" y="3"/>
                </a:cubicBezTo>
                <a:cubicBezTo>
                  <a:pt x="89" y="2"/>
                  <a:pt x="89" y="2"/>
                  <a:pt x="89" y="2"/>
                </a:cubicBezTo>
                <a:cubicBezTo>
                  <a:pt x="89" y="2"/>
                  <a:pt x="88" y="2"/>
                  <a:pt x="88" y="2"/>
                </a:cubicBezTo>
                <a:cubicBezTo>
                  <a:pt x="88" y="2"/>
                  <a:pt x="88" y="2"/>
                  <a:pt x="88" y="2"/>
                </a:cubicBezTo>
                <a:cubicBezTo>
                  <a:pt x="88" y="2"/>
                  <a:pt x="86" y="2"/>
                  <a:pt x="86" y="2"/>
                </a:cubicBezTo>
                <a:cubicBezTo>
                  <a:pt x="85" y="2"/>
                  <a:pt x="85" y="3"/>
                  <a:pt x="85" y="3"/>
                </a:cubicBezTo>
                <a:cubicBezTo>
                  <a:pt x="85" y="3"/>
                  <a:pt x="85" y="3"/>
                  <a:pt x="85" y="3"/>
                </a:cubicBezTo>
                <a:cubicBezTo>
                  <a:pt x="85" y="3"/>
                  <a:pt x="85" y="3"/>
                  <a:pt x="85" y="2"/>
                </a:cubicBezTo>
                <a:cubicBezTo>
                  <a:pt x="85" y="2"/>
                  <a:pt x="85" y="2"/>
                  <a:pt x="85" y="2"/>
                </a:cubicBezTo>
                <a:cubicBezTo>
                  <a:pt x="85" y="2"/>
                  <a:pt x="84" y="2"/>
                  <a:pt x="84" y="2"/>
                </a:cubicBezTo>
                <a:cubicBezTo>
                  <a:pt x="84" y="2"/>
                  <a:pt x="84" y="1"/>
                  <a:pt x="85" y="1"/>
                </a:cubicBezTo>
                <a:cubicBezTo>
                  <a:pt x="85" y="1"/>
                  <a:pt x="85" y="1"/>
                  <a:pt x="85" y="1"/>
                </a:cubicBezTo>
                <a:cubicBezTo>
                  <a:pt x="85" y="1"/>
                  <a:pt x="85" y="1"/>
                  <a:pt x="84" y="0"/>
                </a:cubicBezTo>
                <a:cubicBezTo>
                  <a:pt x="84" y="0"/>
                  <a:pt x="84" y="0"/>
                  <a:pt x="84" y="0"/>
                </a:cubicBezTo>
                <a:cubicBezTo>
                  <a:pt x="83" y="0"/>
                  <a:pt x="83" y="0"/>
                  <a:pt x="83" y="0"/>
                </a:cubicBezTo>
                <a:cubicBezTo>
                  <a:pt x="83" y="0"/>
                  <a:pt x="83" y="0"/>
                  <a:pt x="83" y="0"/>
                </a:cubicBezTo>
                <a:cubicBezTo>
                  <a:pt x="83" y="0"/>
                  <a:pt x="82" y="0"/>
                  <a:pt x="82" y="1"/>
                </a:cubicBezTo>
                <a:cubicBezTo>
                  <a:pt x="82" y="1"/>
                  <a:pt x="82" y="1"/>
                  <a:pt x="82" y="1"/>
                </a:cubicBezTo>
                <a:cubicBezTo>
                  <a:pt x="82" y="2"/>
                  <a:pt x="82" y="2"/>
                  <a:pt x="82" y="2"/>
                </a:cubicBezTo>
                <a:cubicBezTo>
                  <a:pt x="82" y="3"/>
                  <a:pt x="82" y="3"/>
                  <a:pt x="81" y="3"/>
                </a:cubicBezTo>
                <a:cubicBezTo>
                  <a:pt x="81" y="3"/>
                  <a:pt x="81" y="3"/>
                  <a:pt x="80" y="3"/>
                </a:cubicBezTo>
                <a:cubicBezTo>
                  <a:pt x="80" y="3"/>
                  <a:pt x="81" y="3"/>
                  <a:pt x="81" y="4"/>
                </a:cubicBezTo>
                <a:cubicBezTo>
                  <a:pt x="82" y="4"/>
                  <a:pt x="82" y="4"/>
                  <a:pt x="82" y="4"/>
                </a:cubicBezTo>
                <a:cubicBezTo>
                  <a:pt x="82" y="4"/>
                  <a:pt x="81" y="4"/>
                  <a:pt x="81" y="4"/>
                </a:cubicBezTo>
                <a:cubicBezTo>
                  <a:pt x="81" y="4"/>
                  <a:pt x="81" y="4"/>
                  <a:pt x="81" y="4"/>
                </a:cubicBezTo>
                <a:cubicBezTo>
                  <a:pt x="82" y="4"/>
                  <a:pt x="82" y="4"/>
                  <a:pt x="82" y="5"/>
                </a:cubicBezTo>
                <a:cubicBezTo>
                  <a:pt x="82" y="5"/>
                  <a:pt x="82" y="5"/>
                  <a:pt x="82" y="5"/>
                </a:cubicBezTo>
                <a:cubicBezTo>
                  <a:pt x="82" y="5"/>
                  <a:pt x="82" y="5"/>
                  <a:pt x="82" y="5"/>
                </a:cubicBezTo>
                <a:cubicBezTo>
                  <a:pt x="82" y="4"/>
                  <a:pt x="81" y="4"/>
                  <a:pt x="81" y="5"/>
                </a:cubicBezTo>
                <a:cubicBezTo>
                  <a:pt x="81" y="5"/>
                  <a:pt x="81" y="4"/>
                  <a:pt x="81" y="4"/>
                </a:cubicBezTo>
                <a:cubicBezTo>
                  <a:pt x="81" y="4"/>
                  <a:pt x="80" y="4"/>
                  <a:pt x="80" y="4"/>
                </a:cubicBezTo>
                <a:cubicBezTo>
                  <a:pt x="80" y="4"/>
                  <a:pt x="80" y="4"/>
                  <a:pt x="79" y="4"/>
                </a:cubicBezTo>
                <a:cubicBezTo>
                  <a:pt x="79" y="4"/>
                  <a:pt x="79" y="4"/>
                  <a:pt x="79" y="3"/>
                </a:cubicBezTo>
                <a:cubicBezTo>
                  <a:pt x="79" y="3"/>
                  <a:pt x="79" y="3"/>
                  <a:pt x="79" y="3"/>
                </a:cubicBezTo>
                <a:cubicBezTo>
                  <a:pt x="79" y="3"/>
                  <a:pt x="78" y="3"/>
                  <a:pt x="78" y="3"/>
                </a:cubicBezTo>
                <a:cubicBezTo>
                  <a:pt x="78" y="3"/>
                  <a:pt x="78" y="3"/>
                  <a:pt x="78" y="3"/>
                </a:cubicBezTo>
                <a:cubicBezTo>
                  <a:pt x="77" y="4"/>
                  <a:pt x="77" y="3"/>
                  <a:pt x="77" y="3"/>
                </a:cubicBezTo>
                <a:cubicBezTo>
                  <a:pt x="77" y="3"/>
                  <a:pt x="77" y="3"/>
                  <a:pt x="77" y="3"/>
                </a:cubicBezTo>
                <a:cubicBezTo>
                  <a:pt x="77" y="4"/>
                  <a:pt x="76" y="4"/>
                  <a:pt x="76" y="4"/>
                </a:cubicBezTo>
                <a:cubicBezTo>
                  <a:pt x="76" y="4"/>
                  <a:pt x="75" y="4"/>
                  <a:pt x="75" y="4"/>
                </a:cubicBezTo>
                <a:cubicBezTo>
                  <a:pt x="74" y="5"/>
                  <a:pt x="74" y="5"/>
                  <a:pt x="74" y="5"/>
                </a:cubicBezTo>
                <a:cubicBezTo>
                  <a:pt x="74" y="5"/>
                  <a:pt x="74" y="6"/>
                  <a:pt x="74" y="6"/>
                </a:cubicBezTo>
                <a:cubicBezTo>
                  <a:pt x="73" y="6"/>
                  <a:pt x="73" y="6"/>
                  <a:pt x="73" y="6"/>
                </a:cubicBezTo>
                <a:cubicBezTo>
                  <a:pt x="73" y="6"/>
                  <a:pt x="73" y="6"/>
                  <a:pt x="72" y="6"/>
                </a:cubicBezTo>
                <a:cubicBezTo>
                  <a:pt x="72" y="7"/>
                  <a:pt x="72" y="7"/>
                  <a:pt x="72" y="7"/>
                </a:cubicBezTo>
                <a:cubicBezTo>
                  <a:pt x="72" y="7"/>
                  <a:pt x="73" y="7"/>
                  <a:pt x="72" y="7"/>
                </a:cubicBezTo>
                <a:cubicBezTo>
                  <a:pt x="72" y="7"/>
                  <a:pt x="72" y="8"/>
                  <a:pt x="72" y="8"/>
                </a:cubicBezTo>
                <a:cubicBezTo>
                  <a:pt x="72" y="8"/>
                  <a:pt x="72" y="8"/>
                  <a:pt x="71" y="8"/>
                </a:cubicBezTo>
                <a:cubicBezTo>
                  <a:pt x="70" y="8"/>
                  <a:pt x="70" y="8"/>
                  <a:pt x="70" y="8"/>
                </a:cubicBezTo>
                <a:cubicBezTo>
                  <a:pt x="70" y="8"/>
                  <a:pt x="70" y="9"/>
                  <a:pt x="70" y="9"/>
                </a:cubicBezTo>
                <a:cubicBezTo>
                  <a:pt x="70" y="9"/>
                  <a:pt x="70" y="10"/>
                  <a:pt x="70" y="10"/>
                </a:cubicBezTo>
                <a:cubicBezTo>
                  <a:pt x="70" y="10"/>
                  <a:pt x="70" y="10"/>
                  <a:pt x="71" y="10"/>
                </a:cubicBezTo>
                <a:cubicBezTo>
                  <a:pt x="71" y="11"/>
                  <a:pt x="71" y="11"/>
                  <a:pt x="71" y="11"/>
                </a:cubicBezTo>
                <a:cubicBezTo>
                  <a:pt x="71" y="11"/>
                  <a:pt x="72" y="11"/>
                  <a:pt x="72" y="11"/>
                </a:cubicBezTo>
                <a:cubicBezTo>
                  <a:pt x="72" y="11"/>
                  <a:pt x="72" y="12"/>
                  <a:pt x="72" y="12"/>
                </a:cubicBezTo>
                <a:cubicBezTo>
                  <a:pt x="72" y="12"/>
                  <a:pt x="72" y="13"/>
                  <a:pt x="72" y="13"/>
                </a:cubicBezTo>
                <a:cubicBezTo>
                  <a:pt x="72" y="13"/>
                  <a:pt x="72" y="13"/>
                  <a:pt x="72" y="13"/>
                </a:cubicBezTo>
                <a:cubicBezTo>
                  <a:pt x="72" y="13"/>
                  <a:pt x="71" y="13"/>
                  <a:pt x="71" y="13"/>
                </a:cubicBezTo>
                <a:cubicBezTo>
                  <a:pt x="71" y="13"/>
                  <a:pt x="71" y="12"/>
                  <a:pt x="71" y="12"/>
                </a:cubicBezTo>
                <a:cubicBezTo>
                  <a:pt x="72" y="12"/>
                  <a:pt x="72" y="12"/>
                  <a:pt x="72" y="12"/>
                </a:cubicBezTo>
                <a:cubicBezTo>
                  <a:pt x="72" y="12"/>
                  <a:pt x="71" y="11"/>
                  <a:pt x="70" y="11"/>
                </a:cubicBezTo>
                <a:cubicBezTo>
                  <a:pt x="70" y="11"/>
                  <a:pt x="69" y="10"/>
                  <a:pt x="69" y="10"/>
                </a:cubicBezTo>
                <a:cubicBezTo>
                  <a:pt x="69" y="10"/>
                  <a:pt x="69" y="9"/>
                  <a:pt x="69" y="10"/>
                </a:cubicBezTo>
                <a:cubicBezTo>
                  <a:pt x="68" y="10"/>
                  <a:pt x="68" y="10"/>
                  <a:pt x="68" y="10"/>
                </a:cubicBezTo>
                <a:cubicBezTo>
                  <a:pt x="68" y="10"/>
                  <a:pt x="68" y="10"/>
                  <a:pt x="68" y="10"/>
                </a:cubicBezTo>
                <a:cubicBezTo>
                  <a:pt x="69" y="10"/>
                  <a:pt x="69" y="10"/>
                  <a:pt x="69" y="11"/>
                </a:cubicBezTo>
                <a:cubicBezTo>
                  <a:pt x="68" y="11"/>
                  <a:pt x="68" y="10"/>
                  <a:pt x="68" y="10"/>
                </a:cubicBezTo>
                <a:cubicBezTo>
                  <a:pt x="68" y="10"/>
                  <a:pt x="68" y="10"/>
                  <a:pt x="68" y="10"/>
                </a:cubicBezTo>
                <a:cubicBezTo>
                  <a:pt x="67" y="10"/>
                  <a:pt x="67" y="10"/>
                  <a:pt x="67" y="10"/>
                </a:cubicBezTo>
                <a:cubicBezTo>
                  <a:pt x="67" y="10"/>
                  <a:pt x="67" y="11"/>
                  <a:pt x="67" y="11"/>
                </a:cubicBezTo>
                <a:cubicBezTo>
                  <a:pt x="67" y="11"/>
                  <a:pt x="68" y="11"/>
                  <a:pt x="68" y="11"/>
                </a:cubicBezTo>
                <a:cubicBezTo>
                  <a:pt x="68" y="11"/>
                  <a:pt x="68" y="11"/>
                  <a:pt x="68" y="12"/>
                </a:cubicBezTo>
                <a:cubicBezTo>
                  <a:pt x="69" y="12"/>
                  <a:pt x="69" y="12"/>
                  <a:pt x="69" y="12"/>
                </a:cubicBezTo>
                <a:cubicBezTo>
                  <a:pt x="68" y="12"/>
                  <a:pt x="68" y="12"/>
                  <a:pt x="68" y="12"/>
                </a:cubicBezTo>
                <a:cubicBezTo>
                  <a:pt x="68" y="12"/>
                  <a:pt x="67" y="12"/>
                  <a:pt x="67" y="12"/>
                </a:cubicBezTo>
                <a:cubicBezTo>
                  <a:pt x="67" y="12"/>
                  <a:pt x="67" y="12"/>
                  <a:pt x="67" y="12"/>
                </a:cubicBezTo>
                <a:cubicBezTo>
                  <a:pt x="67" y="11"/>
                  <a:pt x="67" y="10"/>
                  <a:pt x="67" y="10"/>
                </a:cubicBezTo>
                <a:cubicBezTo>
                  <a:pt x="66" y="10"/>
                  <a:pt x="66" y="9"/>
                  <a:pt x="66" y="10"/>
                </a:cubicBezTo>
                <a:cubicBezTo>
                  <a:pt x="66" y="10"/>
                  <a:pt x="66" y="10"/>
                  <a:pt x="66" y="11"/>
                </a:cubicBezTo>
                <a:cubicBezTo>
                  <a:pt x="66" y="11"/>
                  <a:pt x="65" y="11"/>
                  <a:pt x="65" y="11"/>
                </a:cubicBezTo>
                <a:cubicBezTo>
                  <a:pt x="65" y="12"/>
                  <a:pt x="65" y="12"/>
                  <a:pt x="65" y="12"/>
                </a:cubicBezTo>
                <a:cubicBezTo>
                  <a:pt x="65" y="12"/>
                  <a:pt x="66" y="13"/>
                  <a:pt x="66" y="13"/>
                </a:cubicBezTo>
                <a:cubicBezTo>
                  <a:pt x="66" y="13"/>
                  <a:pt x="66" y="13"/>
                  <a:pt x="66" y="13"/>
                </a:cubicBezTo>
                <a:cubicBezTo>
                  <a:pt x="66" y="13"/>
                  <a:pt x="66" y="15"/>
                  <a:pt x="66" y="15"/>
                </a:cubicBezTo>
                <a:cubicBezTo>
                  <a:pt x="66" y="15"/>
                  <a:pt x="66" y="16"/>
                  <a:pt x="66" y="16"/>
                </a:cubicBezTo>
                <a:cubicBezTo>
                  <a:pt x="66" y="16"/>
                  <a:pt x="66" y="16"/>
                  <a:pt x="67" y="16"/>
                </a:cubicBezTo>
                <a:cubicBezTo>
                  <a:pt x="67" y="16"/>
                  <a:pt x="67" y="15"/>
                  <a:pt x="67" y="15"/>
                </a:cubicBezTo>
                <a:cubicBezTo>
                  <a:pt x="67" y="15"/>
                  <a:pt x="68" y="15"/>
                  <a:pt x="68" y="15"/>
                </a:cubicBezTo>
                <a:cubicBezTo>
                  <a:pt x="68" y="16"/>
                  <a:pt x="68" y="16"/>
                  <a:pt x="69" y="16"/>
                </a:cubicBezTo>
                <a:cubicBezTo>
                  <a:pt x="69" y="16"/>
                  <a:pt x="69" y="17"/>
                  <a:pt x="69" y="17"/>
                </a:cubicBezTo>
                <a:cubicBezTo>
                  <a:pt x="69" y="17"/>
                  <a:pt x="69" y="17"/>
                  <a:pt x="69" y="18"/>
                </a:cubicBezTo>
                <a:cubicBezTo>
                  <a:pt x="69" y="18"/>
                  <a:pt x="69" y="18"/>
                  <a:pt x="69" y="18"/>
                </a:cubicBezTo>
                <a:cubicBezTo>
                  <a:pt x="70" y="18"/>
                  <a:pt x="69" y="19"/>
                  <a:pt x="69" y="19"/>
                </a:cubicBezTo>
                <a:cubicBezTo>
                  <a:pt x="69" y="19"/>
                  <a:pt x="69" y="19"/>
                  <a:pt x="69" y="19"/>
                </a:cubicBezTo>
                <a:cubicBezTo>
                  <a:pt x="69" y="19"/>
                  <a:pt x="69" y="19"/>
                  <a:pt x="68" y="19"/>
                </a:cubicBezTo>
                <a:cubicBezTo>
                  <a:pt x="68" y="18"/>
                  <a:pt x="68" y="17"/>
                  <a:pt x="68" y="17"/>
                </a:cubicBezTo>
                <a:cubicBezTo>
                  <a:pt x="68" y="17"/>
                  <a:pt x="68" y="16"/>
                  <a:pt x="68" y="16"/>
                </a:cubicBezTo>
                <a:cubicBezTo>
                  <a:pt x="67" y="16"/>
                  <a:pt x="66" y="17"/>
                  <a:pt x="66" y="17"/>
                </a:cubicBezTo>
                <a:cubicBezTo>
                  <a:pt x="66" y="17"/>
                  <a:pt x="66" y="17"/>
                  <a:pt x="67" y="17"/>
                </a:cubicBezTo>
                <a:cubicBezTo>
                  <a:pt x="67" y="18"/>
                  <a:pt x="66" y="18"/>
                  <a:pt x="66" y="19"/>
                </a:cubicBezTo>
                <a:cubicBezTo>
                  <a:pt x="66" y="19"/>
                  <a:pt x="66" y="20"/>
                  <a:pt x="65" y="20"/>
                </a:cubicBezTo>
                <a:cubicBezTo>
                  <a:pt x="65" y="20"/>
                  <a:pt x="66" y="20"/>
                  <a:pt x="66" y="20"/>
                </a:cubicBezTo>
                <a:cubicBezTo>
                  <a:pt x="66" y="21"/>
                  <a:pt x="66" y="21"/>
                  <a:pt x="66" y="21"/>
                </a:cubicBezTo>
                <a:cubicBezTo>
                  <a:pt x="66" y="21"/>
                  <a:pt x="65" y="20"/>
                  <a:pt x="65" y="20"/>
                </a:cubicBezTo>
                <a:cubicBezTo>
                  <a:pt x="65" y="20"/>
                  <a:pt x="64" y="20"/>
                  <a:pt x="64" y="20"/>
                </a:cubicBezTo>
                <a:cubicBezTo>
                  <a:pt x="64" y="20"/>
                  <a:pt x="63" y="20"/>
                  <a:pt x="63" y="19"/>
                </a:cubicBezTo>
                <a:cubicBezTo>
                  <a:pt x="63" y="19"/>
                  <a:pt x="63" y="19"/>
                  <a:pt x="63" y="19"/>
                </a:cubicBezTo>
                <a:cubicBezTo>
                  <a:pt x="62" y="20"/>
                  <a:pt x="62" y="19"/>
                  <a:pt x="63" y="19"/>
                </a:cubicBezTo>
                <a:cubicBezTo>
                  <a:pt x="63" y="19"/>
                  <a:pt x="64" y="19"/>
                  <a:pt x="64" y="19"/>
                </a:cubicBezTo>
                <a:cubicBezTo>
                  <a:pt x="64" y="19"/>
                  <a:pt x="65" y="19"/>
                  <a:pt x="65" y="19"/>
                </a:cubicBezTo>
                <a:cubicBezTo>
                  <a:pt x="65" y="19"/>
                  <a:pt x="66" y="17"/>
                  <a:pt x="66" y="17"/>
                </a:cubicBezTo>
                <a:cubicBezTo>
                  <a:pt x="66" y="17"/>
                  <a:pt x="66" y="16"/>
                  <a:pt x="65" y="16"/>
                </a:cubicBezTo>
                <a:cubicBezTo>
                  <a:pt x="65" y="16"/>
                  <a:pt x="65" y="15"/>
                  <a:pt x="65" y="15"/>
                </a:cubicBezTo>
                <a:cubicBezTo>
                  <a:pt x="65" y="14"/>
                  <a:pt x="65" y="14"/>
                  <a:pt x="65" y="13"/>
                </a:cubicBezTo>
                <a:cubicBezTo>
                  <a:pt x="65" y="13"/>
                  <a:pt x="64" y="12"/>
                  <a:pt x="64" y="12"/>
                </a:cubicBezTo>
                <a:cubicBezTo>
                  <a:pt x="64" y="12"/>
                  <a:pt x="64" y="12"/>
                  <a:pt x="64" y="12"/>
                </a:cubicBezTo>
                <a:cubicBezTo>
                  <a:pt x="65" y="12"/>
                  <a:pt x="65" y="10"/>
                  <a:pt x="65" y="10"/>
                </a:cubicBezTo>
                <a:cubicBezTo>
                  <a:pt x="65" y="10"/>
                  <a:pt x="65" y="10"/>
                  <a:pt x="65" y="10"/>
                </a:cubicBezTo>
                <a:cubicBezTo>
                  <a:pt x="65" y="10"/>
                  <a:pt x="64" y="10"/>
                  <a:pt x="64" y="10"/>
                </a:cubicBezTo>
                <a:cubicBezTo>
                  <a:pt x="64" y="10"/>
                  <a:pt x="64" y="10"/>
                  <a:pt x="63" y="10"/>
                </a:cubicBezTo>
                <a:cubicBezTo>
                  <a:pt x="63" y="10"/>
                  <a:pt x="63" y="10"/>
                  <a:pt x="63" y="9"/>
                </a:cubicBezTo>
                <a:cubicBezTo>
                  <a:pt x="63" y="9"/>
                  <a:pt x="63" y="10"/>
                  <a:pt x="62" y="10"/>
                </a:cubicBezTo>
                <a:cubicBezTo>
                  <a:pt x="62" y="10"/>
                  <a:pt x="62" y="10"/>
                  <a:pt x="62" y="11"/>
                </a:cubicBezTo>
                <a:cubicBezTo>
                  <a:pt x="62" y="12"/>
                  <a:pt x="61" y="12"/>
                  <a:pt x="61" y="12"/>
                </a:cubicBezTo>
                <a:cubicBezTo>
                  <a:pt x="61" y="13"/>
                  <a:pt x="61" y="13"/>
                  <a:pt x="61" y="13"/>
                </a:cubicBezTo>
                <a:cubicBezTo>
                  <a:pt x="61" y="13"/>
                  <a:pt x="61" y="13"/>
                  <a:pt x="61" y="13"/>
                </a:cubicBezTo>
                <a:cubicBezTo>
                  <a:pt x="61" y="13"/>
                  <a:pt x="61" y="14"/>
                  <a:pt x="61" y="14"/>
                </a:cubicBezTo>
                <a:cubicBezTo>
                  <a:pt x="61" y="14"/>
                  <a:pt x="61" y="14"/>
                  <a:pt x="61" y="14"/>
                </a:cubicBezTo>
                <a:cubicBezTo>
                  <a:pt x="61" y="14"/>
                  <a:pt x="61" y="15"/>
                  <a:pt x="61" y="15"/>
                </a:cubicBezTo>
                <a:cubicBezTo>
                  <a:pt x="61" y="15"/>
                  <a:pt x="61" y="15"/>
                  <a:pt x="61" y="15"/>
                </a:cubicBezTo>
                <a:cubicBezTo>
                  <a:pt x="62" y="15"/>
                  <a:pt x="62" y="16"/>
                  <a:pt x="62" y="16"/>
                </a:cubicBezTo>
                <a:cubicBezTo>
                  <a:pt x="62" y="16"/>
                  <a:pt x="62" y="16"/>
                  <a:pt x="62" y="16"/>
                </a:cubicBezTo>
                <a:cubicBezTo>
                  <a:pt x="63" y="16"/>
                  <a:pt x="63" y="17"/>
                  <a:pt x="62" y="17"/>
                </a:cubicBezTo>
                <a:cubicBezTo>
                  <a:pt x="62" y="17"/>
                  <a:pt x="62" y="17"/>
                  <a:pt x="62" y="16"/>
                </a:cubicBezTo>
                <a:cubicBezTo>
                  <a:pt x="61" y="16"/>
                  <a:pt x="61" y="16"/>
                  <a:pt x="61" y="16"/>
                </a:cubicBezTo>
                <a:cubicBezTo>
                  <a:pt x="60" y="16"/>
                  <a:pt x="60" y="15"/>
                  <a:pt x="59" y="15"/>
                </a:cubicBezTo>
                <a:cubicBezTo>
                  <a:pt x="59" y="15"/>
                  <a:pt x="58" y="15"/>
                  <a:pt x="58" y="15"/>
                </a:cubicBezTo>
                <a:cubicBezTo>
                  <a:pt x="58" y="15"/>
                  <a:pt x="58" y="15"/>
                  <a:pt x="57" y="14"/>
                </a:cubicBezTo>
                <a:cubicBezTo>
                  <a:pt x="57" y="14"/>
                  <a:pt x="57" y="15"/>
                  <a:pt x="57" y="15"/>
                </a:cubicBezTo>
                <a:cubicBezTo>
                  <a:pt x="57" y="15"/>
                  <a:pt x="57" y="15"/>
                  <a:pt x="57" y="15"/>
                </a:cubicBezTo>
                <a:cubicBezTo>
                  <a:pt x="57" y="16"/>
                  <a:pt x="57" y="16"/>
                  <a:pt x="57" y="16"/>
                </a:cubicBezTo>
                <a:cubicBezTo>
                  <a:pt x="57" y="16"/>
                  <a:pt x="57" y="16"/>
                  <a:pt x="57" y="16"/>
                </a:cubicBezTo>
                <a:cubicBezTo>
                  <a:pt x="57" y="16"/>
                  <a:pt x="57" y="17"/>
                  <a:pt x="57" y="17"/>
                </a:cubicBezTo>
                <a:cubicBezTo>
                  <a:pt x="57" y="17"/>
                  <a:pt x="57" y="17"/>
                  <a:pt x="56" y="17"/>
                </a:cubicBezTo>
                <a:cubicBezTo>
                  <a:pt x="56" y="17"/>
                  <a:pt x="56" y="17"/>
                  <a:pt x="56" y="17"/>
                </a:cubicBezTo>
                <a:cubicBezTo>
                  <a:pt x="56" y="17"/>
                  <a:pt x="56" y="16"/>
                  <a:pt x="56" y="16"/>
                </a:cubicBezTo>
                <a:cubicBezTo>
                  <a:pt x="56" y="16"/>
                  <a:pt x="56" y="16"/>
                  <a:pt x="56" y="16"/>
                </a:cubicBezTo>
                <a:cubicBezTo>
                  <a:pt x="56" y="16"/>
                  <a:pt x="56" y="16"/>
                  <a:pt x="56" y="16"/>
                </a:cubicBezTo>
                <a:cubicBezTo>
                  <a:pt x="55" y="16"/>
                  <a:pt x="55" y="16"/>
                  <a:pt x="55" y="17"/>
                </a:cubicBezTo>
                <a:cubicBezTo>
                  <a:pt x="54" y="17"/>
                  <a:pt x="54" y="16"/>
                  <a:pt x="54" y="17"/>
                </a:cubicBezTo>
                <a:cubicBezTo>
                  <a:pt x="54" y="17"/>
                  <a:pt x="54" y="17"/>
                  <a:pt x="54" y="17"/>
                </a:cubicBezTo>
                <a:cubicBezTo>
                  <a:pt x="53" y="17"/>
                  <a:pt x="54" y="17"/>
                  <a:pt x="53" y="17"/>
                </a:cubicBezTo>
                <a:cubicBezTo>
                  <a:pt x="53" y="17"/>
                  <a:pt x="53" y="17"/>
                  <a:pt x="53" y="17"/>
                </a:cubicBezTo>
                <a:cubicBezTo>
                  <a:pt x="53" y="17"/>
                  <a:pt x="53" y="17"/>
                  <a:pt x="53" y="18"/>
                </a:cubicBezTo>
                <a:cubicBezTo>
                  <a:pt x="53" y="18"/>
                  <a:pt x="53" y="17"/>
                  <a:pt x="52" y="18"/>
                </a:cubicBezTo>
                <a:cubicBezTo>
                  <a:pt x="52" y="18"/>
                  <a:pt x="52" y="17"/>
                  <a:pt x="52" y="17"/>
                </a:cubicBezTo>
                <a:cubicBezTo>
                  <a:pt x="52" y="18"/>
                  <a:pt x="52" y="17"/>
                  <a:pt x="52" y="17"/>
                </a:cubicBezTo>
                <a:cubicBezTo>
                  <a:pt x="52" y="17"/>
                  <a:pt x="53" y="17"/>
                  <a:pt x="53" y="17"/>
                </a:cubicBezTo>
                <a:cubicBezTo>
                  <a:pt x="53" y="17"/>
                  <a:pt x="53" y="16"/>
                  <a:pt x="53" y="16"/>
                </a:cubicBezTo>
                <a:cubicBezTo>
                  <a:pt x="53" y="16"/>
                  <a:pt x="53" y="16"/>
                  <a:pt x="53" y="16"/>
                </a:cubicBezTo>
                <a:cubicBezTo>
                  <a:pt x="53" y="16"/>
                  <a:pt x="53" y="16"/>
                  <a:pt x="53" y="16"/>
                </a:cubicBezTo>
                <a:cubicBezTo>
                  <a:pt x="52" y="16"/>
                  <a:pt x="52" y="16"/>
                  <a:pt x="52" y="17"/>
                </a:cubicBezTo>
                <a:cubicBezTo>
                  <a:pt x="52" y="17"/>
                  <a:pt x="51" y="17"/>
                  <a:pt x="51" y="17"/>
                </a:cubicBezTo>
                <a:cubicBezTo>
                  <a:pt x="50" y="17"/>
                  <a:pt x="50" y="17"/>
                  <a:pt x="50" y="17"/>
                </a:cubicBezTo>
                <a:cubicBezTo>
                  <a:pt x="50" y="18"/>
                  <a:pt x="50" y="17"/>
                  <a:pt x="50" y="17"/>
                </a:cubicBezTo>
                <a:cubicBezTo>
                  <a:pt x="49" y="17"/>
                  <a:pt x="50" y="18"/>
                  <a:pt x="50" y="18"/>
                </a:cubicBezTo>
                <a:cubicBezTo>
                  <a:pt x="50" y="18"/>
                  <a:pt x="49" y="18"/>
                  <a:pt x="49" y="18"/>
                </a:cubicBezTo>
                <a:cubicBezTo>
                  <a:pt x="49" y="18"/>
                  <a:pt x="49" y="18"/>
                  <a:pt x="49" y="19"/>
                </a:cubicBezTo>
                <a:cubicBezTo>
                  <a:pt x="49" y="19"/>
                  <a:pt x="48" y="19"/>
                  <a:pt x="48" y="19"/>
                </a:cubicBezTo>
                <a:cubicBezTo>
                  <a:pt x="48" y="19"/>
                  <a:pt x="48" y="19"/>
                  <a:pt x="47" y="19"/>
                </a:cubicBezTo>
                <a:cubicBezTo>
                  <a:pt x="47" y="18"/>
                  <a:pt x="47" y="18"/>
                  <a:pt x="47" y="18"/>
                </a:cubicBezTo>
                <a:cubicBezTo>
                  <a:pt x="47" y="18"/>
                  <a:pt x="47" y="18"/>
                  <a:pt x="47" y="18"/>
                </a:cubicBezTo>
                <a:cubicBezTo>
                  <a:pt x="47" y="18"/>
                  <a:pt x="48" y="17"/>
                  <a:pt x="48" y="17"/>
                </a:cubicBezTo>
                <a:cubicBezTo>
                  <a:pt x="48" y="17"/>
                  <a:pt x="48" y="17"/>
                  <a:pt x="48" y="17"/>
                </a:cubicBezTo>
                <a:cubicBezTo>
                  <a:pt x="47" y="17"/>
                  <a:pt x="47" y="17"/>
                  <a:pt x="47" y="17"/>
                </a:cubicBezTo>
                <a:cubicBezTo>
                  <a:pt x="46" y="16"/>
                  <a:pt x="46" y="16"/>
                  <a:pt x="46" y="16"/>
                </a:cubicBezTo>
                <a:cubicBezTo>
                  <a:pt x="46" y="16"/>
                  <a:pt x="46" y="16"/>
                  <a:pt x="46" y="17"/>
                </a:cubicBezTo>
                <a:cubicBezTo>
                  <a:pt x="46" y="17"/>
                  <a:pt x="46" y="17"/>
                  <a:pt x="46" y="17"/>
                </a:cubicBezTo>
                <a:cubicBezTo>
                  <a:pt x="46" y="17"/>
                  <a:pt x="46" y="18"/>
                  <a:pt x="46" y="18"/>
                </a:cubicBezTo>
                <a:cubicBezTo>
                  <a:pt x="46" y="19"/>
                  <a:pt x="46" y="19"/>
                  <a:pt x="47" y="19"/>
                </a:cubicBezTo>
                <a:cubicBezTo>
                  <a:pt x="47" y="19"/>
                  <a:pt x="46" y="20"/>
                  <a:pt x="46" y="20"/>
                </a:cubicBezTo>
                <a:cubicBezTo>
                  <a:pt x="46" y="20"/>
                  <a:pt x="46" y="20"/>
                  <a:pt x="46" y="20"/>
                </a:cubicBezTo>
                <a:cubicBezTo>
                  <a:pt x="46" y="20"/>
                  <a:pt x="46" y="20"/>
                  <a:pt x="45" y="20"/>
                </a:cubicBezTo>
                <a:cubicBezTo>
                  <a:pt x="45" y="20"/>
                  <a:pt x="45" y="20"/>
                  <a:pt x="45" y="20"/>
                </a:cubicBezTo>
                <a:cubicBezTo>
                  <a:pt x="45" y="20"/>
                  <a:pt x="45" y="20"/>
                  <a:pt x="45" y="20"/>
                </a:cubicBezTo>
                <a:cubicBezTo>
                  <a:pt x="45" y="20"/>
                  <a:pt x="44" y="20"/>
                  <a:pt x="44" y="20"/>
                </a:cubicBezTo>
                <a:cubicBezTo>
                  <a:pt x="44" y="21"/>
                  <a:pt x="43" y="21"/>
                  <a:pt x="43" y="21"/>
                </a:cubicBezTo>
                <a:cubicBezTo>
                  <a:pt x="43" y="21"/>
                  <a:pt x="44" y="22"/>
                  <a:pt x="44" y="22"/>
                </a:cubicBezTo>
                <a:cubicBezTo>
                  <a:pt x="44" y="22"/>
                  <a:pt x="44" y="22"/>
                  <a:pt x="44" y="22"/>
                </a:cubicBezTo>
                <a:cubicBezTo>
                  <a:pt x="44" y="22"/>
                  <a:pt x="43" y="22"/>
                  <a:pt x="43" y="22"/>
                </a:cubicBezTo>
                <a:cubicBezTo>
                  <a:pt x="43" y="22"/>
                  <a:pt x="43" y="22"/>
                  <a:pt x="42" y="22"/>
                </a:cubicBezTo>
                <a:cubicBezTo>
                  <a:pt x="42" y="22"/>
                  <a:pt x="42" y="22"/>
                  <a:pt x="42" y="22"/>
                </a:cubicBezTo>
                <a:cubicBezTo>
                  <a:pt x="42" y="21"/>
                  <a:pt x="42" y="21"/>
                  <a:pt x="41" y="21"/>
                </a:cubicBezTo>
                <a:cubicBezTo>
                  <a:pt x="41" y="21"/>
                  <a:pt x="41" y="21"/>
                  <a:pt x="41" y="22"/>
                </a:cubicBezTo>
                <a:cubicBezTo>
                  <a:pt x="41" y="22"/>
                  <a:pt x="41" y="22"/>
                  <a:pt x="41" y="22"/>
                </a:cubicBezTo>
                <a:cubicBezTo>
                  <a:pt x="41" y="22"/>
                  <a:pt x="41" y="22"/>
                  <a:pt x="41" y="22"/>
                </a:cubicBezTo>
                <a:cubicBezTo>
                  <a:pt x="42" y="23"/>
                  <a:pt x="42" y="22"/>
                  <a:pt x="42" y="22"/>
                </a:cubicBezTo>
                <a:cubicBezTo>
                  <a:pt x="42" y="22"/>
                  <a:pt x="42" y="23"/>
                  <a:pt x="42" y="23"/>
                </a:cubicBezTo>
                <a:cubicBezTo>
                  <a:pt x="42" y="23"/>
                  <a:pt x="42" y="23"/>
                  <a:pt x="42" y="23"/>
                </a:cubicBezTo>
                <a:cubicBezTo>
                  <a:pt x="42" y="23"/>
                  <a:pt x="41" y="23"/>
                  <a:pt x="41" y="23"/>
                </a:cubicBezTo>
                <a:cubicBezTo>
                  <a:pt x="41" y="23"/>
                  <a:pt x="41" y="23"/>
                  <a:pt x="41" y="23"/>
                </a:cubicBezTo>
                <a:cubicBezTo>
                  <a:pt x="40" y="23"/>
                  <a:pt x="40" y="23"/>
                  <a:pt x="40" y="22"/>
                </a:cubicBezTo>
                <a:cubicBezTo>
                  <a:pt x="40" y="22"/>
                  <a:pt x="40" y="22"/>
                  <a:pt x="40" y="22"/>
                </a:cubicBezTo>
                <a:cubicBezTo>
                  <a:pt x="40" y="22"/>
                  <a:pt x="40" y="22"/>
                  <a:pt x="40" y="21"/>
                </a:cubicBezTo>
                <a:cubicBezTo>
                  <a:pt x="40" y="21"/>
                  <a:pt x="40" y="21"/>
                  <a:pt x="40" y="21"/>
                </a:cubicBezTo>
                <a:cubicBezTo>
                  <a:pt x="40" y="21"/>
                  <a:pt x="40" y="21"/>
                  <a:pt x="40" y="21"/>
                </a:cubicBezTo>
                <a:cubicBezTo>
                  <a:pt x="40" y="20"/>
                  <a:pt x="39" y="20"/>
                  <a:pt x="39" y="20"/>
                </a:cubicBezTo>
                <a:cubicBezTo>
                  <a:pt x="39" y="20"/>
                  <a:pt x="39" y="20"/>
                  <a:pt x="39" y="20"/>
                </a:cubicBezTo>
                <a:cubicBezTo>
                  <a:pt x="39" y="20"/>
                  <a:pt x="39" y="19"/>
                  <a:pt x="39" y="19"/>
                </a:cubicBezTo>
                <a:cubicBezTo>
                  <a:pt x="38" y="19"/>
                  <a:pt x="38" y="19"/>
                  <a:pt x="38" y="19"/>
                </a:cubicBezTo>
                <a:cubicBezTo>
                  <a:pt x="38" y="19"/>
                  <a:pt x="38" y="19"/>
                  <a:pt x="38" y="19"/>
                </a:cubicBezTo>
                <a:cubicBezTo>
                  <a:pt x="38" y="19"/>
                  <a:pt x="38" y="19"/>
                  <a:pt x="38" y="19"/>
                </a:cubicBezTo>
                <a:cubicBezTo>
                  <a:pt x="38" y="19"/>
                  <a:pt x="39" y="19"/>
                  <a:pt x="39" y="19"/>
                </a:cubicBezTo>
                <a:cubicBezTo>
                  <a:pt x="39" y="19"/>
                  <a:pt x="40" y="20"/>
                  <a:pt x="40" y="20"/>
                </a:cubicBezTo>
                <a:cubicBezTo>
                  <a:pt x="40" y="20"/>
                  <a:pt x="41" y="20"/>
                  <a:pt x="41" y="20"/>
                </a:cubicBezTo>
                <a:cubicBezTo>
                  <a:pt x="42" y="20"/>
                  <a:pt x="42" y="20"/>
                  <a:pt x="43" y="20"/>
                </a:cubicBezTo>
                <a:cubicBezTo>
                  <a:pt x="43" y="20"/>
                  <a:pt x="43" y="20"/>
                  <a:pt x="43" y="20"/>
                </a:cubicBezTo>
                <a:cubicBezTo>
                  <a:pt x="44" y="20"/>
                  <a:pt x="44" y="20"/>
                  <a:pt x="44" y="19"/>
                </a:cubicBezTo>
                <a:cubicBezTo>
                  <a:pt x="44" y="19"/>
                  <a:pt x="44" y="19"/>
                  <a:pt x="44" y="19"/>
                </a:cubicBezTo>
                <a:cubicBezTo>
                  <a:pt x="44" y="18"/>
                  <a:pt x="44" y="18"/>
                  <a:pt x="44" y="18"/>
                </a:cubicBezTo>
                <a:cubicBezTo>
                  <a:pt x="44" y="18"/>
                  <a:pt x="44" y="17"/>
                  <a:pt x="44" y="17"/>
                </a:cubicBezTo>
                <a:cubicBezTo>
                  <a:pt x="43" y="17"/>
                  <a:pt x="43" y="17"/>
                  <a:pt x="43" y="17"/>
                </a:cubicBezTo>
                <a:cubicBezTo>
                  <a:pt x="43" y="17"/>
                  <a:pt x="43" y="17"/>
                  <a:pt x="43" y="17"/>
                </a:cubicBezTo>
                <a:cubicBezTo>
                  <a:pt x="43" y="17"/>
                  <a:pt x="43" y="17"/>
                  <a:pt x="42" y="17"/>
                </a:cubicBezTo>
                <a:cubicBezTo>
                  <a:pt x="42" y="17"/>
                  <a:pt x="42" y="17"/>
                  <a:pt x="42" y="16"/>
                </a:cubicBezTo>
                <a:cubicBezTo>
                  <a:pt x="42" y="16"/>
                  <a:pt x="41" y="16"/>
                  <a:pt x="41" y="16"/>
                </a:cubicBezTo>
                <a:cubicBezTo>
                  <a:pt x="40" y="16"/>
                  <a:pt x="40" y="15"/>
                  <a:pt x="40" y="15"/>
                </a:cubicBezTo>
                <a:cubicBezTo>
                  <a:pt x="40" y="16"/>
                  <a:pt x="39" y="15"/>
                  <a:pt x="39" y="15"/>
                </a:cubicBezTo>
                <a:cubicBezTo>
                  <a:pt x="39" y="15"/>
                  <a:pt x="39" y="15"/>
                  <a:pt x="39" y="15"/>
                </a:cubicBezTo>
                <a:cubicBezTo>
                  <a:pt x="39" y="15"/>
                  <a:pt x="39" y="15"/>
                  <a:pt x="39" y="15"/>
                </a:cubicBezTo>
                <a:cubicBezTo>
                  <a:pt x="38" y="16"/>
                  <a:pt x="39" y="15"/>
                  <a:pt x="38" y="15"/>
                </a:cubicBezTo>
                <a:cubicBezTo>
                  <a:pt x="38" y="15"/>
                  <a:pt x="38" y="15"/>
                  <a:pt x="38" y="15"/>
                </a:cubicBezTo>
                <a:cubicBezTo>
                  <a:pt x="38" y="15"/>
                  <a:pt x="39" y="15"/>
                  <a:pt x="39" y="15"/>
                </a:cubicBezTo>
                <a:cubicBezTo>
                  <a:pt x="38" y="14"/>
                  <a:pt x="38" y="14"/>
                  <a:pt x="38" y="15"/>
                </a:cubicBezTo>
                <a:cubicBezTo>
                  <a:pt x="38" y="15"/>
                  <a:pt x="38" y="15"/>
                  <a:pt x="38" y="15"/>
                </a:cubicBezTo>
                <a:cubicBezTo>
                  <a:pt x="38" y="15"/>
                  <a:pt x="38" y="15"/>
                  <a:pt x="38" y="15"/>
                </a:cubicBezTo>
                <a:cubicBezTo>
                  <a:pt x="38" y="15"/>
                  <a:pt x="38" y="15"/>
                  <a:pt x="38" y="15"/>
                </a:cubicBezTo>
                <a:cubicBezTo>
                  <a:pt x="38" y="15"/>
                  <a:pt x="38" y="15"/>
                  <a:pt x="37" y="15"/>
                </a:cubicBezTo>
                <a:cubicBezTo>
                  <a:pt x="37" y="15"/>
                  <a:pt x="37" y="15"/>
                  <a:pt x="37" y="15"/>
                </a:cubicBezTo>
                <a:cubicBezTo>
                  <a:pt x="37" y="15"/>
                  <a:pt x="37" y="15"/>
                  <a:pt x="37" y="15"/>
                </a:cubicBezTo>
                <a:cubicBezTo>
                  <a:pt x="37" y="15"/>
                  <a:pt x="37" y="15"/>
                  <a:pt x="37" y="15"/>
                </a:cubicBezTo>
                <a:cubicBezTo>
                  <a:pt x="37" y="15"/>
                  <a:pt x="36" y="15"/>
                  <a:pt x="36" y="14"/>
                </a:cubicBezTo>
                <a:cubicBezTo>
                  <a:pt x="36" y="14"/>
                  <a:pt x="36" y="14"/>
                  <a:pt x="36" y="14"/>
                </a:cubicBezTo>
                <a:cubicBezTo>
                  <a:pt x="36" y="14"/>
                  <a:pt x="36" y="14"/>
                  <a:pt x="36" y="14"/>
                </a:cubicBezTo>
                <a:cubicBezTo>
                  <a:pt x="37" y="14"/>
                  <a:pt x="37" y="14"/>
                  <a:pt x="37" y="14"/>
                </a:cubicBezTo>
                <a:cubicBezTo>
                  <a:pt x="37" y="14"/>
                  <a:pt x="37" y="14"/>
                  <a:pt x="37" y="14"/>
                </a:cubicBezTo>
                <a:cubicBezTo>
                  <a:pt x="37" y="14"/>
                  <a:pt x="37" y="14"/>
                  <a:pt x="37" y="14"/>
                </a:cubicBezTo>
                <a:cubicBezTo>
                  <a:pt x="37" y="14"/>
                  <a:pt x="37" y="13"/>
                  <a:pt x="37" y="13"/>
                </a:cubicBezTo>
                <a:cubicBezTo>
                  <a:pt x="36" y="13"/>
                  <a:pt x="36" y="13"/>
                  <a:pt x="36" y="13"/>
                </a:cubicBezTo>
                <a:cubicBezTo>
                  <a:pt x="36" y="13"/>
                  <a:pt x="36" y="13"/>
                  <a:pt x="36" y="13"/>
                </a:cubicBezTo>
                <a:cubicBezTo>
                  <a:pt x="36" y="13"/>
                  <a:pt x="36" y="13"/>
                  <a:pt x="36" y="13"/>
                </a:cubicBezTo>
                <a:cubicBezTo>
                  <a:pt x="36" y="13"/>
                  <a:pt x="36" y="13"/>
                  <a:pt x="35" y="13"/>
                </a:cubicBezTo>
                <a:cubicBezTo>
                  <a:pt x="35" y="13"/>
                  <a:pt x="35" y="13"/>
                  <a:pt x="35" y="13"/>
                </a:cubicBezTo>
                <a:cubicBezTo>
                  <a:pt x="36" y="13"/>
                  <a:pt x="35" y="13"/>
                  <a:pt x="35" y="13"/>
                </a:cubicBezTo>
                <a:cubicBezTo>
                  <a:pt x="35" y="13"/>
                  <a:pt x="35" y="13"/>
                  <a:pt x="35" y="13"/>
                </a:cubicBezTo>
                <a:cubicBezTo>
                  <a:pt x="35" y="13"/>
                  <a:pt x="36" y="13"/>
                  <a:pt x="36" y="13"/>
                </a:cubicBezTo>
                <a:cubicBezTo>
                  <a:pt x="36" y="13"/>
                  <a:pt x="35" y="12"/>
                  <a:pt x="35" y="13"/>
                </a:cubicBezTo>
                <a:cubicBezTo>
                  <a:pt x="35" y="13"/>
                  <a:pt x="35" y="12"/>
                  <a:pt x="35" y="13"/>
                </a:cubicBezTo>
                <a:cubicBezTo>
                  <a:pt x="35" y="13"/>
                  <a:pt x="35" y="13"/>
                  <a:pt x="35" y="13"/>
                </a:cubicBezTo>
                <a:cubicBezTo>
                  <a:pt x="35" y="13"/>
                  <a:pt x="34" y="13"/>
                  <a:pt x="34" y="13"/>
                </a:cubicBezTo>
                <a:cubicBezTo>
                  <a:pt x="34" y="13"/>
                  <a:pt x="34" y="13"/>
                  <a:pt x="35" y="12"/>
                </a:cubicBezTo>
                <a:cubicBezTo>
                  <a:pt x="35" y="12"/>
                  <a:pt x="34" y="13"/>
                  <a:pt x="34" y="13"/>
                </a:cubicBezTo>
                <a:cubicBezTo>
                  <a:pt x="34" y="13"/>
                  <a:pt x="34" y="13"/>
                  <a:pt x="34" y="13"/>
                </a:cubicBezTo>
                <a:cubicBezTo>
                  <a:pt x="34" y="14"/>
                  <a:pt x="34" y="14"/>
                  <a:pt x="33" y="14"/>
                </a:cubicBezTo>
                <a:cubicBezTo>
                  <a:pt x="33" y="14"/>
                  <a:pt x="33" y="14"/>
                  <a:pt x="33" y="14"/>
                </a:cubicBezTo>
                <a:cubicBezTo>
                  <a:pt x="33" y="14"/>
                  <a:pt x="33" y="13"/>
                  <a:pt x="34" y="13"/>
                </a:cubicBezTo>
                <a:cubicBezTo>
                  <a:pt x="34" y="13"/>
                  <a:pt x="34" y="13"/>
                  <a:pt x="34" y="13"/>
                </a:cubicBezTo>
                <a:cubicBezTo>
                  <a:pt x="34" y="13"/>
                  <a:pt x="33" y="13"/>
                  <a:pt x="33" y="13"/>
                </a:cubicBezTo>
                <a:cubicBezTo>
                  <a:pt x="33" y="13"/>
                  <a:pt x="33" y="13"/>
                  <a:pt x="33" y="13"/>
                </a:cubicBezTo>
                <a:cubicBezTo>
                  <a:pt x="33" y="12"/>
                  <a:pt x="33" y="13"/>
                  <a:pt x="33" y="13"/>
                </a:cubicBezTo>
                <a:cubicBezTo>
                  <a:pt x="33" y="13"/>
                  <a:pt x="33" y="13"/>
                  <a:pt x="33" y="13"/>
                </a:cubicBezTo>
                <a:cubicBezTo>
                  <a:pt x="33" y="13"/>
                  <a:pt x="33" y="13"/>
                  <a:pt x="33" y="13"/>
                </a:cubicBezTo>
                <a:cubicBezTo>
                  <a:pt x="33" y="13"/>
                  <a:pt x="33" y="13"/>
                  <a:pt x="33" y="13"/>
                </a:cubicBezTo>
                <a:cubicBezTo>
                  <a:pt x="33" y="14"/>
                  <a:pt x="32" y="13"/>
                  <a:pt x="32" y="13"/>
                </a:cubicBezTo>
                <a:cubicBezTo>
                  <a:pt x="32" y="13"/>
                  <a:pt x="32" y="13"/>
                  <a:pt x="32" y="13"/>
                </a:cubicBezTo>
                <a:cubicBezTo>
                  <a:pt x="32" y="13"/>
                  <a:pt x="32" y="13"/>
                  <a:pt x="32" y="14"/>
                </a:cubicBezTo>
                <a:cubicBezTo>
                  <a:pt x="32" y="14"/>
                  <a:pt x="32" y="14"/>
                  <a:pt x="32" y="14"/>
                </a:cubicBezTo>
                <a:cubicBezTo>
                  <a:pt x="32" y="14"/>
                  <a:pt x="32" y="14"/>
                  <a:pt x="32" y="14"/>
                </a:cubicBezTo>
                <a:cubicBezTo>
                  <a:pt x="32" y="15"/>
                  <a:pt x="32" y="14"/>
                  <a:pt x="32" y="14"/>
                </a:cubicBezTo>
                <a:cubicBezTo>
                  <a:pt x="32" y="14"/>
                  <a:pt x="32" y="14"/>
                  <a:pt x="32" y="14"/>
                </a:cubicBezTo>
                <a:cubicBezTo>
                  <a:pt x="32" y="14"/>
                  <a:pt x="32" y="14"/>
                  <a:pt x="32" y="14"/>
                </a:cubicBezTo>
                <a:cubicBezTo>
                  <a:pt x="31" y="14"/>
                  <a:pt x="32" y="14"/>
                  <a:pt x="31" y="14"/>
                </a:cubicBezTo>
                <a:cubicBezTo>
                  <a:pt x="31" y="14"/>
                  <a:pt x="31" y="14"/>
                  <a:pt x="31" y="14"/>
                </a:cubicBezTo>
                <a:cubicBezTo>
                  <a:pt x="31" y="14"/>
                  <a:pt x="31" y="14"/>
                  <a:pt x="31" y="14"/>
                </a:cubicBezTo>
                <a:cubicBezTo>
                  <a:pt x="31" y="14"/>
                  <a:pt x="31" y="15"/>
                  <a:pt x="31" y="15"/>
                </a:cubicBezTo>
                <a:cubicBezTo>
                  <a:pt x="31" y="15"/>
                  <a:pt x="31" y="14"/>
                  <a:pt x="31" y="14"/>
                </a:cubicBezTo>
                <a:cubicBezTo>
                  <a:pt x="31" y="14"/>
                  <a:pt x="31" y="15"/>
                  <a:pt x="31" y="15"/>
                </a:cubicBezTo>
                <a:cubicBezTo>
                  <a:pt x="31" y="15"/>
                  <a:pt x="31" y="15"/>
                  <a:pt x="31" y="14"/>
                </a:cubicBezTo>
                <a:cubicBezTo>
                  <a:pt x="31" y="14"/>
                  <a:pt x="31" y="15"/>
                  <a:pt x="30" y="15"/>
                </a:cubicBezTo>
                <a:cubicBezTo>
                  <a:pt x="30" y="15"/>
                  <a:pt x="30" y="15"/>
                  <a:pt x="30" y="14"/>
                </a:cubicBezTo>
                <a:cubicBezTo>
                  <a:pt x="30" y="14"/>
                  <a:pt x="30" y="15"/>
                  <a:pt x="30" y="15"/>
                </a:cubicBezTo>
                <a:cubicBezTo>
                  <a:pt x="30" y="15"/>
                  <a:pt x="30" y="15"/>
                  <a:pt x="30" y="15"/>
                </a:cubicBezTo>
                <a:cubicBezTo>
                  <a:pt x="30" y="14"/>
                  <a:pt x="30" y="14"/>
                  <a:pt x="30" y="14"/>
                </a:cubicBezTo>
                <a:cubicBezTo>
                  <a:pt x="29" y="14"/>
                  <a:pt x="30" y="14"/>
                  <a:pt x="30" y="14"/>
                </a:cubicBezTo>
                <a:cubicBezTo>
                  <a:pt x="30" y="14"/>
                  <a:pt x="29" y="14"/>
                  <a:pt x="29" y="14"/>
                </a:cubicBezTo>
                <a:cubicBezTo>
                  <a:pt x="29" y="14"/>
                  <a:pt x="29" y="14"/>
                  <a:pt x="29" y="15"/>
                </a:cubicBezTo>
                <a:cubicBezTo>
                  <a:pt x="29" y="15"/>
                  <a:pt x="29" y="15"/>
                  <a:pt x="29" y="15"/>
                </a:cubicBezTo>
                <a:cubicBezTo>
                  <a:pt x="29" y="15"/>
                  <a:pt x="29" y="15"/>
                  <a:pt x="29" y="15"/>
                </a:cubicBezTo>
                <a:cubicBezTo>
                  <a:pt x="29" y="15"/>
                  <a:pt x="29" y="15"/>
                  <a:pt x="29" y="15"/>
                </a:cubicBezTo>
                <a:cubicBezTo>
                  <a:pt x="29" y="16"/>
                  <a:pt x="29" y="15"/>
                  <a:pt x="29" y="16"/>
                </a:cubicBezTo>
                <a:cubicBezTo>
                  <a:pt x="29" y="16"/>
                  <a:pt x="29" y="16"/>
                  <a:pt x="28" y="16"/>
                </a:cubicBezTo>
                <a:cubicBezTo>
                  <a:pt x="28" y="16"/>
                  <a:pt x="28" y="16"/>
                  <a:pt x="28" y="16"/>
                </a:cubicBezTo>
                <a:cubicBezTo>
                  <a:pt x="29" y="16"/>
                  <a:pt x="28" y="16"/>
                  <a:pt x="28" y="16"/>
                </a:cubicBezTo>
                <a:cubicBezTo>
                  <a:pt x="28" y="16"/>
                  <a:pt x="28" y="16"/>
                  <a:pt x="28" y="16"/>
                </a:cubicBezTo>
                <a:cubicBezTo>
                  <a:pt x="28" y="16"/>
                  <a:pt x="28" y="16"/>
                  <a:pt x="27" y="16"/>
                </a:cubicBezTo>
                <a:cubicBezTo>
                  <a:pt x="27" y="16"/>
                  <a:pt x="27" y="16"/>
                  <a:pt x="27" y="16"/>
                </a:cubicBezTo>
                <a:cubicBezTo>
                  <a:pt x="27" y="17"/>
                  <a:pt x="27" y="17"/>
                  <a:pt x="27" y="17"/>
                </a:cubicBezTo>
                <a:cubicBezTo>
                  <a:pt x="27" y="17"/>
                  <a:pt x="27" y="17"/>
                  <a:pt x="27" y="17"/>
                </a:cubicBezTo>
                <a:cubicBezTo>
                  <a:pt x="28" y="17"/>
                  <a:pt x="27" y="17"/>
                  <a:pt x="27" y="17"/>
                </a:cubicBezTo>
                <a:cubicBezTo>
                  <a:pt x="27" y="17"/>
                  <a:pt x="27" y="17"/>
                  <a:pt x="27" y="17"/>
                </a:cubicBezTo>
                <a:cubicBezTo>
                  <a:pt x="28" y="17"/>
                  <a:pt x="27" y="17"/>
                  <a:pt x="27" y="17"/>
                </a:cubicBezTo>
                <a:cubicBezTo>
                  <a:pt x="27" y="17"/>
                  <a:pt x="27" y="17"/>
                  <a:pt x="27" y="18"/>
                </a:cubicBezTo>
                <a:cubicBezTo>
                  <a:pt x="27" y="18"/>
                  <a:pt x="27" y="18"/>
                  <a:pt x="27" y="18"/>
                </a:cubicBezTo>
                <a:cubicBezTo>
                  <a:pt x="28" y="18"/>
                  <a:pt x="26" y="18"/>
                  <a:pt x="27" y="18"/>
                </a:cubicBezTo>
                <a:cubicBezTo>
                  <a:pt x="27" y="18"/>
                  <a:pt x="26" y="18"/>
                  <a:pt x="26" y="18"/>
                </a:cubicBezTo>
                <a:cubicBezTo>
                  <a:pt x="26" y="18"/>
                  <a:pt x="27" y="18"/>
                  <a:pt x="27" y="18"/>
                </a:cubicBezTo>
                <a:cubicBezTo>
                  <a:pt x="27" y="18"/>
                  <a:pt x="26" y="19"/>
                  <a:pt x="26" y="19"/>
                </a:cubicBezTo>
                <a:cubicBezTo>
                  <a:pt x="26" y="19"/>
                  <a:pt x="26" y="19"/>
                  <a:pt x="26" y="19"/>
                </a:cubicBezTo>
                <a:cubicBezTo>
                  <a:pt x="26" y="19"/>
                  <a:pt x="26" y="19"/>
                  <a:pt x="25" y="19"/>
                </a:cubicBezTo>
                <a:cubicBezTo>
                  <a:pt x="25" y="20"/>
                  <a:pt x="25" y="20"/>
                  <a:pt x="25" y="20"/>
                </a:cubicBezTo>
                <a:cubicBezTo>
                  <a:pt x="25" y="20"/>
                  <a:pt x="25" y="20"/>
                  <a:pt x="26" y="20"/>
                </a:cubicBezTo>
                <a:cubicBezTo>
                  <a:pt x="26" y="20"/>
                  <a:pt x="25" y="20"/>
                  <a:pt x="25" y="20"/>
                </a:cubicBezTo>
                <a:cubicBezTo>
                  <a:pt x="25" y="20"/>
                  <a:pt x="25" y="20"/>
                  <a:pt x="25" y="20"/>
                </a:cubicBezTo>
                <a:cubicBezTo>
                  <a:pt x="25" y="21"/>
                  <a:pt x="25" y="21"/>
                  <a:pt x="25" y="21"/>
                </a:cubicBezTo>
                <a:cubicBezTo>
                  <a:pt x="25" y="21"/>
                  <a:pt x="25" y="21"/>
                  <a:pt x="25" y="21"/>
                </a:cubicBezTo>
                <a:cubicBezTo>
                  <a:pt x="24" y="22"/>
                  <a:pt x="25" y="21"/>
                  <a:pt x="25" y="21"/>
                </a:cubicBezTo>
                <a:cubicBezTo>
                  <a:pt x="25" y="21"/>
                  <a:pt x="25" y="22"/>
                  <a:pt x="25" y="22"/>
                </a:cubicBezTo>
                <a:cubicBezTo>
                  <a:pt x="24" y="22"/>
                  <a:pt x="24" y="22"/>
                  <a:pt x="24" y="22"/>
                </a:cubicBezTo>
                <a:cubicBezTo>
                  <a:pt x="24" y="22"/>
                  <a:pt x="24" y="22"/>
                  <a:pt x="24" y="22"/>
                </a:cubicBezTo>
                <a:cubicBezTo>
                  <a:pt x="24" y="22"/>
                  <a:pt x="23" y="23"/>
                  <a:pt x="23" y="23"/>
                </a:cubicBezTo>
                <a:cubicBezTo>
                  <a:pt x="23" y="23"/>
                  <a:pt x="23" y="23"/>
                  <a:pt x="23" y="23"/>
                </a:cubicBezTo>
                <a:cubicBezTo>
                  <a:pt x="23" y="23"/>
                  <a:pt x="23" y="23"/>
                  <a:pt x="23" y="23"/>
                </a:cubicBezTo>
                <a:cubicBezTo>
                  <a:pt x="23" y="23"/>
                  <a:pt x="24" y="23"/>
                  <a:pt x="24" y="23"/>
                </a:cubicBezTo>
                <a:cubicBezTo>
                  <a:pt x="24" y="23"/>
                  <a:pt x="23" y="24"/>
                  <a:pt x="23" y="24"/>
                </a:cubicBezTo>
                <a:cubicBezTo>
                  <a:pt x="23" y="24"/>
                  <a:pt x="23" y="24"/>
                  <a:pt x="23" y="24"/>
                </a:cubicBezTo>
                <a:cubicBezTo>
                  <a:pt x="23" y="24"/>
                  <a:pt x="23" y="24"/>
                  <a:pt x="23" y="24"/>
                </a:cubicBezTo>
                <a:cubicBezTo>
                  <a:pt x="23" y="24"/>
                  <a:pt x="22" y="24"/>
                  <a:pt x="22" y="24"/>
                </a:cubicBezTo>
                <a:cubicBezTo>
                  <a:pt x="22" y="24"/>
                  <a:pt x="22" y="24"/>
                  <a:pt x="22" y="24"/>
                </a:cubicBezTo>
                <a:cubicBezTo>
                  <a:pt x="22" y="24"/>
                  <a:pt x="22" y="24"/>
                  <a:pt x="22" y="25"/>
                </a:cubicBezTo>
                <a:cubicBezTo>
                  <a:pt x="22" y="25"/>
                  <a:pt x="22" y="25"/>
                  <a:pt x="22" y="25"/>
                </a:cubicBezTo>
                <a:cubicBezTo>
                  <a:pt x="21" y="24"/>
                  <a:pt x="21" y="25"/>
                  <a:pt x="21" y="25"/>
                </a:cubicBezTo>
                <a:cubicBezTo>
                  <a:pt x="21" y="25"/>
                  <a:pt x="21" y="25"/>
                  <a:pt x="21" y="25"/>
                </a:cubicBezTo>
                <a:cubicBezTo>
                  <a:pt x="20" y="25"/>
                  <a:pt x="21" y="25"/>
                  <a:pt x="21" y="25"/>
                </a:cubicBezTo>
                <a:cubicBezTo>
                  <a:pt x="21" y="25"/>
                  <a:pt x="21" y="25"/>
                  <a:pt x="20" y="25"/>
                </a:cubicBezTo>
                <a:cubicBezTo>
                  <a:pt x="20" y="25"/>
                  <a:pt x="20" y="25"/>
                  <a:pt x="20" y="25"/>
                </a:cubicBezTo>
                <a:cubicBezTo>
                  <a:pt x="20" y="25"/>
                  <a:pt x="20" y="25"/>
                  <a:pt x="20" y="26"/>
                </a:cubicBezTo>
                <a:cubicBezTo>
                  <a:pt x="20" y="26"/>
                  <a:pt x="20" y="26"/>
                  <a:pt x="20" y="26"/>
                </a:cubicBezTo>
                <a:cubicBezTo>
                  <a:pt x="20" y="26"/>
                  <a:pt x="19" y="26"/>
                  <a:pt x="20" y="26"/>
                </a:cubicBezTo>
                <a:cubicBezTo>
                  <a:pt x="20" y="26"/>
                  <a:pt x="20" y="26"/>
                  <a:pt x="20" y="26"/>
                </a:cubicBezTo>
                <a:cubicBezTo>
                  <a:pt x="20" y="27"/>
                  <a:pt x="20" y="27"/>
                  <a:pt x="20" y="27"/>
                </a:cubicBezTo>
                <a:cubicBezTo>
                  <a:pt x="19" y="27"/>
                  <a:pt x="20" y="27"/>
                  <a:pt x="20" y="27"/>
                </a:cubicBezTo>
                <a:cubicBezTo>
                  <a:pt x="20" y="27"/>
                  <a:pt x="20" y="27"/>
                  <a:pt x="19" y="27"/>
                </a:cubicBezTo>
                <a:cubicBezTo>
                  <a:pt x="19" y="27"/>
                  <a:pt x="19" y="27"/>
                  <a:pt x="20" y="27"/>
                </a:cubicBezTo>
                <a:cubicBezTo>
                  <a:pt x="20" y="28"/>
                  <a:pt x="19" y="28"/>
                  <a:pt x="20" y="28"/>
                </a:cubicBezTo>
                <a:cubicBezTo>
                  <a:pt x="20" y="28"/>
                  <a:pt x="19" y="28"/>
                  <a:pt x="20" y="28"/>
                </a:cubicBezTo>
                <a:cubicBezTo>
                  <a:pt x="20" y="28"/>
                  <a:pt x="20" y="28"/>
                  <a:pt x="20" y="28"/>
                </a:cubicBezTo>
                <a:cubicBezTo>
                  <a:pt x="20" y="28"/>
                  <a:pt x="20" y="28"/>
                  <a:pt x="20" y="28"/>
                </a:cubicBezTo>
                <a:cubicBezTo>
                  <a:pt x="20" y="29"/>
                  <a:pt x="20" y="28"/>
                  <a:pt x="19" y="28"/>
                </a:cubicBezTo>
                <a:cubicBezTo>
                  <a:pt x="19" y="28"/>
                  <a:pt x="20" y="29"/>
                  <a:pt x="20" y="29"/>
                </a:cubicBezTo>
                <a:cubicBezTo>
                  <a:pt x="20" y="29"/>
                  <a:pt x="20" y="29"/>
                  <a:pt x="20" y="29"/>
                </a:cubicBezTo>
                <a:cubicBezTo>
                  <a:pt x="20" y="29"/>
                  <a:pt x="20" y="29"/>
                  <a:pt x="20" y="29"/>
                </a:cubicBezTo>
                <a:cubicBezTo>
                  <a:pt x="20" y="29"/>
                  <a:pt x="20" y="29"/>
                  <a:pt x="20" y="29"/>
                </a:cubicBezTo>
                <a:cubicBezTo>
                  <a:pt x="20" y="29"/>
                  <a:pt x="20" y="29"/>
                  <a:pt x="20" y="29"/>
                </a:cubicBezTo>
                <a:cubicBezTo>
                  <a:pt x="20" y="29"/>
                  <a:pt x="20" y="30"/>
                  <a:pt x="20" y="30"/>
                </a:cubicBezTo>
                <a:cubicBezTo>
                  <a:pt x="20" y="30"/>
                  <a:pt x="20" y="30"/>
                  <a:pt x="20" y="30"/>
                </a:cubicBezTo>
                <a:cubicBezTo>
                  <a:pt x="21" y="30"/>
                  <a:pt x="21" y="30"/>
                  <a:pt x="21" y="30"/>
                </a:cubicBezTo>
                <a:cubicBezTo>
                  <a:pt x="21" y="30"/>
                  <a:pt x="21" y="30"/>
                  <a:pt x="22" y="30"/>
                </a:cubicBezTo>
                <a:cubicBezTo>
                  <a:pt x="22" y="30"/>
                  <a:pt x="22" y="30"/>
                  <a:pt x="22"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4" y="29"/>
                </a:cubicBezTo>
                <a:cubicBezTo>
                  <a:pt x="24" y="29"/>
                  <a:pt x="24" y="29"/>
                  <a:pt x="24" y="29"/>
                </a:cubicBezTo>
                <a:cubicBezTo>
                  <a:pt x="24" y="29"/>
                  <a:pt x="24" y="30"/>
                  <a:pt x="24" y="30"/>
                </a:cubicBezTo>
                <a:cubicBezTo>
                  <a:pt x="24" y="30"/>
                  <a:pt x="24" y="30"/>
                  <a:pt x="24" y="30"/>
                </a:cubicBezTo>
                <a:cubicBezTo>
                  <a:pt x="24" y="30"/>
                  <a:pt x="24" y="31"/>
                  <a:pt x="24" y="31"/>
                </a:cubicBezTo>
                <a:cubicBezTo>
                  <a:pt x="24" y="31"/>
                  <a:pt x="24" y="32"/>
                  <a:pt x="24" y="32"/>
                </a:cubicBezTo>
                <a:cubicBezTo>
                  <a:pt x="25" y="32"/>
                  <a:pt x="25" y="32"/>
                  <a:pt x="25" y="33"/>
                </a:cubicBezTo>
                <a:cubicBezTo>
                  <a:pt x="25" y="33"/>
                  <a:pt x="25" y="33"/>
                  <a:pt x="25" y="33"/>
                </a:cubicBezTo>
                <a:cubicBezTo>
                  <a:pt x="25" y="33"/>
                  <a:pt x="25" y="33"/>
                  <a:pt x="25" y="33"/>
                </a:cubicBezTo>
                <a:cubicBezTo>
                  <a:pt x="26" y="33"/>
                  <a:pt x="26" y="33"/>
                  <a:pt x="26" y="33"/>
                </a:cubicBezTo>
                <a:cubicBezTo>
                  <a:pt x="26" y="33"/>
                  <a:pt x="26" y="33"/>
                  <a:pt x="26" y="33"/>
                </a:cubicBezTo>
                <a:cubicBezTo>
                  <a:pt x="27" y="32"/>
                  <a:pt x="27" y="32"/>
                  <a:pt x="27" y="32"/>
                </a:cubicBezTo>
                <a:cubicBezTo>
                  <a:pt x="27" y="32"/>
                  <a:pt x="27" y="31"/>
                  <a:pt x="28" y="31"/>
                </a:cubicBezTo>
                <a:cubicBezTo>
                  <a:pt x="28" y="31"/>
                  <a:pt x="28" y="30"/>
                  <a:pt x="28" y="30"/>
                </a:cubicBezTo>
                <a:cubicBezTo>
                  <a:pt x="28" y="30"/>
                  <a:pt x="28" y="29"/>
                  <a:pt x="28" y="29"/>
                </a:cubicBezTo>
                <a:cubicBezTo>
                  <a:pt x="28" y="29"/>
                  <a:pt x="28" y="29"/>
                  <a:pt x="28" y="29"/>
                </a:cubicBezTo>
                <a:cubicBezTo>
                  <a:pt x="29" y="29"/>
                  <a:pt x="29" y="29"/>
                  <a:pt x="29" y="29"/>
                </a:cubicBezTo>
                <a:cubicBezTo>
                  <a:pt x="29" y="29"/>
                  <a:pt x="29" y="28"/>
                  <a:pt x="29" y="28"/>
                </a:cubicBezTo>
                <a:cubicBezTo>
                  <a:pt x="29" y="28"/>
                  <a:pt x="29" y="28"/>
                  <a:pt x="29" y="28"/>
                </a:cubicBezTo>
                <a:cubicBezTo>
                  <a:pt x="29" y="27"/>
                  <a:pt x="29" y="27"/>
                  <a:pt x="28" y="27"/>
                </a:cubicBezTo>
                <a:cubicBezTo>
                  <a:pt x="28" y="27"/>
                  <a:pt x="28" y="27"/>
                  <a:pt x="28" y="27"/>
                </a:cubicBezTo>
                <a:cubicBezTo>
                  <a:pt x="28" y="27"/>
                  <a:pt x="28" y="26"/>
                  <a:pt x="28" y="26"/>
                </a:cubicBezTo>
                <a:cubicBezTo>
                  <a:pt x="28" y="26"/>
                  <a:pt x="28" y="25"/>
                  <a:pt x="28" y="25"/>
                </a:cubicBezTo>
                <a:cubicBezTo>
                  <a:pt x="28" y="25"/>
                  <a:pt x="28" y="25"/>
                  <a:pt x="28" y="25"/>
                </a:cubicBezTo>
                <a:cubicBezTo>
                  <a:pt x="28" y="25"/>
                  <a:pt x="28" y="25"/>
                  <a:pt x="28" y="25"/>
                </a:cubicBezTo>
                <a:cubicBezTo>
                  <a:pt x="28" y="25"/>
                  <a:pt x="29" y="24"/>
                  <a:pt x="29" y="24"/>
                </a:cubicBezTo>
                <a:cubicBezTo>
                  <a:pt x="29" y="24"/>
                  <a:pt x="29" y="24"/>
                  <a:pt x="29" y="24"/>
                </a:cubicBezTo>
                <a:cubicBezTo>
                  <a:pt x="29" y="24"/>
                  <a:pt x="30" y="23"/>
                  <a:pt x="30" y="23"/>
                </a:cubicBezTo>
                <a:cubicBezTo>
                  <a:pt x="30" y="23"/>
                  <a:pt x="30" y="23"/>
                  <a:pt x="31" y="23"/>
                </a:cubicBezTo>
                <a:cubicBezTo>
                  <a:pt x="31" y="23"/>
                  <a:pt x="31" y="22"/>
                  <a:pt x="31" y="22"/>
                </a:cubicBezTo>
                <a:cubicBezTo>
                  <a:pt x="31" y="22"/>
                  <a:pt x="31" y="22"/>
                  <a:pt x="31" y="22"/>
                </a:cubicBezTo>
                <a:cubicBezTo>
                  <a:pt x="31" y="22"/>
                  <a:pt x="31" y="22"/>
                  <a:pt x="31" y="22"/>
                </a:cubicBezTo>
                <a:cubicBezTo>
                  <a:pt x="31" y="22"/>
                  <a:pt x="31" y="21"/>
                  <a:pt x="31" y="21"/>
                </a:cubicBezTo>
                <a:cubicBezTo>
                  <a:pt x="31" y="21"/>
                  <a:pt x="31" y="21"/>
                  <a:pt x="31" y="21"/>
                </a:cubicBezTo>
                <a:cubicBezTo>
                  <a:pt x="32" y="21"/>
                  <a:pt x="31"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3" y="21"/>
                  <a:pt x="33" y="21"/>
                  <a:pt x="33" y="21"/>
                </a:cubicBezTo>
                <a:cubicBezTo>
                  <a:pt x="33" y="21"/>
                  <a:pt x="33" y="21"/>
                  <a:pt x="33" y="21"/>
                </a:cubicBezTo>
                <a:cubicBezTo>
                  <a:pt x="33" y="21"/>
                  <a:pt x="33" y="21"/>
                  <a:pt x="33" y="21"/>
                </a:cubicBezTo>
                <a:cubicBezTo>
                  <a:pt x="33" y="21"/>
                  <a:pt x="33" y="21"/>
                  <a:pt x="33" y="21"/>
                </a:cubicBezTo>
                <a:cubicBezTo>
                  <a:pt x="33" y="21"/>
                  <a:pt x="33" y="22"/>
                  <a:pt x="33" y="22"/>
                </a:cubicBezTo>
                <a:cubicBezTo>
                  <a:pt x="33" y="22"/>
                  <a:pt x="33" y="22"/>
                  <a:pt x="33" y="23"/>
                </a:cubicBezTo>
                <a:cubicBezTo>
                  <a:pt x="32" y="23"/>
                  <a:pt x="32" y="23"/>
                  <a:pt x="32" y="24"/>
                </a:cubicBezTo>
                <a:cubicBezTo>
                  <a:pt x="32" y="24"/>
                  <a:pt x="31" y="24"/>
                  <a:pt x="31" y="25"/>
                </a:cubicBezTo>
                <a:cubicBezTo>
                  <a:pt x="31" y="25"/>
                  <a:pt x="31" y="25"/>
                  <a:pt x="31" y="25"/>
                </a:cubicBezTo>
                <a:cubicBezTo>
                  <a:pt x="31" y="25"/>
                  <a:pt x="31" y="26"/>
                  <a:pt x="31" y="26"/>
                </a:cubicBezTo>
                <a:cubicBezTo>
                  <a:pt x="31" y="27"/>
                  <a:pt x="31" y="27"/>
                  <a:pt x="31" y="27"/>
                </a:cubicBezTo>
                <a:cubicBezTo>
                  <a:pt x="31" y="27"/>
                  <a:pt x="31" y="27"/>
                  <a:pt x="31" y="27"/>
                </a:cubicBezTo>
                <a:cubicBezTo>
                  <a:pt x="31" y="27"/>
                  <a:pt x="32" y="28"/>
                  <a:pt x="32" y="28"/>
                </a:cubicBezTo>
                <a:cubicBezTo>
                  <a:pt x="32" y="28"/>
                  <a:pt x="32" y="28"/>
                  <a:pt x="32" y="28"/>
                </a:cubicBezTo>
                <a:cubicBezTo>
                  <a:pt x="32" y="28"/>
                  <a:pt x="33" y="28"/>
                  <a:pt x="33" y="28"/>
                </a:cubicBezTo>
                <a:cubicBezTo>
                  <a:pt x="33" y="28"/>
                  <a:pt x="33" y="28"/>
                  <a:pt x="33" y="28"/>
                </a:cubicBezTo>
                <a:cubicBezTo>
                  <a:pt x="34" y="28"/>
                  <a:pt x="34" y="28"/>
                  <a:pt x="34" y="28"/>
                </a:cubicBezTo>
                <a:cubicBezTo>
                  <a:pt x="35" y="27"/>
                  <a:pt x="35" y="27"/>
                  <a:pt x="35" y="27"/>
                </a:cubicBezTo>
                <a:cubicBezTo>
                  <a:pt x="35" y="27"/>
                  <a:pt x="35" y="27"/>
                  <a:pt x="35" y="27"/>
                </a:cubicBezTo>
                <a:cubicBezTo>
                  <a:pt x="35" y="27"/>
                  <a:pt x="35" y="27"/>
                  <a:pt x="35" y="27"/>
                </a:cubicBezTo>
                <a:cubicBezTo>
                  <a:pt x="35" y="27"/>
                  <a:pt x="35" y="27"/>
                  <a:pt x="35" y="27"/>
                </a:cubicBezTo>
                <a:cubicBezTo>
                  <a:pt x="36" y="27"/>
                  <a:pt x="36" y="27"/>
                  <a:pt x="36" y="28"/>
                </a:cubicBezTo>
                <a:cubicBezTo>
                  <a:pt x="36" y="28"/>
                  <a:pt x="36" y="28"/>
                  <a:pt x="36" y="28"/>
                </a:cubicBezTo>
                <a:cubicBezTo>
                  <a:pt x="36" y="28"/>
                  <a:pt x="36" y="28"/>
                  <a:pt x="36" y="28"/>
                </a:cubicBezTo>
                <a:cubicBezTo>
                  <a:pt x="36" y="28"/>
                  <a:pt x="35" y="28"/>
                  <a:pt x="35" y="28"/>
                </a:cubicBezTo>
                <a:cubicBezTo>
                  <a:pt x="35" y="28"/>
                  <a:pt x="35" y="28"/>
                  <a:pt x="35" y="28"/>
                </a:cubicBezTo>
                <a:cubicBezTo>
                  <a:pt x="35" y="28"/>
                  <a:pt x="35" y="28"/>
                  <a:pt x="35" y="28"/>
                </a:cubicBezTo>
                <a:cubicBezTo>
                  <a:pt x="36" y="29"/>
                  <a:pt x="35" y="29"/>
                  <a:pt x="35" y="29"/>
                </a:cubicBezTo>
                <a:cubicBezTo>
                  <a:pt x="35" y="29"/>
                  <a:pt x="35" y="29"/>
                  <a:pt x="35" y="29"/>
                </a:cubicBezTo>
                <a:cubicBezTo>
                  <a:pt x="35" y="29"/>
                  <a:pt x="35" y="29"/>
                  <a:pt x="35" y="29"/>
                </a:cubicBezTo>
                <a:cubicBezTo>
                  <a:pt x="35" y="29"/>
                  <a:pt x="34" y="29"/>
                  <a:pt x="33" y="29"/>
                </a:cubicBezTo>
                <a:cubicBezTo>
                  <a:pt x="33" y="29"/>
                  <a:pt x="32" y="29"/>
                  <a:pt x="32" y="29"/>
                </a:cubicBezTo>
                <a:cubicBezTo>
                  <a:pt x="32" y="29"/>
                  <a:pt x="32" y="30"/>
                  <a:pt x="33" y="30"/>
                </a:cubicBezTo>
                <a:cubicBezTo>
                  <a:pt x="33" y="30"/>
                  <a:pt x="33" y="30"/>
                  <a:pt x="33" y="30"/>
                </a:cubicBezTo>
                <a:cubicBezTo>
                  <a:pt x="33" y="30"/>
                  <a:pt x="33" y="30"/>
                  <a:pt x="33" y="30"/>
                </a:cubicBezTo>
                <a:cubicBezTo>
                  <a:pt x="33" y="30"/>
                  <a:pt x="33" y="30"/>
                  <a:pt x="33" y="30"/>
                </a:cubicBezTo>
                <a:cubicBezTo>
                  <a:pt x="33" y="30"/>
                  <a:pt x="33" y="30"/>
                  <a:pt x="33" y="30"/>
                </a:cubicBezTo>
                <a:cubicBezTo>
                  <a:pt x="33" y="30"/>
                  <a:pt x="33" y="30"/>
                  <a:pt x="33" y="31"/>
                </a:cubicBezTo>
                <a:cubicBezTo>
                  <a:pt x="33" y="31"/>
                  <a:pt x="33" y="31"/>
                  <a:pt x="33" y="31"/>
                </a:cubicBezTo>
                <a:cubicBezTo>
                  <a:pt x="33" y="31"/>
                  <a:pt x="33" y="32"/>
                  <a:pt x="32" y="32"/>
                </a:cubicBezTo>
                <a:cubicBezTo>
                  <a:pt x="32" y="31"/>
                  <a:pt x="32" y="31"/>
                  <a:pt x="31" y="31"/>
                </a:cubicBezTo>
                <a:cubicBezTo>
                  <a:pt x="31" y="31"/>
                  <a:pt x="31" y="31"/>
                  <a:pt x="31" y="31"/>
                </a:cubicBezTo>
                <a:cubicBezTo>
                  <a:pt x="31" y="31"/>
                  <a:pt x="31" y="32"/>
                  <a:pt x="31" y="32"/>
                </a:cubicBezTo>
                <a:cubicBezTo>
                  <a:pt x="31" y="32"/>
                  <a:pt x="31" y="32"/>
                  <a:pt x="31" y="32"/>
                </a:cubicBezTo>
                <a:cubicBezTo>
                  <a:pt x="30" y="32"/>
                  <a:pt x="30" y="32"/>
                  <a:pt x="30" y="33"/>
                </a:cubicBezTo>
                <a:cubicBezTo>
                  <a:pt x="30" y="33"/>
                  <a:pt x="30" y="33"/>
                  <a:pt x="30" y="33"/>
                </a:cubicBezTo>
                <a:cubicBezTo>
                  <a:pt x="30" y="33"/>
                  <a:pt x="30" y="33"/>
                  <a:pt x="30" y="33"/>
                </a:cubicBezTo>
                <a:cubicBezTo>
                  <a:pt x="30" y="33"/>
                  <a:pt x="30" y="33"/>
                  <a:pt x="30" y="33"/>
                </a:cubicBezTo>
                <a:cubicBezTo>
                  <a:pt x="30" y="33"/>
                  <a:pt x="30" y="33"/>
                  <a:pt x="30" y="33"/>
                </a:cubicBezTo>
                <a:cubicBezTo>
                  <a:pt x="30" y="33"/>
                  <a:pt x="30" y="33"/>
                  <a:pt x="30" y="33"/>
                </a:cubicBezTo>
                <a:cubicBezTo>
                  <a:pt x="30" y="33"/>
                  <a:pt x="30" y="33"/>
                  <a:pt x="30" y="33"/>
                </a:cubicBezTo>
                <a:cubicBezTo>
                  <a:pt x="30" y="34"/>
                  <a:pt x="30" y="34"/>
                  <a:pt x="30" y="34"/>
                </a:cubicBezTo>
                <a:cubicBezTo>
                  <a:pt x="30" y="34"/>
                  <a:pt x="30" y="34"/>
                  <a:pt x="30" y="34"/>
                </a:cubicBezTo>
                <a:cubicBezTo>
                  <a:pt x="30" y="34"/>
                  <a:pt x="30" y="34"/>
                  <a:pt x="30" y="34"/>
                </a:cubicBezTo>
                <a:cubicBezTo>
                  <a:pt x="30" y="34"/>
                  <a:pt x="30" y="34"/>
                  <a:pt x="30" y="34"/>
                </a:cubicBezTo>
                <a:cubicBezTo>
                  <a:pt x="30" y="34"/>
                  <a:pt x="30" y="34"/>
                  <a:pt x="30" y="34"/>
                </a:cubicBezTo>
                <a:cubicBezTo>
                  <a:pt x="30" y="34"/>
                  <a:pt x="30" y="34"/>
                  <a:pt x="30" y="34"/>
                </a:cubicBezTo>
                <a:cubicBezTo>
                  <a:pt x="30" y="34"/>
                  <a:pt x="30" y="34"/>
                  <a:pt x="30" y="34"/>
                </a:cubicBezTo>
                <a:cubicBezTo>
                  <a:pt x="30" y="34"/>
                  <a:pt x="30" y="34"/>
                  <a:pt x="30" y="34"/>
                </a:cubicBezTo>
                <a:cubicBezTo>
                  <a:pt x="29" y="34"/>
                  <a:pt x="29" y="34"/>
                  <a:pt x="29" y="34"/>
                </a:cubicBezTo>
                <a:cubicBezTo>
                  <a:pt x="29" y="34"/>
                  <a:pt x="29" y="34"/>
                  <a:pt x="29" y="34"/>
                </a:cubicBezTo>
                <a:cubicBezTo>
                  <a:pt x="29" y="34"/>
                  <a:pt x="29" y="34"/>
                  <a:pt x="29" y="34"/>
                </a:cubicBezTo>
                <a:cubicBezTo>
                  <a:pt x="29" y="34"/>
                  <a:pt x="29" y="34"/>
                  <a:pt x="29" y="34"/>
                </a:cubicBezTo>
                <a:cubicBezTo>
                  <a:pt x="28" y="34"/>
                  <a:pt x="27" y="34"/>
                  <a:pt x="27" y="34"/>
                </a:cubicBezTo>
                <a:cubicBezTo>
                  <a:pt x="27" y="34"/>
                  <a:pt x="27" y="34"/>
                  <a:pt x="26" y="35"/>
                </a:cubicBezTo>
                <a:cubicBezTo>
                  <a:pt x="26" y="35"/>
                  <a:pt x="26" y="35"/>
                  <a:pt x="26" y="35"/>
                </a:cubicBezTo>
                <a:cubicBezTo>
                  <a:pt x="26" y="35"/>
                  <a:pt x="26" y="35"/>
                  <a:pt x="26" y="35"/>
                </a:cubicBezTo>
                <a:cubicBezTo>
                  <a:pt x="26" y="35"/>
                  <a:pt x="26" y="35"/>
                  <a:pt x="26" y="35"/>
                </a:cubicBezTo>
                <a:cubicBezTo>
                  <a:pt x="26" y="35"/>
                  <a:pt x="26" y="35"/>
                  <a:pt x="26" y="35"/>
                </a:cubicBezTo>
                <a:cubicBezTo>
                  <a:pt x="26" y="35"/>
                  <a:pt x="26" y="35"/>
                  <a:pt x="26" y="35"/>
                </a:cubicBezTo>
                <a:cubicBezTo>
                  <a:pt x="26" y="35"/>
                  <a:pt x="26" y="35"/>
                  <a:pt x="26" y="35"/>
                </a:cubicBezTo>
                <a:cubicBezTo>
                  <a:pt x="25" y="35"/>
                  <a:pt x="25" y="34"/>
                  <a:pt x="25" y="34"/>
                </a:cubicBezTo>
                <a:cubicBezTo>
                  <a:pt x="25" y="34"/>
                  <a:pt x="25" y="34"/>
                  <a:pt x="25" y="34"/>
                </a:cubicBezTo>
                <a:cubicBezTo>
                  <a:pt x="25" y="35"/>
                  <a:pt x="25" y="34"/>
                  <a:pt x="25" y="34"/>
                </a:cubicBezTo>
                <a:cubicBezTo>
                  <a:pt x="24" y="34"/>
                  <a:pt x="24" y="35"/>
                  <a:pt x="24" y="35"/>
                </a:cubicBezTo>
                <a:cubicBezTo>
                  <a:pt x="23" y="35"/>
                  <a:pt x="24" y="34"/>
                  <a:pt x="24" y="34"/>
                </a:cubicBezTo>
                <a:cubicBezTo>
                  <a:pt x="24" y="34"/>
                  <a:pt x="23" y="35"/>
                  <a:pt x="23" y="34"/>
                </a:cubicBezTo>
                <a:cubicBezTo>
                  <a:pt x="23" y="34"/>
                  <a:pt x="23" y="34"/>
                  <a:pt x="23" y="34"/>
                </a:cubicBezTo>
                <a:cubicBezTo>
                  <a:pt x="23" y="34"/>
                  <a:pt x="23" y="34"/>
                  <a:pt x="23" y="34"/>
                </a:cubicBezTo>
                <a:cubicBezTo>
                  <a:pt x="23" y="34"/>
                  <a:pt x="23" y="34"/>
                  <a:pt x="23" y="34"/>
                </a:cubicBezTo>
                <a:cubicBezTo>
                  <a:pt x="23" y="34"/>
                  <a:pt x="23" y="34"/>
                  <a:pt x="23" y="34"/>
                </a:cubicBezTo>
                <a:cubicBezTo>
                  <a:pt x="23" y="34"/>
                  <a:pt x="23" y="34"/>
                  <a:pt x="23" y="34"/>
                </a:cubicBezTo>
                <a:cubicBezTo>
                  <a:pt x="23" y="34"/>
                  <a:pt x="23" y="34"/>
                  <a:pt x="23" y="34"/>
                </a:cubicBezTo>
                <a:cubicBezTo>
                  <a:pt x="23" y="34"/>
                  <a:pt x="23" y="34"/>
                  <a:pt x="23" y="34"/>
                </a:cubicBezTo>
                <a:cubicBezTo>
                  <a:pt x="23" y="34"/>
                  <a:pt x="23" y="34"/>
                  <a:pt x="23" y="34"/>
                </a:cubicBezTo>
                <a:cubicBezTo>
                  <a:pt x="23" y="34"/>
                  <a:pt x="23" y="34"/>
                  <a:pt x="23" y="34"/>
                </a:cubicBezTo>
                <a:cubicBezTo>
                  <a:pt x="23" y="34"/>
                  <a:pt x="23" y="34"/>
                  <a:pt x="23" y="34"/>
                </a:cubicBezTo>
                <a:cubicBezTo>
                  <a:pt x="23" y="34"/>
                  <a:pt x="23" y="34"/>
                  <a:pt x="23" y="34"/>
                </a:cubicBezTo>
                <a:cubicBezTo>
                  <a:pt x="23" y="34"/>
                  <a:pt x="23" y="34"/>
                  <a:pt x="23" y="34"/>
                </a:cubicBezTo>
                <a:cubicBezTo>
                  <a:pt x="23" y="34"/>
                  <a:pt x="22" y="34"/>
                  <a:pt x="22" y="34"/>
                </a:cubicBezTo>
                <a:cubicBezTo>
                  <a:pt x="22" y="34"/>
                  <a:pt x="22" y="34"/>
                  <a:pt x="22" y="34"/>
                </a:cubicBezTo>
                <a:cubicBezTo>
                  <a:pt x="22" y="34"/>
                  <a:pt x="22" y="33"/>
                  <a:pt x="22" y="33"/>
                </a:cubicBezTo>
                <a:cubicBezTo>
                  <a:pt x="23" y="33"/>
                  <a:pt x="23" y="34"/>
                  <a:pt x="23" y="33"/>
                </a:cubicBezTo>
                <a:cubicBezTo>
                  <a:pt x="23" y="33"/>
                  <a:pt x="23" y="33"/>
                  <a:pt x="23" y="33"/>
                </a:cubicBezTo>
                <a:cubicBezTo>
                  <a:pt x="22" y="33"/>
                  <a:pt x="23" y="33"/>
                  <a:pt x="23" y="33"/>
                </a:cubicBezTo>
                <a:cubicBezTo>
                  <a:pt x="23" y="32"/>
                  <a:pt x="23" y="32"/>
                  <a:pt x="23" y="32"/>
                </a:cubicBezTo>
                <a:cubicBezTo>
                  <a:pt x="23" y="32"/>
                  <a:pt x="23" y="32"/>
                  <a:pt x="23" y="32"/>
                </a:cubicBezTo>
                <a:cubicBezTo>
                  <a:pt x="23" y="32"/>
                  <a:pt x="23" y="32"/>
                  <a:pt x="23" y="31"/>
                </a:cubicBezTo>
                <a:cubicBezTo>
                  <a:pt x="23" y="31"/>
                  <a:pt x="23" y="31"/>
                  <a:pt x="23" y="31"/>
                </a:cubicBezTo>
                <a:cubicBezTo>
                  <a:pt x="23" y="31"/>
                  <a:pt x="23" y="31"/>
                  <a:pt x="23" y="31"/>
                </a:cubicBezTo>
                <a:cubicBezTo>
                  <a:pt x="22" y="31"/>
                  <a:pt x="22" y="31"/>
                  <a:pt x="22" y="32"/>
                </a:cubicBezTo>
                <a:cubicBezTo>
                  <a:pt x="23" y="32"/>
                  <a:pt x="22" y="32"/>
                  <a:pt x="22" y="32"/>
                </a:cubicBezTo>
                <a:cubicBezTo>
                  <a:pt x="22" y="32"/>
                  <a:pt x="22" y="32"/>
                  <a:pt x="22" y="31"/>
                </a:cubicBezTo>
                <a:cubicBezTo>
                  <a:pt x="22" y="31"/>
                  <a:pt x="22" y="32"/>
                  <a:pt x="22" y="32"/>
                </a:cubicBezTo>
                <a:cubicBezTo>
                  <a:pt x="21" y="32"/>
                  <a:pt x="22" y="33"/>
                  <a:pt x="21" y="33"/>
                </a:cubicBezTo>
                <a:cubicBezTo>
                  <a:pt x="21" y="33"/>
                  <a:pt x="22" y="33"/>
                  <a:pt x="22" y="33"/>
                </a:cubicBezTo>
                <a:cubicBezTo>
                  <a:pt x="22" y="33"/>
                  <a:pt x="22" y="33"/>
                  <a:pt x="22" y="33"/>
                </a:cubicBezTo>
                <a:cubicBezTo>
                  <a:pt x="22" y="33"/>
                  <a:pt x="22" y="33"/>
                  <a:pt x="22" y="33"/>
                </a:cubicBezTo>
                <a:cubicBezTo>
                  <a:pt x="22" y="34"/>
                  <a:pt x="22" y="34"/>
                  <a:pt x="22" y="34"/>
                </a:cubicBezTo>
                <a:cubicBezTo>
                  <a:pt x="22" y="34"/>
                  <a:pt x="22" y="34"/>
                  <a:pt x="22" y="34"/>
                </a:cubicBezTo>
                <a:cubicBezTo>
                  <a:pt x="22" y="34"/>
                  <a:pt x="22" y="34"/>
                  <a:pt x="22" y="34"/>
                </a:cubicBezTo>
                <a:cubicBezTo>
                  <a:pt x="22" y="34"/>
                  <a:pt x="22" y="34"/>
                  <a:pt x="22" y="34"/>
                </a:cubicBezTo>
                <a:cubicBezTo>
                  <a:pt x="22" y="34"/>
                  <a:pt x="22" y="34"/>
                  <a:pt x="22" y="34"/>
                </a:cubicBezTo>
                <a:cubicBezTo>
                  <a:pt x="22" y="34"/>
                  <a:pt x="22" y="34"/>
                  <a:pt x="22" y="34"/>
                </a:cubicBezTo>
                <a:cubicBezTo>
                  <a:pt x="22" y="34"/>
                  <a:pt x="22" y="34"/>
                  <a:pt x="22" y="34"/>
                </a:cubicBezTo>
                <a:cubicBezTo>
                  <a:pt x="22" y="34"/>
                  <a:pt x="22" y="34"/>
                  <a:pt x="22" y="34"/>
                </a:cubicBezTo>
                <a:cubicBezTo>
                  <a:pt x="22" y="35"/>
                  <a:pt x="22" y="35"/>
                  <a:pt x="22" y="35"/>
                </a:cubicBezTo>
                <a:cubicBezTo>
                  <a:pt x="22" y="35"/>
                  <a:pt x="22" y="35"/>
                  <a:pt x="22" y="35"/>
                </a:cubicBezTo>
                <a:cubicBezTo>
                  <a:pt x="22" y="35"/>
                  <a:pt x="22" y="35"/>
                  <a:pt x="22" y="35"/>
                </a:cubicBezTo>
                <a:cubicBezTo>
                  <a:pt x="21" y="35"/>
                  <a:pt x="21" y="35"/>
                  <a:pt x="21" y="35"/>
                </a:cubicBezTo>
                <a:cubicBezTo>
                  <a:pt x="21" y="35"/>
                  <a:pt x="21" y="35"/>
                  <a:pt x="20" y="35"/>
                </a:cubicBezTo>
                <a:cubicBezTo>
                  <a:pt x="20" y="35"/>
                  <a:pt x="20" y="35"/>
                  <a:pt x="20" y="35"/>
                </a:cubicBezTo>
                <a:cubicBezTo>
                  <a:pt x="20" y="35"/>
                  <a:pt x="20" y="35"/>
                  <a:pt x="20" y="35"/>
                </a:cubicBezTo>
                <a:cubicBezTo>
                  <a:pt x="20" y="35"/>
                  <a:pt x="20" y="35"/>
                  <a:pt x="20" y="35"/>
                </a:cubicBezTo>
                <a:cubicBezTo>
                  <a:pt x="20" y="35"/>
                  <a:pt x="20" y="35"/>
                  <a:pt x="20" y="35"/>
                </a:cubicBezTo>
                <a:cubicBezTo>
                  <a:pt x="20" y="35"/>
                  <a:pt x="20" y="35"/>
                  <a:pt x="19" y="36"/>
                </a:cubicBezTo>
                <a:cubicBezTo>
                  <a:pt x="19" y="36"/>
                  <a:pt x="19" y="36"/>
                  <a:pt x="19" y="36"/>
                </a:cubicBezTo>
                <a:cubicBezTo>
                  <a:pt x="19" y="36"/>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8" y="37"/>
                  <a:pt x="18" y="37"/>
                  <a:pt x="18" y="37"/>
                </a:cubicBezTo>
                <a:cubicBezTo>
                  <a:pt x="17" y="37"/>
                  <a:pt x="17" y="37"/>
                  <a:pt x="17" y="37"/>
                </a:cubicBezTo>
                <a:cubicBezTo>
                  <a:pt x="17" y="37"/>
                  <a:pt x="17" y="37"/>
                  <a:pt x="17" y="38"/>
                </a:cubicBezTo>
                <a:cubicBezTo>
                  <a:pt x="17" y="38"/>
                  <a:pt x="17" y="38"/>
                  <a:pt x="17" y="38"/>
                </a:cubicBezTo>
                <a:cubicBezTo>
                  <a:pt x="17" y="38"/>
                  <a:pt x="17" y="38"/>
                  <a:pt x="17" y="38"/>
                </a:cubicBezTo>
                <a:cubicBezTo>
                  <a:pt x="16" y="38"/>
                  <a:pt x="17" y="38"/>
                  <a:pt x="17" y="38"/>
                </a:cubicBezTo>
                <a:cubicBezTo>
                  <a:pt x="17" y="38"/>
                  <a:pt x="16" y="39"/>
                  <a:pt x="16" y="39"/>
                </a:cubicBezTo>
                <a:cubicBezTo>
                  <a:pt x="16" y="39"/>
                  <a:pt x="16" y="39"/>
                  <a:pt x="16" y="39"/>
                </a:cubicBezTo>
                <a:cubicBezTo>
                  <a:pt x="15" y="39"/>
                  <a:pt x="15" y="39"/>
                  <a:pt x="15" y="40"/>
                </a:cubicBezTo>
                <a:cubicBezTo>
                  <a:pt x="15" y="40"/>
                  <a:pt x="15" y="40"/>
                  <a:pt x="14" y="39"/>
                </a:cubicBezTo>
                <a:cubicBezTo>
                  <a:pt x="14" y="39"/>
                  <a:pt x="14" y="39"/>
                  <a:pt x="14" y="39"/>
                </a:cubicBezTo>
                <a:cubicBezTo>
                  <a:pt x="14" y="40"/>
                  <a:pt x="14" y="40"/>
                  <a:pt x="14" y="40"/>
                </a:cubicBezTo>
                <a:cubicBezTo>
                  <a:pt x="14" y="40"/>
                  <a:pt x="14" y="40"/>
                  <a:pt x="14" y="40"/>
                </a:cubicBezTo>
                <a:cubicBezTo>
                  <a:pt x="13" y="40"/>
                  <a:pt x="13" y="40"/>
                  <a:pt x="13" y="40"/>
                </a:cubicBezTo>
                <a:cubicBezTo>
                  <a:pt x="12" y="40"/>
                  <a:pt x="12" y="40"/>
                  <a:pt x="12" y="40"/>
                </a:cubicBezTo>
                <a:cubicBezTo>
                  <a:pt x="12" y="40"/>
                  <a:pt x="12" y="41"/>
                  <a:pt x="12" y="41"/>
                </a:cubicBezTo>
                <a:cubicBezTo>
                  <a:pt x="12" y="41"/>
                  <a:pt x="13" y="41"/>
                  <a:pt x="14" y="41"/>
                </a:cubicBezTo>
                <a:cubicBezTo>
                  <a:pt x="14" y="42"/>
                  <a:pt x="14" y="42"/>
                  <a:pt x="14" y="42"/>
                </a:cubicBezTo>
                <a:cubicBezTo>
                  <a:pt x="14" y="42"/>
                  <a:pt x="14" y="42"/>
                  <a:pt x="14" y="43"/>
                </a:cubicBezTo>
                <a:cubicBezTo>
                  <a:pt x="14" y="44"/>
                  <a:pt x="14" y="44"/>
                  <a:pt x="14" y="44"/>
                </a:cubicBezTo>
                <a:cubicBezTo>
                  <a:pt x="14" y="44"/>
                  <a:pt x="14" y="45"/>
                  <a:pt x="14" y="45"/>
                </a:cubicBezTo>
                <a:cubicBezTo>
                  <a:pt x="14" y="45"/>
                  <a:pt x="14" y="45"/>
                  <a:pt x="14" y="45"/>
                </a:cubicBezTo>
                <a:cubicBezTo>
                  <a:pt x="14" y="45"/>
                  <a:pt x="14" y="45"/>
                  <a:pt x="14" y="45"/>
                </a:cubicBezTo>
                <a:cubicBezTo>
                  <a:pt x="14" y="45"/>
                  <a:pt x="14" y="45"/>
                  <a:pt x="14" y="45"/>
                </a:cubicBezTo>
                <a:cubicBezTo>
                  <a:pt x="14" y="45"/>
                  <a:pt x="14" y="45"/>
                  <a:pt x="14" y="45"/>
                </a:cubicBezTo>
                <a:cubicBezTo>
                  <a:pt x="14" y="45"/>
                  <a:pt x="14" y="45"/>
                  <a:pt x="14" y="45"/>
                </a:cubicBezTo>
                <a:cubicBezTo>
                  <a:pt x="14" y="45"/>
                  <a:pt x="14" y="45"/>
                  <a:pt x="14" y="45"/>
                </a:cubicBezTo>
                <a:cubicBezTo>
                  <a:pt x="13" y="45"/>
                  <a:pt x="12" y="45"/>
                  <a:pt x="12" y="45"/>
                </a:cubicBezTo>
                <a:cubicBezTo>
                  <a:pt x="11" y="45"/>
                  <a:pt x="10" y="45"/>
                  <a:pt x="10" y="45"/>
                </a:cubicBezTo>
                <a:cubicBezTo>
                  <a:pt x="10" y="45"/>
                  <a:pt x="9" y="45"/>
                  <a:pt x="9" y="45"/>
                </a:cubicBezTo>
                <a:cubicBezTo>
                  <a:pt x="9" y="45"/>
                  <a:pt x="9" y="45"/>
                  <a:pt x="8" y="45"/>
                </a:cubicBezTo>
                <a:cubicBezTo>
                  <a:pt x="8" y="46"/>
                  <a:pt x="8" y="46"/>
                  <a:pt x="8" y="46"/>
                </a:cubicBezTo>
                <a:cubicBezTo>
                  <a:pt x="8" y="46"/>
                  <a:pt x="8" y="46"/>
                  <a:pt x="8" y="46"/>
                </a:cubicBezTo>
                <a:cubicBezTo>
                  <a:pt x="8" y="46"/>
                  <a:pt x="8" y="46"/>
                  <a:pt x="8" y="46"/>
                </a:cubicBezTo>
                <a:cubicBezTo>
                  <a:pt x="8" y="46"/>
                  <a:pt x="8" y="46"/>
                  <a:pt x="8" y="46"/>
                </a:cubicBezTo>
                <a:cubicBezTo>
                  <a:pt x="8" y="47"/>
                  <a:pt x="8" y="47"/>
                  <a:pt x="8" y="47"/>
                </a:cubicBezTo>
                <a:cubicBezTo>
                  <a:pt x="8" y="47"/>
                  <a:pt x="8" y="47"/>
                  <a:pt x="8" y="47"/>
                </a:cubicBezTo>
                <a:cubicBezTo>
                  <a:pt x="8" y="47"/>
                  <a:pt x="8" y="47"/>
                  <a:pt x="8" y="47"/>
                </a:cubicBezTo>
                <a:cubicBezTo>
                  <a:pt x="8" y="47"/>
                  <a:pt x="8" y="47"/>
                  <a:pt x="8" y="47"/>
                </a:cubicBezTo>
                <a:cubicBezTo>
                  <a:pt x="8" y="47"/>
                  <a:pt x="8" y="47"/>
                  <a:pt x="8" y="47"/>
                </a:cubicBezTo>
                <a:cubicBezTo>
                  <a:pt x="8" y="47"/>
                  <a:pt x="8" y="47"/>
                  <a:pt x="8" y="47"/>
                </a:cubicBezTo>
                <a:cubicBezTo>
                  <a:pt x="8" y="47"/>
                  <a:pt x="8" y="47"/>
                  <a:pt x="8" y="47"/>
                </a:cubicBezTo>
                <a:cubicBezTo>
                  <a:pt x="8" y="47"/>
                  <a:pt x="8" y="47"/>
                  <a:pt x="8" y="47"/>
                </a:cubicBezTo>
                <a:cubicBezTo>
                  <a:pt x="8" y="47"/>
                  <a:pt x="8" y="48"/>
                  <a:pt x="8" y="48"/>
                </a:cubicBezTo>
                <a:cubicBezTo>
                  <a:pt x="8" y="48"/>
                  <a:pt x="8" y="48"/>
                  <a:pt x="8" y="48"/>
                </a:cubicBezTo>
                <a:cubicBezTo>
                  <a:pt x="9" y="48"/>
                  <a:pt x="8" y="49"/>
                  <a:pt x="8" y="49"/>
                </a:cubicBezTo>
                <a:cubicBezTo>
                  <a:pt x="8" y="49"/>
                  <a:pt x="8" y="49"/>
                  <a:pt x="8" y="49"/>
                </a:cubicBezTo>
                <a:cubicBezTo>
                  <a:pt x="8" y="49"/>
                  <a:pt x="8" y="50"/>
                  <a:pt x="8" y="50"/>
                </a:cubicBezTo>
                <a:cubicBezTo>
                  <a:pt x="8" y="50"/>
                  <a:pt x="8" y="51"/>
                  <a:pt x="8" y="51"/>
                </a:cubicBezTo>
                <a:cubicBezTo>
                  <a:pt x="8" y="51"/>
                  <a:pt x="9" y="51"/>
                  <a:pt x="9" y="51"/>
                </a:cubicBezTo>
                <a:cubicBezTo>
                  <a:pt x="9" y="51"/>
                  <a:pt x="9" y="51"/>
                  <a:pt x="9" y="51"/>
                </a:cubicBezTo>
                <a:cubicBezTo>
                  <a:pt x="9" y="51"/>
                  <a:pt x="9" y="51"/>
                  <a:pt x="9" y="51"/>
                </a:cubicBezTo>
                <a:cubicBezTo>
                  <a:pt x="9" y="51"/>
                  <a:pt x="9" y="51"/>
                  <a:pt x="9" y="51"/>
                </a:cubicBezTo>
                <a:cubicBezTo>
                  <a:pt x="9" y="51"/>
                  <a:pt x="9" y="51"/>
                  <a:pt x="9" y="51"/>
                </a:cubicBezTo>
                <a:cubicBezTo>
                  <a:pt x="9" y="51"/>
                  <a:pt x="9" y="51"/>
                  <a:pt x="9" y="51"/>
                </a:cubicBezTo>
                <a:cubicBezTo>
                  <a:pt x="9" y="51"/>
                  <a:pt x="10" y="51"/>
                  <a:pt x="10" y="52"/>
                </a:cubicBezTo>
                <a:cubicBezTo>
                  <a:pt x="10" y="52"/>
                  <a:pt x="10" y="52"/>
                  <a:pt x="11" y="52"/>
                </a:cubicBezTo>
                <a:cubicBezTo>
                  <a:pt x="11" y="51"/>
                  <a:pt x="11" y="51"/>
                  <a:pt x="11" y="51"/>
                </a:cubicBezTo>
                <a:cubicBezTo>
                  <a:pt x="12" y="51"/>
                  <a:pt x="11" y="51"/>
                  <a:pt x="12" y="51"/>
                </a:cubicBezTo>
                <a:cubicBezTo>
                  <a:pt x="12" y="51"/>
                  <a:pt x="14" y="51"/>
                  <a:pt x="14" y="50"/>
                </a:cubicBezTo>
                <a:cubicBezTo>
                  <a:pt x="14" y="50"/>
                  <a:pt x="14" y="50"/>
                  <a:pt x="14" y="50"/>
                </a:cubicBezTo>
                <a:cubicBezTo>
                  <a:pt x="14" y="50"/>
                  <a:pt x="15" y="50"/>
                  <a:pt x="15" y="49"/>
                </a:cubicBezTo>
                <a:cubicBezTo>
                  <a:pt x="15" y="49"/>
                  <a:pt x="15" y="49"/>
                  <a:pt x="15" y="49"/>
                </a:cubicBezTo>
                <a:cubicBezTo>
                  <a:pt x="15" y="48"/>
                  <a:pt x="15" y="48"/>
                  <a:pt x="15" y="48"/>
                </a:cubicBezTo>
                <a:cubicBezTo>
                  <a:pt x="15" y="47"/>
                  <a:pt x="16" y="47"/>
                  <a:pt x="16" y="47"/>
                </a:cubicBezTo>
                <a:cubicBezTo>
                  <a:pt x="16" y="47"/>
                  <a:pt x="16" y="47"/>
                  <a:pt x="16" y="47"/>
                </a:cubicBezTo>
                <a:cubicBezTo>
                  <a:pt x="16" y="47"/>
                  <a:pt x="17" y="47"/>
                  <a:pt x="17" y="46"/>
                </a:cubicBezTo>
                <a:cubicBezTo>
                  <a:pt x="17" y="46"/>
                  <a:pt x="17" y="46"/>
                  <a:pt x="17" y="46"/>
                </a:cubicBezTo>
                <a:cubicBezTo>
                  <a:pt x="17" y="46"/>
                  <a:pt x="17" y="46"/>
                  <a:pt x="17" y="46"/>
                </a:cubicBezTo>
                <a:cubicBezTo>
                  <a:pt x="17" y="46"/>
                  <a:pt x="17" y="46"/>
                  <a:pt x="17" y="46"/>
                </a:cubicBezTo>
                <a:cubicBezTo>
                  <a:pt x="17" y="46"/>
                  <a:pt x="17" y="46"/>
                  <a:pt x="17" y="46"/>
                </a:cubicBezTo>
                <a:cubicBezTo>
                  <a:pt x="17" y="46"/>
                  <a:pt x="17" y="46"/>
                  <a:pt x="17" y="46"/>
                </a:cubicBezTo>
                <a:cubicBezTo>
                  <a:pt x="17" y="46"/>
                  <a:pt x="17" y="46"/>
                  <a:pt x="17" y="46"/>
                </a:cubicBezTo>
                <a:cubicBezTo>
                  <a:pt x="17" y="46"/>
                  <a:pt x="17" y="46"/>
                  <a:pt x="17" y="46"/>
                </a:cubicBezTo>
                <a:cubicBezTo>
                  <a:pt x="17" y="46"/>
                  <a:pt x="17" y="46"/>
                  <a:pt x="17" y="46"/>
                </a:cubicBezTo>
                <a:cubicBezTo>
                  <a:pt x="17" y="46"/>
                  <a:pt x="18" y="45"/>
                  <a:pt x="18" y="45"/>
                </a:cubicBezTo>
                <a:cubicBezTo>
                  <a:pt x="18" y="45"/>
                  <a:pt x="19" y="45"/>
                  <a:pt x="19" y="45"/>
                </a:cubicBezTo>
                <a:cubicBezTo>
                  <a:pt x="20" y="45"/>
                  <a:pt x="20" y="45"/>
                  <a:pt x="20" y="45"/>
                </a:cubicBezTo>
                <a:cubicBezTo>
                  <a:pt x="20" y="45"/>
                  <a:pt x="20" y="45"/>
                  <a:pt x="20" y="45"/>
                </a:cubicBezTo>
                <a:cubicBezTo>
                  <a:pt x="20" y="45"/>
                  <a:pt x="20" y="45"/>
                  <a:pt x="20" y="45"/>
                </a:cubicBezTo>
                <a:cubicBezTo>
                  <a:pt x="20" y="45"/>
                  <a:pt x="20" y="45"/>
                  <a:pt x="20" y="45"/>
                </a:cubicBezTo>
                <a:cubicBezTo>
                  <a:pt x="20" y="45"/>
                  <a:pt x="20" y="45"/>
                  <a:pt x="20" y="45"/>
                </a:cubicBezTo>
                <a:cubicBezTo>
                  <a:pt x="20" y="45"/>
                  <a:pt x="20" y="45"/>
                  <a:pt x="20" y="45"/>
                </a:cubicBezTo>
                <a:cubicBezTo>
                  <a:pt x="20" y="45"/>
                  <a:pt x="20" y="45"/>
                  <a:pt x="20" y="45"/>
                </a:cubicBezTo>
                <a:cubicBezTo>
                  <a:pt x="20" y="45"/>
                  <a:pt x="20" y="45"/>
                  <a:pt x="20" y="45"/>
                </a:cubicBezTo>
                <a:cubicBezTo>
                  <a:pt x="20" y="45"/>
                  <a:pt x="21" y="45"/>
                  <a:pt x="21" y="45"/>
                </a:cubicBezTo>
                <a:cubicBezTo>
                  <a:pt x="21" y="45"/>
                  <a:pt x="21" y="45"/>
                  <a:pt x="21" y="45"/>
                </a:cubicBezTo>
                <a:cubicBezTo>
                  <a:pt x="21" y="45"/>
                  <a:pt x="21" y="45"/>
                  <a:pt x="21" y="44"/>
                </a:cubicBezTo>
                <a:cubicBezTo>
                  <a:pt x="21" y="44"/>
                  <a:pt x="21" y="44"/>
                  <a:pt x="21" y="44"/>
                </a:cubicBezTo>
                <a:cubicBezTo>
                  <a:pt x="21" y="44"/>
                  <a:pt x="21" y="44"/>
                  <a:pt x="21" y="44"/>
                </a:cubicBezTo>
                <a:cubicBezTo>
                  <a:pt x="21" y="44"/>
                  <a:pt x="21" y="44"/>
                  <a:pt x="21" y="44"/>
                </a:cubicBezTo>
                <a:cubicBezTo>
                  <a:pt x="22" y="44"/>
                  <a:pt x="22" y="44"/>
                  <a:pt x="22" y="44"/>
                </a:cubicBezTo>
                <a:cubicBezTo>
                  <a:pt x="23" y="45"/>
                  <a:pt x="23" y="45"/>
                  <a:pt x="23" y="45"/>
                </a:cubicBezTo>
                <a:cubicBezTo>
                  <a:pt x="23" y="46"/>
                  <a:pt x="24" y="46"/>
                  <a:pt x="24" y="46"/>
                </a:cubicBezTo>
                <a:cubicBezTo>
                  <a:pt x="24" y="47"/>
                  <a:pt x="25" y="47"/>
                  <a:pt x="26" y="47"/>
                </a:cubicBezTo>
                <a:cubicBezTo>
                  <a:pt x="26" y="48"/>
                  <a:pt x="26" y="48"/>
                  <a:pt x="26" y="48"/>
                </a:cubicBezTo>
                <a:cubicBezTo>
                  <a:pt x="26" y="48"/>
                  <a:pt x="27" y="48"/>
                  <a:pt x="27" y="49"/>
                </a:cubicBezTo>
                <a:cubicBezTo>
                  <a:pt x="27" y="49"/>
                  <a:pt x="27" y="49"/>
                  <a:pt x="27" y="49"/>
                </a:cubicBezTo>
                <a:cubicBezTo>
                  <a:pt x="27" y="49"/>
                  <a:pt x="26" y="50"/>
                  <a:pt x="27" y="50"/>
                </a:cubicBezTo>
                <a:cubicBezTo>
                  <a:pt x="27" y="50"/>
                  <a:pt x="27" y="50"/>
                  <a:pt x="27" y="49"/>
                </a:cubicBezTo>
                <a:cubicBezTo>
                  <a:pt x="27" y="49"/>
                  <a:pt x="27" y="49"/>
                  <a:pt x="27" y="49"/>
                </a:cubicBezTo>
                <a:cubicBezTo>
                  <a:pt x="27" y="49"/>
                  <a:pt x="27" y="48"/>
                  <a:pt x="27" y="48"/>
                </a:cubicBezTo>
                <a:cubicBezTo>
                  <a:pt x="27" y="48"/>
                  <a:pt x="27" y="48"/>
                  <a:pt x="27" y="48"/>
                </a:cubicBezTo>
                <a:cubicBezTo>
                  <a:pt x="27" y="48"/>
                  <a:pt x="28" y="48"/>
                  <a:pt x="28" y="48"/>
                </a:cubicBezTo>
                <a:cubicBezTo>
                  <a:pt x="28" y="48"/>
                  <a:pt x="28" y="48"/>
                  <a:pt x="28" y="48"/>
                </a:cubicBezTo>
                <a:cubicBezTo>
                  <a:pt x="29" y="48"/>
                  <a:pt x="28" y="47"/>
                  <a:pt x="28" y="47"/>
                </a:cubicBezTo>
                <a:cubicBezTo>
                  <a:pt x="28" y="47"/>
                  <a:pt x="27" y="47"/>
                  <a:pt x="27" y="47"/>
                </a:cubicBezTo>
                <a:cubicBezTo>
                  <a:pt x="27" y="47"/>
                  <a:pt x="27" y="47"/>
                  <a:pt x="27" y="46"/>
                </a:cubicBezTo>
                <a:cubicBezTo>
                  <a:pt x="27" y="46"/>
                  <a:pt x="26" y="46"/>
                  <a:pt x="26" y="46"/>
                </a:cubicBezTo>
                <a:cubicBezTo>
                  <a:pt x="26" y="46"/>
                  <a:pt x="26" y="46"/>
                  <a:pt x="26" y="46"/>
                </a:cubicBezTo>
                <a:cubicBezTo>
                  <a:pt x="25" y="46"/>
                  <a:pt x="25" y="45"/>
                  <a:pt x="25" y="45"/>
                </a:cubicBezTo>
                <a:cubicBezTo>
                  <a:pt x="25" y="45"/>
                  <a:pt x="25" y="45"/>
                  <a:pt x="24" y="45"/>
                </a:cubicBezTo>
                <a:cubicBezTo>
                  <a:pt x="24" y="45"/>
                  <a:pt x="24" y="44"/>
                  <a:pt x="24" y="44"/>
                </a:cubicBezTo>
                <a:cubicBezTo>
                  <a:pt x="24" y="44"/>
                  <a:pt x="24" y="44"/>
                  <a:pt x="24" y="44"/>
                </a:cubicBezTo>
                <a:cubicBezTo>
                  <a:pt x="24" y="43"/>
                  <a:pt x="24" y="44"/>
                  <a:pt x="24" y="43"/>
                </a:cubicBezTo>
                <a:cubicBezTo>
                  <a:pt x="24" y="43"/>
                  <a:pt x="24" y="43"/>
                  <a:pt x="24" y="43"/>
                </a:cubicBezTo>
                <a:cubicBezTo>
                  <a:pt x="24" y="43"/>
                  <a:pt x="25" y="43"/>
                  <a:pt x="25" y="43"/>
                </a:cubicBezTo>
                <a:cubicBezTo>
                  <a:pt x="25" y="43"/>
                  <a:pt x="25" y="43"/>
                  <a:pt x="25" y="43"/>
                </a:cubicBezTo>
                <a:cubicBezTo>
                  <a:pt x="25" y="43"/>
                  <a:pt x="25" y="43"/>
                  <a:pt x="25" y="43"/>
                </a:cubicBezTo>
                <a:cubicBezTo>
                  <a:pt x="25" y="43"/>
                  <a:pt x="25" y="43"/>
                  <a:pt x="25" y="43"/>
                </a:cubicBezTo>
                <a:cubicBezTo>
                  <a:pt x="25" y="43"/>
                  <a:pt x="25" y="43"/>
                  <a:pt x="25" y="43"/>
                </a:cubicBezTo>
                <a:cubicBezTo>
                  <a:pt x="25" y="43"/>
                  <a:pt x="25" y="43"/>
                  <a:pt x="25" y="43"/>
                </a:cubicBezTo>
                <a:cubicBezTo>
                  <a:pt x="25" y="43"/>
                  <a:pt x="25" y="43"/>
                  <a:pt x="25" y="43"/>
                </a:cubicBezTo>
                <a:cubicBezTo>
                  <a:pt x="25" y="43"/>
                  <a:pt x="25" y="43"/>
                  <a:pt x="25" y="43"/>
                </a:cubicBezTo>
                <a:cubicBezTo>
                  <a:pt x="25" y="43"/>
                  <a:pt x="25" y="43"/>
                  <a:pt x="25" y="43"/>
                </a:cubicBezTo>
                <a:cubicBezTo>
                  <a:pt x="25" y="43"/>
                  <a:pt x="25" y="43"/>
                  <a:pt x="25" y="43"/>
                </a:cubicBezTo>
                <a:cubicBezTo>
                  <a:pt x="25" y="44"/>
                  <a:pt x="25" y="44"/>
                  <a:pt x="25" y="44"/>
                </a:cubicBezTo>
                <a:cubicBezTo>
                  <a:pt x="25" y="44"/>
                  <a:pt x="25" y="44"/>
                  <a:pt x="26" y="43"/>
                </a:cubicBezTo>
                <a:cubicBezTo>
                  <a:pt x="26" y="43"/>
                  <a:pt x="26" y="44"/>
                  <a:pt x="26" y="44"/>
                </a:cubicBezTo>
                <a:cubicBezTo>
                  <a:pt x="26" y="44"/>
                  <a:pt x="26" y="44"/>
                  <a:pt x="26" y="44"/>
                </a:cubicBezTo>
                <a:cubicBezTo>
                  <a:pt x="26" y="44"/>
                  <a:pt x="26" y="44"/>
                  <a:pt x="26" y="45"/>
                </a:cubicBezTo>
                <a:cubicBezTo>
                  <a:pt x="26" y="45"/>
                  <a:pt x="27" y="45"/>
                  <a:pt x="27" y="45"/>
                </a:cubicBezTo>
                <a:cubicBezTo>
                  <a:pt x="27" y="45"/>
                  <a:pt x="27" y="45"/>
                  <a:pt x="28" y="45"/>
                </a:cubicBezTo>
                <a:cubicBezTo>
                  <a:pt x="28" y="45"/>
                  <a:pt x="28" y="45"/>
                  <a:pt x="28" y="45"/>
                </a:cubicBezTo>
                <a:cubicBezTo>
                  <a:pt x="28" y="45"/>
                  <a:pt x="28" y="45"/>
                  <a:pt x="28" y="45"/>
                </a:cubicBezTo>
                <a:cubicBezTo>
                  <a:pt x="28" y="45"/>
                  <a:pt x="28" y="46"/>
                  <a:pt x="28" y="46"/>
                </a:cubicBezTo>
                <a:cubicBezTo>
                  <a:pt x="28" y="46"/>
                  <a:pt x="28" y="46"/>
                  <a:pt x="28" y="46"/>
                </a:cubicBezTo>
                <a:cubicBezTo>
                  <a:pt x="28" y="46"/>
                  <a:pt x="28" y="46"/>
                  <a:pt x="28" y="46"/>
                </a:cubicBezTo>
                <a:cubicBezTo>
                  <a:pt x="28" y="46"/>
                  <a:pt x="28" y="46"/>
                  <a:pt x="28" y="46"/>
                </a:cubicBezTo>
                <a:cubicBezTo>
                  <a:pt x="28" y="46"/>
                  <a:pt x="28" y="46"/>
                  <a:pt x="28" y="46"/>
                </a:cubicBezTo>
                <a:cubicBezTo>
                  <a:pt x="28" y="46"/>
                  <a:pt x="28" y="46"/>
                  <a:pt x="28" y="46"/>
                </a:cubicBezTo>
                <a:cubicBezTo>
                  <a:pt x="29" y="46"/>
                  <a:pt x="29" y="46"/>
                  <a:pt x="29" y="46"/>
                </a:cubicBezTo>
                <a:cubicBezTo>
                  <a:pt x="29" y="46"/>
                  <a:pt x="29" y="46"/>
                  <a:pt x="29" y="46"/>
                </a:cubicBezTo>
                <a:cubicBezTo>
                  <a:pt x="29" y="46"/>
                  <a:pt x="29" y="46"/>
                  <a:pt x="29" y="46"/>
                </a:cubicBezTo>
                <a:cubicBezTo>
                  <a:pt x="29" y="46"/>
                  <a:pt x="29" y="46"/>
                  <a:pt x="29" y="46"/>
                </a:cubicBezTo>
                <a:cubicBezTo>
                  <a:pt x="29" y="46"/>
                  <a:pt x="29" y="46"/>
                  <a:pt x="29" y="46"/>
                </a:cubicBezTo>
                <a:cubicBezTo>
                  <a:pt x="29" y="46"/>
                  <a:pt x="29" y="46"/>
                  <a:pt x="29" y="46"/>
                </a:cubicBezTo>
                <a:cubicBezTo>
                  <a:pt x="29" y="46"/>
                  <a:pt x="29" y="47"/>
                  <a:pt x="29" y="47"/>
                </a:cubicBezTo>
                <a:cubicBezTo>
                  <a:pt x="29" y="47"/>
                  <a:pt x="29" y="47"/>
                  <a:pt x="29" y="48"/>
                </a:cubicBezTo>
                <a:cubicBezTo>
                  <a:pt x="29" y="48"/>
                  <a:pt x="29" y="48"/>
                  <a:pt x="29" y="48"/>
                </a:cubicBezTo>
                <a:cubicBezTo>
                  <a:pt x="29" y="48"/>
                  <a:pt x="29" y="48"/>
                  <a:pt x="29" y="48"/>
                </a:cubicBezTo>
                <a:cubicBezTo>
                  <a:pt x="29" y="48"/>
                  <a:pt x="29" y="48"/>
                  <a:pt x="29" y="48"/>
                </a:cubicBezTo>
                <a:cubicBezTo>
                  <a:pt x="29" y="48"/>
                  <a:pt x="29" y="48"/>
                  <a:pt x="29" y="48"/>
                </a:cubicBezTo>
                <a:cubicBezTo>
                  <a:pt x="29" y="48"/>
                  <a:pt x="29" y="48"/>
                  <a:pt x="29" y="48"/>
                </a:cubicBezTo>
                <a:cubicBezTo>
                  <a:pt x="29" y="48"/>
                  <a:pt x="29" y="48"/>
                  <a:pt x="29" y="48"/>
                </a:cubicBezTo>
                <a:cubicBezTo>
                  <a:pt x="29" y="48"/>
                  <a:pt x="29" y="48"/>
                  <a:pt x="29" y="48"/>
                </a:cubicBezTo>
                <a:cubicBezTo>
                  <a:pt x="29" y="49"/>
                  <a:pt x="29" y="49"/>
                  <a:pt x="29" y="49"/>
                </a:cubicBezTo>
                <a:cubicBezTo>
                  <a:pt x="29" y="49"/>
                  <a:pt x="29" y="49"/>
                  <a:pt x="29" y="49"/>
                </a:cubicBezTo>
                <a:cubicBezTo>
                  <a:pt x="30" y="49"/>
                  <a:pt x="30" y="49"/>
                  <a:pt x="30" y="49"/>
                </a:cubicBezTo>
                <a:cubicBezTo>
                  <a:pt x="30" y="49"/>
                  <a:pt x="30" y="49"/>
                  <a:pt x="30" y="49"/>
                </a:cubicBezTo>
                <a:cubicBezTo>
                  <a:pt x="30" y="49"/>
                  <a:pt x="30" y="49"/>
                  <a:pt x="30" y="49"/>
                </a:cubicBezTo>
                <a:cubicBezTo>
                  <a:pt x="31" y="49"/>
                  <a:pt x="30" y="49"/>
                  <a:pt x="30" y="49"/>
                </a:cubicBezTo>
                <a:cubicBezTo>
                  <a:pt x="31" y="50"/>
                  <a:pt x="32" y="50"/>
                  <a:pt x="32" y="50"/>
                </a:cubicBezTo>
                <a:cubicBezTo>
                  <a:pt x="32" y="50"/>
                  <a:pt x="32" y="50"/>
                  <a:pt x="32" y="50"/>
                </a:cubicBezTo>
                <a:cubicBezTo>
                  <a:pt x="32" y="50"/>
                  <a:pt x="31" y="50"/>
                  <a:pt x="31" y="50"/>
                </a:cubicBezTo>
                <a:cubicBezTo>
                  <a:pt x="31" y="50"/>
                  <a:pt x="31" y="50"/>
                  <a:pt x="30" y="50"/>
                </a:cubicBezTo>
                <a:cubicBezTo>
                  <a:pt x="30" y="50"/>
                  <a:pt x="31" y="50"/>
                  <a:pt x="31" y="50"/>
                </a:cubicBezTo>
                <a:cubicBezTo>
                  <a:pt x="31" y="51"/>
                  <a:pt x="31" y="51"/>
                  <a:pt x="31" y="51"/>
                </a:cubicBezTo>
                <a:cubicBezTo>
                  <a:pt x="31" y="51"/>
                  <a:pt x="31" y="51"/>
                  <a:pt x="31" y="51"/>
                </a:cubicBezTo>
                <a:cubicBezTo>
                  <a:pt x="31" y="51"/>
                  <a:pt x="32" y="51"/>
                  <a:pt x="32" y="51"/>
                </a:cubicBezTo>
                <a:cubicBezTo>
                  <a:pt x="32" y="51"/>
                  <a:pt x="32" y="51"/>
                  <a:pt x="32" y="50"/>
                </a:cubicBezTo>
                <a:cubicBezTo>
                  <a:pt x="32" y="50"/>
                  <a:pt x="32" y="50"/>
                  <a:pt x="32" y="50"/>
                </a:cubicBezTo>
                <a:cubicBezTo>
                  <a:pt x="32" y="50"/>
                  <a:pt x="32" y="50"/>
                  <a:pt x="32" y="50"/>
                </a:cubicBezTo>
                <a:cubicBezTo>
                  <a:pt x="32" y="50"/>
                  <a:pt x="32" y="50"/>
                  <a:pt x="32" y="50"/>
                </a:cubicBezTo>
                <a:cubicBezTo>
                  <a:pt x="32" y="50"/>
                  <a:pt x="32" y="50"/>
                  <a:pt x="32" y="50"/>
                </a:cubicBezTo>
                <a:cubicBezTo>
                  <a:pt x="32" y="50"/>
                  <a:pt x="33" y="50"/>
                  <a:pt x="33" y="50"/>
                </a:cubicBezTo>
                <a:cubicBezTo>
                  <a:pt x="33" y="50"/>
                  <a:pt x="33" y="50"/>
                  <a:pt x="33" y="50"/>
                </a:cubicBezTo>
                <a:cubicBezTo>
                  <a:pt x="33" y="49"/>
                  <a:pt x="33" y="49"/>
                  <a:pt x="33" y="49"/>
                </a:cubicBezTo>
                <a:cubicBezTo>
                  <a:pt x="32" y="49"/>
                  <a:pt x="32" y="49"/>
                  <a:pt x="32" y="48"/>
                </a:cubicBezTo>
                <a:cubicBezTo>
                  <a:pt x="32" y="48"/>
                  <a:pt x="32" y="48"/>
                  <a:pt x="32" y="48"/>
                </a:cubicBezTo>
                <a:cubicBezTo>
                  <a:pt x="32" y="48"/>
                  <a:pt x="32" y="48"/>
                  <a:pt x="32" y="48"/>
                </a:cubicBezTo>
                <a:cubicBezTo>
                  <a:pt x="32" y="48"/>
                  <a:pt x="32" y="48"/>
                  <a:pt x="32" y="48"/>
                </a:cubicBezTo>
                <a:cubicBezTo>
                  <a:pt x="32" y="47"/>
                  <a:pt x="33" y="47"/>
                  <a:pt x="33" y="47"/>
                </a:cubicBezTo>
                <a:cubicBezTo>
                  <a:pt x="33" y="47"/>
                  <a:pt x="33" y="47"/>
                  <a:pt x="34" y="47"/>
                </a:cubicBezTo>
                <a:cubicBezTo>
                  <a:pt x="34" y="47"/>
                  <a:pt x="34" y="47"/>
                  <a:pt x="34" y="47"/>
                </a:cubicBezTo>
                <a:cubicBezTo>
                  <a:pt x="34" y="47"/>
                  <a:pt x="34" y="47"/>
                  <a:pt x="34" y="47"/>
                </a:cubicBezTo>
                <a:cubicBezTo>
                  <a:pt x="34" y="47"/>
                  <a:pt x="34" y="47"/>
                  <a:pt x="34" y="47"/>
                </a:cubicBezTo>
                <a:cubicBezTo>
                  <a:pt x="34" y="47"/>
                  <a:pt x="34" y="47"/>
                  <a:pt x="34" y="47"/>
                </a:cubicBezTo>
                <a:cubicBezTo>
                  <a:pt x="34" y="47"/>
                  <a:pt x="34" y="47"/>
                  <a:pt x="34" y="47"/>
                </a:cubicBezTo>
                <a:cubicBezTo>
                  <a:pt x="34" y="47"/>
                  <a:pt x="34" y="47"/>
                  <a:pt x="34" y="47"/>
                </a:cubicBezTo>
                <a:cubicBezTo>
                  <a:pt x="34" y="47"/>
                  <a:pt x="34" y="47"/>
                  <a:pt x="34" y="47"/>
                </a:cubicBezTo>
                <a:cubicBezTo>
                  <a:pt x="34" y="47"/>
                  <a:pt x="34" y="47"/>
                  <a:pt x="34" y="47"/>
                </a:cubicBezTo>
                <a:cubicBezTo>
                  <a:pt x="34" y="47"/>
                  <a:pt x="34" y="47"/>
                  <a:pt x="34" y="47"/>
                </a:cubicBezTo>
                <a:cubicBezTo>
                  <a:pt x="35" y="48"/>
                  <a:pt x="35" y="47"/>
                  <a:pt x="35" y="47"/>
                </a:cubicBezTo>
                <a:cubicBezTo>
                  <a:pt x="35" y="47"/>
                  <a:pt x="35" y="47"/>
                  <a:pt x="36" y="47"/>
                </a:cubicBezTo>
                <a:cubicBezTo>
                  <a:pt x="36" y="47"/>
                  <a:pt x="36" y="47"/>
                  <a:pt x="36" y="47"/>
                </a:cubicBezTo>
                <a:cubicBezTo>
                  <a:pt x="36" y="47"/>
                  <a:pt x="36" y="47"/>
                  <a:pt x="36" y="47"/>
                </a:cubicBezTo>
                <a:cubicBezTo>
                  <a:pt x="36" y="47"/>
                  <a:pt x="36" y="47"/>
                  <a:pt x="36" y="47"/>
                </a:cubicBezTo>
                <a:cubicBezTo>
                  <a:pt x="36" y="47"/>
                  <a:pt x="36" y="47"/>
                  <a:pt x="36" y="47"/>
                </a:cubicBezTo>
                <a:cubicBezTo>
                  <a:pt x="36" y="47"/>
                  <a:pt x="36" y="47"/>
                  <a:pt x="36" y="47"/>
                </a:cubicBezTo>
                <a:cubicBezTo>
                  <a:pt x="36" y="47"/>
                  <a:pt x="36" y="47"/>
                  <a:pt x="36" y="47"/>
                </a:cubicBezTo>
                <a:cubicBezTo>
                  <a:pt x="36" y="47"/>
                  <a:pt x="36" y="47"/>
                  <a:pt x="36" y="47"/>
                </a:cubicBezTo>
                <a:cubicBezTo>
                  <a:pt x="36" y="47"/>
                  <a:pt x="36" y="46"/>
                  <a:pt x="36" y="46"/>
                </a:cubicBezTo>
                <a:cubicBezTo>
                  <a:pt x="36" y="46"/>
                  <a:pt x="35" y="46"/>
                  <a:pt x="35" y="46"/>
                </a:cubicBezTo>
                <a:cubicBezTo>
                  <a:pt x="35" y="45"/>
                  <a:pt x="36" y="45"/>
                  <a:pt x="36" y="45"/>
                </a:cubicBezTo>
                <a:cubicBezTo>
                  <a:pt x="36" y="45"/>
                  <a:pt x="36" y="45"/>
                  <a:pt x="36" y="45"/>
                </a:cubicBezTo>
                <a:cubicBezTo>
                  <a:pt x="36" y="45"/>
                  <a:pt x="36" y="45"/>
                  <a:pt x="36" y="45"/>
                </a:cubicBezTo>
                <a:cubicBezTo>
                  <a:pt x="36" y="45"/>
                  <a:pt x="36" y="45"/>
                  <a:pt x="36" y="45"/>
                </a:cubicBezTo>
                <a:cubicBezTo>
                  <a:pt x="36" y="45"/>
                  <a:pt x="36" y="45"/>
                  <a:pt x="36" y="45"/>
                </a:cubicBezTo>
                <a:cubicBezTo>
                  <a:pt x="36" y="45"/>
                  <a:pt x="36" y="45"/>
                  <a:pt x="36" y="45"/>
                </a:cubicBezTo>
                <a:cubicBezTo>
                  <a:pt x="36" y="45"/>
                  <a:pt x="36" y="44"/>
                  <a:pt x="36" y="44"/>
                </a:cubicBezTo>
                <a:cubicBezTo>
                  <a:pt x="36" y="44"/>
                  <a:pt x="36" y="44"/>
                  <a:pt x="37" y="44"/>
                </a:cubicBezTo>
                <a:cubicBezTo>
                  <a:pt x="37" y="43"/>
                  <a:pt x="37" y="43"/>
                  <a:pt x="37" y="43"/>
                </a:cubicBezTo>
                <a:cubicBezTo>
                  <a:pt x="37" y="43"/>
                  <a:pt x="37" y="43"/>
                  <a:pt x="37" y="43"/>
                </a:cubicBezTo>
                <a:cubicBezTo>
                  <a:pt x="37" y="43"/>
                  <a:pt x="37" y="43"/>
                  <a:pt x="37" y="43"/>
                </a:cubicBezTo>
                <a:cubicBezTo>
                  <a:pt x="37" y="43"/>
                  <a:pt x="37" y="43"/>
                  <a:pt x="37" y="43"/>
                </a:cubicBezTo>
                <a:cubicBezTo>
                  <a:pt x="37" y="43"/>
                  <a:pt x="37" y="43"/>
                  <a:pt x="37" y="43"/>
                </a:cubicBezTo>
                <a:cubicBezTo>
                  <a:pt x="37" y="42"/>
                  <a:pt x="37" y="42"/>
                  <a:pt x="38" y="42"/>
                </a:cubicBezTo>
                <a:cubicBezTo>
                  <a:pt x="38" y="42"/>
                  <a:pt x="38" y="42"/>
                  <a:pt x="38" y="42"/>
                </a:cubicBezTo>
                <a:cubicBezTo>
                  <a:pt x="39" y="42"/>
                  <a:pt x="39" y="42"/>
                  <a:pt x="39" y="42"/>
                </a:cubicBezTo>
                <a:cubicBezTo>
                  <a:pt x="39" y="42"/>
                  <a:pt x="39" y="42"/>
                  <a:pt x="40" y="42"/>
                </a:cubicBezTo>
                <a:cubicBezTo>
                  <a:pt x="40" y="42"/>
                  <a:pt x="39" y="43"/>
                  <a:pt x="39" y="43"/>
                </a:cubicBezTo>
                <a:cubicBezTo>
                  <a:pt x="39" y="43"/>
                  <a:pt x="39" y="43"/>
                  <a:pt x="39" y="43"/>
                </a:cubicBezTo>
                <a:cubicBezTo>
                  <a:pt x="39" y="43"/>
                  <a:pt x="39" y="43"/>
                  <a:pt x="39" y="44"/>
                </a:cubicBezTo>
                <a:cubicBezTo>
                  <a:pt x="40" y="44"/>
                  <a:pt x="40" y="44"/>
                  <a:pt x="40" y="44"/>
                </a:cubicBezTo>
                <a:cubicBezTo>
                  <a:pt x="40" y="44"/>
                  <a:pt x="40" y="44"/>
                  <a:pt x="40" y="44"/>
                </a:cubicBezTo>
                <a:cubicBezTo>
                  <a:pt x="41" y="44"/>
                  <a:pt x="41" y="43"/>
                  <a:pt x="41" y="43"/>
                </a:cubicBezTo>
                <a:cubicBezTo>
                  <a:pt x="41" y="43"/>
                  <a:pt x="41" y="44"/>
                  <a:pt x="41" y="44"/>
                </a:cubicBezTo>
                <a:cubicBezTo>
                  <a:pt x="41" y="44"/>
                  <a:pt x="41" y="44"/>
                  <a:pt x="42" y="44"/>
                </a:cubicBezTo>
                <a:cubicBezTo>
                  <a:pt x="42" y="44"/>
                  <a:pt x="42" y="44"/>
                  <a:pt x="42" y="43"/>
                </a:cubicBezTo>
                <a:cubicBezTo>
                  <a:pt x="42" y="43"/>
                  <a:pt x="42" y="43"/>
                  <a:pt x="41" y="43"/>
                </a:cubicBezTo>
                <a:cubicBezTo>
                  <a:pt x="41" y="43"/>
                  <a:pt x="41" y="43"/>
                  <a:pt x="41" y="43"/>
                </a:cubicBezTo>
                <a:cubicBezTo>
                  <a:pt x="41" y="43"/>
                  <a:pt x="41" y="43"/>
                  <a:pt x="40" y="42"/>
                </a:cubicBezTo>
                <a:cubicBezTo>
                  <a:pt x="40" y="42"/>
                  <a:pt x="41" y="42"/>
                  <a:pt x="41" y="42"/>
                </a:cubicBezTo>
                <a:cubicBezTo>
                  <a:pt x="41" y="42"/>
                  <a:pt x="41" y="42"/>
                  <a:pt x="41" y="42"/>
                </a:cubicBezTo>
                <a:cubicBezTo>
                  <a:pt x="41" y="42"/>
                  <a:pt x="42" y="42"/>
                  <a:pt x="42" y="42"/>
                </a:cubicBezTo>
                <a:cubicBezTo>
                  <a:pt x="42" y="42"/>
                  <a:pt x="42" y="42"/>
                  <a:pt x="43" y="42"/>
                </a:cubicBezTo>
                <a:cubicBezTo>
                  <a:pt x="43" y="42"/>
                  <a:pt x="43" y="42"/>
                  <a:pt x="43" y="41"/>
                </a:cubicBezTo>
                <a:cubicBezTo>
                  <a:pt x="43" y="41"/>
                  <a:pt x="43" y="41"/>
                  <a:pt x="43" y="41"/>
                </a:cubicBezTo>
                <a:cubicBezTo>
                  <a:pt x="43" y="41"/>
                  <a:pt x="43" y="41"/>
                  <a:pt x="43" y="41"/>
                </a:cubicBezTo>
                <a:cubicBezTo>
                  <a:pt x="43" y="41"/>
                  <a:pt x="43" y="41"/>
                  <a:pt x="43" y="41"/>
                </a:cubicBezTo>
                <a:cubicBezTo>
                  <a:pt x="43" y="41"/>
                  <a:pt x="43" y="41"/>
                  <a:pt x="43" y="41"/>
                </a:cubicBezTo>
                <a:cubicBezTo>
                  <a:pt x="43" y="41"/>
                  <a:pt x="43" y="41"/>
                  <a:pt x="43" y="41"/>
                </a:cubicBezTo>
                <a:cubicBezTo>
                  <a:pt x="43" y="41"/>
                  <a:pt x="43" y="41"/>
                  <a:pt x="43" y="41"/>
                </a:cubicBezTo>
                <a:cubicBezTo>
                  <a:pt x="43" y="41"/>
                  <a:pt x="43" y="41"/>
                  <a:pt x="43" y="41"/>
                </a:cubicBezTo>
                <a:cubicBezTo>
                  <a:pt x="43" y="41"/>
                  <a:pt x="44" y="41"/>
                  <a:pt x="44" y="41"/>
                </a:cubicBezTo>
                <a:cubicBezTo>
                  <a:pt x="44" y="42"/>
                  <a:pt x="43" y="42"/>
                  <a:pt x="43" y="42"/>
                </a:cubicBezTo>
                <a:cubicBezTo>
                  <a:pt x="43" y="42"/>
                  <a:pt x="43" y="42"/>
                  <a:pt x="43" y="42"/>
                </a:cubicBezTo>
                <a:cubicBezTo>
                  <a:pt x="43" y="42"/>
                  <a:pt x="43" y="43"/>
                  <a:pt x="42" y="43"/>
                </a:cubicBezTo>
                <a:cubicBezTo>
                  <a:pt x="42" y="43"/>
                  <a:pt x="42" y="43"/>
                  <a:pt x="42" y="43"/>
                </a:cubicBezTo>
                <a:cubicBezTo>
                  <a:pt x="42" y="43"/>
                  <a:pt x="42" y="44"/>
                  <a:pt x="42" y="44"/>
                </a:cubicBezTo>
                <a:cubicBezTo>
                  <a:pt x="43" y="44"/>
                  <a:pt x="43" y="44"/>
                  <a:pt x="43" y="44"/>
                </a:cubicBezTo>
                <a:cubicBezTo>
                  <a:pt x="43" y="44"/>
                  <a:pt x="44" y="45"/>
                  <a:pt x="44" y="45"/>
                </a:cubicBezTo>
                <a:cubicBezTo>
                  <a:pt x="44" y="45"/>
                  <a:pt x="44" y="45"/>
                  <a:pt x="44" y="45"/>
                </a:cubicBezTo>
                <a:cubicBezTo>
                  <a:pt x="44" y="45"/>
                  <a:pt x="44" y="45"/>
                  <a:pt x="44" y="45"/>
                </a:cubicBezTo>
                <a:cubicBezTo>
                  <a:pt x="44" y="45"/>
                  <a:pt x="44" y="45"/>
                  <a:pt x="44" y="45"/>
                </a:cubicBezTo>
                <a:cubicBezTo>
                  <a:pt x="44" y="45"/>
                  <a:pt x="45" y="45"/>
                  <a:pt x="45" y="45"/>
                </a:cubicBezTo>
                <a:cubicBezTo>
                  <a:pt x="45" y="45"/>
                  <a:pt x="45" y="45"/>
                  <a:pt x="45" y="45"/>
                </a:cubicBezTo>
                <a:cubicBezTo>
                  <a:pt x="45" y="45"/>
                  <a:pt x="45" y="45"/>
                  <a:pt x="45" y="46"/>
                </a:cubicBezTo>
                <a:cubicBezTo>
                  <a:pt x="45" y="46"/>
                  <a:pt x="46" y="46"/>
                  <a:pt x="46" y="46"/>
                </a:cubicBezTo>
                <a:cubicBezTo>
                  <a:pt x="46" y="46"/>
                  <a:pt x="46" y="47"/>
                  <a:pt x="46" y="47"/>
                </a:cubicBezTo>
                <a:cubicBezTo>
                  <a:pt x="46" y="47"/>
                  <a:pt x="46" y="47"/>
                  <a:pt x="46" y="47"/>
                </a:cubicBezTo>
                <a:cubicBezTo>
                  <a:pt x="46" y="47"/>
                  <a:pt x="46" y="47"/>
                  <a:pt x="46" y="47"/>
                </a:cubicBezTo>
                <a:cubicBezTo>
                  <a:pt x="46" y="47"/>
                  <a:pt x="45" y="47"/>
                  <a:pt x="45" y="47"/>
                </a:cubicBezTo>
                <a:cubicBezTo>
                  <a:pt x="45" y="47"/>
                  <a:pt x="45" y="47"/>
                  <a:pt x="45" y="47"/>
                </a:cubicBezTo>
                <a:cubicBezTo>
                  <a:pt x="45" y="47"/>
                  <a:pt x="45" y="47"/>
                  <a:pt x="45" y="47"/>
                </a:cubicBezTo>
                <a:cubicBezTo>
                  <a:pt x="45" y="47"/>
                  <a:pt x="45" y="47"/>
                  <a:pt x="45" y="47"/>
                </a:cubicBezTo>
                <a:cubicBezTo>
                  <a:pt x="45" y="47"/>
                  <a:pt x="45" y="47"/>
                  <a:pt x="45" y="47"/>
                </a:cubicBezTo>
                <a:cubicBezTo>
                  <a:pt x="44" y="47"/>
                  <a:pt x="44" y="47"/>
                  <a:pt x="44" y="47"/>
                </a:cubicBezTo>
                <a:cubicBezTo>
                  <a:pt x="44" y="47"/>
                  <a:pt x="44" y="47"/>
                  <a:pt x="43" y="47"/>
                </a:cubicBezTo>
                <a:cubicBezTo>
                  <a:pt x="43" y="47"/>
                  <a:pt x="42" y="47"/>
                  <a:pt x="42" y="47"/>
                </a:cubicBezTo>
                <a:cubicBezTo>
                  <a:pt x="41" y="47"/>
                  <a:pt x="41" y="46"/>
                  <a:pt x="41" y="46"/>
                </a:cubicBezTo>
                <a:cubicBezTo>
                  <a:pt x="41" y="46"/>
                  <a:pt x="40" y="46"/>
                  <a:pt x="40" y="46"/>
                </a:cubicBezTo>
                <a:cubicBezTo>
                  <a:pt x="39" y="46"/>
                  <a:pt x="39" y="46"/>
                  <a:pt x="38" y="47"/>
                </a:cubicBezTo>
                <a:cubicBezTo>
                  <a:pt x="38" y="47"/>
                  <a:pt x="37" y="47"/>
                  <a:pt x="37" y="47"/>
                </a:cubicBezTo>
                <a:cubicBezTo>
                  <a:pt x="36" y="47"/>
                  <a:pt x="36" y="47"/>
                  <a:pt x="37" y="47"/>
                </a:cubicBezTo>
                <a:cubicBezTo>
                  <a:pt x="37" y="47"/>
                  <a:pt x="37" y="47"/>
                  <a:pt x="36" y="47"/>
                </a:cubicBezTo>
                <a:cubicBezTo>
                  <a:pt x="36" y="48"/>
                  <a:pt x="36" y="48"/>
                  <a:pt x="36" y="48"/>
                </a:cubicBezTo>
                <a:cubicBezTo>
                  <a:pt x="36" y="48"/>
                  <a:pt x="35" y="48"/>
                  <a:pt x="35" y="48"/>
                </a:cubicBezTo>
                <a:cubicBezTo>
                  <a:pt x="35" y="48"/>
                  <a:pt x="35" y="48"/>
                  <a:pt x="34" y="48"/>
                </a:cubicBezTo>
                <a:cubicBezTo>
                  <a:pt x="34" y="48"/>
                  <a:pt x="34" y="49"/>
                  <a:pt x="35" y="49"/>
                </a:cubicBezTo>
                <a:cubicBezTo>
                  <a:pt x="35" y="49"/>
                  <a:pt x="35" y="49"/>
                  <a:pt x="35" y="49"/>
                </a:cubicBezTo>
                <a:cubicBezTo>
                  <a:pt x="34" y="49"/>
                  <a:pt x="34" y="49"/>
                  <a:pt x="34" y="49"/>
                </a:cubicBezTo>
                <a:cubicBezTo>
                  <a:pt x="34" y="49"/>
                  <a:pt x="34" y="49"/>
                  <a:pt x="34" y="50"/>
                </a:cubicBezTo>
                <a:cubicBezTo>
                  <a:pt x="34" y="50"/>
                  <a:pt x="35" y="50"/>
                  <a:pt x="35" y="50"/>
                </a:cubicBezTo>
                <a:cubicBezTo>
                  <a:pt x="35" y="50"/>
                  <a:pt x="35" y="50"/>
                  <a:pt x="35" y="50"/>
                </a:cubicBezTo>
                <a:cubicBezTo>
                  <a:pt x="35" y="50"/>
                  <a:pt x="35" y="50"/>
                  <a:pt x="35" y="50"/>
                </a:cubicBezTo>
                <a:cubicBezTo>
                  <a:pt x="35" y="50"/>
                  <a:pt x="35" y="51"/>
                  <a:pt x="35" y="51"/>
                </a:cubicBezTo>
                <a:cubicBezTo>
                  <a:pt x="36" y="51"/>
                  <a:pt x="36" y="51"/>
                  <a:pt x="36" y="51"/>
                </a:cubicBezTo>
                <a:cubicBezTo>
                  <a:pt x="36" y="51"/>
                  <a:pt x="36" y="51"/>
                  <a:pt x="36" y="51"/>
                </a:cubicBezTo>
                <a:cubicBezTo>
                  <a:pt x="37" y="51"/>
                  <a:pt x="37" y="51"/>
                  <a:pt x="37" y="51"/>
                </a:cubicBezTo>
                <a:cubicBezTo>
                  <a:pt x="37" y="51"/>
                  <a:pt x="38" y="51"/>
                  <a:pt x="38" y="51"/>
                </a:cubicBezTo>
                <a:cubicBezTo>
                  <a:pt x="38" y="51"/>
                  <a:pt x="38" y="51"/>
                  <a:pt x="39" y="51"/>
                </a:cubicBezTo>
                <a:cubicBezTo>
                  <a:pt x="39" y="51"/>
                  <a:pt x="39" y="51"/>
                  <a:pt x="40" y="51"/>
                </a:cubicBezTo>
                <a:cubicBezTo>
                  <a:pt x="40" y="51"/>
                  <a:pt x="40" y="51"/>
                  <a:pt x="40" y="51"/>
                </a:cubicBezTo>
                <a:cubicBezTo>
                  <a:pt x="41" y="51"/>
                  <a:pt x="41" y="51"/>
                  <a:pt x="41" y="51"/>
                </a:cubicBezTo>
                <a:cubicBezTo>
                  <a:pt x="41" y="51"/>
                  <a:pt x="41" y="51"/>
                  <a:pt x="41" y="51"/>
                </a:cubicBezTo>
                <a:cubicBezTo>
                  <a:pt x="41" y="51"/>
                  <a:pt x="41" y="51"/>
                  <a:pt x="42" y="51"/>
                </a:cubicBezTo>
                <a:cubicBezTo>
                  <a:pt x="42" y="51"/>
                  <a:pt x="42" y="51"/>
                  <a:pt x="42" y="51"/>
                </a:cubicBezTo>
                <a:cubicBezTo>
                  <a:pt x="42" y="51"/>
                  <a:pt x="42" y="51"/>
                  <a:pt x="42" y="51"/>
                </a:cubicBezTo>
                <a:cubicBezTo>
                  <a:pt x="42" y="51"/>
                  <a:pt x="42" y="51"/>
                  <a:pt x="42" y="51"/>
                </a:cubicBezTo>
                <a:cubicBezTo>
                  <a:pt x="42" y="51"/>
                  <a:pt x="42" y="51"/>
                  <a:pt x="42" y="51"/>
                </a:cubicBezTo>
                <a:cubicBezTo>
                  <a:pt x="42" y="51"/>
                  <a:pt x="42" y="51"/>
                  <a:pt x="42" y="51"/>
                </a:cubicBezTo>
                <a:cubicBezTo>
                  <a:pt x="41" y="51"/>
                  <a:pt x="41" y="51"/>
                  <a:pt x="41" y="51"/>
                </a:cubicBezTo>
                <a:cubicBezTo>
                  <a:pt x="41" y="51"/>
                  <a:pt x="41" y="51"/>
                  <a:pt x="41" y="51"/>
                </a:cubicBezTo>
                <a:cubicBezTo>
                  <a:pt x="41" y="51"/>
                  <a:pt x="41" y="51"/>
                  <a:pt x="41" y="51"/>
                </a:cubicBezTo>
                <a:cubicBezTo>
                  <a:pt x="41" y="52"/>
                  <a:pt x="41" y="52"/>
                  <a:pt x="41" y="53"/>
                </a:cubicBezTo>
                <a:cubicBezTo>
                  <a:pt x="41" y="53"/>
                  <a:pt x="41" y="53"/>
                  <a:pt x="41" y="53"/>
                </a:cubicBezTo>
                <a:cubicBezTo>
                  <a:pt x="41" y="53"/>
                  <a:pt x="41" y="53"/>
                  <a:pt x="41" y="53"/>
                </a:cubicBezTo>
                <a:cubicBezTo>
                  <a:pt x="41" y="53"/>
                  <a:pt x="41" y="53"/>
                  <a:pt x="41" y="53"/>
                </a:cubicBezTo>
                <a:cubicBezTo>
                  <a:pt x="41" y="53"/>
                  <a:pt x="41" y="53"/>
                  <a:pt x="41" y="53"/>
                </a:cubicBezTo>
                <a:cubicBezTo>
                  <a:pt x="41" y="53"/>
                  <a:pt x="41" y="53"/>
                  <a:pt x="41" y="53"/>
                </a:cubicBezTo>
                <a:cubicBezTo>
                  <a:pt x="41" y="53"/>
                  <a:pt x="41" y="53"/>
                  <a:pt x="41" y="53"/>
                </a:cubicBezTo>
                <a:cubicBezTo>
                  <a:pt x="41" y="53"/>
                  <a:pt x="41" y="53"/>
                  <a:pt x="41" y="53"/>
                </a:cubicBezTo>
                <a:cubicBezTo>
                  <a:pt x="41" y="53"/>
                  <a:pt x="41" y="53"/>
                  <a:pt x="41" y="53"/>
                </a:cubicBezTo>
                <a:cubicBezTo>
                  <a:pt x="41" y="53"/>
                  <a:pt x="41" y="54"/>
                  <a:pt x="41" y="54"/>
                </a:cubicBezTo>
                <a:cubicBezTo>
                  <a:pt x="41" y="54"/>
                  <a:pt x="41" y="54"/>
                  <a:pt x="41" y="54"/>
                </a:cubicBezTo>
                <a:cubicBezTo>
                  <a:pt x="41" y="54"/>
                  <a:pt x="41" y="54"/>
                  <a:pt x="41" y="54"/>
                </a:cubicBezTo>
                <a:cubicBezTo>
                  <a:pt x="41" y="54"/>
                  <a:pt x="41" y="54"/>
                  <a:pt x="41" y="54"/>
                </a:cubicBezTo>
                <a:cubicBezTo>
                  <a:pt x="41" y="55"/>
                  <a:pt x="40" y="55"/>
                  <a:pt x="40" y="55"/>
                </a:cubicBezTo>
                <a:cubicBezTo>
                  <a:pt x="40" y="55"/>
                  <a:pt x="40" y="55"/>
                  <a:pt x="40" y="55"/>
                </a:cubicBezTo>
                <a:cubicBezTo>
                  <a:pt x="40" y="55"/>
                  <a:pt x="40" y="55"/>
                  <a:pt x="40" y="55"/>
                </a:cubicBezTo>
                <a:cubicBezTo>
                  <a:pt x="40" y="55"/>
                  <a:pt x="40" y="55"/>
                  <a:pt x="40" y="55"/>
                </a:cubicBezTo>
                <a:cubicBezTo>
                  <a:pt x="40" y="55"/>
                  <a:pt x="40" y="55"/>
                  <a:pt x="40" y="55"/>
                </a:cubicBezTo>
                <a:cubicBezTo>
                  <a:pt x="40" y="55"/>
                  <a:pt x="40" y="55"/>
                  <a:pt x="40" y="56"/>
                </a:cubicBezTo>
                <a:cubicBezTo>
                  <a:pt x="40" y="56"/>
                  <a:pt x="39" y="56"/>
                  <a:pt x="39" y="56"/>
                </a:cubicBezTo>
                <a:cubicBezTo>
                  <a:pt x="38" y="56"/>
                  <a:pt x="38" y="55"/>
                  <a:pt x="38" y="55"/>
                </a:cubicBezTo>
                <a:cubicBezTo>
                  <a:pt x="38" y="55"/>
                  <a:pt x="38" y="55"/>
                  <a:pt x="38" y="55"/>
                </a:cubicBezTo>
                <a:cubicBezTo>
                  <a:pt x="38" y="55"/>
                  <a:pt x="38" y="55"/>
                  <a:pt x="37" y="55"/>
                </a:cubicBezTo>
                <a:cubicBezTo>
                  <a:pt x="37" y="55"/>
                  <a:pt x="37" y="56"/>
                  <a:pt x="37" y="56"/>
                </a:cubicBezTo>
                <a:cubicBezTo>
                  <a:pt x="36" y="56"/>
                  <a:pt x="35" y="56"/>
                  <a:pt x="35" y="56"/>
                </a:cubicBezTo>
                <a:cubicBezTo>
                  <a:pt x="35" y="55"/>
                  <a:pt x="34" y="55"/>
                  <a:pt x="34" y="55"/>
                </a:cubicBezTo>
                <a:cubicBezTo>
                  <a:pt x="34" y="55"/>
                  <a:pt x="34" y="55"/>
                  <a:pt x="34" y="55"/>
                </a:cubicBezTo>
                <a:cubicBezTo>
                  <a:pt x="33" y="55"/>
                  <a:pt x="33" y="55"/>
                  <a:pt x="33" y="55"/>
                </a:cubicBezTo>
                <a:cubicBezTo>
                  <a:pt x="33" y="55"/>
                  <a:pt x="33" y="55"/>
                  <a:pt x="33" y="55"/>
                </a:cubicBezTo>
                <a:cubicBezTo>
                  <a:pt x="33" y="55"/>
                  <a:pt x="33" y="55"/>
                  <a:pt x="32" y="55"/>
                </a:cubicBezTo>
                <a:cubicBezTo>
                  <a:pt x="32" y="55"/>
                  <a:pt x="32" y="55"/>
                  <a:pt x="32" y="55"/>
                </a:cubicBezTo>
                <a:cubicBezTo>
                  <a:pt x="32" y="54"/>
                  <a:pt x="31" y="54"/>
                  <a:pt x="31" y="54"/>
                </a:cubicBezTo>
                <a:cubicBezTo>
                  <a:pt x="31" y="54"/>
                  <a:pt x="30" y="54"/>
                  <a:pt x="30" y="55"/>
                </a:cubicBezTo>
                <a:cubicBezTo>
                  <a:pt x="30" y="55"/>
                  <a:pt x="29" y="55"/>
                  <a:pt x="29" y="55"/>
                </a:cubicBezTo>
                <a:cubicBezTo>
                  <a:pt x="30" y="56"/>
                  <a:pt x="30" y="56"/>
                  <a:pt x="29" y="56"/>
                </a:cubicBezTo>
                <a:cubicBezTo>
                  <a:pt x="29" y="57"/>
                  <a:pt x="29" y="56"/>
                  <a:pt x="28" y="56"/>
                </a:cubicBezTo>
                <a:cubicBezTo>
                  <a:pt x="27" y="56"/>
                  <a:pt x="27" y="56"/>
                  <a:pt x="27" y="56"/>
                </a:cubicBezTo>
                <a:cubicBezTo>
                  <a:pt x="26" y="56"/>
                  <a:pt x="26" y="55"/>
                  <a:pt x="26" y="55"/>
                </a:cubicBezTo>
                <a:cubicBezTo>
                  <a:pt x="26" y="55"/>
                  <a:pt x="26" y="55"/>
                  <a:pt x="26" y="55"/>
                </a:cubicBezTo>
                <a:cubicBezTo>
                  <a:pt x="25" y="55"/>
                  <a:pt x="25" y="54"/>
                  <a:pt x="25" y="54"/>
                </a:cubicBezTo>
                <a:cubicBezTo>
                  <a:pt x="24" y="54"/>
                  <a:pt x="24" y="54"/>
                  <a:pt x="24" y="54"/>
                </a:cubicBezTo>
                <a:cubicBezTo>
                  <a:pt x="24"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2" y="54"/>
                </a:cubicBezTo>
                <a:cubicBezTo>
                  <a:pt x="22" y="53"/>
                  <a:pt x="22" y="53"/>
                  <a:pt x="23" y="53"/>
                </a:cubicBezTo>
                <a:cubicBezTo>
                  <a:pt x="23" y="53"/>
                  <a:pt x="23" y="52"/>
                  <a:pt x="23" y="52"/>
                </a:cubicBezTo>
                <a:cubicBezTo>
                  <a:pt x="23" y="52"/>
                  <a:pt x="23" y="51"/>
                  <a:pt x="23" y="51"/>
                </a:cubicBezTo>
                <a:cubicBezTo>
                  <a:pt x="23" y="51"/>
                  <a:pt x="23" y="51"/>
                  <a:pt x="23" y="51"/>
                </a:cubicBezTo>
                <a:cubicBezTo>
                  <a:pt x="23" y="51"/>
                  <a:pt x="22" y="51"/>
                  <a:pt x="22" y="50"/>
                </a:cubicBezTo>
                <a:cubicBezTo>
                  <a:pt x="22" y="50"/>
                  <a:pt x="21" y="51"/>
                  <a:pt x="21" y="51"/>
                </a:cubicBezTo>
                <a:cubicBezTo>
                  <a:pt x="21" y="51"/>
                  <a:pt x="21" y="51"/>
                  <a:pt x="21" y="51"/>
                </a:cubicBezTo>
                <a:cubicBezTo>
                  <a:pt x="21" y="51"/>
                  <a:pt x="21" y="51"/>
                  <a:pt x="21" y="51"/>
                </a:cubicBezTo>
                <a:cubicBezTo>
                  <a:pt x="21" y="51"/>
                  <a:pt x="20" y="51"/>
                  <a:pt x="20" y="51"/>
                </a:cubicBezTo>
                <a:cubicBezTo>
                  <a:pt x="20" y="51"/>
                  <a:pt x="19" y="51"/>
                  <a:pt x="19" y="51"/>
                </a:cubicBezTo>
                <a:cubicBezTo>
                  <a:pt x="19" y="51"/>
                  <a:pt x="18" y="51"/>
                  <a:pt x="18" y="51"/>
                </a:cubicBezTo>
                <a:cubicBezTo>
                  <a:pt x="18" y="51"/>
                  <a:pt x="18" y="51"/>
                  <a:pt x="17" y="51"/>
                </a:cubicBezTo>
                <a:cubicBezTo>
                  <a:pt x="17" y="51"/>
                  <a:pt x="17" y="51"/>
                  <a:pt x="17" y="51"/>
                </a:cubicBezTo>
                <a:cubicBezTo>
                  <a:pt x="16" y="51"/>
                  <a:pt x="16" y="51"/>
                  <a:pt x="16" y="51"/>
                </a:cubicBezTo>
                <a:cubicBezTo>
                  <a:pt x="16" y="51"/>
                  <a:pt x="16" y="51"/>
                  <a:pt x="15" y="51"/>
                </a:cubicBezTo>
                <a:cubicBezTo>
                  <a:pt x="15" y="51"/>
                  <a:pt x="15" y="52"/>
                  <a:pt x="15" y="52"/>
                </a:cubicBezTo>
                <a:cubicBezTo>
                  <a:pt x="14" y="52"/>
                  <a:pt x="14" y="52"/>
                  <a:pt x="14" y="52"/>
                </a:cubicBezTo>
                <a:cubicBezTo>
                  <a:pt x="14" y="52"/>
                  <a:pt x="14" y="52"/>
                  <a:pt x="14" y="52"/>
                </a:cubicBezTo>
                <a:cubicBezTo>
                  <a:pt x="14" y="52"/>
                  <a:pt x="14" y="52"/>
                  <a:pt x="14" y="52"/>
                </a:cubicBezTo>
                <a:cubicBezTo>
                  <a:pt x="13" y="52"/>
                  <a:pt x="13" y="52"/>
                  <a:pt x="13" y="52"/>
                </a:cubicBezTo>
                <a:cubicBezTo>
                  <a:pt x="13" y="52"/>
                  <a:pt x="13" y="52"/>
                  <a:pt x="13" y="52"/>
                </a:cubicBezTo>
                <a:cubicBezTo>
                  <a:pt x="13" y="52"/>
                  <a:pt x="13" y="52"/>
                  <a:pt x="13" y="52"/>
                </a:cubicBezTo>
                <a:cubicBezTo>
                  <a:pt x="13" y="52"/>
                  <a:pt x="13" y="52"/>
                  <a:pt x="13" y="52"/>
                </a:cubicBezTo>
                <a:cubicBezTo>
                  <a:pt x="13" y="53"/>
                  <a:pt x="13" y="52"/>
                  <a:pt x="13" y="52"/>
                </a:cubicBezTo>
                <a:cubicBezTo>
                  <a:pt x="12" y="52"/>
                  <a:pt x="12" y="52"/>
                  <a:pt x="11" y="52"/>
                </a:cubicBezTo>
                <a:cubicBezTo>
                  <a:pt x="11" y="52"/>
                  <a:pt x="11" y="52"/>
                  <a:pt x="10" y="52"/>
                </a:cubicBezTo>
                <a:cubicBezTo>
                  <a:pt x="10" y="52"/>
                  <a:pt x="10" y="52"/>
                  <a:pt x="10" y="52"/>
                </a:cubicBezTo>
                <a:cubicBezTo>
                  <a:pt x="10" y="53"/>
                  <a:pt x="9" y="53"/>
                  <a:pt x="9" y="54"/>
                </a:cubicBezTo>
                <a:cubicBezTo>
                  <a:pt x="9" y="54"/>
                  <a:pt x="8" y="54"/>
                  <a:pt x="8" y="54"/>
                </a:cubicBezTo>
                <a:cubicBezTo>
                  <a:pt x="8" y="54"/>
                  <a:pt x="7" y="54"/>
                  <a:pt x="7" y="55"/>
                </a:cubicBezTo>
                <a:cubicBezTo>
                  <a:pt x="7" y="55"/>
                  <a:pt x="7" y="55"/>
                  <a:pt x="7" y="55"/>
                </a:cubicBezTo>
                <a:cubicBezTo>
                  <a:pt x="7" y="56"/>
                  <a:pt x="7" y="56"/>
                  <a:pt x="7" y="57"/>
                </a:cubicBezTo>
                <a:cubicBezTo>
                  <a:pt x="7" y="57"/>
                  <a:pt x="6" y="58"/>
                  <a:pt x="5" y="58"/>
                </a:cubicBezTo>
                <a:cubicBezTo>
                  <a:pt x="5" y="58"/>
                  <a:pt x="5" y="58"/>
                  <a:pt x="5" y="58"/>
                </a:cubicBezTo>
                <a:cubicBezTo>
                  <a:pt x="5" y="58"/>
                  <a:pt x="5" y="58"/>
                  <a:pt x="5" y="58"/>
                </a:cubicBezTo>
                <a:cubicBezTo>
                  <a:pt x="5" y="58"/>
                  <a:pt x="5" y="58"/>
                  <a:pt x="5" y="58"/>
                </a:cubicBezTo>
                <a:cubicBezTo>
                  <a:pt x="4" y="58"/>
                  <a:pt x="4" y="58"/>
                  <a:pt x="4" y="58"/>
                </a:cubicBezTo>
                <a:cubicBezTo>
                  <a:pt x="4" y="58"/>
                  <a:pt x="4" y="58"/>
                  <a:pt x="4" y="58"/>
                </a:cubicBezTo>
                <a:cubicBezTo>
                  <a:pt x="4" y="59"/>
                  <a:pt x="4" y="59"/>
                  <a:pt x="4" y="59"/>
                </a:cubicBezTo>
                <a:cubicBezTo>
                  <a:pt x="4" y="59"/>
                  <a:pt x="4" y="59"/>
                  <a:pt x="4" y="59"/>
                </a:cubicBezTo>
                <a:cubicBezTo>
                  <a:pt x="4" y="59"/>
                  <a:pt x="4" y="59"/>
                  <a:pt x="4" y="59"/>
                </a:cubicBezTo>
                <a:cubicBezTo>
                  <a:pt x="4" y="59"/>
                  <a:pt x="4" y="59"/>
                  <a:pt x="3" y="60"/>
                </a:cubicBezTo>
                <a:cubicBezTo>
                  <a:pt x="3" y="60"/>
                  <a:pt x="3" y="61"/>
                  <a:pt x="3" y="61"/>
                </a:cubicBezTo>
                <a:cubicBezTo>
                  <a:pt x="3" y="61"/>
                  <a:pt x="2" y="62"/>
                  <a:pt x="1" y="62"/>
                </a:cubicBezTo>
                <a:cubicBezTo>
                  <a:pt x="1" y="62"/>
                  <a:pt x="1" y="63"/>
                  <a:pt x="1" y="63"/>
                </a:cubicBezTo>
                <a:cubicBezTo>
                  <a:pt x="1" y="63"/>
                  <a:pt x="1" y="63"/>
                  <a:pt x="1" y="63"/>
                </a:cubicBezTo>
                <a:cubicBezTo>
                  <a:pt x="1" y="63"/>
                  <a:pt x="1" y="63"/>
                  <a:pt x="1" y="63"/>
                </a:cubicBezTo>
                <a:cubicBezTo>
                  <a:pt x="1" y="63"/>
                  <a:pt x="1" y="63"/>
                  <a:pt x="1" y="63"/>
                </a:cubicBezTo>
                <a:cubicBezTo>
                  <a:pt x="1" y="63"/>
                  <a:pt x="1" y="63"/>
                  <a:pt x="1" y="63"/>
                </a:cubicBezTo>
                <a:cubicBezTo>
                  <a:pt x="1" y="63"/>
                  <a:pt x="1" y="63"/>
                  <a:pt x="1" y="63"/>
                </a:cubicBezTo>
                <a:cubicBezTo>
                  <a:pt x="1" y="63"/>
                  <a:pt x="1" y="63"/>
                  <a:pt x="1" y="64"/>
                </a:cubicBezTo>
                <a:cubicBezTo>
                  <a:pt x="1" y="64"/>
                  <a:pt x="0" y="64"/>
                  <a:pt x="0" y="64"/>
                </a:cubicBezTo>
                <a:cubicBezTo>
                  <a:pt x="0" y="64"/>
                  <a:pt x="0" y="64"/>
                  <a:pt x="0" y="64"/>
                </a:cubicBezTo>
                <a:cubicBezTo>
                  <a:pt x="1" y="64"/>
                  <a:pt x="1" y="64"/>
                  <a:pt x="1" y="65"/>
                </a:cubicBezTo>
                <a:cubicBezTo>
                  <a:pt x="1" y="65"/>
                  <a:pt x="1" y="65"/>
                  <a:pt x="1" y="65"/>
                </a:cubicBezTo>
                <a:cubicBezTo>
                  <a:pt x="1" y="66"/>
                  <a:pt x="1" y="66"/>
                  <a:pt x="1" y="66"/>
                </a:cubicBezTo>
                <a:cubicBezTo>
                  <a:pt x="1" y="66"/>
                  <a:pt x="1" y="67"/>
                  <a:pt x="1" y="67"/>
                </a:cubicBezTo>
                <a:cubicBezTo>
                  <a:pt x="1" y="67"/>
                  <a:pt x="1" y="67"/>
                  <a:pt x="1" y="68"/>
                </a:cubicBezTo>
                <a:cubicBezTo>
                  <a:pt x="1" y="68"/>
                  <a:pt x="1" y="68"/>
                  <a:pt x="1" y="68"/>
                </a:cubicBezTo>
                <a:cubicBezTo>
                  <a:pt x="1" y="68"/>
                  <a:pt x="1" y="68"/>
                  <a:pt x="1" y="68"/>
                </a:cubicBezTo>
                <a:cubicBezTo>
                  <a:pt x="1" y="68"/>
                  <a:pt x="1" y="68"/>
                  <a:pt x="1" y="68"/>
                </a:cubicBezTo>
                <a:cubicBezTo>
                  <a:pt x="0" y="68"/>
                  <a:pt x="0" y="68"/>
                  <a:pt x="0" y="68"/>
                </a:cubicBezTo>
                <a:cubicBezTo>
                  <a:pt x="0" y="68"/>
                  <a:pt x="0" y="68"/>
                  <a:pt x="0" y="68"/>
                </a:cubicBezTo>
                <a:cubicBezTo>
                  <a:pt x="0" y="68"/>
                  <a:pt x="0" y="69"/>
                  <a:pt x="0" y="69"/>
                </a:cubicBezTo>
                <a:cubicBezTo>
                  <a:pt x="0" y="69"/>
                  <a:pt x="0" y="69"/>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1"/>
                  <a:pt x="0" y="71"/>
                  <a:pt x="0" y="71"/>
                </a:cubicBezTo>
                <a:cubicBezTo>
                  <a:pt x="0" y="71"/>
                  <a:pt x="0" y="71"/>
                  <a:pt x="0" y="71"/>
                </a:cubicBezTo>
                <a:cubicBezTo>
                  <a:pt x="0" y="71"/>
                  <a:pt x="0" y="71"/>
                  <a:pt x="0" y="71"/>
                </a:cubicBezTo>
                <a:cubicBezTo>
                  <a:pt x="0" y="71"/>
                  <a:pt x="0" y="71"/>
                  <a:pt x="0" y="71"/>
                </a:cubicBezTo>
                <a:cubicBezTo>
                  <a:pt x="0" y="71"/>
                  <a:pt x="0" y="71"/>
                  <a:pt x="0" y="71"/>
                </a:cubicBezTo>
                <a:cubicBezTo>
                  <a:pt x="0" y="71"/>
                  <a:pt x="0" y="71"/>
                  <a:pt x="0" y="71"/>
                </a:cubicBezTo>
                <a:cubicBezTo>
                  <a:pt x="1" y="71"/>
                  <a:pt x="1" y="71"/>
                  <a:pt x="1" y="71"/>
                </a:cubicBezTo>
                <a:cubicBezTo>
                  <a:pt x="1" y="71"/>
                  <a:pt x="1" y="72"/>
                  <a:pt x="1" y="72"/>
                </a:cubicBezTo>
                <a:cubicBezTo>
                  <a:pt x="1" y="72"/>
                  <a:pt x="1" y="72"/>
                  <a:pt x="1" y="72"/>
                </a:cubicBezTo>
                <a:cubicBezTo>
                  <a:pt x="1" y="72"/>
                  <a:pt x="1" y="72"/>
                  <a:pt x="1" y="72"/>
                </a:cubicBezTo>
                <a:cubicBezTo>
                  <a:pt x="1" y="72"/>
                  <a:pt x="1" y="72"/>
                  <a:pt x="1" y="72"/>
                </a:cubicBezTo>
                <a:cubicBezTo>
                  <a:pt x="1" y="72"/>
                  <a:pt x="1" y="72"/>
                  <a:pt x="1" y="72"/>
                </a:cubicBezTo>
                <a:cubicBezTo>
                  <a:pt x="1" y="72"/>
                  <a:pt x="1" y="72"/>
                  <a:pt x="1" y="72"/>
                </a:cubicBezTo>
                <a:cubicBezTo>
                  <a:pt x="1" y="72"/>
                  <a:pt x="1" y="72"/>
                  <a:pt x="2" y="72"/>
                </a:cubicBezTo>
                <a:cubicBezTo>
                  <a:pt x="2" y="72"/>
                  <a:pt x="2" y="73"/>
                  <a:pt x="2" y="73"/>
                </a:cubicBezTo>
                <a:cubicBezTo>
                  <a:pt x="2" y="73"/>
                  <a:pt x="2" y="73"/>
                  <a:pt x="2" y="73"/>
                </a:cubicBezTo>
                <a:cubicBezTo>
                  <a:pt x="2" y="73"/>
                  <a:pt x="2" y="73"/>
                  <a:pt x="2" y="73"/>
                </a:cubicBezTo>
                <a:cubicBezTo>
                  <a:pt x="2" y="73"/>
                  <a:pt x="2" y="73"/>
                  <a:pt x="3" y="73"/>
                </a:cubicBezTo>
                <a:cubicBezTo>
                  <a:pt x="3" y="73"/>
                  <a:pt x="3" y="73"/>
                  <a:pt x="3" y="73"/>
                </a:cubicBezTo>
                <a:cubicBezTo>
                  <a:pt x="3" y="73"/>
                  <a:pt x="3" y="73"/>
                  <a:pt x="3" y="73"/>
                </a:cubicBezTo>
                <a:cubicBezTo>
                  <a:pt x="3" y="73"/>
                  <a:pt x="3" y="73"/>
                  <a:pt x="3" y="74"/>
                </a:cubicBezTo>
                <a:cubicBezTo>
                  <a:pt x="3" y="74"/>
                  <a:pt x="3" y="74"/>
                  <a:pt x="3" y="74"/>
                </a:cubicBezTo>
                <a:cubicBezTo>
                  <a:pt x="3" y="74"/>
                  <a:pt x="3" y="74"/>
                  <a:pt x="3" y="74"/>
                </a:cubicBezTo>
                <a:cubicBezTo>
                  <a:pt x="3" y="74"/>
                  <a:pt x="3" y="74"/>
                  <a:pt x="3" y="74"/>
                </a:cubicBezTo>
                <a:cubicBezTo>
                  <a:pt x="3" y="74"/>
                  <a:pt x="3" y="74"/>
                  <a:pt x="3" y="75"/>
                </a:cubicBezTo>
                <a:cubicBezTo>
                  <a:pt x="3" y="75"/>
                  <a:pt x="3" y="75"/>
                  <a:pt x="3" y="75"/>
                </a:cubicBezTo>
                <a:cubicBezTo>
                  <a:pt x="3" y="75"/>
                  <a:pt x="3" y="75"/>
                  <a:pt x="3" y="75"/>
                </a:cubicBezTo>
                <a:cubicBezTo>
                  <a:pt x="3" y="75"/>
                  <a:pt x="3" y="75"/>
                  <a:pt x="3" y="75"/>
                </a:cubicBezTo>
                <a:cubicBezTo>
                  <a:pt x="3" y="75"/>
                  <a:pt x="3" y="75"/>
                  <a:pt x="3" y="75"/>
                </a:cubicBezTo>
                <a:cubicBezTo>
                  <a:pt x="4" y="75"/>
                  <a:pt x="4" y="75"/>
                  <a:pt x="4" y="75"/>
                </a:cubicBezTo>
                <a:cubicBezTo>
                  <a:pt x="4" y="75"/>
                  <a:pt x="4" y="75"/>
                  <a:pt x="4" y="75"/>
                </a:cubicBezTo>
                <a:cubicBezTo>
                  <a:pt x="4" y="76"/>
                  <a:pt x="5" y="76"/>
                  <a:pt x="6" y="76"/>
                </a:cubicBezTo>
                <a:cubicBezTo>
                  <a:pt x="6" y="76"/>
                  <a:pt x="6" y="77"/>
                  <a:pt x="6" y="77"/>
                </a:cubicBezTo>
                <a:cubicBezTo>
                  <a:pt x="6" y="77"/>
                  <a:pt x="6" y="77"/>
                  <a:pt x="6" y="77"/>
                </a:cubicBezTo>
                <a:cubicBezTo>
                  <a:pt x="6" y="77"/>
                  <a:pt x="6" y="77"/>
                  <a:pt x="6" y="77"/>
                </a:cubicBezTo>
                <a:cubicBezTo>
                  <a:pt x="6" y="77"/>
                  <a:pt x="6" y="77"/>
                  <a:pt x="6" y="77"/>
                </a:cubicBezTo>
                <a:cubicBezTo>
                  <a:pt x="6" y="77"/>
                  <a:pt x="7" y="77"/>
                  <a:pt x="7" y="77"/>
                </a:cubicBezTo>
                <a:cubicBezTo>
                  <a:pt x="7" y="77"/>
                  <a:pt x="7" y="77"/>
                  <a:pt x="7" y="77"/>
                </a:cubicBezTo>
                <a:cubicBezTo>
                  <a:pt x="7" y="77"/>
                  <a:pt x="7" y="77"/>
                  <a:pt x="7" y="77"/>
                </a:cubicBezTo>
                <a:cubicBezTo>
                  <a:pt x="7" y="77"/>
                  <a:pt x="7" y="77"/>
                  <a:pt x="7" y="77"/>
                </a:cubicBezTo>
                <a:cubicBezTo>
                  <a:pt x="7" y="77"/>
                  <a:pt x="9" y="76"/>
                  <a:pt x="9" y="76"/>
                </a:cubicBezTo>
                <a:cubicBezTo>
                  <a:pt x="9" y="76"/>
                  <a:pt x="10" y="76"/>
                  <a:pt x="10" y="76"/>
                </a:cubicBezTo>
                <a:cubicBezTo>
                  <a:pt x="10" y="76"/>
                  <a:pt x="10" y="76"/>
                  <a:pt x="10" y="76"/>
                </a:cubicBezTo>
                <a:cubicBezTo>
                  <a:pt x="10" y="76"/>
                  <a:pt x="10" y="76"/>
                  <a:pt x="10" y="76"/>
                </a:cubicBezTo>
                <a:cubicBezTo>
                  <a:pt x="10" y="76"/>
                  <a:pt x="10" y="76"/>
                  <a:pt x="10" y="76"/>
                </a:cubicBezTo>
                <a:cubicBezTo>
                  <a:pt x="10" y="76"/>
                  <a:pt x="10" y="76"/>
                  <a:pt x="10" y="76"/>
                </a:cubicBezTo>
                <a:cubicBezTo>
                  <a:pt x="10" y="76"/>
                  <a:pt x="10" y="76"/>
                  <a:pt x="10" y="76"/>
                </a:cubicBezTo>
                <a:cubicBezTo>
                  <a:pt x="10" y="76"/>
                  <a:pt x="10" y="76"/>
                  <a:pt x="11" y="76"/>
                </a:cubicBezTo>
                <a:cubicBezTo>
                  <a:pt x="11" y="76"/>
                  <a:pt x="11" y="76"/>
                  <a:pt x="11" y="76"/>
                </a:cubicBezTo>
                <a:cubicBezTo>
                  <a:pt x="11" y="77"/>
                  <a:pt x="11" y="77"/>
                  <a:pt x="11" y="77"/>
                </a:cubicBezTo>
                <a:cubicBezTo>
                  <a:pt x="11" y="77"/>
                  <a:pt x="11" y="77"/>
                  <a:pt x="11" y="77"/>
                </a:cubicBezTo>
                <a:cubicBezTo>
                  <a:pt x="11" y="77"/>
                  <a:pt x="11" y="77"/>
                  <a:pt x="11" y="77"/>
                </a:cubicBezTo>
                <a:cubicBezTo>
                  <a:pt x="11" y="77"/>
                  <a:pt x="12" y="77"/>
                  <a:pt x="12" y="77"/>
                </a:cubicBezTo>
                <a:cubicBezTo>
                  <a:pt x="12" y="77"/>
                  <a:pt x="12" y="77"/>
                  <a:pt x="12" y="77"/>
                </a:cubicBezTo>
                <a:cubicBezTo>
                  <a:pt x="12" y="77"/>
                  <a:pt x="12" y="77"/>
                  <a:pt x="12" y="77"/>
                </a:cubicBezTo>
                <a:cubicBezTo>
                  <a:pt x="12" y="77"/>
                  <a:pt x="12" y="77"/>
                  <a:pt x="12" y="77"/>
                </a:cubicBezTo>
                <a:cubicBezTo>
                  <a:pt x="12" y="77"/>
                  <a:pt x="12" y="77"/>
                  <a:pt x="12" y="77"/>
                </a:cubicBezTo>
                <a:cubicBezTo>
                  <a:pt x="12" y="77"/>
                  <a:pt x="12" y="77"/>
                  <a:pt x="12" y="77"/>
                </a:cubicBezTo>
                <a:cubicBezTo>
                  <a:pt x="12" y="77"/>
                  <a:pt x="12" y="77"/>
                  <a:pt x="12" y="76"/>
                </a:cubicBezTo>
                <a:cubicBezTo>
                  <a:pt x="12" y="76"/>
                  <a:pt x="12" y="76"/>
                  <a:pt x="12" y="76"/>
                </a:cubicBezTo>
                <a:cubicBezTo>
                  <a:pt x="12" y="76"/>
                  <a:pt x="13" y="76"/>
                  <a:pt x="13" y="76"/>
                </a:cubicBezTo>
                <a:cubicBezTo>
                  <a:pt x="13" y="76"/>
                  <a:pt x="13" y="76"/>
                  <a:pt x="13" y="76"/>
                </a:cubicBezTo>
                <a:cubicBezTo>
                  <a:pt x="13" y="76"/>
                  <a:pt x="13" y="76"/>
                  <a:pt x="13" y="76"/>
                </a:cubicBezTo>
                <a:cubicBezTo>
                  <a:pt x="13" y="76"/>
                  <a:pt x="13" y="76"/>
                  <a:pt x="13" y="76"/>
                </a:cubicBezTo>
                <a:cubicBezTo>
                  <a:pt x="14" y="76"/>
                  <a:pt x="14" y="76"/>
                  <a:pt x="14" y="76"/>
                </a:cubicBezTo>
                <a:cubicBezTo>
                  <a:pt x="14" y="76"/>
                  <a:pt x="14" y="76"/>
                  <a:pt x="14" y="76"/>
                </a:cubicBezTo>
                <a:cubicBezTo>
                  <a:pt x="14" y="76"/>
                  <a:pt x="14" y="76"/>
                  <a:pt x="14" y="76"/>
                </a:cubicBezTo>
                <a:cubicBezTo>
                  <a:pt x="14" y="76"/>
                  <a:pt x="14" y="76"/>
                  <a:pt x="14" y="76"/>
                </a:cubicBezTo>
                <a:cubicBezTo>
                  <a:pt x="14" y="76"/>
                  <a:pt x="14" y="76"/>
                  <a:pt x="14" y="76"/>
                </a:cubicBezTo>
                <a:cubicBezTo>
                  <a:pt x="14" y="76"/>
                  <a:pt x="14" y="76"/>
                  <a:pt x="14" y="76"/>
                </a:cubicBezTo>
                <a:cubicBezTo>
                  <a:pt x="14" y="76"/>
                  <a:pt x="14" y="76"/>
                  <a:pt x="14" y="76"/>
                </a:cubicBezTo>
                <a:cubicBezTo>
                  <a:pt x="14" y="76"/>
                  <a:pt x="14" y="76"/>
                  <a:pt x="14" y="76"/>
                </a:cubicBezTo>
                <a:cubicBezTo>
                  <a:pt x="14" y="76"/>
                  <a:pt x="14" y="76"/>
                  <a:pt x="14" y="76"/>
                </a:cubicBezTo>
                <a:cubicBezTo>
                  <a:pt x="14" y="76"/>
                  <a:pt x="14" y="76"/>
                  <a:pt x="14" y="76"/>
                </a:cubicBezTo>
                <a:cubicBezTo>
                  <a:pt x="14" y="76"/>
                  <a:pt x="14" y="76"/>
                  <a:pt x="14" y="76"/>
                </a:cubicBezTo>
                <a:cubicBezTo>
                  <a:pt x="15" y="76"/>
                  <a:pt x="15" y="76"/>
                  <a:pt x="15" y="76"/>
                </a:cubicBezTo>
                <a:cubicBezTo>
                  <a:pt x="15" y="76"/>
                  <a:pt x="15" y="76"/>
                  <a:pt x="15" y="76"/>
                </a:cubicBezTo>
                <a:cubicBezTo>
                  <a:pt x="15" y="75"/>
                  <a:pt x="15" y="75"/>
                  <a:pt x="15" y="75"/>
                </a:cubicBezTo>
                <a:cubicBezTo>
                  <a:pt x="15" y="75"/>
                  <a:pt x="15" y="75"/>
                  <a:pt x="16" y="75"/>
                </a:cubicBezTo>
                <a:cubicBezTo>
                  <a:pt x="16" y="75"/>
                  <a:pt x="16" y="75"/>
                  <a:pt x="16" y="75"/>
                </a:cubicBezTo>
                <a:cubicBezTo>
                  <a:pt x="16" y="75"/>
                  <a:pt x="16" y="75"/>
                  <a:pt x="16" y="75"/>
                </a:cubicBezTo>
                <a:cubicBezTo>
                  <a:pt x="16" y="75"/>
                  <a:pt x="16" y="75"/>
                  <a:pt x="16" y="75"/>
                </a:cubicBezTo>
                <a:cubicBezTo>
                  <a:pt x="16" y="75"/>
                  <a:pt x="16" y="75"/>
                  <a:pt x="16" y="75"/>
                </a:cubicBezTo>
                <a:cubicBezTo>
                  <a:pt x="16" y="75"/>
                  <a:pt x="16" y="75"/>
                  <a:pt x="16" y="75"/>
                </a:cubicBezTo>
                <a:cubicBezTo>
                  <a:pt x="16" y="75"/>
                  <a:pt x="16" y="75"/>
                  <a:pt x="16" y="75"/>
                </a:cubicBezTo>
                <a:cubicBezTo>
                  <a:pt x="16" y="75"/>
                  <a:pt x="16" y="75"/>
                  <a:pt x="16" y="75"/>
                </a:cubicBezTo>
                <a:cubicBezTo>
                  <a:pt x="16" y="75"/>
                  <a:pt x="16" y="75"/>
                  <a:pt x="16" y="75"/>
                </a:cubicBezTo>
                <a:cubicBezTo>
                  <a:pt x="16" y="75"/>
                  <a:pt x="16" y="75"/>
                  <a:pt x="16" y="75"/>
                </a:cubicBezTo>
                <a:cubicBezTo>
                  <a:pt x="16" y="75"/>
                  <a:pt x="16" y="75"/>
                  <a:pt x="16" y="75"/>
                </a:cubicBezTo>
                <a:cubicBezTo>
                  <a:pt x="16" y="75"/>
                  <a:pt x="16" y="75"/>
                  <a:pt x="16" y="75"/>
                </a:cubicBezTo>
                <a:cubicBezTo>
                  <a:pt x="17" y="75"/>
                  <a:pt x="17" y="76"/>
                  <a:pt x="17" y="76"/>
                </a:cubicBezTo>
                <a:cubicBezTo>
                  <a:pt x="17" y="76"/>
                  <a:pt x="17" y="77"/>
                  <a:pt x="18" y="77"/>
                </a:cubicBezTo>
                <a:cubicBezTo>
                  <a:pt x="18" y="77"/>
                  <a:pt x="18" y="77"/>
                  <a:pt x="18" y="77"/>
                </a:cubicBezTo>
                <a:cubicBezTo>
                  <a:pt x="18" y="77"/>
                  <a:pt x="18" y="77"/>
                  <a:pt x="18" y="77"/>
                </a:cubicBezTo>
                <a:cubicBezTo>
                  <a:pt x="18" y="77"/>
                  <a:pt x="18" y="77"/>
                  <a:pt x="18" y="77"/>
                </a:cubicBezTo>
                <a:cubicBezTo>
                  <a:pt x="18" y="77"/>
                  <a:pt x="18" y="77"/>
                  <a:pt x="18" y="77"/>
                </a:cubicBezTo>
                <a:cubicBezTo>
                  <a:pt x="18" y="77"/>
                  <a:pt x="18" y="77"/>
                  <a:pt x="18" y="77"/>
                </a:cubicBezTo>
                <a:cubicBezTo>
                  <a:pt x="18" y="77"/>
                  <a:pt x="18" y="77"/>
                  <a:pt x="18" y="77"/>
                </a:cubicBezTo>
                <a:cubicBezTo>
                  <a:pt x="19" y="77"/>
                  <a:pt x="19" y="77"/>
                  <a:pt x="20" y="77"/>
                </a:cubicBezTo>
                <a:cubicBezTo>
                  <a:pt x="20" y="77"/>
                  <a:pt x="20" y="77"/>
                  <a:pt x="20" y="77"/>
                </a:cubicBezTo>
                <a:cubicBezTo>
                  <a:pt x="20" y="77"/>
                  <a:pt x="20" y="77"/>
                  <a:pt x="20" y="77"/>
                </a:cubicBezTo>
                <a:cubicBezTo>
                  <a:pt x="20" y="77"/>
                  <a:pt x="20" y="77"/>
                  <a:pt x="20" y="77"/>
                </a:cubicBezTo>
                <a:cubicBezTo>
                  <a:pt x="20" y="77"/>
                  <a:pt x="20" y="77"/>
                  <a:pt x="21" y="77"/>
                </a:cubicBezTo>
                <a:cubicBezTo>
                  <a:pt x="21" y="78"/>
                  <a:pt x="21" y="78"/>
                  <a:pt x="21" y="78"/>
                </a:cubicBezTo>
                <a:cubicBezTo>
                  <a:pt x="21" y="79"/>
                  <a:pt x="21" y="79"/>
                  <a:pt x="21" y="79"/>
                </a:cubicBezTo>
                <a:cubicBezTo>
                  <a:pt x="21" y="79"/>
                  <a:pt x="21" y="79"/>
                  <a:pt x="21" y="79"/>
                </a:cubicBezTo>
                <a:cubicBezTo>
                  <a:pt x="21" y="79"/>
                  <a:pt x="21" y="79"/>
                  <a:pt x="21" y="79"/>
                </a:cubicBezTo>
                <a:cubicBezTo>
                  <a:pt x="21" y="79"/>
                  <a:pt x="21" y="79"/>
                  <a:pt x="21" y="79"/>
                </a:cubicBezTo>
                <a:cubicBezTo>
                  <a:pt x="20" y="79"/>
                  <a:pt x="20" y="79"/>
                  <a:pt x="20" y="79"/>
                </a:cubicBezTo>
                <a:cubicBezTo>
                  <a:pt x="20" y="79"/>
                  <a:pt x="20" y="79"/>
                  <a:pt x="20" y="80"/>
                </a:cubicBezTo>
                <a:cubicBezTo>
                  <a:pt x="20" y="80"/>
                  <a:pt x="20" y="80"/>
                  <a:pt x="20" y="80"/>
                </a:cubicBezTo>
                <a:cubicBezTo>
                  <a:pt x="20" y="80"/>
                  <a:pt x="20" y="80"/>
                  <a:pt x="20" y="80"/>
                </a:cubicBezTo>
                <a:cubicBezTo>
                  <a:pt x="20" y="80"/>
                  <a:pt x="20" y="80"/>
                  <a:pt x="20" y="80"/>
                </a:cubicBezTo>
                <a:cubicBezTo>
                  <a:pt x="20" y="80"/>
                  <a:pt x="20" y="80"/>
                  <a:pt x="20" y="80"/>
                </a:cubicBezTo>
                <a:cubicBezTo>
                  <a:pt x="20" y="80"/>
                  <a:pt x="20" y="80"/>
                  <a:pt x="20" y="80"/>
                </a:cubicBezTo>
                <a:cubicBezTo>
                  <a:pt x="20" y="80"/>
                  <a:pt x="20" y="80"/>
                  <a:pt x="20" y="80"/>
                </a:cubicBezTo>
                <a:cubicBezTo>
                  <a:pt x="20" y="81"/>
                  <a:pt x="20" y="81"/>
                  <a:pt x="20" y="81"/>
                </a:cubicBezTo>
                <a:cubicBezTo>
                  <a:pt x="20" y="81"/>
                  <a:pt x="20" y="81"/>
                  <a:pt x="20" y="81"/>
                </a:cubicBezTo>
                <a:cubicBezTo>
                  <a:pt x="20" y="81"/>
                  <a:pt x="20" y="81"/>
                  <a:pt x="20" y="81"/>
                </a:cubicBezTo>
                <a:cubicBezTo>
                  <a:pt x="20" y="81"/>
                  <a:pt x="20" y="81"/>
                  <a:pt x="20" y="81"/>
                </a:cubicBezTo>
                <a:cubicBezTo>
                  <a:pt x="20" y="81"/>
                  <a:pt x="20" y="82"/>
                  <a:pt x="20" y="82"/>
                </a:cubicBezTo>
                <a:cubicBezTo>
                  <a:pt x="20" y="82"/>
                  <a:pt x="20" y="82"/>
                  <a:pt x="20" y="82"/>
                </a:cubicBezTo>
                <a:cubicBezTo>
                  <a:pt x="20" y="82"/>
                  <a:pt x="20" y="82"/>
                  <a:pt x="20" y="83"/>
                </a:cubicBezTo>
                <a:cubicBezTo>
                  <a:pt x="20" y="83"/>
                  <a:pt x="20" y="83"/>
                  <a:pt x="20" y="83"/>
                </a:cubicBezTo>
                <a:cubicBezTo>
                  <a:pt x="20" y="83"/>
                  <a:pt x="20" y="83"/>
                  <a:pt x="21" y="83"/>
                </a:cubicBezTo>
                <a:cubicBezTo>
                  <a:pt x="21" y="83"/>
                  <a:pt x="21" y="83"/>
                  <a:pt x="21" y="83"/>
                </a:cubicBezTo>
                <a:cubicBezTo>
                  <a:pt x="21" y="83"/>
                  <a:pt x="21" y="83"/>
                  <a:pt x="21" y="83"/>
                </a:cubicBezTo>
                <a:cubicBezTo>
                  <a:pt x="21" y="83"/>
                  <a:pt x="21" y="83"/>
                  <a:pt x="21" y="83"/>
                </a:cubicBezTo>
                <a:cubicBezTo>
                  <a:pt x="21" y="83"/>
                  <a:pt x="22" y="84"/>
                  <a:pt x="22" y="84"/>
                </a:cubicBezTo>
                <a:cubicBezTo>
                  <a:pt x="22" y="84"/>
                  <a:pt x="22" y="84"/>
                  <a:pt x="22" y="84"/>
                </a:cubicBezTo>
                <a:cubicBezTo>
                  <a:pt x="22" y="84"/>
                  <a:pt x="22" y="84"/>
                  <a:pt x="22" y="84"/>
                </a:cubicBezTo>
                <a:cubicBezTo>
                  <a:pt x="22" y="84"/>
                  <a:pt x="22" y="84"/>
                  <a:pt x="22" y="84"/>
                </a:cubicBezTo>
                <a:cubicBezTo>
                  <a:pt x="22" y="84"/>
                  <a:pt x="22" y="84"/>
                  <a:pt x="22" y="84"/>
                </a:cubicBezTo>
                <a:cubicBezTo>
                  <a:pt x="22" y="84"/>
                  <a:pt x="22" y="84"/>
                  <a:pt x="22" y="84"/>
                </a:cubicBezTo>
                <a:cubicBezTo>
                  <a:pt x="22" y="84"/>
                  <a:pt x="22" y="84"/>
                  <a:pt x="22" y="84"/>
                </a:cubicBezTo>
                <a:cubicBezTo>
                  <a:pt x="22" y="84"/>
                  <a:pt x="22" y="85"/>
                  <a:pt x="22" y="85"/>
                </a:cubicBezTo>
                <a:cubicBezTo>
                  <a:pt x="22" y="85"/>
                  <a:pt x="22" y="85"/>
                  <a:pt x="22" y="85"/>
                </a:cubicBezTo>
                <a:cubicBezTo>
                  <a:pt x="22" y="85"/>
                  <a:pt x="22" y="85"/>
                  <a:pt x="22" y="85"/>
                </a:cubicBezTo>
                <a:cubicBezTo>
                  <a:pt x="22" y="85"/>
                  <a:pt x="22" y="85"/>
                  <a:pt x="22" y="85"/>
                </a:cubicBezTo>
                <a:cubicBezTo>
                  <a:pt x="22" y="85"/>
                  <a:pt x="22" y="86"/>
                  <a:pt x="22" y="86"/>
                </a:cubicBezTo>
                <a:cubicBezTo>
                  <a:pt x="22" y="86"/>
                  <a:pt x="22" y="86"/>
                  <a:pt x="22" y="86"/>
                </a:cubicBezTo>
                <a:cubicBezTo>
                  <a:pt x="22" y="86"/>
                  <a:pt x="23" y="86"/>
                  <a:pt x="23" y="86"/>
                </a:cubicBezTo>
                <a:cubicBezTo>
                  <a:pt x="23" y="86"/>
                  <a:pt x="23" y="86"/>
                  <a:pt x="23" y="86"/>
                </a:cubicBezTo>
                <a:cubicBezTo>
                  <a:pt x="23" y="86"/>
                  <a:pt x="23" y="87"/>
                  <a:pt x="23" y="87"/>
                </a:cubicBezTo>
                <a:cubicBezTo>
                  <a:pt x="23" y="88"/>
                  <a:pt x="23" y="89"/>
                  <a:pt x="23" y="89"/>
                </a:cubicBezTo>
                <a:cubicBezTo>
                  <a:pt x="23" y="89"/>
                  <a:pt x="24" y="90"/>
                  <a:pt x="23" y="90"/>
                </a:cubicBezTo>
                <a:cubicBezTo>
                  <a:pt x="23" y="91"/>
                  <a:pt x="23" y="91"/>
                  <a:pt x="23" y="91"/>
                </a:cubicBezTo>
                <a:cubicBezTo>
                  <a:pt x="23" y="91"/>
                  <a:pt x="23" y="91"/>
                  <a:pt x="23" y="92"/>
                </a:cubicBezTo>
                <a:cubicBezTo>
                  <a:pt x="22" y="92"/>
                  <a:pt x="22" y="94"/>
                  <a:pt x="22" y="94"/>
                </a:cubicBezTo>
                <a:cubicBezTo>
                  <a:pt x="22" y="94"/>
                  <a:pt x="22" y="94"/>
                  <a:pt x="22" y="94"/>
                </a:cubicBezTo>
                <a:cubicBezTo>
                  <a:pt x="22" y="94"/>
                  <a:pt x="22" y="94"/>
                  <a:pt x="22" y="94"/>
                </a:cubicBezTo>
                <a:cubicBezTo>
                  <a:pt x="22" y="94"/>
                  <a:pt x="22" y="94"/>
                  <a:pt x="22" y="95"/>
                </a:cubicBezTo>
                <a:cubicBezTo>
                  <a:pt x="22" y="95"/>
                  <a:pt x="22" y="95"/>
                  <a:pt x="22" y="95"/>
                </a:cubicBezTo>
                <a:cubicBezTo>
                  <a:pt x="22" y="95"/>
                  <a:pt x="22" y="95"/>
                  <a:pt x="22" y="95"/>
                </a:cubicBezTo>
                <a:cubicBezTo>
                  <a:pt x="22" y="95"/>
                  <a:pt x="22" y="95"/>
                  <a:pt x="22" y="95"/>
                </a:cubicBezTo>
                <a:cubicBezTo>
                  <a:pt x="22" y="95"/>
                  <a:pt x="22" y="95"/>
                  <a:pt x="22" y="95"/>
                </a:cubicBezTo>
                <a:cubicBezTo>
                  <a:pt x="22" y="95"/>
                  <a:pt x="22" y="95"/>
                  <a:pt x="22" y="95"/>
                </a:cubicBezTo>
                <a:cubicBezTo>
                  <a:pt x="22" y="95"/>
                  <a:pt x="22" y="95"/>
                  <a:pt x="22" y="95"/>
                </a:cubicBezTo>
                <a:cubicBezTo>
                  <a:pt x="22" y="95"/>
                  <a:pt x="22" y="95"/>
                  <a:pt x="22" y="96"/>
                </a:cubicBezTo>
                <a:cubicBezTo>
                  <a:pt x="22" y="96"/>
                  <a:pt x="22" y="96"/>
                  <a:pt x="22" y="96"/>
                </a:cubicBezTo>
                <a:cubicBezTo>
                  <a:pt x="22" y="96"/>
                  <a:pt x="22" y="96"/>
                  <a:pt x="22" y="96"/>
                </a:cubicBezTo>
                <a:cubicBezTo>
                  <a:pt x="22" y="96"/>
                  <a:pt x="22" y="96"/>
                  <a:pt x="22" y="96"/>
                </a:cubicBezTo>
                <a:cubicBezTo>
                  <a:pt x="22" y="96"/>
                  <a:pt x="22" y="96"/>
                  <a:pt x="22" y="96"/>
                </a:cubicBezTo>
                <a:cubicBezTo>
                  <a:pt x="22" y="96"/>
                  <a:pt x="22" y="96"/>
                  <a:pt x="22" y="96"/>
                </a:cubicBezTo>
                <a:cubicBezTo>
                  <a:pt x="22" y="97"/>
                  <a:pt x="23" y="98"/>
                  <a:pt x="23" y="98"/>
                </a:cubicBezTo>
                <a:cubicBezTo>
                  <a:pt x="23" y="99"/>
                  <a:pt x="23" y="99"/>
                  <a:pt x="24" y="100"/>
                </a:cubicBezTo>
                <a:cubicBezTo>
                  <a:pt x="24" y="101"/>
                  <a:pt x="24" y="102"/>
                  <a:pt x="24" y="102"/>
                </a:cubicBezTo>
                <a:cubicBezTo>
                  <a:pt x="24" y="103"/>
                  <a:pt x="24" y="104"/>
                  <a:pt x="24" y="104"/>
                </a:cubicBezTo>
                <a:cubicBezTo>
                  <a:pt x="24" y="105"/>
                  <a:pt x="24" y="105"/>
                  <a:pt x="24" y="105"/>
                </a:cubicBezTo>
                <a:cubicBezTo>
                  <a:pt x="24" y="105"/>
                  <a:pt x="24" y="105"/>
                  <a:pt x="24" y="105"/>
                </a:cubicBezTo>
                <a:cubicBezTo>
                  <a:pt x="24" y="105"/>
                  <a:pt x="24" y="105"/>
                  <a:pt x="24" y="105"/>
                </a:cubicBezTo>
                <a:cubicBezTo>
                  <a:pt x="24" y="105"/>
                  <a:pt x="24" y="105"/>
                  <a:pt x="24" y="105"/>
                </a:cubicBezTo>
                <a:cubicBezTo>
                  <a:pt x="24" y="105"/>
                  <a:pt x="24" y="105"/>
                  <a:pt x="25" y="105"/>
                </a:cubicBezTo>
                <a:cubicBezTo>
                  <a:pt x="25" y="105"/>
                  <a:pt x="25" y="105"/>
                  <a:pt x="25" y="105"/>
                </a:cubicBezTo>
                <a:cubicBezTo>
                  <a:pt x="25" y="105"/>
                  <a:pt x="25" y="106"/>
                  <a:pt x="25" y="106"/>
                </a:cubicBezTo>
                <a:cubicBezTo>
                  <a:pt x="25" y="106"/>
                  <a:pt x="25" y="106"/>
                  <a:pt x="25" y="106"/>
                </a:cubicBezTo>
                <a:cubicBezTo>
                  <a:pt x="25" y="106"/>
                  <a:pt x="25" y="106"/>
                  <a:pt x="25" y="106"/>
                </a:cubicBezTo>
                <a:cubicBezTo>
                  <a:pt x="25" y="106"/>
                  <a:pt x="25" y="106"/>
                  <a:pt x="25" y="106"/>
                </a:cubicBezTo>
                <a:cubicBezTo>
                  <a:pt x="25" y="106"/>
                  <a:pt x="25" y="106"/>
                  <a:pt x="25" y="106"/>
                </a:cubicBezTo>
                <a:cubicBezTo>
                  <a:pt x="25" y="106"/>
                  <a:pt x="25" y="106"/>
                  <a:pt x="25" y="106"/>
                </a:cubicBezTo>
                <a:cubicBezTo>
                  <a:pt x="25" y="106"/>
                  <a:pt x="25" y="106"/>
                  <a:pt x="25" y="106"/>
                </a:cubicBezTo>
                <a:cubicBezTo>
                  <a:pt x="25" y="106"/>
                  <a:pt x="25" y="107"/>
                  <a:pt x="25" y="107"/>
                </a:cubicBezTo>
                <a:cubicBezTo>
                  <a:pt x="26" y="107"/>
                  <a:pt x="26" y="107"/>
                  <a:pt x="26" y="108"/>
                </a:cubicBezTo>
                <a:cubicBezTo>
                  <a:pt x="26" y="108"/>
                  <a:pt x="26" y="108"/>
                  <a:pt x="26" y="108"/>
                </a:cubicBezTo>
                <a:cubicBezTo>
                  <a:pt x="26" y="108"/>
                  <a:pt x="26" y="109"/>
                  <a:pt x="26" y="110"/>
                </a:cubicBezTo>
                <a:cubicBezTo>
                  <a:pt x="26" y="110"/>
                  <a:pt x="26" y="111"/>
                  <a:pt x="26" y="111"/>
                </a:cubicBezTo>
                <a:cubicBezTo>
                  <a:pt x="26" y="111"/>
                  <a:pt x="26" y="111"/>
                  <a:pt x="26" y="112"/>
                </a:cubicBezTo>
                <a:cubicBezTo>
                  <a:pt x="26" y="112"/>
                  <a:pt x="26" y="112"/>
                  <a:pt x="26" y="113"/>
                </a:cubicBezTo>
                <a:cubicBezTo>
                  <a:pt x="26" y="113"/>
                  <a:pt x="27" y="113"/>
                  <a:pt x="27" y="113"/>
                </a:cubicBezTo>
                <a:cubicBezTo>
                  <a:pt x="27" y="113"/>
                  <a:pt x="27" y="113"/>
                  <a:pt x="28" y="113"/>
                </a:cubicBezTo>
                <a:cubicBezTo>
                  <a:pt x="28" y="113"/>
                  <a:pt x="28" y="113"/>
                  <a:pt x="28" y="113"/>
                </a:cubicBezTo>
                <a:cubicBezTo>
                  <a:pt x="28" y="113"/>
                  <a:pt x="29" y="113"/>
                  <a:pt x="29" y="113"/>
                </a:cubicBezTo>
                <a:cubicBezTo>
                  <a:pt x="29" y="113"/>
                  <a:pt x="29" y="113"/>
                  <a:pt x="29" y="113"/>
                </a:cubicBezTo>
                <a:cubicBezTo>
                  <a:pt x="30" y="112"/>
                  <a:pt x="30" y="112"/>
                  <a:pt x="30" y="112"/>
                </a:cubicBezTo>
                <a:cubicBezTo>
                  <a:pt x="31" y="113"/>
                  <a:pt x="31" y="112"/>
                  <a:pt x="31" y="112"/>
                </a:cubicBezTo>
                <a:cubicBezTo>
                  <a:pt x="32" y="113"/>
                  <a:pt x="32" y="113"/>
                  <a:pt x="32" y="113"/>
                </a:cubicBezTo>
                <a:cubicBezTo>
                  <a:pt x="32" y="112"/>
                  <a:pt x="33" y="112"/>
                  <a:pt x="33" y="112"/>
                </a:cubicBezTo>
                <a:cubicBezTo>
                  <a:pt x="33" y="112"/>
                  <a:pt x="34" y="112"/>
                  <a:pt x="34" y="112"/>
                </a:cubicBezTo>
                <a:cubicBezTo>
                  <a:pt x="34" y="112"/>
                  <a:pt x="36" y="110"/>
                  <a:pt x="36" y="110"/>
                </a:cubicBezTo>
                <a:cubicBezTo>
                  <a:pt x="36" y="110"/>
                  <a:pt x="37" y="109"/>
                  <a:pt x="37" y="109"/>
                </a:cubicBezTo>
                <a:cubicBezTo>
                  <a:pt x="37" y="108"/>
                  <a:pt x="37" y="108"/>
                  <a:pt x="38" y="108"/>
                </a:cubicBezTo>
                <a:cubicBezTo>
                  <a:pt x="38" y="108"/>
                  <a:pt x="38" y="108"/>
                  <a:pt x="38" y="107"/>
                </a:cubicBezTo>
                <a:cubicBezTo>
                  <a:pt x="39" y="107"/>
                  <a:pt x="39" y="107"/>
                  <a:pt x="39" y="106"/>
                </a:cubicBezTo>
                <a:cubicBezTo>
                  <a:pt x="39" y="106"/>
                  <a:pt x="39" y="106"/>
                  <a:pt x="40" y="105"/>
                </a:cubicBezTo>
                <a:cubicBezTo>
                  <a:pt x="40" y="105"/>
                  <a:pt x="40" y="105"/>
                  <a:pt x="40" y="105"/>
                </a:cubicBezTo>
                <a:cubicBezTo>
                  <a:pt x="40" y="105"/>
                  <a:pt x="40" y="105"/>
                  <a:pt x="40" y="105"/>
                </a:cubicBezTo>
                <a:cubicBezTo>
                  <a:pt x="40" y="105"/>
                  <a:pt x="40" y="105"/>
                  <a:pt x="40" y="105"/>
                </a:cubicBezTo>
                <a:cubicBezTo>
                  <a:pt x="40" y="105"/>
                  <a:pt x="40" y="105"/>
                  <a:pt x="40" y="105"/>
                </a:cubicBezTo>
                <a:cubicBezTo>
                  <a:pt x="40" y="105"/>
                  <a:pt x="40" y="105"/>
                  <a:pt x="40" y="105"/>
                </a:cubicBezTo>
                <a:cubicBezTo>
                  <a:pt x="40" y="105"/>
                  <a:pt x="40" y="104"/>
                  <a:pt x="40" y="104"/>
                </a:cubicBezTo>
                <a:cubicBezTo>
                  <a:pt x="40" y="104"/>
                  <a:pt x="40" y="104"/>
                  <a:pt x="40" y="104"/>
                </a:cubicBezTo>
                <a:cubicBezTo>
                  <a:pt x="40" y="104"/>
                  <a:pt x="40" y="104"/>
                  <a:pt x="40" y="104"/>
                </a:cubicBezTo>
                <a:cubicBezTo>
                  <a:pt x="40" y="104"/>
                  <a:pt x="40" y="104"/>
                  <a:pt x="40" y="104"/>
                </a:cubicBezTo>
                <a:cubicBezTo>
                  <a:pt x="40" y="104"/>
                  <a:pt x="40" y="104"/>
                  <a:pt x="40" y="104"/>
                </a:cubicBezTo>
                <a:cubicBezTo>
                  <a:pt x="40" y="104"/>
                  <a:pt x="40" y="103"/>
                  <a:pt x="40" y="103"/>
                </a:cubicBezTo>
                <a:cubicBezTo>
                  <a:pt x="41" y="103"/>
                  <a:pt x="42" y="102"/>
                  <a:pt x="42" y="102"/>
                </a:cubicBezTo>
                <a:cubicBezTo>
                  <a:pt x="42" y="101"/>
                  <a:pt x="42" y="100"/>
                  <a:pt x="42" y="100"/>
                </a:cubicBezTo>
                <a:cubicBezTo>
                  <a:pt x="42" y="99"/>
                  <a:pt x="42" y="98"/>
                  <a:pt x="42" y="98"/>
                </a:cubicBezTo>
                <a:cubicBezTo>
                  <a:pt x="41" y="98"/>
                  <a:pt x="41" y="98"/>
                  <a:pt x="41" y="98"/>
                </a:cubicBezTo>
                <a:cubicBezTo>
                  <a:pt x="42" y="97"/>
                  <a:pt x="43" y="96"/>
                  <a:pt x="44" y="95"/>
                </a:cubicBezTo>
                <a:cubicBezTo>
                  <a:pt x="44" y="95"/>
                  <a:pt x="45" y="95"/>
                  <a:pt x="45" y="95"/>
                </a:cubicBezTo>
                <a:cubicBezTo>
                  <a:pt x="45" y="94"/>
                  <a:pt x="46" y="93"/>
                  <a:pt x="46" y="93"/>
                </a:cubicBezTo>
                <a:cubicBezTo>
                  <a:pt x="47" y="93"/>
                  <a:pt x="46" y="93"/>
                  <a:pt x="46" y="92"/>
                </a:cubicBezTo>
                <a:cubicBezTo>
                  <a:pt x="46" y="92"/>
                  <a:pt x="46" y="90"/>
                  <a:pt x="46" y="90"/>
                </a:cubicBezTo>
                <a:cubicBezTo>
                  <a:pt x="46" y="90"/>
                  <a:pt x="46" y="90"/>
                  <a:pt x="46" y="90"/>
                </a:cubicBezTo>
                <a:cubicBezTo>
                  <a:pt x="46" y="90"/>
                  <a:pt x="46" y="90"/>
                  <a:pt x="46" y="90"/>
                </a:cubicBezTo>
                <a:cubicBezTo>
                  <a:pt x="46" y="90"/>
                  <a:pt x="46" y="90"/>
                  <a:pt x="46" y="90"/>
                </a:cubicBezTo>
                <a:cubicBezTo>
                  <a:pt x="46" y="90"/>
                  <a:pt x="46" y="90"/>
                  <a:pt x="46" y="90"/>
                </a:cubicBezTo>
                <a:cubicBezTo>
                  <a:pt x="46" y="89"/>
                  <a:pt x="46" y="89"/>
                  <a:pt x="46" y="89"/>
                </a:cubicBezTo>
                <a:cubicBezTo>
                  <a:pt x="46" y="89"/>
                  <a:pt x="46" y="89"/>
                  <a:pt x="46" y="89"/>
                </a:cubicBezTo>
                <a:cubicBezTo>
                  <a:pt x="46" y="89"/>
                  <a:pt x="46" y="89"/>
                  <a:pt x="46" y="89"/>
                </a:cubicBezTo>
                <a:cubicBezTo>
                  <a:pt x="46" y="89"/>
                  <a:pt x="46" y="89"/>
                  <a:pt x="46" y="89"/>
                </a:cubicBezTo>
                <a:cubicBezTo>
                  <a:pt x="46" y="89"/>
                  <a:pt x="45" y="88"/>
                  <a:pt x="45" y="88"/>
                </a:cubicBezTo>
                <a:cubicBezTo>
                  <a:pt x="45" y="88"/>
                  <a:pt x="45" y="86"/>
                  <a:pt x="45" y="86"/>
                </a:cubicBezTo>
                <a:cubicBezTo>
                  <a:pt x="45" y="86"/>
                  <a:pt x="45" y="85"/>
                  <a:pt x="45" y="85"/>
                </a:cubicBezTo>
                <a:cubicBezTo>
                  <a:pt x="45" y="85"/>
                  <a:pt x="45" y="84"/>
                  <a:pt x="45" y="84"/>
                </a:cubicBezTo>
                <a:cubicBezTo>
                  <a:pt x="45" y="84"/>
                  <a:pt x="45" y="84"/>
                  <a:pt x="45" y="84"/>
                </a:cubicBezTo>
                <a:cubicBezTo>
                  <a:pt x="45" y="84"/>
                  <a:pt x="45" y="84"/>
                  <a:pt x="45" y="84"/>
                </a:cubicBezTo>
                <a:cubicBezTo>
                  <a:pt x="45" y="84"/>
                  <a:pt x="45" y="84"/>
                  <a:pt x="45" y="84"/>
                </a:cubicBezTo>
                <a:cubicBezTo>
                  <a:pt x="45" y="84"/>
                  <a:pt x="45" y="84"/>
                  <a:pt x="45" y="84"/>
                </a:cubicBezTo>
                <a:cubicBezTo>
                  <a:pt x="45" y="84"/>
                  <a:pt x="45" y="84"/>
                  <a:pt x="45" y="84"/>
                </a:cubicBezTo>
                <a:cubicBezTo>
                  <a:pt x="45" y="84"/>
                  <a:pt x="45" y="84"/>
                  <a:pt x="45" y="84"/>
                </a:cubicBezTo>
                <a:cubicBezTo>
                  <a:pt x="45" y="84"/>
                  <a:pt x="45" y="84"/>
                  <a:pt x="45" y="83"/>
                </a:cubicBezTo>
                <a:cubicBezTo>
                  <a:pt x="45" y="83"/>
                  <a:pt x="46" y="82"/>
                  <a:pt x="46" y="82"/>
                </a:cubicBezTo>
                <a:cubicBezTo>
                  <a:pt x="46" y="82"/>
                  <a:pt x="46" y="82"/>
                  <a:pt x="46" y="82"/>
                </a:cubicBezTo>
                <a:cubicBezTo>
                  <a:pt x="46" y="82"/>
                  <a:pt x="46" y="82"/>
                  <a:pt x="46" y="82"/>
                </a:cubicBezTo>
                <a:cubicBezTo>
                  <a:pt x="46" y="82"/>
                  <a:pt x="46" y="82"/>
                  <a:pt x="46" y="82"/>
                </a:cubicBezTo>
                <a:cubicBezTo>
                  <a:pt x="46" y="82"/>
                  <a:pt x="46" y="82"/>
                  <a:pt x="46" y="82"/>
                </a:cubicBezTo>
                <a:cubicBezTo>
                  <a:pt x="46" y="82"/>
                  <a:pt x="47" y="82"/>
                  <a:pt x="47" y="82"/>
                </a:cubicBezTo>
                <a:cubicBezTo>
                  <a:pt x="47" y="82"/>
                  <a:pt x="48" y="80"/>
                  <a:pt x="48" y="80"/>
                </a:cubicBezTo>
                <a:cubicBezTo>
                  <a:pt x="49" y="79"/>
                  <a:pt x="50" y="79"/>
                  <a:pt x="50" y="78"/>
                </a:cubicBezTo>
                <a:cubicBezTo>
                  <a:pt x="50" y="78"/>
                  <a:pt x="50" y="78"/>
                  <a:pt x="50" y="78"/>
                </a:cubicBezTo>
                <a:cubicBezTo>
                  <a:pt x="50" y="78"/>
                  <a:pt x="51" y="78"/>
                  <a:pt x="51" y="77"/>
                </a:cubicBezTo>
                <a:cubicBezTo>
                  <a:pt x="51" y="77"/>
                  <a:pt x="52" y="75"/>
                  <a:pt x="52" y="75"/>
                </a:cubicBezTo>
                <a:cubicBezTo>
                  <a:pt x="53" y="75"/>
                  <a:pt x="53" y="73"/>
                  <a:pt x="54" y="73"/>
                </a:cubicBezTo>
                <a:cubicBezTo>
                  <a:pt x="54" y="73"/>
                  <a:pt x="54" y="72"/>
                  <a:pt x="54" y="71"/>
                </a:cubicBezTo>
                <a:cubicBezTo>
                  <a:pt x="54" y="71"/>
                  <a:pt x="54" y="71"/>
                  <a:pt x="54" y="71"/>
                </a:cubicBezTo>
                <a:cubicBezTo>
                  <a:pt x="53" y="71"/>
                  <a:pt x="53" y="71"/>
                  <a:pt x="52" y="71"/>
                </a:cubicBezTo>
                <a:cubicBezTo>
                  <a:pt x="52" y="72"/>
                  <a:pt x="51" y="71"/>
                  <a:pt x="51" y="71"/>
                </a:cubicBezTo>
                <a:cubicBezTo>
                  <a:pt x="51" y="72"/>
                  <a:pt x="51" y="72"/>
                  <a:pt x="50" y="72"/>
                </a:cubicBezTo>
                <a:cubicBezTo>
                  <a:pt x="50" y="72"/>
                  <a:pt x="50" y="72"/>
                  <a:pt x="50" y="72"/>
                </a:cubicBezTo>
                <a:cubicBezTo>
                  <a:pt x="50" y="72"/>
                  <a:pt x="49" y="72"/>
                  <a:pt x="49" y="72"/>
                </a:cubicBezTo>
                <a:cubicBezTo>
                  <a:pt x="48" y="72"/>
                  <a:pt x="48" y="71"/>
                  <a:pt x="48" y="71"/>
                </a:cubicBezTo>
                <a:cubicBezTo>
                  <a:pt x="48" y="71"/>
                  <a:pt x="48" y="71"/>
                  <a:pt x="48" y="71"/>
                </a:cubicBezTo>
                <a:cubicBezTo>
                  <a:pt x="48" y="71"/>
                  <a:pt x="48" y="71"/>
                  <a:pt x="48" y="71"/>
                </a:cubicBezTo>
                <a:cubicBezTo>
                  <a:pt x="48" y="71"/>
                  <a:pt x="48" y="71"/>
                  <a:pt x="48" y="71"/>
                </a:cubicBezTo>
                <a:cubicBezTo>
                  <a:pt x="48" y="71"/>
                  <a:pt x="48" y="71"/>
                  <a:pt x="48" y="71"/>
                </a:cubicBezTo>
                <a:cubicBezTo>
                  <a:pt x="48" y="71"/>
                  <a:pt x="48" y="71"/>
                  <a:pt x="48" y="71"/>
                </a:cubicBezTo>
                <a:cubicBezTo>
                  <a:pt x="48" y="71"/>
                  <a:pt x="48" y="71"/>
                  <a:pt x="48" y="71"/>
                </a:cubicBezTo>
                <a:cubicBezTo>
                  <a:pt x="48" y="71"/>
                  <a:pt x="48" y="71"/>
                  <a:pt x="48" y="71"/>
                </a:cubicBezTo>
                <a:cubicBezTo>
                  <a:pt x="48" y="71"/>
                  <a:pt x="48" y="70"/>
                  <a:pt x="48" y="70"/>
                </a:cubicBezTo>
                <a:cubicBezTo>
                  <a:pt x="47" y="70"/>
                  <a:pt x="47" y="70"/>
                  <a:pt x="47" y="70"/>
                </a:cubicBezTo>
                <a:cubicBezTo>
                  <a:pt x="47" y="70"/>
                  <a:pt x="47" y="70"/>
                  <a:pt x="47" y="70"/>
                </a:cubicBezTo>
                <a:cubicBezTo>
                  <a:pt x="47" y="70"/>
                  <a:pt x="47" y="70"/>
                  <a:pt x="47" y="70"/>
                </a:cubicBezTo>
                <a:cubicBezTo>
                  <a:pt x="47" y="70"/>
                  <a:pt x="47" y="70"/>
                  <a:pt x="47" y="70"/>
                </a:cubicBezTo>
                <a:cubicBezTo>
                  <a:pt x="47" y="70"/>
                  <a:pt x="47" y="69"/>
                  <a:pt x="46" y="69"/>
                </a:cubicBezTo>
                <a:cubicBezTo>
                  <a:pt x="46" y="69"/>
                  <a:pt x="46" y="69"/>
                  <a:pt x="46" y="69"/>
                </a:cubicBezTo>
                <a:cubicBezTo>
                  <a:pt x="46" y="69"/>
                  <a:pt x="45" y="68"/>
                  <a:pt x="45" y="68"/>
                </a:cubicBezTo>
                <a:cubicBezTo>
                  <a:pt x="45" y="68"/>
                  <a:pt x="44" y="67"/>
                  <a:pt x="44" y="67"/>
                </a:cubicBezTo>
                <a:cubicBezTo>
                  <a:pt x="44" y="67"/>
                  <a:pt x="44" y="67"/>
                  <a:pt x="44" y="66"/>
                </a:cubicBezTo>
                <a:cubicBezTo>
                  <a:pt x="44" y="66"/>
                  <a:pt x="44" y="66"/>
                  <a:pt x="44" y="66"/>
                </a:cubicBezTo>
                <a:cubicBezTo>
                  <a:pt x="44" y="66"/>
                  <a:pt x="44" y="66"/>
                  <a:pt x="44" y="66"/>
                </a:cubicBezTo>
                <a:cubicBezTo>
                  <a:pt x="44" y="66"/>
                  <a:pt x="44" y="66"/>
                  <a:pt x="44" y="66"/>
                </a:cubicBezTo>
                <a:cubicBezTo>
                  <a:pt x="44" y="66"/>
                  <a:pt x="44" y="66"/>
                  <a:pt x="44" y="66"/>
                </a:cubicBezTo>
                <a:cubicBezTo>
                  <a:pt x="44" y="66"/>
                  <a:pt x="44" y="66"/>
                  <a:pt x="44" y="66"/>
                </a:cubicBezTo>
                <a:cubicBezTo>
                  <a:pt x="43" y="66"/>
                  <a:pt x="43" y="66"/>
                  <a:pt x="43" y="66"/>
                </a:cubicBezTo>
                <a:cubicBezTo>
                  <a:pt x="43" y="66"/>
                  <a:pt x="43" y="66"/>
                  <a:pt x="43" y="66"/>
                </a:cubicBezTo>
                <a:cubicBezTo>
                  <a:pt x="43" y="66"/>
                  <a:pt x="43" y="66"/>
                  <a:pt x="43" y="66"/>
                </a:cubicBezTo>
                <a:cubicBezTo>
                  <a:pt x="43" y="65"/>
                  <a:pt x="43" y="65"/>
                  <a:pt x="43" y="64"/>
                </a:cubicBezTo>
                <a:cubicBezTo>
                  <a:pt x="42" y="64"/>
                  <a:pt x="42" y="63"/>
                  <a:pt x="42" y="63"/>
                </a:cubicBezTo>
                <a:cubicBezTo>
                  <a:pt x="42" y="63"/>
                  <a:pt x="42" y="63"/>
                  <a:pt x="42" y="63"/>
                </a:cubicBezTo>
                <a:cubicBezTo>
                  <a:pt x="42" y="62"/>
                  <a:pt x="41" y="62"/>
                  <a:pt x="41" y="62"/>
                </a:cubicBezTo>
                <a:cubicBezTo>
                  <a:pt x="41" y="62"/>
                  <a:pt x="41" y="62"/>
                  <a:pt x="41" y="61"/>
                </a:cubicBezTo>
                <a:cubicBezTo>
                  <a:pt x="41" y="61"/>
                  <a:pt x="40" y="59"/>
                  <a:pt x="40" y="59"/>
                </a:cubicBezTo>
                <a:cubicBezTo>
                  <a:pt x="40" y="58"/>
                  <a:pt x="40" y="58"/>
                  <a:pt x="40" y="58"/>
                </a:cubicBezTo>
                <a:cubicBezTo>
                  <a:pt x="40" y="58"/>
                  <a:pt x="39" y="58"/>
                  <a:pt x="39" y="58"/>
                </a:cubicBezTo>
                <a:cubicBezTo>
                  <a:pt x="39" y="57"/>
                  <a:pt x="40" y="58"/>
                  <a:pt x="40" y="58"/>
                </a:cubicBezTo>
                <a:cubicBezTo>
                  <a:pt x="40" y="58"/>
                  <a:pt x="40" y="58"/>
                  <a:pt x="40" y="58"/>
                </a:cubicBezTo>
                <a:cubicBezTo>
                  <a:pt x="40" y="58"/>
                  <a:pt x="40" y="58"/>
                  <a:pt x="40" y="58"/>
                </a:cubicBezTo>
                <a:cubicBezTo>
                  <a:pt x="40" y="58"/>
                  <a:pt x="40" y="58"/>
                  <a:pt x="40" y="58"/>
                </a:cubicBezTo>
                <a:cubicBezTo>
                  <a:pt x="40" y="58"/>
                  <a:pt x="41" y="58"/>
                  <a:pt x="41" y="58"/>
                </a:cubicBezTo>
                <a:cubicBezTo>
                  <a:pt x="41" y="58"/>
                  <a:pt x="41" y="58"/>
                  <a:pt x="41" y="58"/>
                </a:cubicBezTo>
                <a:cubicBezTo>
                  <a:pt x="41" y="58"/>
                  <a:pt x="42" y="59"/>
                  <a:pt x="42" y="59"/>
                </a:cubicBezTo>
                <a:cubicBezTo>
                  <a:pt x="42" y="60"/>
                  <a:pt x="42" y="60"/>
                  <a:pt x="43" y="60"/>
                </a:cubicBezTo>
                <a:cubicBezTo>
                  <a:pt x="43" y="60"/>
                  <a:pt x="42" y="60"/>
                  <a:pt x="42" y="61"/>
                </a:cubicBezTo>
                <a:cubicBezTo>
                  <a:pt x="42" y="61"/>
                  <a:pt x="43" y="61"/>
                  <a:pt x="43" y="61"/>
                </a:cubicBezTo>
                <a:cubicBezTo>
                  <a:pt x="43" y="61"/>
                  <a:pt x="44" y="62"/>
                  <a:pt x="44" y="63"/>
                </a:cubicBezTo>
                <a:cubicBezTo>
                  <a:pt x="44" y="63"/>
                  <a:pt x="44" y="63"/>
                  <a:pt x="44" y="63"/>
                </a:cubicBezTo>
                <a:cubicBezTo>
                  <a:pt x="44" y="63"/>
                  <a:pt x="44" y="64"/>
                  <a:pt x="45" y="64"/>
                </a:cubicBezTo>
                <a:cubicBezTo>
                  <a:pt x="45" y="64"/>
                  <a:pt x="45" y="65"/>
                  <a:pt x="45" y="65"/>
                </a:cubicBezTo>
                <a:cubicBezTo>
                  <a:pt x="45" y="65"/>
                  <a:pt x="46" y="65"/>
                  <a:pt x="46" y="66"/>
                </a:cubicBezTo>
                <a:cubicBezTo>
                  <a:pt x="46" y="66"/>
                  <a:pt x="47" y="67"/>
                  <a:pt x="47" y="67"/>
                </a:cubicBezTo>
                <a:cubicBezTo>
                  <a:pt x="47" y="67"/>
                  <a:pt x="47" y="67"/>
                  <a:pt x="47" y="67"/>
                </a:cubicBezTo>
                <a:cubicBezTo>
                  <a:pt x="47" y="67"/>
                  <a:pt x="47" y="67"/>
                  <a:pt x="47" y="67"/>
                </a:cubicBezTo>
                <a:cubicBezTo>
                  <a:pt x="47" y="67"/>
                  <a:pt x="47" y="67"/>
                  <a:pt x="47" y="67"/>
                </a:cubicBezTo>
                <a:cubicBezTo>
                  <a:pt x="47" y="67"/>
                  <a:pt x="47" y="67"/>
                  <a:pt x="47" y="67"/>
                </a:cubicBezTo>
                <a:cubicBezTo>
                  <a:pt x="47" y="67"/>
                  <a:pt x="47" y="67"/>
                  <a:pt x="47" y="67"/>
                </a:cubicBezTo>
                <a:cubicBezTo>
                  <a:pt x="47" y="67"/>
                  <a:pt x="47" y="67"/>
                  <a:pt x="47" y="68"/>
                </a:cubicBezTo>
                <a:cubicBezTo>
                  <a:pt x="47" y="68"/>
                  <a:pt x="47" y="68"/>
                  <a:pt x="47" y="68"/>
                </a:cubicBezTo>
                <a:cubicBezTo>
                  <a:pt x="47" y="68"/>
                  <a:pt x="47" y="68"/>
                  <a:pt x="47" y="68"/>
                </a:cubicBezTo>
                <a:cubicBezTo>
                  <a:pt x="47" y="68"/>
                  <a:pt x="47" y="69"/>
                  <a:pt x="48" y="70"/>
                </a:cubicBezTo>
                <a:cubicBezTo>
                  <a:pt x="48" y="70"/>
                  <a:pt x="48" y="70"/>
                  <a:pt x="48" y="70"/>
                </a:cubicBezTo>
                <a:cubicBezTo>
                  <a:pt x="48" y="70"/>
                  <a:pt x="49" y="70"/>
                  <a:pt x="49" y="70"/>
                </a:cubicBezTo>
                <a:cubicBezTo>
                  <a:pt x="49" y="70"/>
                  <a:pt x="50" y="70"/>
                  <a:pt x="50" y="70"/>
                </a:cubicBezTo>
                <a:cubicBezTo>
                  <a:pt x="51" y="70"/>
                  <a:pt x="52" y="69"/>
                  <a:pt x="53" y="69"/>
                </a:cubicBezTo>
                <a:cubicBezTo>
                  <a:pt x="53" y="68"/>
                  <a:pt x="54" y="68"/>
                  <a:pt x="54" y="68"/>
                </a:cubicBezTo>
                <a:cubicBezTo>
                  <a:pt x="54" y="68"/>
                  <a:pt x="55" y="67"/>
                  <a:pt x="55" y="67"/>
                </a:cubicBezTo>
                <a:cubicBezTo>
                  <a:pt x="55" y="67"/>
                  <a:pt x="55" y="67"/>
                  <a:pt x="55" y="67"/>
                </a:cubicBezTo>
                <a:cubicBezTo>
                  <a:pt x="55" y="67"/>
                  <a:pt x="55" y="67"/>
                  <a:pt x="55" y="67"/>
                </a:cubicBezTo>
                <a:cubicBezTo>
                  <a:pt x="55" y="67"/>
                  <a:pt x="55" y="67"/>
                  <a:pt x="55" y="67"/>
                </a:cubicBezTo>
                <a:cubicBezTo>
                  <a:pt x="55" y="67"/>
                  <a:pt x="55" y="67"/>
                  <a:pt x="55" y="67"/>
                </a:cubicBezTo>
                <a:cubicBezTo>
                  <a:pt x="55" y="67"/>
                  <a:pt x="55" y="67"/>
                  <a:pt x="55" y="67"/>
                </a:cubicBezTo>
                <a:cubicBezTo>
                  <a:pt x="55" y="67"/>
                  <a:pt x="55" y="67"/>
                  <a:pt x="55" y="67"/>
                </a:cubicBezTo>
                <a:cubicBezTo>
                  <a:pt x="55" y="67"/>
                  <a:pt x="55" y="67"/>
                  <a:pt x="55" y="67"/>
                </a:cubicBezTo>
                <a:cubicBezTo>
                  <a:pt x="55" y="67"/>
                  <a:pt x="55" y="67"/>
                  <a:pt x="55" y="67"/>
                </a:cubicBezTo>
                <a:cubicBezTo>
                  <a:pt x="55" y="67"/>
                  <a:pt x="55" y="67"/>
                  <a:pt x="56" y="67"/>
                </a:cubicBezTo>
                <a:cubicBezTo>
                  <a:pt x="56" y="67"/>
                  <a:pt x="56" y="67"/>
                  <a:pt x="56" y="67"/>
                </a:cubicBezTo>
                <a:cubicBezTo>
                  <a:pt x="56" y="67"/>
                  <a:pt x="56" y="67"/>
                  <a:pt x="56" y="67"/>
                </a:cubicBezTo>
                <a:cubicBezTo>
                  <a:pt x="56" y="67"/>
                  <a:pt x="56" y="67"/>
                  <a:pt x="56" y="67"/>
                </a:cubicBezTo>
                <a:cubicBezTo>
                  <a:pt x="56" y="67"/>
                  <a:pt x="56" y="67"/>
                  <a:pt x="56" y="67"/>
                </a:cubicBezTo>
                <a:cubicBezTo>
                  <a:pt x="56" y="67"/>
                  <a:pt x="56" y="67"/>
                  <a:pt x="56" y="67"/>
                </a:cubicBezTo>
                <a:cubicBezTo>
                  <a:pt x="56" y="67"/>
                  <a:pt x="56" y="67"/>
                  <a:pt x="56" y="67"/>
                </a:cubicBezTo>
                <a:cubicBezTo>
                  <a:pt x="56" y="67"/>
                  <a:pt x="57" y="67"/>
                  <a:pt x="57" y="66"/>
                </a:cubicBezTo>
                <a:cubicBezTo>
                  <a:pt x="57" y="66"/>
                  <a:pt x="57" y="66"/>
                  <a:pt x="57" y="66"/>
                </a:cubicBezTo>
                <a:cubicBezTo>
                  <a:pt x="58" y="66"/>
                  <a:pt x="58" y="66"/>
                  <a:pt x="58" y="66"/>
                </a:cubicBezTo>
                <a:cubicBezTo>
                  <a:pt x="58" y="66"/>
                  <a:pt x="58" y="65"/>
                  <a:pt x="58" y="65"/>
                </a:cubicBezTo>
                <a:cubicBezTo>
                  <a:pt x="59" y="65"/>
                  <a:pt x="59" y="65"/>
                  <a:pt x="59" y="65"/>
                </a:cubicBezTo>
                <a:cubicBezTo>
                  <a:pt x="59" y="65"/>
                  <a:pt x="59" y="64"/>
                  <a:pt x="59" y="64"/>
                </a:cubicBezTo>
                <a:cubicBezTo>
                  <a:pt x="59" y="64"/>
                  <a:pt x="59" y="64"/>
                  <a:pt x="59" y="64"/>
                </a:cubicBezTo>
                <a:cubicBezTo>
                  <a:pt x="59" y="64"/>
                  <a:pt x="59" y="64"/>
                  <a:pt x="59" y="64"/>
                </a:cubicBezTo>
                <a:cubicBezTo>
                  <a:pt x="60" y="63"/>
                  <a:pt x="60" y="63"/>
                  <a:pt x="60" y="63"/>
                </a:cubicBezTo>
                <a:cubicBezTo>
                  <a:pt x="60" y="63"/>
                  <a:pt x="60" y="62"/>
                  <a:pt x="60" y="62"/>
                </a:cubicBezTo>
                <a:cubicBezTo>
                  <a:pt x="59" y="62"/>
                  <a:pt x="59" y="62"/>
                  <a:pt x="59" y="62"/>
                </a:cubicBezTo>
                <a:cubicBezTo>
                  <a:pt x="59" y="62"/>
                  <a:pt x="58" y="62"/>
                  <a:pt x="58" y="61"/>
                </a:cubicBezTo>
                <a:cubicBezTo>
                  <a:pt x="58" y="61"/>
                  <a:pt x="58" y="61"/>
                  <a:pt x="58" y="61"/>
                </a:cubicBezTo>
                <a:cubicBezTo>
                  <a:pt x="58" y="61"/>
                  <a:pt x="58" y="61"/>
                  <a:pt x="58" y="61"/>
                </a:cubicBezTo>
                <a:cubicBezTo>
                  <a:pt x="58" y="61"/>
                  <a:pt x="58" y="61"/>
                  <a:pt x="58" y="61"/>
                </a:cubicBezTo>
                <a:cubicBezTo>
                  <a:pt x="58" y="61"/>
                  <a:pt x="58" y="61"/>
                  <a:pt x="58" y="61"/>
                </a:cubicBezTo>
                <a:cubicBezTo>
                  <a:pt x="58" y="61"/>
                  <a:pt x="58" y="61"/>
                  <a:pt x="58" y="61"/>
                </a:cubicBezTo>
                <a:cubicBezTo>
                  <a:pt x="58" y="61"/>
                  <a:pt x="58" y="61"/>
                  <a:pt x="58" y="61"/>
                </a:cubicBezTo>
                <a:cubicBezTo>
                  <a:pt x="58" y="61"/>
                  <a:pt x="58" y="61"/>
                  <a:pt x="58" y="61"/>
                </a:cubicBezTo>
                <a:cubicBezTo>
                  <a:pt x="58" y="61"/>
                  <a:pt x="58" y="61"/>
                  <a:pt x="58" y="61"/>
                </a:cubicBezTo>
                <a:cubicBezTo>
                  <a:pt x="57" y="61"/>
                  <a:pt x="57" y="61"/>
                  <a:pt x="57" y="61"/>
                </a:cubicBezTo>
                <a:cubicBezTo>
                  <a:pt x="57" y="61"/>
                  <a:pt x="57" y="61"/>
                  <a:pt x="57" y="61"/>
                </a:cubicBezTo>
                <a:cubicBezTo>
                  <a:pt x="57" y="61"/>
                  <a:pt x="57" y="60"/>
                  <a:pt x="57" y="60"/>
                </a:cubicBezTo>
                <a:cubicBezTo>
                  <a:pt x="57" y="60"/>
                  <a:pt x="57" y="60"/>
                  <a:pt x="57" y="60"/>
                </a:cubicBezTo>
                <a:cubicBezTo>
                  <a:pt x="57" y="60"/>
                  <a:pt x="56" y="61"/>
                  <a:pt x="56" y="61"/>
                </a:cubicBezTo>
                <a:cubicBezTo>
                  <a:pt x="56" y="61"/>
                  <a:pt x="55" y="61"/>
                  <a:pt x="55" y="61"/>
                </a:cubicBezTo>
                <a:cubicBezTo>
                  <a:pt x="54" y="61"/>
                  <a:pt x="54" y="61"/>
                  <a:pt x="54" y="61"/>
                </a:cubicBezTo>
                <a:cubicBezTo>
                  <a:pt x="54" y="61"/>
                  <a:pt x="54" y="61"/>
                  <a:pt x="54" y="61"/>
                </a:cubicBezTo>
                <a:cubicBezTo>
                  <a:pt x="54" y="61"/>
                  <a:pt x="54" y="61"/>
                  <a:pt x="54" y="61"/>
                </a:cubicBezTo>
                <a:cubicBezTo>
                  <a:pt x="54" y="61"/>
                  <a:pt x="54" y="61"/>
                  <a:pt x="54" y="61"/>
                </a:cubicBezTo>
                <a:cubicBezTo>
                  <a:pt x="54" y="61"/>
                  <a:pt x="54" y="61"/>
                  <a:pt x="54" y="61"/>
                </a:cubicBezTo>
                <a:cubicBezTo>
                  <a:pt x="54" y="61"/>
                  <a:pt x="54" y="61"/>
                  <a:pt x="54" y="61"/>
                </a:cubicBezTo>
                <a:cubicBezTo>
                  <a:pt x="53" y="61"/>
                  <a:pt x="53" y="61"/>
                  <a:pt x="53" y="61"/>
                </a:cubicBezTo>
                <a:cubicBezTo>
                  <a:pt x="53" y="61"/>
                  <a:pt x="53" y="61"/>
                  <a:pt x="53" y="61"/>
                </a:cubicBezTo>
                <a:cubicBezTo>
                  <a:pt x="53" y="61"/>
                  <a:pt x="54" y="60"/>
                  <a:pt x="54" y="60"/>
                </a:cubicBezTo>
                <a:cubicBezTo>
                  <a:pt x="54" y="60"/>
                  <a:pt x="54" y="60"/>
                  <a:pt x="53" y="60"/>
                </a:cubicBezTo>
                <a:cubicBezTo>
                  <a:pt x="53" y="60"/>
                  <a:pt x="53" y="60"/>
                  <a:pt x="53" y="60"/>
                </a:cubicBezTo>
                <a:cubicBezTo>
                  <a:pt x="53" y="60"/>
                  <a:pt x="53" y="60"/>
                  <a:pt x="53" y="60"/>
                </a:cubicBezTo>
                <a:cubicBezTo>
                  <a:pt x="53" y="60"/>
                  <a:pt x="53" y="60"/>
                  <a:pt x="53" y="60"/>
                </a:cubicBezTo>
                <a:cubicBezTo>
                  <a:pt x="53" y="60"/>
                  <a:pt x="53" y="60"/>
                  <a:pt x="53" y="60"/>
                </a:cubicBezTo>
                <a:cubicBezTo>
                  <a:pt x="53" y="60"/>
                  <a:pt x="53" y="60"/>
                  <a:pt x="53" y="60"/>
                </a:cubicBezTo>
                <a:cubicBezTo>
                  <a:pt x="53" y="60"/>
                  <a:pt x="53" y="60"/>
                  <a:pt x="53" y="60"/>
                </a:cubicBezTo>
                <a:cubicBezTo>
                  <a:pt x="53" y="60"/>
                  <a:pt x="53" y="60"/>
                  <a:pt x="53" y="60"/>
                </a:cubicBezTo>
                <a:cubicBezTo>
                  <a:pt x="53" y="60"/>
                  <a:pt x="52" y="59"/>
                  <a:pt x="52" y="59"/>
                </a:cubicBezTo>
                <a:cubicBezTo>
                  <a:pt x="52" y="59"/>
                  <a:pt x="52" y="59"/>
                  <a:pt x="52" y="59"/>
                </a:cubicBezTo>
                <a:cubicBezTo>
                  <a:pt x="52" y="58"/>
                  <a:pt x="51" y="58"/>
                  <a:pt x="51" y="58"/>
                </a:cubicBezTo>
                <a:cubicBezTo>
                  <a:pt x="51" y="58"/>
                  <a:pt x="51" y="58"/>
                  <a:pt x="51" y="58"/>
                </a:cubicBezTo>
                <a:cubicBezTo>
                  <a:pt x="51" y="58"/>
                  <a:pt x="51" y="58"/>
                  <a:pt x="51" y="58"/>
                </a:cubicBezTo>
                <a:cubicBezTo>
                  <a:pt x="51" y="58"/>
                  <a:pt x="51" y="58"/>
                  <a:pt x="51" y="57"/>
                </a:cubicBezTo>
                <a:cubicBezTo>
                  <a:pt x="51" y="57"/>
                  <a:pt x="51" y="57"/>
                  <a:pt x="51" y="57"/>
                </a:cubicBezTo>
                <a:cubicBezTo>
                  <a:pt x="51" y="57"/>
                  <a:pt x="51" y="57"/>
                  <a:pt x="51" y="57"/>
                </a:cubicBezTo>
                <a:cubicBezTo>
                  <a:pt x="51" y="57"/>
                  <a:pt x="51" y="57"/>
                  <a:pt x="51" y="57"/>
                </a:cubicBezTo>
                <a:cubicBezTo>
                  <a:pt x="51" y="57"/>
                  <a:pt x="51" y="57"/>
                  <a:pt x="51" y="57"/>
                </a:cubicBezTo>
                <a:cubicBezTo>
                  <a:pt x="51" y="57"/>
                  <a:pt x="51" y="57"/>
                  <a:pt x="51" y="57"/>
                </a:cubicBezTo>
                <a:cubicBezTo>
                  <a:pt x="51" y="57"/>
                  <a:pt x="51" y="57"/>
                  <a:pt x="51" y="57"/>
                </a:cubicBezTo>
                <a:cubicBezTo>
                  <a:pt x="51" y="57"/>
                  <a:pt x="51" y="57"/>
                  <a:pt x="51" y="57"/>
                </a:cubicBezTo>
                <a:cubicBezTo>
                  <a:pt x="51" y="57"/>
                  <a:pt x="51" y="57"/>
                  <a:pt x="51" y="57"/>
                </a:cubicBezTo>
                <a:cubicBezTo>
                  <a:pt x="51" y="57"/>
                  <a:pt x="51" y="57"/>
                  <a:pt x="51" y="57"/>
                </a:cubicBezTo>
                <a:cubicBezTo>
                  <a:pt x="51" y="57"/>
                  <a:pt x="51" y="57"/>
                  <a:pt x="51" y="57"/>
                </a:cubicBezTo>
                <a:cubicBezTo>
                  <a:pt x="51" y="57"/>
                  <a:pt x="51" y="57"/>
                  <a:pt x="51" y="57"/>
                </a:cubicBezTo>
                <a:cubicBezTo>
                  <a:pt x="51" y="57"/>
                  <a:pt x="51" y="57"/>
                  <a:pt x="51" y="57"/>
                </a:cubicBezTo>
                <a:cubicBezTo>
                  <a:pt x="51" y="57"/>
                  <a:pt x="51" y="57"/>
                  <a:pt x="51" y="57"/>
                </a:cubicBezTo>
                <a:cubicBezTo>
                  <a:pt x="51" y="57"/>
                  <a:pt x="51" y="57"/>
                  <a:pt x="51" y="57"/>
                </a:cubicBezTo>
                <a:cubicBezTo>
                  <a:pt x="51" y="57"/>
                  <a:pt x="52" y="57"/>
                  <a:pt x="52" y="57"/>
                </a:cubicBezTo>
                <a:cubicBezTo>
                  <a:pt x="52" y="57"/>
                  <a:pt x="52" y="57"/>
                  <a:pt x="52" y="57"/>
                </a:cubicBezTo>
                <a:cubicBezTo>
                  <a:pt x="52" y="57"/>
                  <a:pt x="52" y="57"/>
                  <a:pt x="52" y="57"/>
                </a:cubicBezTo>
                <a:cubicBezTo>
                  <a:pt x="52" y="56"/>
                  <a:pt x="52" y="56"/>
                  <a:pt x="52" y="56"/>
                </a:cubicBezTo>
                <a:cubicBezTo>
                  <a:pt x="52" y="56"/>
                  <a:pt x="52" y="56"/>
                  <a:pt x="52" y="57"/>
                </a:cubicBezTo>
                <a:cubicBezTo>
                  <a:pt x="52" y="57"/>
                  <a:pt x="52" y="57"/>
                  <a:pt x="52" y="57"/>
                </a:cubicBezTo>
                <a:cubicBezTo>
                  <a:pt x="52" y="57"/>
                  <a:pt x="53" y="57"/>
                  <a:pt x="53" y="58"/>
                </a:cubicBezTo>
                <a:cubicBezTo>
                  <a:pt x="53" y="58"/>
                  <a:pt x="53" y="58"/>
                  <a:pt x="54" y="58"/>
                </a:cubicBezTo>
                <a:cubicBezTo>
                  <a:pt x="54" y="58"/>
                  <a:pt x="54" y="59"/>
                  <a:pt x="54" y="59"/>
                </a:cubicBezTo>
                <a:cubicBezTo>
                  <a:pt x="55" y="59"/>
                  <a:pt x="55" y="59"/>
                  <a:pt x="55" y="59"/>
                </a:cubicBezTo>
                <a:cubicBezTo>
                  <a:pt x="56" y="59"/>
                  <a:pt x="56" y="59"/>
                  <a:pt x="56" y="59"/>
                </a:cubicBezTo>
                <a:cubicBezTo>
                  <a:pt x="56" y="59"/>
                  <a:pt x="57" y="59"/>
                  <a:pt x="57" y="59"/>
                </a:cubicBezTo>
                <a:cubicBezTo>
                  <a:pt x="57" y="59"/>
                  <a:pt x="57" y="59"/>
                  <a:pt x="58" y="59"/>
                </a:cubicBezTo>
                <a:cubicBezTo>
                  <a:pt x="58" y="60"/>
                  <a:pt x="58" y="60"/>
                  <a:pt x="58" y="60"/>
                </a:cubicBezTo>
                <a:cubicBezTo>
                  <a:pt x="59" y="60"/>
                  <a:pt x="60" y="60"/>
                  <a:pt x="61" y="60"/>
                </a:cubicBezTo>
                <a:cubicBezTo>
                  <a:pt x="61" y="60"/>
                  <a:pt x="61" y="60"/>
                  <a:pt x="61" y="60"/>
                </a:cubicBezTo>
                <a:cubicBezTo>
                  <a:pt x="61" y="60"/>
                  <a:pt x="61" y="60"/>
                  <a:pt x="61" y="60"/>
                </a:cubicBezTo>
                <a:cubicBezTo>
                  <a:pt x="61" y="60"/>
                  <a:pt x="61" y="60"/>
                  <a:pt x="62" y="60"/>
                </a:cubicBezTo>
                <a:cubicBezTo>
                  <a:pt x="62" y="60"/>
                  <a:pt x="62" y="60"/>
                  <a:pt x="62" y="60"/>
                </a:cubicBezTo>
                <a:cubicBezTo>
                  <a:pt x="62" y="60"/>
                  <a:pt x="62" y="60"/>
                  <a:pt x="62" y="60"/>
                </a:cubicBezTo>
                <a:cubicBezTo>
                  <a:pt x="62" y="60"/>
                  <a:pt x="63" y="60"/>
                  <a:pt x="63" y="60"/>
                </a:cubicBezTo>
                <a:cubicBezTo>
                  <a:pt x="63" y="60"/>
                  <a:pt x="63" y="60"/>
                  <a:pt x="63" y="60"/>
                </a:cubicBezTo>
                <a:cubicBezTo>
                  <a:pt x="64" y="60"/>
                  <a:pt x="65" y="60"/>
                  <a:pt x="65" y="60"/>
                </a:cubicBezTo>
                <a:cubicBezTo>
                  <a:pt x="65" y="60"/>
                  <a:pt x="65" y="61"/>
                  <a:pt x="66" y="61"/>
                </a:cubicBezTo>
                <a:cubicBezTo>
                  <a:pt x="66" y="61"/>
                  <a:pt x="66" y="61"/>
                  <a:pt x="66" y="61"/>
                </a:cubicBezTo>
                <a:cubicBezTo>
                  <a:pt x="66" y="61"/>
                  <a:pt x="66" y="62"/>
                  <a:pt x="66" y="62"/>
                </a:cubicBezTo>
                <a:cubicBezTo>
                  <a:pt x="66" y="62"/>
                  <a:pt x="66" y="62"/>
                  <a:pt x="66" y="62"/>
                </a:cubicBezTo>
                <a:cubicBezTo>
                  <a:pt x="66" y="62"/>
                  <a:pt x="66" y="62"/>
                  <a:pt x="66" y="62"/>
                </a:cubicBezTo>
                <a:cubicBezTo>
                  <a:pt x="66" y="62"/>
                  <a:pt x="66" y="62"/>
                  <a:pt x="66" y="62"/>
                </a:cubicBezTo>
                <a:cubicBezTo>
                  <a:pt x="66" y="62"/>
                  <a:pt x="66" y="62"/>
                  <a:pt x="66" y="62"/>
                </a:cubicBezTo>
                <a:cubicBezTo>
                  <a:pt x="67" y="62"/>
                  <a:pt x="67" y="61"/>
                  <a:pt x="67" y="61"/>
                </a:cubicBezTo>
                <a:cubicBezTo>
                  <a:pt x="67" y="61"/>
                  <a:pt x="67" y="62"/>
                  <a:pt x="67" y="62"/>
                </a:cubicBezTo>
                <a:cubicBezTo>
                  <a:pt x="67" y="62"/>
                  <a:pt x="68" y="62"/>
                  <a:pt x="68" y="62"/>
                </a:cubicBezTo>
                <a:cubicBezTo>
                  <a:pt x="68" y="62"/>
                  <a:pt x="68" y="63"/>
                  <a:pt x="68" y="63"/>
                </a:cubicBezTo>
                <a:cubicBezTo>
                  <a:pt x="67" y="63"/>
                  <a:pt x="67" y="62"/>
                  <a:pt x="67" y="63"/>
                </a:cubicBezTo>
                <a:cubicBezTo>
                  <a:pt x="67" y="63"/>
                  <a:pt x="68" y="64"/>
                  <a:pt x="69" y="64"/>
                </a:cubicBezTo>
                <a:cubicBezTo>
                  <a:pt x="69" y="64"/>
                  <a:pt x="69" y="64"/>
                  <a:pt x="69" y="64"/>
                </a:cubicBezTo>
                <a:cubicBezTo>
                  <a:pt x="70" y="64"/>
                  <a:pt x="70" y="63"/>
                  <a:pt x="70" y="63"/>
                </a:cubicBezTo>
                <a:cubicBezTo>
                  <a:pt x="70" y="63"/>
                  <a:pt x="70" y="64"/>
                  <a:pt x="70" y="64"/>
                </a:cubicBezTo>
                <a:cubicBezTo>
                  <a:pt x="70" y="64"/>
                  <a:pt x="70" y="65"/>
                  <a:pt x="70" y="65"/>
                </a:cubicBezTo>
                <a:cubicBezTo>
                  <a:pt x="70" y="65"/>
                  <a:pt x="70" y="66"/>
                  <a:pt x="71" y="66"/>
                </a:cubicBezTo>
                <a:cubicBezTo>
                  <a:pt x="71" y="67"/>
                  <a:pt x="71" y="68"/>
                  <a:pt x="72" y="69"/>
                </a:cubicBezTo>
                <a:cubicBezTo>
                  <a:pt x="72" y="69"/>
                  <a:pt x="72" y="69"/>
                  <a:pt x="72" y="70"/>
                </a:cubicBezTo>
                <a:cubicBezTo>
                  <a:pt x="72" y="70"/>
                  <a:pt x="73" y="71"/>
                  <a:pt x="73" y="71"/>
                </a:cubicBezTo>
                <a:cubicBezTo>
                  <a:pt x="73" y="71"/>
                  <a:pt x="74" y="73"/>
                  <a:pt x="74" y="73"/>
                </a:cubicBezTo>
                <a:cubicBezTo>
                  <a:pt x="74" y="74"/>
                  <a:pt x="75" y="74"/>
                  <a:pt x="75" y="74"/>
                </a:cubicBezTo>
                <a:cubicBezTo>
                  <a:pt x="75" y="74"/>
                  <a:pt x="75" y="74"/>
                  <a:pt x="75" y="73"/>
                </a:cubicBezTo>
                <a:cubicBezTo>
                  <a:pt x="75" y="73"/>
                  <a:pt x="76" y="73"/>
                  <a:pt x="76" y="73"/>
                </a:cubicBezTo>
                <a:cubicBezTo>
                  <a:pt x="76" y="73"/>
                  <a:pt x="76" y="73"/>
                  <a:pt x="76" y="73"/>
                </a:cubicBezTo>
                <a:cubicBezTo>
                  <a:pt x="76" y="73"/>
                  <a:pt x="77" y="72"/>
                  <a:pt x="77" y="72"/>
                </a:cubicBezTo>
                <a:cubicBezTo>
                  <a:pt x="77" y="72"/>
                  <a:pt x="77" y="71"/>
                  <a:pt x="76" y="71"/>
                </a:cubicBezTo>
                <a:cubicBezTo>
                  <a:pt x="76" y="71"/>
                  <a:pt x="77" y="71"/>
                  <a:pt x="77" y="71"/>
                </a:cubicBezTo>
                <a:cubicBezTo>
                  <a:pt x="77" y="70"/>
                  <a:pt x="77" y="70"/>
                  <a:pt x="77" y="69"/>
                </a:cubicBezTo>
                <a:cubicBezTo>
                  <a:pt x="77" y="69"/>
                  <a:pt x="77" y="68"/>
                  <a:pt x="77" y="68"/>
                </a:cubicBezTo>
                <a:cubicBezTo>
                  <a:pt x="77" y="68"/>
                  <a:pt x="77" y="68"/>
                  <a:pt x="77" y="68"/>
                </a:cubicBezTo>
                <a:cubicBezTo>
                  <a:pt x="77" y="68"/>
                  <a:pt x="78" y="67"/>
                  <a:pt x="78" y="67"/>
                </a:cubicBezTo>
                <a:cubicBezTo>
                  <a:pt x="78" y="67"/>
                  <a:pt x="78" y="67"/>
                  <a:pt x="78" y="67"/>
                </a:cubicBezTo>
                <a:cubicBezTo>
                  <a:pt x="79" y="66"/>
                  <a:pt x="80" y="65"/>
                  <a:pt x="80" y="65"/>
                </a:cubicBezTo>
                <a:cubicBezTo>
                  <a:pt x="81" y="65"/>
                  <a:pt x="81" y="65"/>
                  <a:pt x="81" y="65"/>
                </a:cubicBezTo>
                <a:cubicBezTo>
                  <a:pt x="81" y="65"/>
                  <a:pt x="81" y="64"/>
                  <a:pt x="81" y="64"/>
                </a:cubicBezTo>
                <a:cubicBezTo>
                  <a:pt x="81" y="64"/>
                  <a:pt x="81" y="64"/>
                  <a:pt x="81" y="63"/>
                </a:cubicBezTo>
                <a:cubicBezTo>
                  <a:pt x="81" y="63"/>
                  <a:pt x="82" y="63"/>
                  <a:pt x="82" y="63"/>
                </a:cubicBezTo>
                <a:cubicBezTo>
                  <a:pt x="82" y="63"/>
                  <a:pt x="82" y="63"/>
                  <a:pt x="83" y="63"/>
                </a:cubicBezTo>
                <a:cubicBezTo>
                  <a:pt x="83" y="63"/>
                  <a:pt x="83" y="63"/>
                  <a:pt x="83" y="63"/>
                </a:cubicBezTo>
                <a:cubicBezTo>
                  <a:pt x="83" y="63"/>
                  <a:pt x="83" y="63"/>
                  <a:pt x="83" y="63"/>
                </a:cubicBezTo>
                <a:cubicBezTo>
                  <a:pt x="83" y="63"/>
                  <a:pt x="83" y="63"/>
                  <a:pt x="83" y="63"/>
                </a:cubicBezTo>
                <a:cubicBezTo>
                  <a:pt x="83" y="63"/>
                  <a:pt x="83" y="63"/>
                  <a:pt x="83" y="63"/>
                </a:cubicBezTo>
                <a:cubicBezTo>
                  <a:pt x="83" y="63"/>
                  <a:pt x="83" y="63"/>
                  <a:pt x="83" y="63"/>
                </a:cubicBezTo>
                <a:cubicBezTo>
                  <a:pt x="83" y="63"/>
                  <a:pt x="83" y="63"/>
                  <a:pt x="83" y="63"/>
                </a:cubicBezTo>
                <a:cubicBezTo>
                  <a:pt x="83" y="63"/>
                  <a:pt x="83" y="63"/>
                  <a:pt x="83" y="63"/>
                </a:cubicBezTo>
                <a:cubicBezTo>
                  <a:pt x="83" y="63"/>
                  <a:pt x="83" y="63"/>
                  <a:pt x="83" y="63"/>
                </a:cubicBezTo>
                <a:cubicBezTo>
                  <a:pt x="83" y="63"/>
                  <a:pt x="83" y="63"/>
                  <a:pt x="83" y="63"/>
                </a:cubicBezTo>
                <a:cubicBezTo>
                  <a:pt x="83" y="63"/>
                  <a:pt x="83" y="63"/>
                  <a:pt x="83" y="63"/>
                </a:cubicBezTo>
                <a:cubicBezTo>
                  <a:pt x="83" y="63"/>
                  <a:pt x="83" y="63"/>
                  <a:pt x="83" y="63"/>
                </a:cubicBezTo>
                <a:cubicBezTo>
                  <a:pt x="83" y="63"/>
                  <a:pt x="83" y="63"/>
                  <a:pt x="83" y="63"/>
                </a:cubicBezTo>
                <a:cubicBezTo>
                  <a:pt x="83" y="63"/>
                  <a:pt x="83" y="63"/>
                  <a:pt x="83" y="63"/>
                </a:cubicBezTo>
                <a:cubicBezTo>
                  <a:pt x="83" y="63"/>
                  <a:pt x="84" y="63"/>
                  <a:pt x="84" y="63"/>
                </a:cubicBezTo>
                <a:cubicBezTo>
                  <a:pt x="84" y="63"/>
                  <a:pt x="84" y="63"/>
                  <a:pt x="84" y="63"/>
                </a:cubicBezTo>
                <a:cubicBezTo>
                  <a:pt x="84" y="63"/>
                  <a:pt x="84" y="63"/>
                  <a:pt x="84" y="63"/>
                </a:cubicBezTo>
                <a:cubicBezTo>
                  <a:pt x="84" y="63"/>
                  <a:pt x="84" y="63"/>
                  <a:pt x="84" y="62"/>
                </a:cubicBezTo>
                <a:cubicBezTo>
                  <a:pt x="84" y="62"/>
                  <a:pt x="85" y="63"/>
                  <a:pt x="85" y="63"/>
                </a:cubicBezTo>
                <a:cubicBezTo>
                  <a:pt x="85" y="63"/>
                  <a:pt x="85" y="63"/>
                  <a:pt x="85" y="64"/>
                </a:cubicBezTo>
                <a:cubicBezTo>
                  <a:pt x="85" y="64"/>
                  <a:pt x="85" y="64"/>
                  <a:pt x="85" y="64"/>
                </a:cubicBezTo>
                <a:cubicBezTo>
                  <a:pt x="85" y="64"/>
                  <a:pt x="85" y="64"/>
                  <a:pt x="85" y="64"/>
                </a:cubicBezTo>
                <a:cubicBezTo>
                  <a:pt x="85" y="64"/>
                  <a:pt x="85" y="64"/>
                  <a:pt x="85" y="64"/>
                </a:cubicBezTo>
                <a:cubicBezTo>
                  <a:pt x="85" y="64"/>
                  <a:pt x="85" y="64"/>
                  <a:pt x="85" y="64"/>
                </a:cubicBezTo>
                <a:cubicBezTo>
                  <a:pt x="85" y="64"/>
                  <a:pt x="85" y="64"/>
                  <a:pt x="85" y="64"/>
                </a:cubicBezTo>
                <a:cubicBezTo>
                  <a:pt x="85" y="64"/>
                  <a:pt x="85" y="64"/>
                  <a:pt x="85" y="64"/>
                </a:cubicBezTo>
                <a:cubicBezTo>
                  <a:pt x="85" y="64"/>
                  <a:pt x="86" y="64"/>
                  <a:pt x="86" y="64"/>
                </a:cubicBezTo>
                <a:cubicBezTo>
                  <a:pt x="86" y="64"/>
                  <a:pt x="86" y="64"/>
                  <a:pt x="86" y="64"/>
                </a:cubicBezTo>
                <a:cubicBezTo>
                  <a:pt x="86" y="65"/>
                  <a:pt x="86" y="65"/>
                  <a:pt x="87" y="65"/>
                </a:cubicBezTo>
                <a:cubicBezTo>
                  <a:pt x="87" y="66"/>
                  <a:pt x="87" y="66"/>
                  <a:pt x="87" y="66"/>
                </a:cubicBezTo>
                <a:cubicBezTo>
                  <a:pt x="88" y="67"/>
                  <a:pt x="87" y="67"/>
                  <a:pt x="87" y="67"/>
                </a:cubicBezTo>
                <a:cubicBezTo>
                  <a:pt x="87" y="68"/>
                  <a:pt x="88" y="68"/>
                  <a:pt x="88" y="68"/>
                </a:cubicBezTo>
                <a:cubicBezTo>
                  <a:pt x="88" y="68"/>
                  <a:pt x="88" y="68"/>
                  <a:pt x="89" y="68"/>
                </a:cubicBezTo>
                <a:cubicBezTo>
                  <a:pt x="89" y="67"/>
                  <a:pt x="89" y="67"/>
                  <a:pt x="89" y="67"/>
                </a:cubicBezTo>
                <a:cubicBezTo>
                  <a:pt x="90" y="67"/>
                  <a:pt x="90" y="67"/>
                  <a:pt x="90" y="67"/>
                </a:cubicBezTo>
                <a:close/>
              </a:path>
            </a:pathLst>
          </a:custGeom>
          <a:solidFill>
            <a:srgbClr val="1570C1"/>
          </a:solidFill>
          <a:ln>
            <a:noFill/>
          </a:ln>
        </p:spPr>
        <p:txBody>
          <a:bodyPr/>
          <a:lstStyle/>
          <a:p>
            <a:endParaRPr lang="zh-CN" altLang="en-US"/>
          </a:p>
        </p:txBody>
      </p:sp>
      <p:sp>
        <p:nvSpPr>
          <p:cNvPr id="26" name="Freeform 19"/>
          <p:cNvSpPr>
            <a:spLocks/>
          </p:cNvSpPr>
          <p:nvPr/>
        </p:nvSpPr>
        <p:spPr bwMode="auto">
          <a:xfrm>
            <a:off x="4973242" y="3393282"/>
            <a:ext cx="144065" cy="292894"/>
          </a:xfrm>
          <a:custGeom>
            <a:avLst/>
            <a:gdLst>
              <a:gd name="T0" fmla="*/ 2147483647 w 6"/>
              <a:gd name="T1" fmla="*/ 0 h 12"/>
              <a:gd name="T2" fmla="*/ 2147483647 w 6"/>
              <a:gd name="T3" fmla="*/ 0 h 12"/>
              <a:gd name="T4" fmla="*/ 2147483647 w 6"/>
              <a:gd name="T5" fmla="*/ 2147483647 h 12"/>
              <a:gd name="T6" fmla="*/ 2147483647 w 6"/>
              <a:gd name="T7" fmla="*/ 2147483647 h 12"/>
              <a:gd name="T8" fmla="*/ 2147483647 w 6"/>
              <a:gd name="T9" fmla="*/ 2147483647 h 12"/>
              <a:gd name="T10" fmla="*/ 2147483647 w 6"/>
              <a:gd name="T11" fmla="*/ 2147483647 h 12"/>
              <a:gd name="T12" fmla="*/ 2147483647 w 6"/>
              <a:gd name="T13" fmla="*/ 2147483647 h 12"/>
              <a:gd name="T14" fmla="*/ 2147483647 w 6"/>
              <a:gd name="T15" fmla="*/ 2147483647 h 12"/>
              <a:gd name="T16" fmla="*/ 2147483647 w 6"/>
              <a:gd name="T17" fmla="*/ 2147483647 h 12"/>
              <a:gd name="T18" fmla="*/ 2147483647 w 6"/>
              <a:gd name="T19" fmla="*/ 2147483647 h 12"/>
              <a:gd name="T20" fmla="*/ 2147483647 w 6"/>
              <a:gd name="T21" fmla="*/ 2147483647 h 12"/>
              <a:gd name="T22" fmla="*/ 0 w 6"/>
              <a:gd name="T23" fmla="*/ 2147483647 h 12"/>
              <a:gd name="T24" fmla="*/ 2147483647 w 6"/>
              <a:gd name="T25" fmla="*/ 2147483647 h 12"/>
              <a:gd name="T26" fmla="*/ 0 w 6"/>
              <a:gd name="T27" fmla="*/ 2147483647 h 12"/>
              <a:gd name="T28" fmla="*/ 0 w 6"/>
              <a:gd name="T29" fmla="*/ 2147483647 h 12"/>
              <a:gd name="T30" fmla="*/ 0 w 6"/>
              <a:gd name="T31" fmla="*/ 2147483647 h 12"/>
              <a:gd name="T32" fmla="*/ 0 w 6"/>
              <a:gd name="T33" fmla="*/ 2147483647 h 12"/>
              <a:gd name="T34" fmla="*/ 0 w 6"/>
              <a:gd name="T35" fmla="*/ 2147483647 h 12"/>
              <a:gd name="T36" fmla="*/ 2147483647 w 6"/>
              <a:gd name="T37" fmla="*/ 2147483647 h 12"/>
              <a:gd name="T38" fmla="*/ 2147483647 w 6"/>
              <a:gd name="T39" fmla="*/ 2147483647 h 12"/>
              <a:gd name="T40" fmla="*/ 2147483647 w 6"/>
              <a:gd name="T41" fmla="*/ 2147483647 h 12"/>
              <a:gd name="T42" fmla="*/ 2147483647 w 6"/>
              <a:gd name="T43" fmla="*/ 2147483647 h 12"/>
              <a:gd name="T44" fmla="*/ 2147483647 w 6"/>
              <a:gd name="T45" fmla="*/ 2147483647 h 12"/>
              <a:gd name="T46" fmla="*/ 2147483647 w 6"/>
              <a:gd name="T47" fmla="*/ 2147483647 h 12"/>
              <a:gd name="T48" fmla="*/ 2147483647 w 6"/>
              <a:gd name="T49" fmla="*/ 2147483647 h 12"/>
              <a:gd name="T50" fmla="*/ 2147483647 w 6"/>
              <a:gd name="T51" fmla="*/ 2147483647 h 12"/>
              <a:gd name="T52" fmla="*/ 2147483647 w 6"/>
              <a:gd name="T53" fmla="*/ 2147483647 h 12"/>
              <a:gd name="T54" fmla="*/ 2147483647 w 6"/>
              <a:gd name="T55" fmla="*/ 2147483647 h 12"/>
              <a:gd name="T56" fmla="*/ 2147483647 w 6"/>
              <a:gd name="T57" fmla="*/ 0 h 1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 h="12">
                <a:moveTo>
                  <a:pt x="4" y="0"/>
                </a:moveTo>
                <a:cubicBezTo>
                  <a:pt x="4" y="0"/>
                  <a:pt x="4" y="0"/>
                  <a:pt x="4" y="0"/>
                </a:cubicBezTo>
                <a:cubicBezTo>
                  <a:pt x="4" y="0"/>
                  <a:pt x="4" y="1"/>
                  <a:pt x="4" y="1"/>
                </a:cubicBezTo>
                <a:cubicBezTo>
                  <a:pt x="4" y="1"/>
                  <a:pt x="4" y="1"/>
                  <a:pt x="4" y="1"/>
                </a:cubicBezTo>
                <a:cubicBezTo>
                  <a:pt x="4" y="1"/>
                  <a:pt x="4" y="1"/>
                  <a:pt x="3" y="2"/>
                </a:cubicBezTo>
                <a:cubicBezTo>
                  <a:pt x="3" y="2"/>
                  <a:pt x="3" y="2"/>
                  <a:pt x="3" y="2"/>
                </a:cubicBezTo>
                <a:cubicBezTo>
                  <a:pt x="3" y="2"/>
                  <a:pt x="3" y="2"/>
                  <a:pt x="3" y="2"/>
                </a:cubicBezTo>
                <a:cubicBezTo>
                  <a:pt x="2" y="3"/>
                  <a:pt x="2" y="3"/>
                  <a:pt x="2" y="3"/>
                </a:cubicBezTo>
                <a:cubicBezTo>
                  <a:pt x="2" y="3"/>
                  <a:pt x="2" y="3"/>
                  <a:pt x="2" y="3"/>
                </a:cubicBezTo>
                <a:cubicBezTo>
                  <a:pt x="1" y="3"/>
                  <a:pt x="1" y="3"/>
                  <a:pt x="1" y="3"/>
                </a:cubicBezTo>
                <a:cubicBezTo>
                  <a:pt x="1" y="3"/>
                  <a:pt x="1" y="3"/>
                  <a:pt x="1" y="3"/>
                </a:cubicBezTo>
                <a:cubicBezTo>
                  <a:pt x="1" y="3"/>
                  <a:pt x="0" y="4"/>
                  <a:pt x="0" y="4"/>
                </a:cubicBezTo>
                <a:cubicBezTo>
                  <a:pt x="0" y="5"/>
                  <a:pt x="1" y="6"/>
                  <a:pt x="1" y="7"/>
                </a:cubicBezTo>
                <a:cubicBezTo>
                  <a:pt x="1" y="7"/>
                  <a:pt x="1" y="7"/>
                  <a:pt x="0" y="8"/>
                </a:cubicBezTo>
                <a:cubicBezTo>
                  <a:pt x="0" y="8"/>
                  <a:pt x="0" y="9"/>
                  <a:pt x="0" y="9"/>
                </a:cubicBezTo>
                <a:cubicBezTo>
                  <a:pt x="0" y="9"/>
                  <a:pt x="0" y="9"/>
                  <a:pt x="0" y="9"/>
                </a:cubicBezTo>
                <a:cubicBezTo>
                  <a:pt x="0" y="10"/>
                  <a:pt x="0" y="10"/>
                  <a:pt x="0" y="10"/>
                </a:cubicBezTo>
                <a:cubicBezTo>
                  <a:pt x="0" y="10"/>
                  <a:pt x="0" y="11"/>
                  <a:pt x="0" y="11"/>
                </a:cubicBezTo>
                <a:cubicBezTo>
                  <a:pt x="0" y="12"/>
                  <a:pt x="1" y="12"/>
                  <a:pt x="1" y="12"/>
                </a:cubicBezTo>
                <a:cubicBezTo>
                  <a:pt x="1" y="12"/>
                  <a:pt x="1" y="12"/>
                  <a:pt x="1" y="12"/>
                </a:cubicBezTo>
                <a:cubicBezTo>
                  <a:pt x="2" y="12"/>
                  <a:pt x="3" y="12"/>
                  <a:pt x="3" y="12"/>
                </a:cubicBezTo>
                <a:cubicBezTo>
                  <a:pt x="3" y="12"/>
                  <a:pt x="3" y="11"/>
                  <a:pt x="3" y="11"/>
                </a:cubicBezTo>
                <a:cubicBezTo>
                  <a:pt x="3" y="11"/>
                  <a:pt x="4" y="10"/>
                  <a:pt x="4" y="9"/>
                </a:cubicBezTo>
                <a:cubicBezTo>
                  <a:pt x="4" y="9"/>
                  <a:pt x="4" y="6"/>
                  <a:pt x="5" y="6"/>
                </a:cubicBezTo>
                <a:cubicBezTo>
                  <a:pt x="5" y="5"/>
                  <a:pt x="5" y="4"/>
                  <a:pt x="5" y="4"/>
                </a:cubicBezTo>
                <a:cubicBezTo>
                  <a:pt x="5" y="3"/>
                  <a:pt x="5" y="3"/>
                  <a:pt x="5" y="3"/>
                </a:cubicBezTo>
                <a:cubicBezTo>
                  <a:pt x="5" y="3"/>
                  <a:pt x="5" y="3"/>
                  <a:pt x="6" y="3"/>
                </a:cubicBezTo>
                <a:cubicBezTo>
                  <a:pt x="6" y="3"/>
                  <a:pt x="5" y="1"/>
                  <a:pt x="5" y="1"/>
                </a:cubicBezTo>
                <a:cubicBezTo>
                  <a:pt x="5" y="0"/>
                  <a:pt x="5" y="0"/>
                  <a:pt x="4" y="0"/>
                </a:cubicBezTo>
                <a:close/>
              </a:path>
            </a:pathLst>
          </a:custGeom>
          <a:solidFill>
            <a:srgbClr val="1570C1"/>
          </a:solidFill>
          <a:ln>
            <a:noFill/>
          </a:ln>
        </p:spPr>
        <p:txBody>
          <a:bodyPr/>
          <a:lstStyle/>
          <a:p>
            <a:endParaRPr lang="zh-CN" altLang="en-US"/>
          </a:p>
        </p:txBody>
      </p:sp>
      <p:sp>
        <p:nvSpPr>
          <p:cNvPr id="27" name="Freeform 20"/>
          <p:cNvSpPr>
            <a:spLocks/>
          </p:cNvSpPr>
          <p:nvPr/>
        </p:nvSpPr>
        <p:spPr bwMode="auto">
          <a:xfrm>
            <a:off x="5650706" y="2952750"/>
            <a:ext cx="48816" cy="71438"/>
          </a:xfrm>
          <a:custGeom>
            <a:avLst/>
            <a:gdLst>
              <a:gd name="T0" fmla="*/ 2147483647 w 2"/>
              <a:gd name="T1" fmla="*/ 0 h 3"/>
              <a:gd name="T2" fmla="*/ 0 w 2"/>
              <a:gd name="T3" fmla="*/ 0 h 3"/>
              <a:gd name="T4" fmla="*/ 0 w 2"/>
              <a:gd name="T5" fmla="*/ 2147483647 h 3"/>
              <a:gd name="T6" fmla="*/ 0 w 2"/>
              <a:gd name="T7" fmla="*/ 2147483647 h 3"/>
              <a:gd name="T8" fmla="*/ 2147483647 w 2"/>
              <a:gd name="T9" fmla="*/ 2147483647 h 3"/>
              <a:gd name="T10" fmla="*/ 2147483647 w 2"/>
              <a:gd name="T11" fmla="*/ 2147483647 h 3"/>
              <a:gd name="T12" fmla="*/ 2147483647 w 2"/>
              <a:gd name="T13" fmla="*/ 2147483647 h 3"/>
              <a:gd name="T14" fmla="*/ 2147483647 w 2"/>
              <a:gd name="T15" fmla="*/ 0 h 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 h="3">
                <a:moveTo>
                  <a:pt x="1" y="0"/>
                </a:moveTo>
                <a:cubicBezTo>
                  <a:pt x="0" y="0"/>
                  <a:pt x="0" y="0"/>
                  <a:pt x="0" y="0"/>
                </a:cubicBezTo>
                <a:cubicBezTo>
                  <a:pt x="0" y="0"/>
                  <a:pt x="0" y="0"/>
                  <a:pt x="0" y="1"/>
                </a:cubicBezTo>
                <a:cubicBezTo>
                  <a:pt x="0" y="1"/>
                  <a:pt x="0" y="1"/>
                  <a:pt x="0" y="1"/>
                </a:cubicBezTo>
                <a:cubicBezTo>
                  <a:pt x="0" y="2"/>
                  <a:pt x="0" y="3"/>
                  <a:pt x="1" y="3"/>
                </a:cubicBezTo>
                <a:cubicBezTo>
                  <a:pt x="1" y="3"/>
                  <a:pt x="1" y="2"/>
                  <a:pt x="1" y="2"/>
                </a:cubicBezTo>
                <a:cubicBezTo>
                  <a:pt x="2" y="2"/>
                  <a:pt x="2" y="2"/>
                  <a:pt x="2" y="2"/>
                </a:cubicBezTo>
                <a:cubicBezTo>
                  <a:pt x="2" y="1"/>
                  <a:pt x="1" y="0"/>
                  <a:pt x="1" y="0"/>
                </a:cubicBezTo>
                <a:close/>
              </a:path>
            </a:pathLst>
          </a:custGeom>
          <a:solidFill>
            <a:srgbClr val="1570C1"/>
          </a:solidFill>
          <a:ln>
            <a:noFill/>
          </a:ln>
        </p:spPr>
        <p:txBody>
          <a:bodyPr/>
          <a:lstStyle/>
          <a:p>
            <a:endParaRPr lang="zh-CN" altLang="en-US"/>
          </a:p>
        </p:txBody>
      </p:sp>
      <p:sp>
        <p:nvSpPr>
          <p:cNvPr id="28" name="Freeform 21"/>
          <p:cNvSpPr>
            <a:spLocks/>
          </p:cNvSpPr>
          <p:nvPr/>
        </p:nvSpPr>
        <p:spPr bwMode="auto">
          <a:xfrm>
            <a:off x="5942410" y="3024188"/>
            <a:ext cx="241697" cy="245269"/>
          </a:xfrm>
          <a:custGeom>
            <a:avLst/>
            <a:gdLst>
              <a:gd name="T0" fmla="*/ 2147483647 w 10"/>
              <a:gd name="T1" fmla="*/ 2147483647 h 10"/>
              <a:gd name="T2" fmla="*/ 2147483647 w 10"/>
              <a:gd name="T3" fmla="*/ 2147483647 h 10"/>
              <a:gd name="T4" fmla="*/ 2147483647 w 10"/>
              <a:gd name="T5" fmla="*/ 2147483647 h 10"/>
              <a:gd name="T6" fmla="*/ 2147483647 w 10"/>
              <a:gd name="T7" fmla="*/ 2147483647 h 10"/>
              <a:gd name="T8" fmla="*/ 2147483647 w 10"/>
              <a:gd name="T9" fmla="*/ 2147483647 h 10"/>
              <a:gd name="T10" fmla="*/ 2147483647 w 10"/>
              <a:gd name="T11" fmla="*/ 2147483647 h 10"/>
              <a:gd name="T12" fmla="*/ 2147483647 w 10"/>
              <a:gd name="T13" fmla="*/ 2147483647 h 10"/>
              <a:gd name="T14" fmla="*/ 2147483647 w 10"/>
              <a:gd name="T15" fmla="*/ 2147483647 h 10"/>
              <a:gd name="T16" fmla="*/ 2147483647 w 10"/>
              <a:gd name="T17" fmla="*/ 2147483647 h 10"/>
              <a:gd name="T18" fmla="*/ 2147483647 w 10"/>
              <a:gd name="T19" fmla="*/ 2147483647 h 10"/>
              <a:gd name="T20" fmla="*/ 2147483647 w 10"/>
              <a:gd name="T21" fmla="*/ 2147483647 h 10"/>
              <a:gd name="T22" fmla="*/ 2147483647 w 10"/>
              <a:gd name="T23" fmla="*/ 2147483647 h 10"/>
              <a:gd name="T24" fmla="*/ 2147483647 w 10"/>
              <a:gd name="T25" fmla="*/ 2147483647 h 10"/>
              <a:gd name="T26" fmla="*/ 2147483647 w 10"/>
              <a:gd name="T27" fmla="*/ 2147483647 h 10"/>
              <a:gd name="T28" fmla="*/ 2147483647 w 10"/>
              <a:gd name="T29" fmla="*/ 2147483647 h 10"/>
              <a:gd name="T30" fmla="*/ 2147483647 w 10"/>
              <a:gd name="T31" fmla="*/ 2147483647 h 10"/>
              <a:gd name="T32" fmla="*/ 2147483647 w 10"/>
              <a:gd name="T33" fmla="*/ 2147483647 h 10"/>
              <a:gd name="T34" fmla="*/ 2147483647 w 10"/>
              <a:gd name="T35" fmla="*/ 2147483647 h 10"/>
              <a:gd name="T36" fmla="*/ 2147483647 w 10"/>
              <a:gd name="T37" fmla="*/ 2147483647 h 10"/>
              <a:gd name="T38" fmla="*/ 2147483647 w 10"/>
              <a:gd name="T39" fmla="*/ 2147483647 h 10"/>
              <a:gd name="T40" fmla="*/ 2147483647 w 10"/>
              <a:gd name="T41" fmla="*/ 0 h 10"/>
              <a:gd name="T42" fmla="*/ 2147483647 w 10"/>
              <a:gd name="T43" fmla="*/ 0 h 10"/>
              <a:gd name="T44" fmla="*/ 0 w 10"/>
              <a:gd name="T45" fmla="*/ 0 h 10"/>
              <a:gd name="T46" fmla="*/ 2147483647 w 10"/>
              <a:gd name="T47" fmla="*/ 2147483647 h 10"/>
              <a:gd name="T48" fmla="*/ 2147483647 w 10"/>
              <a:gd name="T49" fmla="*/ 2147483647 h 10"/>
              <a:gd name="T50" fmla="*/ 2147483647 w 10"/>
              <a:gd name="T51" fmla="*/ 2147483647 h 10"/>
              <a:gd name="T52" fmla="*/ 2147483647 w 10"/>
              <a:gd name="T53" fmla="*/ 2147483647 h 10"/>
              <a:gd name="T54" fmla="*/ 2147483647 w 10"/>
              <a:gd name="T55" fmla="*/ 2147483647 h 10"/>
              <a:gd name="T56" fmla="*/ 2147483647 w 10"/>
              <a:gd name="T57" fmla="*/ 2147483647 h 10"/>
              <a:gd name="T58" fmla="*/ 2147483647 w 10"/>
              <a:gd name="T59" fmla="*/ 2147483647 h 10"/>
              <a:gd name="T60" fmla="*/ 2147483647 w 10"/>
              <a:gd name="T61" fmla="*/ 2147483647 h 10"/>
              <a:gd name="T62" fmla="*/ 2147483647 w 10"/>
              <a:gd name="T63" fmla="*/ 2147483647 h 10"/>
              <a:gd name="T64" fmla="*/ 2147483647 w 10"/>
              <a:gd name="T65" fmla="*/ 2147483647 h 10"/>
              <a:gd name="T66" fmla="*/ 2147483647 w 10"/>
              <a:gd name="T67" fmla="*/ 2147483647 h 10"/>
              <a:gd name="T68" fmla="*/ 2147483647 w 10"/>
              <a:gd name="T69" fmla="*/ 2147483647 h 10"/>
              <a:gd name="T70" fmla="*/ 2147483647 w 10"/>
              <a:gd name="T71" fmla="*/ 2147483647 h 10"/>
              <a:gd name="T72" fmla="*/ 2147483647 w 10"/>
              <a:gd name="T73" fmla="*/ 2147483647 h 10"/>
              <a:gd name="T74" fmla="*/ 2147483647 w 10"/>
              <a:gd name="T75" fmla="*/ 2147483647 h 1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 h="10">
                <a:moveTo>
                  <a:pt x="10" y="9"/>
                </a:moveTo>
                <a:cubicBezTo>
                  <a:pt x="10" y="9"/>
                  <a:pt x="10" y="9"/>
                  <a:pt x="10" y="9"/>
                </a:cubicBezTo>
                <a:cubicBezTo>
                  <a:pt x="10" y="9"/>
                  <a:pt x="10" y="8"/>
                  <a:pt x="10" y="8"/>
                </a:cubicBezTo>
                <a:cubicBezTo>
                  <a:pt x="10" y="8"/>
                  <a:pt x="10" y="8"/>
                  <a:pt x="10" y="8"/>
                </a:cubicBezTo>
                <a:cubicBezTo>
                  <a:pt x="10" y="8"/>
                  <a:pt x="10" y="7"/>
                  <a:pt x="10" y="7"/>
                </a:cubicBezTo>
                <a:cubicBezTo>
                  <a:pt x="10" y="7"/>
                  <a:pt x="10" y="7"/>
                  <a:pt x="10" y="7"/>
                </a:cubicBezTo>
                <a:cubicBezTo>
                  <a:pt x="10" y="6"/>
                  <a:pt x="9" y="6"/>
                  <a:pt x="9" y="6"/>
                </a:cubicBezTo>
                <a:cubicBezTo>
                  <a:pt x="9" y="6"/>
                  <a:pt x="9" y="6"/>
                  <a:pt x="9" y="6"/>
                </a:cubicBezTo>
                <a:cubicBezTo>
                  <a:pt x="8" y="5"/>
                  <a:pt x="8" y="5"/>
                  <a:pt x="8" y="5"/>
                </a:cubicBezTo>
                <a:cubicBezTo>
                  <a:pt x="8" y="5"/>
                  <a:pt x="8" y="5"/>
                  <a:pt x="8" y="5"/>
                </a:cubicBezTo>
                <a:cubicBezTo>
                  <a:pt x="8" y="5"/>
                  <a:pt x="7" y="4"/>
                  <a:pt x="7" y="4"/>
                </a:cubicBezTo>
                <a:cubicBezTo>
                  <a:pt x="7" y="4"/>
                  <a:pt x="8" y="4"/>
                  <a:pt x="7" y="4"/>
                </a:cubicBezTo>
                <a:cubicBezTo>
                  <a:pt x="7" y="4"/>
                  <a:pt x="7" y="4"/>
                  <a:pt x="7" y="4"/>
                </a:cubicBezTo>
                <a:cubicBezTo>
                  <a:pt x="7" y="3"/>
                  <a:pt x="7" y="3"/>
                  <a:pt x="7" y="3"/>
                </a:cubicBezTo>
                <a:cubicBezTo>
                  <a:pt x="6" y="3"/>
                  <a:pt x="6" y="3"/>
                  <a:pt x="6" y="3"/>
                </a:cubicBezTo>
                <a:cubicBezTo>
                  <a:pt x="6" y="3"/>
                  <a:pt x="6" y="3"/>
                  <a:pt x="6" y="3"/>
                </a:cubicBezTo>
                <a:cubicBezTo>
                  <a:pt x="6" y="3"/>
                  <a:pt x="5" y="3"/>
                  <a:pt x="5" y="3"/>
                </a:cubicBezTo>
                <a:cubicBezTo>
                  <a:pt x="5" y="3"/>
                  <a:pt x="5" y="2"/>
                  <a:pt x="5" y="2"/>
                </a:cubicBezTo>
                <a:cubicBezTo>
                  <a:pt x="4" y="2"/>
                  <a:pt x="4" y="2"/>
                  <a:pt x="4" y="2"/>
                </a:cubicBezTo>
                <a:cubicBezTo>
                  <a:pt x="4" y="2"/>
                  <a:pt x="3" y="1"/>
                  <a:pt x="3" y="1"/>
                </a:cubicBezTo>
                <a:cubicBezTo>
                  <a:pt x="3" y="1"/>
                  <a:pt x="2" y="0"/>
                  <a:pt x="2" y="0"/>
                </a:cubicBezTo>
                <a:cubicBezTo>
                  <a:pt x="2" y="0"/>
                  <a:pt x="1" y="0"/>
                  <a:pt x="1" y="0"/>
                </a:cubicBezTo>
                <a:cubicBezTo>
                  <a:pt x="1" y="0"/>
                  <a:pt x="1" y="0"/>
                  <a:pt x="0" y="0"/>
                </a:cubicBezTo>
                <a:cubicBezTo>
                  <a:pt x="0" y="0"/>
                  <a:pt x="1" y="1"/>
                  <a:pt x="1" y="1"/>
                </a:cubicBezTo>
                <a:cubicBezTo>
                  <a:pt x="1" y="1"/>
                  <a:pt x="2" y="1"/>
                  <a:pt x="2" y="1"/>
                </a:cubicBezTo>
                <a:cubicBezTo>
                  <a:pt x="2" y="1"/>
                  <a:pt x="1" y="2"/>
                  <a:pt x="2" y="2"/>
                </a:cubicBezTo>
                <a:cubicBezTo>
                  <a:pt x="2" y="2"/>
                  <a:pt x="2" y="2"/>
                  <a:pt x="3" y="2"/>
                </a:cubicBezTo>
                <a:cubicBezTo>
                  <a:pt x="3" y="3"/>
                  <a:pt x="3" y="3"/>
                  <a:pt x="3" y="3"/>
                </a:cubicBezTo>
                <a:cubicBezTo>
                  <a:pt x="3" y="3"/>
                  <a:pt x="4" y="3"/>
                  <a:pt x="4" y="3"/>
                </a:cubicBezTo>
                <a:cubicBezTo>
                  <a:pt x="4" y="3"/>
                  <a:pt x="4" y="4"/>
                  <a:pt x="4" y="4"/>
                </a:cubicBezTo>
                <a:cubicBezTo>
                  <a:pt x="5" y="5"/>
                  <a:pt x="5" y="5"/>
                  <a:pt x="5" y="5"/>
                </a:cubicBezTo>
                <a:cubicBezTo>
                  <a:pt x="5" y="5"/>
                  <a:pt x="5" y="5"/>
                  <a:pt x="5" y="5"/>
                </a:cubicBezTo>
                <a:cubicBezTo>
                  <a:pt x="6" y="6"/>
                  <a:pt x="6" y="6"/>
                  <a:pt x="6" y="7"/>
                </a:cubicBezTo>
                <a:cubicBezTo>
                  <a:pt x="6" y="7"/>
                  <a:pt x="7" y="8"/>
                  <a:pt x="8" y="8"/>
                </a:cubicBezTo>
                <a:cubicBezTo>
                  <a:pt x="8" y="8"/>
                  <a:pt x="9" y="9"/>
                  <a:pt x="9" y="9"/>
                </a:cubicBezTo>
                <a:cubicBezTo>
                  <a:pt x="9" y="9"/>
                  <a:pt x="10" y="10"/>
                  <a:pt x="10" y="10"/>
                </a:cubicBezTo>
                <a:cubicBezTo>
                  <a:pt x="10" y="9"/>
                  <a:pt x="9" y="9"/>
                  <a:pt x="9" y="9"/>
                </a:cubicBezTo>
                <a:cubicBezTo>
                  <a:pt x="10" y="9"/>
                  <a:pt x="10" y="9"/>
                  <a:pt x="10" y="9"/>
                </a:cubicBezTo>
                <a:close/>
              </a:path>
            </a:pathLst>
          </a:custGeom>
          <a:solidFill>
            <a:srgbClr val="1570C1"/>
          </a:solidFill>
          <a:ln>
            <a:noFill/>
          </a:ln>
        </p:spPr>
        <p:txBody>
          <a:bodyPr/>
          <a:lstStyle/>
          <a:p>
            <a:endParaRPr lang="zh-CN" altLang="en-US"/>
          </a:p>
        </p:txBody>
      </p:sp>
      <p:sp>
        <p:nvSpPr>
          <p:cNvPr id="29" name="Freeform 22"/>
          <p:cNvSpPr>
            <a:spLocks/>
          </p:cNvSpPr>
          <p:nvPr/>
        </p:nvSpPr>
        <p:spPr bwMode="auto">
          <a:xfrm>
            <a:off x="6184106" y="3245644"/>
            <a:ext cx="195263" cy="73819"/>
          </a:xfrm>
          <a:custGeom>
            <a:avLst/>
            <a:gdLst>
              <a:gd name="T0" fmla="*/ 2147483647 w 8"/>
              <a:gd name="T1" fmla="*/ 2147483647 h 3"/>
              <a:gd name="T2" fmla="*/ 2147483647 w 8"/>
              <a:gd name="T3" fmla="*/ 2147483647 h 3"/>
              <a:gd name="T4" fmla="*/ 2147483647 w 8"/>
              <a:gd name="T5" fmla="*/ 2147483647 h 3"/>
              <a:gd name="T6" fmla="*/ 2147483647 w 8"/>
              <a:gd name="T7" fmla="*/ 2147483647 h 3"/>
              <a:gd name="T8" fmla="*/ 2147483647 w 8"/>
              <a:gd name="T9" fmla="*/ 2147483647 h 3"/>
              <a:gd name="T10" fmla="*/ 2147483647 w 8"/>
              <a:gd name="T11" fmla="*/ 2147483647 h 3"/>
              <a:gd name="T12" fmla="*/ 2147483647 w 8"/>
              <a:gd name="T13" fmla="*/ 2147483647 h 3"/>
              <a:gd name="T14" fmla="*/ 2147483647 w 8"/>
              <a:gd name="T15" fmla="*/ 2147483647 h 3"/>
              <a:gd name="T16" fmla="*/ 2147483647 w 8"/>
              <a:gd name="T17" fmla="*/ 0 h 3"/>
              <a:gd name="T18" fmla="*/ 2147483647 w 8"/>
              <a:gd name="T19" fmla="*/ 2147483647 h 3"/>
              <a:gd name="T20" fmla="*/ 2147483647 w 8"/>
              <a:gd name="T21" fmla="*/ 2147483647 h 3"/>
              <a:gd name="T22" fmla="*/ 0 w 8"/>
              <a:gd name="T23" fmla="*/ 2147483647 h 3"/>
              <a:gd name="T24" fmla="*/ 2147483647 w 8"/>
              <a:gd name="T25" fmla="*/ 2147483647 h 3"/>
              <a:gd name="T26" fmla="*/ 2147483647 w 8"/>
              <a:gd name="T27" fmla="*/ 2147483647 h 3"/>
              <a:gd name="T28" fmla="*/ 2147483647 w 8"/>
              <a:gd name="T29" fmla="*/ 2147483647 h 3"/>
              <a:gd name="T30" fmla="*/ 2147483647 w 8"/>
              <a:gd name="T31" fmla="*/ 2147483647 h 3"/>
              <a:gd name="T32" fmla="*/ 2147483647 w 8"/>
              <a:gd name="T33" fmla="*/ 2147483647 h 3"/>
              <a:gd name="T34" fmla="*/ 2147483647 w 8"/>
              <a:gd name="T35" fmla="*/ 2147483647 h 3"/>
              <a:gd name="T36" fmla="*/ 2147483647 w 8"/>
              <a:gd name="T37" fmla="*/ 2147483647 h 3"/>
              <a:gd name="T38" fmla="*/ 2147483647 w 8"/>
              <a:gd name="T39" fmla="*/ 2147483647 h 3"/>
              <a:gd name="T40" fmla="*/ 2147483647 w 8"/>
              <a:gd name="T41" fmla="*/ 2147483647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8" h="3">
                <a:moveTo>
                  <a:pt x="7" y="2"/>
                </a:moveTo>
                <a:cubicBezTo>
                  <a:pt x="7" y="2"/>
                  <a:pt x="7" y="2"/>
                  <a:pt x="7" y="1"/>
                </a:cubicBezTo>
                <a:cubicBezTo>
                  <a:pt x="7" y="1"/>
                  <a:pt x="7" y="1"/>
                  <a:pt x="7" y="1"/>
                </a:cubicBezTo>
                <a:cubicBezTo>
                  <a:pt x="7" y="1"/>
                  <a:pt x="7" y="1"/>
                  <a:pt x="7" y="1"/>
                </a:cubicBezTo>
                <a:cubicBezTo>
                  <a:pt x="7" y="1"/>
                  <a:pt x="6" y="1"/>
                  <a:pt x="5" y="1"/>
                </a:cubicBezTo>
                <a:cubicBezTo>
                  <a:pt x="5" y="1"/>
                  <a:pt x="5" y="1"/>
                  <a:pt x="5" y="1"/>
                </a:cubicBezTo>
                <a:cubicBezTo>
                  <a:pt x="4" y="1"/>
                  <a:pt x="4" y="1"/>
                  <a:pt x="4" y="1"/>
                </a:cubicBezTo>
                <a:cubicBezTo>
                  <a:pt x="3" y="1"/>
                  <a:pt x="3" y="1"/>
                  <a:pt x="3" y="1"/>
                </a:cubicBezTo>
                <a:cubicBezTo>
                  <a:pt x="3" y="1"/>
                  <a:pt x="2" y="0"/>
                  <a:pt x="2" y="0"/>
                </a:cubicBezTo>
                <a:cubicBezTo>
                  <a:pt x="2" y="0"/>
                  <a:pt x="2" y="1"/>
                  <a:pt x="1" y="1"/>
                </a:cubicBezTo>
                <a:cubicBezTo>
                  <a:pt x="1" y="1"/>
                  <a:pt x="1" y="1"/>
                  <a:pt x="1" y="1"/>
                </a:cubicBezTo>
                <a:cubicBezTo>
                  <a:pt x="1" y="1"/>
                  <a:pt x="0" y="1"/>
                  <a:pt x="0" y="1"/>
                </a:cubicBezTo>
                <a:cubicBezTo>
                  <a:pt x="0" y="1"/>
                  <a:pt x="1" y="1"/>
                  <a:pt x="1" y="1"/>
                </a:cubicBezTo>
                <a:cubicBezTo>
                  <a:pt x="1" y="1"/>
                  <a:pt x="1" y="1"/>
                  <a:pt x="1" y="2"/>
                </a:cubicBezTo>
                <a:cubicBezTo>
                  <a:pt x="1" y="2"/>
                  <a:pt x="2" y="2"/>
                  <a:pt x="2" y="2"/>
                </a:cubicBezTo>
                <a:cubicBezTo>
                  <a:pt x="2" y="2"/>
                  <a:pt x="3" y="2"/>
                  <a:pt x="4" y="2"/>
                </a:cubicBezTo>
                <a:cubicBezTo>
                  <a:pt x="4" y="2"/>
                  <a:pt x="4" y="2"/>
                  <a:pt x="5" y="2"/>
                </a:cubicBezTo>
                <a:cubicBezTo>
                  <a:pt x="5" y="3"/>
                  <a:pt x="6" y="2"/>
                  <a:pt x="7" y="2"/>
                </a:cubicBezTo>
                <a:cubicBezTo>
                  <a:pt x="7" y="2"/>
                  <a:pt x="7" y="2"/>
                  <a:pt x="8" y="3"/>
                </a:cubicBezTo>
                <a:cubicBezTo>
                  <a:pt x="8" y="3"/>
                  <a:pt x="8" y="2"/>
                  <a:pt x="8" y="2"/>
                </a:cubicBezTo>
                <a:cubicBezTo>
                  <a:pt x="8" y="2"/>
                  <a:pt x="7" y="2"/>
                  <a:pt x="7" y="2"/>
                </a:cubicBezTo>
                <a:close/>
              </a:path>
            </a:pathLst>
          </a:custGeom>
          <a:solidFill>
            <a:srgbClr val="1570C1"/>
          </a:solidFill>
          <a:ln>
            <a:noFill/>
          </a:ln>
        </p:spPr>
        <p:txBody>
          <a:bodyPr/>
          <a:lstStyle/>
          <a:p>
            <a:endParaRPr lang="zh-CN" altLang="en-US"/>
          </a:p>
        </p:txBody>
      </p:sp>
      <p:sp>
        <p:nvSpPr>
          <p:cNvPr id="30" name="Freeform 23"/>
          <p:cNvSpPr>
            <a:spLocks/>
          </p:cNvSpPr>
          <p:nvPr/>
        </p:nvSpPr>
        <p:spPr bwMode="auto">
          <a:xfrm>
            <a:off x="6379369" y="3294460"/>
            <a:ext cx="23813" cy="0"/>
          </a:xfrm>
          <a:custGeom>
            <a:avLst/>
            <a:gdLst>
              <a:gd name="T0" fmla="*/ 0 w 1"/>
              <a:gd name="T1" fmla="*/ 2147483647 w 1"/>
              <a:gd name="T2" fmla="*/ 2147483647 w 1"/>
              <a:gd name="T3" fmla="*/ 0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0" y="0"/>
                </a:moveTo>
                <a:cubicBezTo>
                  <a:pt x="0" y="0"/>
                  <a:pt x="0" y="0"/>
                  <a:pt x="1" y="0"/>
                </a:cubicBezTo>
                <a:cubicBezTo>
                  <a:pt x="1" y="0"/>
                  <a:pt x="1" y="0"/>
                  <a:pt x="1" y="0"/>
                </a:cubicBezTo>
                <a:cubicBezTo>
                  <a:pt x="1" y="0"/>
                  <a:pt x="0" y="0"/>
                  <a:pt x="0" y="0"/>
                </a:cubicBezTo>
                <a:close/>
              </a:path>
            </a:pathLst>
          </a:custGeom>
          <a:solidFill>
            <a:srgbClr val="1570C1"/>
          </a:solidFill>
          <a:ln>
            <a:noFill/>
          </a:ln>
        </p:spPr>
        <p:txBody>
          <a:bodyPr/>
          <a:lstStyle/>
          <a:p>
            <a:endParaRPr lang="zh-CN" altLang="en-US"/>
          </a:p>
        </p:txBody>
      </p:sp>
      <p:sp>
        <p:nvSpPr>
          <p:cNvPr id="31" name="Freeform 24"/>
          <p:cNvSpPr>
            <a:spLocks/>
          </p:cNvSpPr>
          <p:nvPr/>
        </p:nvSpPr>
        <p:spPr bwMode="auto">
          <a:xfrm>
            <a:off x="6403181" y="3294460"/>
            <a:ext cx="23813" cy="25003"/>
          </a:xfrm>
          <a:custGeom>
            <a:avLst/>
            <a:gdLst>
              <a:gd name="T0" fmla="*/ 0 w 1"/>
              <a:gd name="T1" fmla="*/ 0 h 1"/>
              <a:gd name="T2" fmla="*/ 0 w 1"/>
              <a:gd name="T3" fmla="*/ 2147483647 h 1"/>
              <a:gd name="T4" fmla="*/ 0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0" y="0"/>
                </a:moveTo>
                <a:cubicBezTo>
                  <a:pt x="0" y="0"/>
                  <a:pt x="0" y="1"/>
                  <a:pt x="0" y="1"/>
                </a:cubicBezTo>
                <a:cubicBezTo>
                  <a:pt x="1" y="1"/>
                  <a:pt x="1" y="0"/>
                  <a:pt x="0" y="0"/>
                </a:cubicBezTo>
                <a:close/>
              </a:path>
            </a:pathLst>
          </a:custGeom>
          <a:solidFill>
            <a:srgbClr val="1570C1"/>
          </a:solidFill>
          <a:ln>
            <a:noFill/>
          </a:ln>
        </p:spPr>
        <p:txBody>
          <a:bodyPr/>
          <a:lstStyle/>
          <a:p>
            <a:endParaRPr lang="zh-CN" altLang="en-US"/>
          </a:p>
        </p:txBody>
      </p:sp>
      <p:sp>
        <p:nvSpPr>
          <p:cNvPr id="32" name="Freeform 25"/>
          <p:cNvSpPr>
            <a:spLocks/>
          </p:cNvSpPr>
          <p:nvPr/>
        </p:nvSpPr>
        <p:spPr bwMode="auto">
          <a:xfrm>
            <a:off x="6426994" y="3294460"/>
            <a:ext cx="23813" cy="25003"/>
          </a:xfrm>
          <a:custGeom>
            <a:avLst/>
            <a:gdLst>
              <a:gd name="T0" fmla="*/ 2147483647 w 1"/>
              <a:gd name="T1" fmla="*/ 2147483647 h 1"/>
              <a:gd name="T2" fmla="*/ 0 w 1"/>
              <a:gd name="T3" fmla="*/ 0 h 1"/>
              <a:gd name="T4" fmla="*/ 0 w 1"/>
              <a:gd name="T5" fmla="*/ 2147483647 h 1"/>
              <a:gd name="T6" fmla="*/ 2147483647 w 1"/>
              <a:gd name="T7" fmla="*/ 2147483647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cubicBezTo>
                  <a:pt x="1" y="1"/>
                  <a:pt x="1" y="1"/>
                  <a:pt x="0" y="0"/>
                </a:cubicBezTo>
                <a:cubicBezTo>
                  <a:pt x="0" y="0"/>
                  <a:pt x="0" y="0"/>
                  <a:pt x="0" y="1"/>
                </a:cubicBezTo>
                <a:cubicBezTo>
                  <a:pt x="0" y="1"/>
                  <a:pt x="0" y="1"/>
                  <a:pt x="1" y="1"/>
                </a:cubicBezTo>
                <a:close/>
              </a:path>
            </a:pathLst>
          </a:custGeom>
          <a:solidFill>
            <a:srgbClr val="1570C1"/>
          </a:solidFill>
          <a:ln>
            <a:noFill/>
          </a:ln>
        </p:spPr>
        <p:txBody>
          <a:bodyPr/>
          <a:lstStyle/>
          <a:p>
            <a:endParaRPr lang="zh-CN" altLang="en-US"/>
          </a:p>
        </p:txBody>
      </p:sp>
      <p:sp>
        <p:nvSpPr>
          <p:cNvPr id="33" name="Freeform 26"/>
          <p:cNvSpPr>
            <a:spLocks/>
          </p:cNvSpPr>
          <p:nvPr/>
        </p:nvSpPr>
        <p:spPr bwMode="auto">
          <a:xfrm>
            <a:off x="6426994" y="3294460"/>
            <a:ext cx="48816" cy="25003"/>
          </a:xfrm>
          <a:custGeom>
            <a:avLst/>
            <a:gdLst>
              <a:gd name="T0" fmla="*/ 2147483647 w 2"/>
              <a:gd name="T1" fmla="*/ 0 h 1"/>
              <a:gd name="T2" fmla="*/ 2147483647 w 2"/>
              <a:gd name="T3" fmla="*/ 0 h 1"/>
              <a:gd name="T4" fmla="*/ 2147483647 w 2"/>
              <a:gd name="T5" fmla="*/ 2147483647 h 1"/>
              <a:gd name="T6" fmla="*/ 2147483647 w 2"/>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
                <a:moveTo>
                  <a:pt x="2" y="0"/>
                </a:moveTo>
                <a:cubicBezTo>
                  <a:pt x="2" y="0"/>
                  <a:pt x="1" y="0"/>
                  <a:pt x="1" y="0"/>
                </a:cubicBezTo>
                <a:cubicBezTo>
                  <a:pt x="0" y="0"/>
                  <a:pt x="1" y="1"/>
                  <a:pt x="1" y="1"/>
                </a:cubicBezTo>
                <a:cubicBezTo>
                  <a:pt x="2" y="1"/>
                  <a:pt x="2" y="1"/>
                  <a:pt x="2" y="0"/>
                </a:cubicBezTo>
                <a:close/>
              </a:path>
            </a:pathLst>
          </a:custGeom>
          <a:solidFill>
            <a:srgbClr val="1570C1"/>
          </a:solidFill>
          <a:ln>
            <a:noFill/>
          </a:ln>
        </p:spPr>
        <p:txBody>
          <a:bodyPr/>
          <a:lstStyle/>
          <a:p>
            <a:endParaRPr lang="zh-CN" altLang="en-US"/>
          </a:p>
        </p:txBody>
      </p:sp>
      <p:sp>
        <p:nvSpPr>
          <p:cNvPr id="34" name="Freeform 27"/>
          <p:cNvSpPr>
            <a:spLocks/>
          </p:cNvSpPr>
          <p:nvPr/>
        </p:nvSpPr>
        <p:spPr bwMode="auto">
          <a:xfrm>
            <a:off x="6475810" y="3319462"/>
            <a:ext cx="47625" cy="23813"/>
          </a:xfrm>
          <a:custGeom>
            <a:avLst/>
            <a:gdLst>
              <a:gd name="T0" fmla="*/ 0 w 2"/>
              <a:gd name="T1" fmla="*/ 0 h 1"/>
              <a:gd name="T2" fmla="*/ 0 w 2"/>
              <a:gd name="T3" fmla="*/ 0 h 1"/>
              <a:gd name="T4" fmla="*/ 2147483647 w 2"/>
              <a:gd name="T5" fmla="*/ 2147483647 h 1"/>
              <a:gd name="T6" fmla="*/ 2147483647 w 2"/>
              <a:gd name="T7" fmla="*/ 2147483647 h 1"/>
              <a:gd name="T8" fmla="*/ 0 w 2"/>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1">
                <a:moveTo>
                  <a:pt x="0" y="0"/>
                </a:moveTo>
                <a:cubicBezTo>
                  <a:pt x="0" y="0"/>
                  <a:pt x="0" y="0"/>
                  <a:pt x="0" y="0"/>
                </a:cubicBezTo>
                <a:cubicBezTo>
                  <a:pt x="1" y="1"/>
                  <a:pt x="1" y="1"/>
                  <a:pt x="1" y="1"/>
                </a:cubicBezTo>
                <a:cubicBezTo>
                  <a:pt x="2" y="1"/>
                  <a:pt x="2" y="1"/>
                  <a:pt x="2" y="1"/>
                </a:cubicBezTo>
                <a:cubicBezTo>
                  <a:pt x="2" y="1"/>
                  <a:pt x="1" y="0"/>
                  <a:pt x="0" y="0"/>
                </a:cubicBezTo>
                <a:close/>
              </a:path>
            </a:pathLst>
          </a:custGeom>
          <a:solidFill>
            <a:srgbClr val="1570C1"/>
          </a:solidFill>
          <a:ln>
            <a:noFill/>
          </a:ln>
        </p:spPr>
        <p:txBody>
          <a:bodyPr/>
          <a:lstStyle/>
          <a:p>
            <a:endParaRPr lang="zh-CN" altLang="en-US"/>
          </a:p>
        </p:txBody>
      </p:sp>
      <p:sp>
        <p:nvSpPr>
          <p:cNvPr id="35" name="Freeform 28"/>
          <p:cNvSpPr>
            <a:spLocks/>
          </p:cNvSpPr>
          <p:nvPr/>
        </p:nvSpPr>
        <p:spPr bwMode="auto">
          <a:xfrm>
            <a:off x="6475810" y="3294460"/>
            <a:ext cx="72628" cy="25003"/>
          </a:xfrm>
          <a:custGeom>
            <a:avLst/>
            <a:gdLst>
              <a:gd name="T0" fmla="*/ 2147483647 w 3"/>
              <a:gd name="T1" fmla="*/ 2147483647 h 1"/>
              <a:gd name="T2" fmla="*/ 2147483647 w 3"/>
              <a:gd name="T3" fmla="*/ 0 h 1"/>
              <a:gd name="T4" fmla="*/ 2147483647 w 3"/>
              <a:gd name="T5" fmla="*/ 2147483647 h 1"/>
              <a:gd name="T6" fmla="*/ 2147483647 w 3"/>
              <a:gd name="T7" fmla="*/ 0 h 1"/>
              <a:gd name="T8" fmla="*/ 0 w 3"/>
              <a:gd name="T9" fmla="*/ 2147483647 h 1"/>
              <a:gd name="T10" fmla="*/ 2147483647 w 3"/>
              <a:gd name="T11" fmla="*/ 2147483647 h 1"/>
              <a:gd name="T12" fmla="*/ 2147483647 w 3"/>
              <a:gd name="T13" fmla="*/ 2147483647 h 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1">
                <a:moveTo>
                  <a:pt x="2" y="1"/>
                </a:moveTo>
                <a:cubicBezTo>
                  <a:pt x="3" y="1"/>
                  <a:pt x="3" y="1"/>
                  <a:pt x="3" y="0"/>
                </a:cubicBezTo>
                <a:cubicBezTo>
                  <a:pt x="3" y="0"/>
                  <a:pt x="3" y="0"/>
                  <a:pt x="2" y="1"/>
                </a:cubicBezTo>
                <a:cubicBezTo>
                  <a:pt x="2" y="1"/>
                  <a:pt x="2" y="0"/>
                  <a:pt x="1" y="0"/>
                </a:cubicBezTo>
                <a:cubicBezTo>
                  <a:pt x="1" y="0"/>
                  <a:pt x="1" y="0"/>
                  <a:pt x="0" y="1"/>
                </a:cubicBezTo>
                <a:cubicBezTo>
                  <a:pt x="0" y="1"/>
                  <a:pt x="1" y="1"/>
                  <a:pt x="2" y="1"/>
                </a:cubicBezTo>
                <a:cubicBezTo>
                  <a:pt x="2" y="1"/>
                  <a:pt x="2" y="1"/>
                  <a:pt x="2" y="1"/>
                </a:cubicBezTo>
                <a:close/>
              </a:path>
            </a:pathLst>
          </a:custGeom>
          <a:solidFill>
            <a:srgbClr val="1570C1"/>
          </a:solidFill>
          <a:ln>
            <a:noFill/>
          </a:ln>
        </p:spPr>
        <p:txBody>
          <a:bodyPr/>
          <a:lstStyle/>
          <a:p>
            <a:endParaRPr lang="zh-CN" altLang="en-US"/>
          </a:p>
        </p:txBody>
      </p:sp>
      <p:sp>
        <p:nvSpPr>
          <p:cNvPr id="36" name="Freeform 29"/>
          <p:cNvSpPr>
            <a:spLocks/>
          </p:cNvSpPr>
          <p:nvPr/>
        </p:nvSpPr>
        <p:spPr bwMode="auto">
          <a:xfrm>
            <a:off x="6572250" y="3294460"/>
            <a:ext cx="48816" cy="48815"/>
          </a:xfrm>
          <a:custGeom>
            <a:avLst/>
            <a:gdLst>
              <a:gd name="T0" fmla="*/ 0 w 2"/>
              <a:gd name="T1" fmla="*/ 2147483647 h 2"/>
              <a:gd name="T2" fmla="*/ 2147483647 w 2"/>
              <a:gd name="T3" fmla="*/ 2147483647 h 2"/>
              <a:gd name="T4" fmla="*/ 2147483647 w 2"/>
              <a:gd name="T5" fmla="*/ 2147483647 h 2"/>
              <a:gd name="T6" fmla="*/ 2147483647 w 2"/>
              <a:gd name="T7" fmla="*/ 2147483647 h 2"/>
              <a:gd name="T8" fmla="*/ 2147483647 w 2"/>
              <a:gd name="T9" fmla="*/ 2147483647 h 2"/>
              <a:gd name="T10" fmla="*/ 2147483647 w 2"/>
              <a:gd name="T11" fmla="*/ 2147483647 h 2"/>
              <a:gd name="T12" fmla="*/ 2147483647 w 2"/>
              <a:gd name="T13" fmla="*/ 2147483647 h 2"/>
              <a:gd name="T14" fmla="*/ 2147483647 w 2"/>
              <a:gd name="T15" fmla="*/ 2147483647 h 2"/>
              <a:gd name="T16" fmla="*/ 2147483647 w 2"/>
              <a:gd name="T17" fmla="*/ 2147483647 h 2"/>
              <a:gd name="T18" fmla="*/ 2147483647 w 2"/>
              <a:gd name="T19" fmla="*/ 2147483647 h 2"/>
              <a:gd name="T20" fmla="*/ 2147483647 w 2"/>
              <a:gd name="T21" fmla="*/ 2147483647 h 2"/>
              <a:gd name="T22" fmla="*/ 2147483647 w 2"/>
              <a:gd name="T23" fmla="*/ 2147483647 h 2"/>
              <a:gd name="T24" fmla="*/ 2147483647 w 2"/>
              <a:gd name="T25" fmla="*/ 2147483647 h 2"/>
              <a:gd name="T26" fmla="*/ 2147483647 w 2"/>
              <a:gd name="T27" fmla="*/ 2147483647 h 2"/>
              <a:gd name="T28" fmla="*/ 2147483647 w 2"/>
              <a:gd name="T29" fmla="*/ 2147483647 h 2"/>
              <a:gd name="T30" fmla="*/ 2147483647 w 2"/>
              <a:gd name="T31" fmla="*/ 2147483647 h 2"/>
              <a:gd name="T32" fmla="*/ 2147483647 w 2"/>
              <a:gd name="T33" fmla="*/ 2147483647 h 2"/>
              <a:gd name="T34" fmla="*/ 2147483647 w 2"/>
              <a:gd name="T35" fmla="*/ 2147483647 h 2"/>
              <a:gd name="T36" fmla="*/ 2147483647 w 2"/>
              <a:gd name="T37" fmla="*/ 2147483647 h 2"/>
              <a:gd name="T38" fmla="*/ 0 w 2"/>
              <a:gd name="T39" fmla="*/ 2147483647 h 2"/>
              <a:gd name="T40" fmla="*/ 0 w 2"/>
              <a:gd name="T41" fmla="*/ 2147483647 h 2"/>
              <a:gd name="T42" fmla="*/ 0 w 2"/>
              <a:gd name="T43" fmla="*/ 2147483647 h 2"/>
              <a:gd name="T44" fmla="*/ 0 w 2"/>
              <a:gd name="T45" fmla="*/ 2147483647 h 2"/>
              <a:gd name="T46" fmla="*/ 0 w 2"/>
              <a:gd name="T47" fmla="*/ 2147483647 h 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 h="2">
                <a:moveTo>
                  <a:pt x="0" y="2"/>
                </a:moveTo>
                <a:cubicBezTo>
                  <a:pt x="0" y="2"/>
                  <a:pt x="0" y="2"/>
                  <a:pt x="1" y="2"/>
                </a:cubicBezTo>
                <a:cubicBezTo>
                  <a:pt x="1" y="2"/>
                  <a:pt x="1" y="2"/>
                  <a:pt x="1" y="2"/>
                </a:cubicBezTo>
                <a:cubicBezTo>
                  <a:pt x="1" y="2"/>
                  <a:pt x="1" y="2"/>
                  <a:pt x="1" y="2"/>
                </a:cubicBezTo>
                <a:cubicBezTo>
                  <a:pt x="1" y="2"/>
                  <a:pt x="1" y="2"/>
                  <a:pt x="1" y="2"/>
                </a:cubicBezTo>
                <a:cubicBezTo>
                  <a:pt x="1" y="2"/>
                  <a:pt x="1" y="2"/>
                  <a:pt x="1" y="2"/>
                </a:cubicBezTo>
                <a:cubicBezTo>
                  <a:pt x="1" y="2"/>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2" y="1"/>
                  <a:pt x="2" y="1"/>
                </a:cubicBezTo>
                <a:cubicBezTo>
                  <a:pt x="2" y="1"/>
                  <a:pt x="2" y="1"/>
                  <a:pt x="2" y="1"/>
                </a:cubicBezTo>
                <a:cubicBezTo>
                  <a:pt x="2" y="0"/>
                  <a:pt x="1" y="1"/>
                  <a:pt x="1" y="1"/>
                </a:cubicBezTo>
                <a:cubicBezTo>
                  <a:pt x="1" y="1"/>
                  <a:pt x="1" y="1"/>
                  <a:pt x="1" y="1"/>
                </a:cubicBezTo>
                <a:cubicBezTo>
                  <a:pt x="1" y="1"/>
                  <a:pt x="1" y="1"/>
                  <a:pt x="1" y="1"/>
                </a:cubicBezTo>
                <a:cubicBezTo>
                  <a:pt x="1" y="1"/>
                  <a:pt x="1" y="1"/>
                  <a:pt x="0" y="1"/>
                </a:cubicBezTo>
                <a:cubicBezTo>
                  <a:pt x="0" y="1"/>
                  <a:pt x="0" y="1"/>
                  <a:pt x="0" y="1"/>
                </a:cubicBezTo>
                <a:cubicBezTo>
                  <a:pt x="0" y="1"/>
                  <a:pt x="0" y="1"/>
                  <a:pt x="0" y="1"/>
                </a:cubicBezTo>
                <a:cubicBezTo>
                  <a:pt x="0" y="1"/>
                  <a:pt x="0" y="1"/>
                  <a:pt x="0" y="1"/>
                </a:cubicBezTo>
                <a:cubicBezTo>
                  <a:pt x="0" y="2"/>
                  <a:pt x="0" y="2"/>
                  <a:pt x="0" y="2"/>
                </a:cubicBezTo>
                <a:close/>
              </a:path>
            </a:pathLst>
          </a:custGeom>
          <a:solidFill>
            <a:srgbClr val="1570C1"/>
          </a:solidFill>
          <a:ln>
            <a:noFill/>
          </a:ln>
        </p:spPr>
        <p:txBody>
          <a:bodyPr/>
          <a:lstStyle/>
          <a:p>
            <a:endParaRPr lang="zh-CN" altLang="en-US"/>
          </a:p>
        </p:txBody>
      </p:sp>
      <p:sp>
        <p:nvSpPr>
          <p:cNvPr id="37" name="Freeform 30"/>
          <p:cNvSpPr>
            <a:spLocks/>
          </p:cNvSpPr>
          <p:nvPr/>
        </p:nvSpPr>
        <p:spPr bwMode="auto">
          <a:xfrm>
            <a:off x="6450807" y="3098006"/>
            <a:ext cx="97631" cy="147638"/>
          </a:xfrm>
          <a:custGeom>
            <a:avLst/>
            <a:gdLst>
              <a:gd name="T0" fmla="*/ 2147483647 w 4"/>
              <a:gd name="T1" fmla="*/ 0 h 6"/>
              <a:gd name="T2" fmla="*/ 2147483647 w 4"/>
              <a:gd name="T3" fmla="*/ 2147483647 h 6"/>
              <a:gd name="T4" fmla="*/ 2147483647 w 4"/>
              <a:gd name="T5" fmla="*/ 2147483647 h 6"/>
              <a:gd name="T6" fmla="*/ 2147483647 w 4"/>
              <a:gd name="T7" fmla="*/ 2147483647 h 6"/>
              <a:gd name="T8" fmla="*/ 2147483647 w 4"/>
              <a:gd name="T9" fmla="*/ 2147483647 h 6"/>
              <a:gd name="T10" fmla="*/ 0 w 4"/>
              <a:gd name="T11" fmla="*/ 2147483647 h 6"/>
              <a:gd name="T12" fmla="*/ 0 w 4"/>
              <a:gd name="T13" fmla="*/ 2147483647 h 6"/>
              <a:gd name="T14" fmla="*/ 0 w 4"/>
              <a:gd name="T15" fmla="*/ 2147483647 h 6"/>
              <a:gd name="T16" fmla="*/ 0 w 4"/>
              <a:gd name="T17" fmla="*/ 2147483647 h 6"/>
              <a:gd name="T18" fmla="*/ 0 w 4"/>
              <a:gd name="T19" fmla="*/ 2147483647 h 6"/>
              <a:gd name="T20" fmla="*/ 0 w 4"/>
              <a:gd name="T21" fmla="*/ 2147483647 h 6"/>
              <a:gd name="T22" fmla="*/ 2147483647 w 4"/>
              <a:gd name="T23" fmla="*/ 2147483647 h 6"/>
              <a:gd name="T24" fmla="*/ 2147483647 w 4"/>
              <a:gd name="T25" fmla="*/ 2147483647 h 6"/>
              <a:gd name="T26" fmla="*/ 2147483647 w 4"/>
              <a:gd name="T27" fmla="*/ 2147483647 h 6"/>
              <a:gd name="T28" fmla="*/ 2147483647 w 4"/>
              <a:gd name="T29" fmla="*/ 2147483647 h 6"/>
              <a:gd name="T30" fmla="*/ 2147483647 w 4"/>
              <a:gd name="T31" fmla="*/ 2147483647 h 6"/>
              <a:gd name="T32" fmla="*/ 2147483647 w 4"/>
              <a:gd name="T33" fmla="*/ 2147483647 h 6"/>
              <a:gd name="T34" fmla="*/ 2147483647 w 4"/>
              <a:gd name="T35" fmla="*/ 2147483647 h 6"/>
              <a:gd name="T36" fmla="*/ 2147483647 w 4"/>
              <a:gd name="T37" fmla="*/ 2147483647 h 6"/>
              <a:gd name="T38" fmla="*/ 2147483647 w 4"/>
              <a:gd name="T39" fmla="*/ 2147483647 h 6"/>
              <a:gd name="T40" fmla="*/ 2147483647 w 4"/>
              <a:gd name="T41" fmla="*/ 2147483647 h 6"/>
              <a:gd name="T42" fmla="*/ 2147483647 w 4"/>
              <a:gd name="T43" fmla="*/ 2147483647 h 6"/>
              <a:gd name="T44" fmla="*/ 2147483647 w 4"/>
              <a:gd name="T45" fmla="*/ 2147483647 h 6"/>
              <a:gd name="T46" fmla="*/ 2147483647 w 4"/>
              <a:gd name="T47" fmla="*/ 2147483647 h 6"/>
              <a:gd name="T48" fmla="*/ 2147483647 w 4"/>
              <a:gd name="T49" fmla="*/ 2147483647 h 6"/>
              <a:gd name="T50" fmla="*/ 2147483647 w 4"/>
              <a:gd name="T51" fmla="*/ 2147483647 h 6"/>
              <a:gd name="T52" fmla="*/ 2147483647 w 4"/>
              <a:gd name="T53" fmla="*/ 2147483647 h 6"/>
              <a:gd name="T54" fmla="*/ 2147483647 w 4"/>
              <a:gd name="T55" fmla="*/ 2147483647 h 6"/>
              <a:gd name="T56" fmla="*/ 2147483647 w 4"/>
              <a:gd name="T57" fmla="*/ 2147483647 h 6"/>
              <a:gd name="T58" fmla="*/ 2147483647 w 4"/>
              <a:gd name="T59" fmla="*/ 2147483647 h 6"/>
              <a:gd name="T60" fmla="*/ 2147483647 w 4"/>
              <a:gd name="T61" fmla="*/ 2147483647 h 6"/>
              <a:gd name="T62" fmla="*/ 0 w 4"/>
              <a:gd name="T63" fmla="*/ 2147483647 h 6"/>
              <a:gd name="T64" fmla="*/ 2147483647 w 4"/>
              <a:gd name="T65" fmla="*/ 2147483647 h 6"/>
              <a:gd name="T66" fmla="*/ 2147483647 w 4"/>
              <a:gd name="T67" fmla="*/ 2147483647 h 6"/>
              <a:gd name="T68" fmla="*/ 2147483647 w 4"/>
              <a:gd name="T69" fmla="*/ 2147483647 h 6"/>
              <a:gd name="T70" fmla="*/ 2147483647 w 4"/>
              <a:gd name="T71" fmla="*/ 2147483647 h 6"/>
              <a:gd name="T72" fmla="*/ 2147483647 w 4"/>
              <a:gd name="T73" fmla="*/ 2147483647 h 6"/>
              <a:gd name="T74" fmla="*/ 2147483647 w 4"/>
              <a:gd name="T75" fmla="*/ 2147483647 h 6"/>
              <a:gd name="T76" fmla="*/ 2147483647 w 4"/>
              <a:gd name="T77" fmla="*/ 0 h 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4" h="6">
                <a:moveTo>
                  <a:pt x="4" y="0"/>
                </a:moveTo>
                <a:cubicBezTo>
                  <a:pt x="4" y="0"/>
                  <a:pt x="4" y="1"/>
                  <a:pt x="3" y="1"/>
                </a:cubicBezTo>
                <a:cubicBezTo>
                  <a:pt x="3" y="1"/>
                  <a:pt x="3" y="1"/>
                  <a:pt x="2" y="1"/>
                </a:cubicBezTo>
                <a:cubicBezTo>
                  <a:pt x="2" y="1"/>
                  <a:pt x="2" y="1"/>
                  <a:pt x="1" y="1"/>
                </a:cubicBezTo>
                <a:cubicBezTo>
                  <a:pt x="1" y="0"/>
                  <a:pt x="1" y="0"/>
                  <a:pt x="1" y="1"/>
                </a:cubicBezTo>
                <a:cubicBezTo>
                  <a:pt x="1" y="1"/>
                  <a:pt x="1" y="1"/>
                  <a:pt x="0" y="1"/>
                </a:cubicBezTo>
                <a:cubicBezTo>
                  <a:pt x="0" y="1"/>
                  <a:pt x="0" y="2"/>
                  <a:pt x="0" y="2"/>
                </a:cubicBezTo>
                <a:cubicBezTo>
                  <a:pt x="0" y="2"/>
                  <a:pt x="0" y="2"/>
                  <a:pt x="0" y="3"/>
                </a:cubicBezTo>
                <a:cubicBezTo>
                  <a:pt x="0" y="3"/>
                  <a:pt x="0" y="3"/>
                  <a:pt x="0" y="3"/>
                </a:cubicBezTo>
                <a:cubicBezTo>
                  <a:pt x="0" y="4"/>
                  <a:pt x="0" y="4"/>
                  <a:pt x="0" y="4"/>
                </a:cubicBezTo>
                <a:cubicBezTo>
                  <a:pt x="0" y="4"/>
                  <a:pt x="0" y="4"/>
                  <a:pt x="0" y="4"/>
                </a:cubicBezTo>
                <a:cubicBezTo>
                  <a:pt x="1" y="5"/>
                  <a:pt x="1" y="5"/>
                  <a:pt x="1" y="5"/>
                </a:cubicBezTo>
                <a:cubicBezTo>
                  <a:pt x="0" y="6"/>
                  <a:pt x="0" y="6"/>
                  <a:pt x="1" y="6"/>
                </a:cubicBezTo>
                <a:cubicBezTo>
                  <a:pt x="1" y="6"/>
                  <a:pt x="1" y="6"/>
                  <a:pt x="1" y="6"/>
                </a:cubicBezTo>
                <a:cubicBezTo>
                  <a:pt x="1" y="6"/>
                  <a:pt x="1" y="5"/>
                  <a:pt x="1" y="4"/>
                </a:cubicBezTo>
                <a:cubicBezTo>
                  <a:pt x="1" y="4"/>
                  <a:pt x="1" y="4"/>
                  <a:pt x="1" y="4"/>
                </a:cubicBezTo>
                <a:cubicBezTo>
                  <a:pt x="1" y="4"/>
                  <a:pt x="2" y="4"/>
                  <a:pt x="2" y="4"/>
                </a:cubicBezTo>
                <a:cubicBezTo>
                  <a:pt x="2" y="4"/>
                  <a:pt x="1" y="4"/>
                  <a:pt x="2" y="4"/>
                </a:cubicBezTo>
                <a:cubicBezTo>
                  <a:pt x="2" y="5"/>
                  <a:pt x="2" y="5"/>
                  <a:pt x="2" y="5"/>
                </a:cubicBezTo>
                <a:cubicBezTo>
                  <a:pt x="2" y="5"/>
                  <a:pt x="2" y="5"/>
                  <a:pt x="2" y="5"/>
                </a:cubicBezTo>
                <a:cubicBezTo>
                  <a:pt x="2" y="5"/>
                  <a:pt x="3" y="5"/>
                  <a:pt x="3" y="5"/>
                </a:cubicBezTo>
                <a:cubicBezTo>
                  <a:pt x="3" y="5"/>
                  <a:pt x="3" y="5"/>
                  <a:pt x="3" y="5"/>
                </a:cubicBezTo>
                <a:cubicBezTo>
                  <a:pt x="3" y="5"/>
                  <a:pt x="3" y="5"/>
                  <a:pt x="3" y="4"/>
                </a:cubicBezTo>
                <a:cubicBezTo>
                  <a:pt x="2" y="4"/>
                  <a:pt x="3" y="4"/>
                  <a:pt x="3" y="4"/>
                </a:cubicBezTo>
                <a:cubicBezTo>
                  <a:pt x="3" y="4"/>
                  <a:pt x="3" y="3"/>
                  <a:pt x="2" y="3"/>
                </a:cubicBezTo>
                <a:cubicBezTo>
                  <a:pt x="2" y="3"/>
                  <a:pt x="2" y="3"/>
                  <a:pt x="2" y="3"/>
                </a:cubicBezTo>
                <a:cubicBezTo>
                  <a:pt x="2" y="3"/>
                  <a:pt x="2" y="3"/>
                  <a:pt x="2" y="2"/>
                </a:cubicBezTo>
                <a:cubicBezTo>
                  <a:pt x="2" y="2"/>
                  <a:pt x="3" y="2"/>
                  <a:pt x="3" y="2"/>
                </a:cubicBezTo>
                <a:cubicBezTo>
                  <a:pt x="3" y="2"/>
                  <a:pt x="3" y="2"/>
                  <a:pt x="2" y="2"/>
                </a:cubicBezTo>
                <a:cubicBezTo>
                  <a:pt x="2" y="2"/>
                  <a:pt x="2" y="2"/>
                  <a:pt x="1" y="2"/>
                </a:cubicBezTo>
                <a:cubicBezTo>
                  <a:pt x="1" y="3"/>
                  <a:pt x="1" y="3"/>
                  <a:pt x="1" y="3"/>
                </a:cubicBezTo>
                <a:cubicBezTo>
                  <a:pt x="1" y="3"/>
                  <a:pt x="0" y="2"/>
                  <a:pt x="0" y="2"/>
                </a:cubicBezTo>
                <a:cubicBezTo>
                  <a:pt x="1" y="2"/>
                  <a:pt x="1" y="2"/>
                  <a:pt x="1" y="1"/>
                </a:cubicBezTo>
                <a:cubicBezTo>
                  <a:pt x="1" y="1"/>
                  <a:pt x="1" y="1"/>
                  <a:pt x="1" y="1"/>
                </a:cubicBezTo>
                <a:cubicBezTo>
                  <a:pt x="1" y="1"/>
                  <a:pt x="2" y="1"/>
                  <a:pt x="2" y="1"/>
                </a:cubicBezTo>
                <a:cubicBezTo>
                  <a:pt x="2" y="1"/>
                  <a:pt x="2" y="1"/>
                  <a:pt x="3" y="1"/>
                </a:cubicBezTo>
                <a:cubicBezTo>
                  <a:pt x="3" y="1"/>
                  <a:pt x="3" y="1"/>
                  <a:pt x="3" y="1"/>
                </a:cubicBezTo>
                <a:cubicBezTo>
                  <a:pt x="4" y="1"/>
                  <a:pt x="4" y="1"/>
                  <a:pt x="4" y="1"/>
                </a:cubicBezTo>
                <a:cubicBezTo>
                  <a:pt x="4" y="1"/>
                  <a:pt x="4" y="0"/>
                  <a:pt x="4" y="0"/>
                </a:cubicBezTo>
                <a:close/>
              </a:path>
            </a:pathLst>
          </a:custGeom>
          <a:solidFill>
            <a:srgbClr val="1570C1"/>
          </a:solidFill>
          <a:ln>
            <a:noFill/>
          </a:ln>
        </p:spPr>
        <p:txBody>
          <a:bodyPr/>
          <a:lstStyle/>
          <a:p>
            <a:endParaRPr lang="zh-CN" altLang="en-US"/>
          </a:p>
        </p:txBody>
      </p:sp>
      <p:sp>
        <p:nvSpPr>
          <p:cNvPr id="38" name="Freeform 31"/>
          <p:cNvSpPr>
            <a:spLocks/>
          </p:cNvSpPr>
          <p:nvPr/>
        </p:nvSpPr>
        <p:spPr bwMode="auto">
          <a:xfrm>
            <a:off x="6232922" y="3001566"/>
            <a:ext cx="194072" cy="219075"/>
          </a:xfrm>
          <a:custGeom>
            <a:avLst/>
            <a:gdLst>
              <a:gd name="T0" fmla="*/ 2147483647 w 8"/>
              <a:gd name="T1" fmla="*/ 2147483647 h 9"/>
              <a:gd name="T2" fmla="*/ 2147483647 w 8"/>
              <a:gd name="T3" fmla="*/ 2147483647 h 9"/>
              <a:gd name="T4" fmla="*/ 2147483647 w 8"/>
              <a:gd name="T5" fmla="*/ 2147483647 h 9"/>
              <a:gd name="T6" fmla="*/ 2147483647 w 8"/>
              <a:gd name="T7" fmla="*/ 2147483647 h 9"/>
              <a:gd name="T8" fmla="*/ 2147483647 w 8"/>
              <a:gd name="T9" fmla="*/ 2147483647 h 9"/>
              <a:gd name="T10" fmla="*/ 2147483647 w 8"/>
              <a:gd name="T11" fmla="*/ 2147483647 h 9"/>
              <a:gd name="T12" fmla="*/ 2147483647 w 8"/>
              <a:gd name="T13" fmla="*/ 2147483647 h 9"/>
              <a:gd name="T14" fmla="*/ 2147483647 w 8"/>
              <a:gd name="T15" fmla="*/ 2147483647 h 9"/>
              <a:gd name="T16" fmla="*/ 2147483647 w 8"/>
              <a:gd name="T17" fmla="*/ 0 h 9"/>
              <a:gd name="T18" fmla="*/ 2147483647 w 8"/>
              <a:gd name="T19" fmla="*/ 2147483647 h 9"/>
              <a:gd name="T20" fmla="*/ 2147483647 w 8"/>
              <a:gd name="T21" fmla="*/ 2147483647 h 9"/>
              <a:gd name="T22" fmla="*/ 2147483647 w 8"/>
              <a:gd name="T23" fmla="*/ 2147483647 h 9"/>
              <a:gd name="T24" fmla="*/ 2147483647 w 8"/>
              <a:gd name="T25" fmla="*/ 2147483647 h 9"/>
              <a:gd name="T26" fmla="*/ 2147483647 w 8"/>
              <a:gd name="T27" fmla="*/ 2147483647 h 9"/>
              <a:gd name="T28" fmla="*/ 2147483647 w 8"/>
              <a:gd name="T29" fmla="*/ 2147483647 h 9"/>
              <a:gd name="T30" fmla="*/ 2147483647 w 8"/>
              <a:gd name="T31" fmla="*/ 2147483647 h 9"/>
              <a:gd name="T32" fmla="*/ 2147483647 w 8"/>
              <a:gd name="T33" fmla="*/ 2147483647 h 9"/>
              <a:gd name="T34" fmla="*/ 2147483647 w 8"/>
              <a:gd name="T35" fmla="*/ 2147483647 h 9"/>
              <a:gd name="T36" fmla="*/ 2147483647 w 8"/>
              <a:gd name="T37" fmla="*/ 2147483647 h 9"/>
              <a:gd name="T38" fmla="*/ 2147483647 w 8"/>
              <a:gd name="T39" fmla="*/ 2147483647 h 9"/>
              <a:gd name="T40" fmla="*/ 2147483647 w 8"/>
              <a:gd name="T41" fmla="*/ 2147483647 h 9"/>
              <a:gd name="T42" fmla="*/ 2147483647 w 8"/>
              <a:gd name="T43" fmla="*/ 2147483647 h 9"/>
              <a:gd name="T44" fmla="*/ 2147483647 w 8"/>
              <a:gd name="T45" fmla="*/ 2147483647 h 9"/>
              <a:gd name="T46" fmla="*/ 2147483647 w 8"/>
              <a:gd name="T47" fmla="*/ 2147483647 h 9"/>
              <a:gd name="T48" fmla="*/ 2147483647 w 8"/>
              <a:gd name="T49" fmla="*/ 2147483647 h 9"/>
              <a:gd name="T50" fmla="*/ 0 w 8"/>
              <a:gd name="T51" fmla="*/ 2147483647 h 9"/>
              <a:gd name="T52" fmla="*/ 2147483647 w 8"/>
              <a:gd name="T53" fmla="*/ 2147483647 h 9"/>
              <a:gd name="T54" fmla="*/ 2147483647 w 8"/>
              <a:gd name="T55" fmla="*/ 2147483647 h 9"/>
              <a:gd name="T56" fmla="*/ 2147483647 w 8"/>
              <a:gd name="T57" fmla="*/ 2147483647 h 9"/>
              <a:gd name="T58" fmla="*/ 2147483647 w 8"/>
              <a:gd name="T59" fmla="*/ 2147483647 h 9"/>
              <a:gd name="T60" fmla="*/ 2147483647 w 8"/>
              <a:gd name="T61" fmla="*/ 2147483647 h 9"/>
              <a:gd name="T62" fmla="*/ 2147483647 w 8"/>
              <a:gd name="T63" fmla="*/ 2147483647 h 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8" h="9">
                <a:moveTo>
                  <a:pt x="7" y="6"/>
                </a:moveTo>
                <a:cubicBezTo>
                  <a:pt x="8" y="5"/>
                  <a:pt x="7" y="5"/>
                  <a:pt x="8" y="5"/>
                </a:cubicBezTo>
                <a:cubicBezTo>
                  <a:pt x="8" y="5"/>
                  <a:pt x="8" y="5"/>
                  <a:pt x="8" y="5"/>
                </a:cubicBezTo>
                <a:cubicBezTo>
                  <a:pt x="8" y="4"/>
                  <a:pt x="7" y="4"/>
                  <a:pt x="7" y="4"/>
                </a:cubicBezTo>
                <a:cubicBezTo>
                  <a:pt x="7" y="4"/>
                  <a:pt x="7" y="4"/>
                  <a:pt x="7" y="4"/>
                </a:cubicBezTo>
                <a:cubicBezTo>
                  <a:pt x="7" y="3"/>
                  <a:pt x="6" y="3"/>
                  <a:pt x="6" y="3"/>
                </a:cubicBezTo>
                <a:cubicBezTo>
                  <a:pt x="7" y="3"/>
                  <a:pt x="7" y="3"/>
                  <a:pt x="7" y="3"/>
                </a:cubicBezTo>
                <a:cubicBezTo>
                  <a:pt x="7" y="3"/>
                  <a:pt x="7" y="3"/>
                  <a:pt x="7" y="3"/>
                </a:cubicBezTo>
                <a:cubicBezTo>
                  <a:pt x="7" y="3"/>
                  <a:pt x="7" y="3"/>
                  <a:pt x="7" y="3"/>
                </a:cubicBezTo>
                <a:cubicBezTo>
                  <a:pt x="7" y="2"/>
                  <a:pt x="7" y="2"/>
                  <a:pt x="7" y="2"/>
                </a:cubicBezTo>
                <a:cubicBezTo>
                  <a:pt x="7" y="2"/>
                  <a:pt x="7" y="2"/>
                  <a:pt x="7" y="2"/>
                </a:cubicBezTo>
                <a:cubicBezTo>
                  <a:pt x="7" y="2"/>
                  <a:pt x="7" y="2"/>
                  <a:pt x="7" y="2"/>
                </a:cubicBezTo>
                <a:cubicBezTo>
                  <a:pt x="7" y="2"/>
                  <a:pt x="7" y="2"/>
                  <a:pt x="7" y="2"/>
                </a:cubicBezTo>
                <a:cubicBezTo>
                  <a:pt x="7" y="2"/>
                  <a:pt x="8" y="2"/>
                  <a:pt x="7" y="2"/>
                </a:cubicBezTo>
                <a:cubicBezTo>
                  <a:pt x="7" y="2"/>
                  <a:pt x="8" y="1"/>
                  <a:pt x="8" y="1"/>
                </a:cubicBezTo>
                <a:cubicBezTo>
                  <a:pt x="7" y="1"/>
                  <a:pt x="7" y="1"/>
                  <a:pt x="7" y="1"/>
                </a:cubicBezTo>
                <a:cubicBezTo>
                  <a:pt x="6" y="1"/>
                  <a:pt x="6" y="1"/>
                  <a:pt x="6" y="1"/>
                </a:cubicBezTo>
                <a:cubicBezTo>
                  <a:pt x="6" y="1"/>
                  <a:pt x="6" y="0"/>
                  <a:pt x="6" y="0"/>
                </a:cubicBezTo>
                <a:cubicBezTo>
                  <a:pt x="6" y="0"/>
                  <a:pt x="6" y="0"/>
                  <a:pt x="5" y="0"/>
                </a:cubicBezTo>
                <a:cubicBezTo>
                  <a:pt x="5" y="0"/>
                  <a:pt x="5" y="1"/>
                  <a:pt x="5" y="1"/>
                </a:cubicBezTo>
                <a:cubicBezTo>
                  <a:pt x="5" y="1"/>
                  <a:pt x="5" y="1"/>
                  <a:pt x="5" y="1"/>
                </a:cubicBezTo>
                <a:cubicBezTo>
                  <a:pt x="5" y="1"/>
                  <a:pt x="5" y="2"/>
                  <a:pt x="5" y="2"/>
                </a:cubicBezTo>
                <a:cubicBezTo>
                  <a:pt x="5"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2" y="3"/>
                  <a:pt x="2" y="3"/>
                </a:cubicBezTo>
                <a:cubicBezTo>
                  <a:pt x="2" y="3"/>
                  <a:pt x="2" y="4"/>
                  <a:pt x="2" y="4"/>
                </a:cubicBezTo>
                <a:cubicBezTo>
                  <a:pt x="2"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0" y="4"/>
                </a:cubicBezTo>
                <a:cubicBezTo>
                  <a:pt x="0" y="4"/>
                  <a:pt x="0" y="5"/>
                  <a:pt x="0" y="5"/>
                </a:cubicBezTo>
                <a:cubicBezTo>
                  <a:pt x="0" y="5"/>
                  <a:pt x="1" y="6"/>
                  <a:pt x="1" y="6"/>
                </a:cubicBezTo>
                <a:cubicBezTo>
                  <a:pt x="1" y="6"/>
                  <a:pt x="1" y="6"/>
                  <a:pt x="1" y="6"/>
                </a:cubicBezTo>
                <a:cubicBezTo>
                  <a:pt x="1" y="7"/>
                  <a:pt x="2" y="8"/>
                  <a:pt x="2" y="8"/>
                </a:cubicBezTo>
                <a:cubicBezTo>
                  <a:pt x="2" y="8"/>
                  <a:pt x="3" y="8"/>
                  <a:pt x="3" y="8"/>
                </a:cubicBezTo>
                <a:cubicBezTo>
                  <a:pt x="3" y="8"/>
                  <a:pt x="3" y="8"/>
                  <a:pt x="3" y="8"/>
                </a:cubicBezTo>
                <a:cubicBezTo>
                  <a:pt x="3" y="8"/>
                  <a:pt x="4" y="8"/>
                  <a:pt x="4" y="8"/>
                </a:cubicBezTo>
                <a:cubicBezTo>
                  <a:pt x="4" y="8"/>
                  <a:pt x="4" y="8"/>
                  <a:pt x="4" y="8"/>
                </a:cubicBezTo>
                <a:cubicBezTo>
                  <a:pt x="5" y="8"/>
                  <a:pt x="5" y="8"/>
                  <a:pt x="5" y="9"/>
                </a:cubicBezTo>
                <a:cubicBezTo>
                  <a:pt x="5" y="9"/>
                  <a:pt x="5" y="9"/>
                  <a:pt x="6" y="9"/>
                </a:cubicBezTo>
                <a:cubicBezTo>
                  <a:pt x="6" y="8"/>
                  <a:pt x="7" y="8"/>
                  <a:pt x="7" y="8"/>
                </a:cubicBezTo>
                <a:cubicBezTo>
                  <a:pt x="7" y="7"/>
                  <a:pt x="6" y="7"/>
                  <a:pt x="7" y="7"/>
                </a:cubicBezTo>
                <a:cubicBezTo>
                  <a:pt x="7" y="7"/>
                  <a:pt x="7" y="6"/>
                  <a:pt x="7" y="6"/>
                </a:cubicBezTo>
                <a:close/>
              </a:path>
            </a:pathLst>
          </a:custGeom>
          <a:solidFill>
            <a:srgbClr val="1570C1"/>
          </a:solidFill>
          <a:ln>
            <a:noFill/>
          </a:ln>
        </p:spPr>
        <p:txBody>
          <a:bodyPr/>
          <a:lstStyle/>
          <a:p>
            <a:endParaRPr lang="zh-CN" altLang="en-US"/>
          </a:p>
        </p:txBody>
      </p:sp>
      <p:sp>
        <p:nvSpPr>
          <p:cNvPr id="39" name="Freeform 32"/>
          <p:cNvSpPr>
            <a:spLocks/>
          </p:cNvSpPr>
          <p:nvPr/>
        </p:nvSpPr>
        <p:spPr bwMode="auto">
          <a:xfrm>
            <a:off x="6160294" y="2731294"/>
            <a:ext cx="47625" cy="48816"/>
          </a:xfrm>
          <a:custGeom>
            <a:avLst/>
            <a:gdLst>
              <a:gd name="T0" fmla="*/ 2147483647 w 2"/>
              <a:gd name="T1" fmla="*/ 2147483647 h 2"/>
              <a:gd name="T2" fmla="*/ 0 w 2"/>
              <a:gd name="T3" fmla="*/ 2147483647 h 2"/>
              <a:gd name="T4" fmla="*/ 2147483647 w 2"/>
              <a:gd name="T5" fmla="*/ 2147483647 h 2"/>
              <a:gd name="T6" fmla="*/ 2147483647 w 2"/>
              <a:gd name="T7" fmla="*/ 2147483647 h 2"/>
              <a:gd name="T8" fmla="*/ 2147483647 w 2"/>
              <a:gd name="T9" fmla="*/ 2147483647 h 2"/>
              <a:gd name="T10" fmla="*/ 2147483647 w 2"/>
              <a:gd name="T11" fmla="*/ 2147483647 h 2"/>
              <a:gd name="T12" fmla="*/ 2147483647 w 2"/>
              <a:gd name="T13" fmla="*/ 2147483647 h 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 h="2">
                <a:moveTo>
                  <a:pt x="1" y="1"/>
                </a:moveTo>
                <a:cubicBezTo>
                  <a:pt x="1" y="1"/>
                  <a:pt x="1" y="1"/>
                  <a:pt x="0" y="1"/>
                </a:cubicBezTo>
                <a:cubicBezTo>
                  <a:pt x="0" y="1"/>
                  <a:pt x="0" y="2"/>
                  <a:pt x="1" y="2"/>
                </a:cubicBezTo>
                <a:cubicBezTo>
                  <a:pt x="1" y="2"/>
                  <a:pt x="2" y="2"/>
                  <a:pt x="2" y="2"/>
                </a:cubicBezTo>
                <a:cubicBezTo>
                  <a:pt x="2" y="2"/>
                  <a:pt x="2" y="1"/>
                  <a:pt x="2" y="1"/>
                </a:cubicBezTo>
                <a:cubicBezTo>
                  <a:pt x="2" y="1"/>
                  <a:pt x="2" y="1"/>
                  <a:pt x="2" y="1"/>
                </a:cubicBezTo>
                <a:cubicBezTo>
                  <a:pt x="2" y="0"/>
                  <a:pt x="2" y="0"/>
                  <a:pt x="1" y="1"/>
                </a:cubicBezTo>
                <a:close/>
              </a:path>
            </a:pathLst>
          </a:custGeom>
          <a:solidFill>
            <a:srgbClr val="1570C1"/>
          </a:solidFill>
          <a:ln>
            <a:noFill/>
          </a:ln>
        </p:spPr>
        <p:txBody>
          <a:bodyPr/>
          <a:lstStyle/>
          <a:p>
            <a:endParaRPr lang="zh-CN" altLang="en-US"/>
          </a:p>
        </p:txBody>
      </p:sp>
      <p:sp>
        <p:nvSpPr>
          <p:cNvPr id="40" name="Freeform 33"/>
          <p:cNvSpPr>
            <a:spLocks/>
          </p:cNvSpPr>
          <p:nvPr/>
        </p:nvSpPr>
        <p:spPr bwMode="auto">
          <a:xfrm>
            <a:off x="6354367" y="2633662"/>
            <a:ext cx="48815" cy="72629"/>
          </a:xfrm>
          <a:custGeom>
            <a:avLst/>
            <a:gdLst>
              <a:gd name="T0" fmla="*/ 2147483647 w 2"/>
              <a:gd name="T1" fmla="*/ 0 h 3"/>
              <a:gd name="T2" fmla="*/ 2147483647 w 2"/>
              <a:gd name="T3" fmla="*/ 2147483647 h 3"/>
              <a:gd name="T4" fmla="*/ 2147483647 w 2"/>
              <a:gd name="T5" fmla="*/ 2147483647 h 3"/>
              <a:gd name="T6" fmla="*/ 2147483647 w 2"/>
              <a:gd name="T7" fmla="*/ 2147483647 h 3"/>
              <a:gd name="T8" fmla="*/ 2147483647 w 2"/>
              <a:gd name="T9" fmla="*/ 2147483647 h 3"/>
              <a:gd name="T10" fmla="*/ 2147483647 w 2"/>
              <a:gd name="T11" fmla="*/ 2147483647 h 3"/>
              <a:gd name="T12" fmla="*/ 2147483647 w 2"/>
              <a:gd name="T13" fmla="*/ 2147483647 h 3"/>
              <a:gd name="T14" fmla="*/ 2147483647 w 2"/>
              <a:gd name="T15" fmla="*/ 0 h 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 h="3">
                <a:moveTo>
                  <a:pt x="1" y="0"/>
                </a:moveTo>
                <a:cubicBezTo>
                  <a:pt x="1" y="0"/>
                  <a:pt x="1" y="1"/>
                  <a:pt x="1" y="1"/>
                </a:cubicBezTo>
                <a:cubicBezTo>
                  <a:pt x="1" y="1"/>
                  <a:pt x="0" y="2"/>
                  <a:pt x="1" y="2"/>
                </a:cubicBezTo>
                <a:cubicBezTo>
                  <a:pt x="1" y="2"/>
                  <a:pt x="1" y="3"/>
                  <a:pt x="1" y="3"/>
                </a:cubicBezTo>
                <a:cubicBezTo>
                  <a:pt x="1" y="3"/>
                  <a:pt x="1" y="3"/>
                  <a:pt x="1" y="3"/>
                </a:cubicBezTo>
                <a:cubicBezTo>
                  <a:pt x="1" y="2"/>
                  <a:pt x="1" y="2"/>
                  <a:pt x="2" y="2"/>
                </a:cubicBezTo>
                <a:cubicBezTo>
                  <a:pt x="2" y="2"/>
                  <a:pt x="2" y="1"/>
                  <a:pt x="2" y="1"/>
                </a:cubicBezTo>
                <a:cubicBezTo>
                  <a:pt x="2" y="1"/>
                  <a:pt x="1" y="0"/>
                  <a:pt x="1" y="0"/>
                </a:cubicBezTo>
                <a:close/>
              </a:path>
            </a:pathLst>
          </a:custGeom>
          <a:solidFill>
            <a:srgbClr val="1570C1"/>
          </a:solidFill>
          <a:ln>
            <a:noFill/>
          </a:ln>
        </p:spPr>
        <p:txBody>
          <a:bodyPr/>
          <a:lstStyle/>
          <a:p>
            <a:endParaRPr lang="zh-CN" altLang="en-US"/>
          </a:p>
        </p:txBody>
      </p:sp>
      <p:sp>
        <p:nvSpPr>
          <p:cNvPr id="41" name="Freeform 34"/>
          <p:cNvSpPr>
            <a:spLocks/>
          </p:cNvSpPr>
          <p:nvPr/>
        </p:nvSpPr>
        <p:spPr bwMode="auto">
          <a:xfrm>
            <a:off x="6500813" y="2461023"/>
            <a:ext cx="47625" cy="73819"/>
          </a:xfrm>
          <a:custGeom>
            <a:avLst/>
            <a:gdLst>
              <a:gd name="T0" fmla="*/ 2147483647 w 2"/>
              <a:gd name="T1" fmla="*/ 2147483647 h 3"/>
              <a:gd name="T2" fmla="*/ 2147483647 w 2"/>
              <a:gd name="T3" fmla="*/ 0 h 3"/>
              <a:gd name="T4" fmla="*/ 2147483647 w 2"/>
              <a:gd name="T5" fmla="*/ 0 h 3"/>
              <a:gd name="T6" fmla="*/ 0 w 2"/>
              <a:gd name="T7" fmla="*/ 0 h 3"/>
              <a:gd name="T8" fmla="*/ 0 w 2"/>
              <a:gd name="T9" fmla="*/ 2147483647 h 3"/>
              <a:gd name="T10" fmla="*/ 0 w 2"/>
              <a:gd name="T11" fmla="*/ 2147483647 h 3"/>
              <a:gd name="T12" fmla="*/ 0 w 2"/>
              <a:gd name="T13" fmla="*/ 2147483647 h 3"/>
              <a:gd name="T14" fmla="*/ 0 w 2"/>
              <a:gd name="T15" fmla="*/ 2147483647 h 3"/>
              <a:gd name="T16" fmla="*/ 2147483647 w 2"/>
              <a:gd name="T17" fmla="*/ 2147483647 h 3"/>
              <a:gd name="T18" fmla="*/ 2147483647 w 2"/>
              <a:gd name="T19" fmla="*/ 2147483647 h 3"/>
              <a:gd name="T20" fmla="*/ 2147483647 w 2"/>
              <a:gd name="T21" fmla="*/ 2147483647 h 3"/>
              <a:gd name="T22" fmla="*/ 2147483647 w 2"/>
              <a:gd name="T23" fmla="*/ 2147483647 h 3"/>
              <a:gd name="T24" fmla="*/ 2147483647 w 2"/>
              <a:gd name="T25" fmla="*/ 2147483647 h 3"/>
              <a:gd name="T26" fmla="*/ 2147483647 w 2"/>
              <a:gd name="T27" fmla="*/ 2147483647 h 3"/>
              <a:gd name="T28" fmla="*/ 2147483647 w 2"/>
              <a:gd name="T29" fmla="*/ 2147483647 h 3"/>
              <a:gd name="T30" fmla="*/ 2147483647 w 2"/>
              <a:gd name="T31" fmla="*/ 2147483647 h 3"/>
              <a:gd name="T32" fmla="*/ 2147483647 w 2"/>
              <a:gd name="T33" fmla="*/ 2147483647 h 3"/>
              <a:gd name="T34" fmla="*/ 2147483647 w 2"/>
              <a:gd name="T35" fmla="*/ 2147483647 h 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 h="3">
                <a:moveTo>
                  <a:pt x="2" y="1"/>
                </a:moveTo>
                <a:cubicBezTo>
                  <a:pt x="1" y="1"/>
                  <a:pt x="1" y="0"/>
                  <a:pt x="1" y="0"/>
                </a:cubicBezTo>
                <a:cubicBezTo>
                  <a:pt x="1" y="1"/>
                  <a:pt x="1" y="1"/>
                  <a:pt x="1" y="0"/>
                </a:cubicBezTo>
                <a:cubicBezTo>
                  <a:pt x="1" y="0"/>
                  <a:pt x="0" y="0"/>
                  <a:pt x="0" y="0"/>
                </a:cubicBezTo>
                <a:cubicBezTo>
                  <a:pt x="0" y="1"/>
                  <a:pt x="0" y="1"/>
                  <a:pt x="0" y="1"/>
                </a:cubicBezTo>
                <a:cubicBezTo>
                  <a:pt x="0" y="1"/>
                  <a:pt x="0" y="1"/>
                  <a:pt x="0" y="1"/>
                </a:cubicBezTo>
                <a:cubicBezTo>
                  <a:pt x="0" y="1"/>
                  <a:pt x="0" y="1"/>
                  <a:pt x="0" y="1"/>
                </a:cubicBezTo>
                <a:cubicBezTo>
                  <a:pt x="1" y="1"/>
                  <a:pt x="0" y="1"/>
                  <a:pt x="0" y="1"/>
                </a:cubicBezTo>
                <a:cubicBezTo>
                  <a:pt x="1" y="1"/>
                  <a:pt x="1" y="1"/>
                  <a:pt x="1" y="1"/>
                </a:cubicBezTo>
                <a:cubicBezTo>
                  <a:pt x="1" y="1"/>
                  <a:pt x="1" y="2"/>
                  <a:pt x="1" y="2"/>
                </a:cubicBezTo>
                <a:cubicBezTo>
                  <a:pt x="1" y="2"/>
                  <a:pt x="1" y="2"/>
                  <a:pt x="1" y="2"/>
                </a:cubicBezTo>
                <a:cubicBezTo>
                  <a:pt x="1" y="2"/>
                  <a:pt x="1" y="3"/>
                  <a:pt x="1" y="3"/>
                </a:cubicBezTo>
                <a:cubicBezTo>
                  <a:pt x="1" y="3"/>
                  <a:pt x="1" y="2"/>
                  <a:pt x="1" y="2"/>
                </a:cubicBezTo>
                <a:cubicBezTo>
                  <a:pt x="1" y="2"/>
                  <a:pt x="1" y="3"/>
                  <a:pt x="1" y="3"/>
                </a:cubicBezTo>
                <a:cubicBezTo>
                  <a:pt x="2" y="3"/>
                  <a:pt x="2" y="3"/>
                  <a:pt x="2" y="2"/>
                </a:cubicBezTo>
                <a:cubicBezTo>
                  <a:pt x="2" y="2"/>
                  <a:pt x="2" y="2"/>
                  <a:pt x="2" y="2"/>
                </a:cubicBezTo>
                <a:cubicBezTo>
                  <a:pt x="2" y="2"/>
                  <a:pt x="2" y="1"/>
                  <a:pt x="2" y="1"/>
                </a:cubicBezTo>
                <a:cubicBezTo>
                  <a:pt x="2" y="1"/>
                  <a:pt x="2" y="1"/>
                  <a:pt x="2" y="1"/>
                </a:cubicBezTo>
                <a:close/>
              </a:path>
            </a:pathLst>
          </a:custGeom>
          <a:solidFill>
            <a:srgbClr val="1570C1"/>
          </a:solidFill>
          <a:ln>
            <a:noFill/>
          </a:ln>
        </p:spPr>
        <p:txBody>
          <a:bodyPr/>
          <a:lstStyle/>
          <a:p>
            <a:endParaRPr lang="zh-CN" altLang="en-US"/>
          </a:p>
        </p:txBody>
      </p:sp>
      <p:sp>
        <p:nvSpPr>
          <p:cNvPr id="42" name="Freeform 35"/>
          <p:cNvSpPr>
            <a:spLocks/>
          </p:cNvSpPr>
          <p:nvPr/>
        </p:nvSpPr>
        <p:spPr bwMode="auto">
          <a:xfrm>
            <a:off x="6548438" y="2461023"/>
            <a:ext cx="48816" cy="48815"/>
          </a:xfrm>
          <a:custGeom>
            <a:avLst/>
            <a:gdLst>
              <a:gd name="T0" fmla="*/ 2147483647 w 2"/>
              <a:gd name="T1" fmla="*/ 2147483647 h 2"/>
              <a:gd name="T2" fmla="*/ 2147483647 w 2"/>
              <a:gd name="T3" fmla="*/ 2147483647 h 2"/>
              <a:gd name="T4" fmla="*/ 2147483647 w 2"/>
              <a:gd name="T5" fmla="*/ 2147483647 h 2"/>
              <a:gd name="T6" fmla="*/ 2147483647 w 2"/>
              <a:gd name="T7" fmla="*/ 0 h 2"/>
              <a:gd name="T8" fmla="*/ 2147483647 w 2"/>
              <a:gd name="T9" fmla="*/ 0 h 2"/>
              <a:gd name="T10" fmla="*/ 2147483647 w 2"/>
              <a:gd name="T11" fmla="*/ 0 h 2"/>
              <a:gd name="T12" fmla="*/ 0 w 2"/>
              <a:gd name="T13" fmla="*/ 0 h 2"/>
              <a:gd name="T14" fmla="*/ 0 w 2"/>
              <a:gd name="T15" fmla="*/ 2147483647 h 2"/>
              <a:gd name="T16" fmla="*/ 0 w 2"/>
              <a:gd name="T17" fmla="*/ 2147483647 h 2"/>
              <a:gd name="T18" fmla="*/ 2147483647 w 2"/>
              <a:gd name="T19" fmla="*/ 2147483647 h 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 h="2">
                <a:moveTo>
                  <a:pt x="1" y="1"/>
                </a:moveTo>
                <a:cubicBezTo>
                  <a:pt x="1" y="2"/>
                  <a:pt x="1" y="1"/>
                  <a:pt x="1" y="1"/>
                </a:cubicBezTo>
                <a:cubicBezTo>
                  <a:pt x="1" y="1"/>
                  <a:pt x="1" y="1"/>
                  <a:pt x="1" y="1"/>
                </a:cubicBezTo>
                <a:cubicBezTo>
                  <a:pt x="2" y="1"/>
                  <a:pt x="2" y="0"/>
                  <a:pt x="2" y="0"/>
                </a:cubicBezTo>
                <a:cubicBezTo>
                  <a:pt x="2" y="0"/>
                  <a:pt x="1" y="0"/>
                  <a:pt x="1" y="0"/>
                </a:cubicBezTo>
                <a:cubicBezTo>
                  <a:pt x="1" y="0"/>
                  <a:pt x="1" y="0"/>
                  <a:pt x="1" y="0"/>
                </a:cubicBezTo>
                <a:cubicBezTo>
                  <a:pt x="1" y="0"/>
                  <a:pt x="0" y="0"/>
                  <a:pt x="0" y="0"/>
                </a:cubicBezTo>
                <a:cubicBezTo>
                  <a:pt x="0" y="0"/>
                  <a:pt x="0" y="1"/>
                  <a:pt x="0" y="1"/>
                </a:cubicBezTo>
                <a:cubicBezTo>
                  <a:pt x="0" y="1"/>
                  <a:pt x="0" y="1"/>
                  <a:pt x="0" y="1"/>
                </a:cubicBezTo>
                <a:cubicBezTo>
                  <a:pt x="0" y="1"/>
                  <a:pt x="0" y="1"/>
                  <a:pt x="1" y="1"/>
                </a:cubicBezTo>
                <a:close/>
              </a:path>
            </a:pathLst>
          </a:custGeom>
          <a:solidFill>
            <a:srgbClr val="1570C1"/>
          </a:solidFill>
          <a:ln>
            <a:noFill/>
          </a:ln>
        </p:spPr>
        <p:txBody>
          <a:bodyPr/>
          <a:lstStyle/>
          <a:p>
            <a:endParaRPr lang="zh-CN" altLang="en-US"/>
          </a:p>
        </p:txBody>
      </p:sp>
      <p:sp>
        <p:nvSpPr>
          <p:cNvPr id="43" name="Freeform 36"/>
          <p:cNvSpPr>
            <a:spLocks/>
          </p:cNvSpPr>
          <p:nvPr/>
        </p:nvSpPr>
        <p:spPr bwMode="auto">
          <a:xfrm>
            <a:off x="6523435" y="2315766"/>
            <a:ext cx="170259" cy="170259"/>
          </a:xfrm>
          <a:custGeom>
            <a:avLst/>
            <a:gdLst>
              <a:gd name="T0" fmla="*/ 2147483647 w 7"/>
              <a:gd name="T1" fmla="*/ 2147483647 h 7"/>
              <a:gd name="T2" fmla="*/ 2147483647 w 7"/>
              <a:gd name="T3" fmla="*/ 2147483647 h 7"/>
              <a:gd name="T4" fmla="*/ 2147483647 w 7"/>
              <a:gd name="T5" fmla="*/ 2147483647 h 7"/>
              <a:gd name="T6" fmla="*/ 2147483647 w 7"/>
              <a:gd name="T7" fmla="*/ 2147483647 h 7"/>
              <a:gd name="T8" fmla="*/ 2147483647 w 7"/>
              <a:gd name="T9" fmla="*/ 2147483647 h 7"/>
              <a:gd name="T10" fmla="*/ 2147483647 w 7"/>
              <a:gd name="T11" fmla="*/ 2147483647 h 7"/>
              <a:gd name="T12" fmla="*/ 2147483647 w 7"/>
              <a:gd name="T13" fmla="*/ 2147483647 h 7"/>
              <a:gd name="T14" fmla="*/ 2147483647 w 7"/>
              <a:gd name="T15" fmla="*/ 0 h 7"/>
              <a:gd name="T16" fmla="*/ 2147483647 w 7"/>
              <a:gd name="T17" fmla="*/ 0 h 7"/>
              <a:gd name="T18" fmla="*/ 2147483647 w 7"/>
              <a:gd name="T19" fmla="*/ 0 h 7"/>
              <a:gd name="T20" fmla="*/ 2147483647 w 7"/>
              <a:gd name="T21" fmla="*/ 0 h 7"/>
              <a:gd name="T22" fmla="*/ 2147483647 w 7"/>
              <a:gd name="T23" fmla="*/ 0 h 7"/>
              <a:gd name="T24" fmla="*/ 2147483647 w 7"/>
              <a:gd name="T25" fmla="*/ 2147483647 h 7"/>
              <a:gd name="T26" fmla="*/ 2147483647 w 7"/>
              <a:gd name="T27" fmla="*/ 2147483647 h 7"/>
              <a:gd name="T28" fmla="*/ 2147483647 w 7"/>
              <a:gd name="T29" fmla="*/ 2147483647 h 7"/>
              <a:gd name="T30" fmla="*/ 2147483647 w 7"/>
              <a:gd name="T31" fmla="*/ 2147483647 h 7"/>
              <a:gd name="T32" fmla="*/ 2147483647 w 7"/>
              <a:gd name="T33" fmla="*/ 2147483647 h 7"/>
              <a:gd name="T34" fmla="*/ 2147483647 w 7"/>
              <a:gd name="T35" fmla="*/ 2147483647 h 7"/>
              <a:gd name="T36" fmla="*/ 2147483647 w 7"/>
              <a:gd name="T37" fmla="*/ 2147483647 h 7"/>
              <a:gd name="T38" fmla="*/ 2147483647 w 7"/>
              <a:gd name="T39" fmla="*/ 2147483647 h 7"/>
              <a:gd name="T40" fmla="*/ 2147483647 w 7"/>
              <a:gd name="T41" fmla="*/ 2147483647 h 7"/>
              <a:gd name="T42" fmla="*/ 2147483647 w 7"/>
              <a:gd name="T43" fmla="*/ 2147483647 h 7"/>
              <a:gd name="T44" fmla="*/ 0 w 7"/>
              <a:gd name="T45" fmla="*/ 2147483647 h 7"/>
              <a:gd name="T46" fmla="*/ 0 w 7"/>
              <a:gd name="T47" fmla="*/ 2147483647 h 7"/>
              <a:gd name="T48" fmla="*/ 2147483647 w 7"/>
              <a:gd name="T49" fmla="*/ 2147483647 h 7"/>
              <a:gd name="T50" fmla="*/ 2147483647 w 7"/>
              <a:gd name="T51" fmla="*/ 2147483647 h 7"/>
              <a:gd name="T52" fmla="*/ 2147483647 w 7"/>
              <a:gd name="T53" fmla="*/ 2147483647 h 7"/>
              <a:gd name="T54" fmla="*/ 2147483647 w 7"/>
              <a:gd name="T55" fmla="*/ 2147483647 h 7"/>
              <a:gd name="T56" fmla="*/ 2147483647 w 7"/>
              <a:gd name="T57" fmla="*/ 2147483647 h 7"/>
              <a:gd name="T58" fmla="*/ 2147483647 w 7"/>
              <a:gd name="T59" fmla="*/ 2147483647 h 7"/>
              <a:gd name="T60" fmla="*/ 2147483647 w 7"/>
              <a:gd name="T61" fmla="*/ 2147483647 h 7"/>
              <a:gd name="T62" fmla="*/ 2147483647 w 7"/>
              <a:gd name="T63" fmla="*/ 2147483647 h 7"/>
              <a:gd name="T64" fmla="*/ 2147483647 w 7"/>
              <a:gd name="T65" fmla="*/ 2147483647 h 7"/>
              <a:gd name="T66" fmla="*/ 2147483647 w 7"/>
              <a:gd name="T67" fmla="*/ 2147483647 h 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7" h="7">
                <a:moveTo>
                  <a:pt x="6" y="5"/>
                </a:moveTo>
                <a:cubicBezTo>
                  <a:pt x="6" y="5"/>
                  <a:pt x="6" y="5"/>
                  <a:pt x="6" y="5"/>
                </a:cubicBezTo>
                <a:cubicBezTo>
                  <a:pt x="6" y="5"/>
                  <a:pt x="6" y="5"/>
                  <a:pt x="6" y="5"/>
                </a:cubicBezTo>
                <a:cubicBezTo>
                  <a:pt x="6" y="5"/>
                  <a:pt x="6" y="5"/>
                  <a:pt x="6" y="5"/>
                </a:cubicBezTo>
                <a:cubicBezTo>
                  <a:pt x="6" y="5"/>
                  <a:pt x="7" y="6"/>
                  <a:pt x="7" y="6"/>
                </a:cubicBezTo>
                <a:cubicBezTo>
                  <a:pt x="7" y="6"/>
                  <a:pt x="7" y="5"/>
                  <a:pt x="7" y="5"/>
                </a:cubicBezTo>
                <a:cubicBezTo>
                  <a:pt x="7" y="5"/>
                  <a:pt x="7" y="5"/>
                  <a:pt x="7" y="5"/>
                </a:cubicBezTo>
                <a:cubicBezTo>
                  <a:pt x="7" y="5"/>
                  <a:pt x="7" y="4"/>
                  <a:pt x="7" y="4"/>
                </a:cubicBezTo>
                <a:cubicBezTo>
                  <a:pt x="7" y="4"/>
                  <a:pt x="7" y="4"/>
                  <a:pt x="7" y="4"/>
                </a:cubicBezTo>
                <a:cubicBezTo>
                  <a:pt x="7" y="3"/>
                  <a:pt x="7" y="3"/>
                  <a:pt x="7" y="3"/>
                </a:cubicBezTo>
                <a:cubicBezTo>
                  <a:pt x="7" y="3"/>
                  <a:pt x="7" y="2"/>
                  <a:pt x="7" y="2"/>
                </a:cubicBezTo>
                <a:cubicBezTo>
                  <a:pt x="7" y="2"/>
                  <a:pt x="7" y="3"/>
                  <a:pt x="7" y="2"/>
                </a:cubicBezTo>
                <a:cubicBezTo>
                  <a:pt x="7" y="2"/>
                  <a:pt x="7" y="2"/>
                  <a:pt x="7" y="2"/>
                </a:cubicBezTo>
                <a:cubicBezTo>
                  <a:pt x="7" y="2"/>
                  <a:pt x="7" y="2"/>
                  <a:pt x="7" y="2"/>
                </a:cubicBezTo>
                <a:cubicBezTo>
                  <a:pt x="7" y="2"/>
                  <a:pt x="7" y="1"/>
                  <a:pt x="6" y="1"/>
                </a:cubicBezTo>
                <a:cubicBezTo>
                  <a:pt x="6" y="1"/>
                  <a:pt x="6" y="0"/>
                  <a:pt x="6" y="0"/>
                </a:cubicBezTo>
                <a:cubicBezTo>
                  <a:pt x="6" y="0"/>
                  <a:pt x="6" y="0"/>
                  <a:pt x="6" y="0"/>
                </a:cubicBezTo>
                <a:cubicBezTo>
                  <a:pt x="6" y="0"/>
                  <a:pt x="6" y="0"/>
                  <a:pt x="6" y="0"/>
                </a:cubicBezTo>
                <a:cubicBezTo>
                  <a:pt x="6" y="0"/>
                  <a:pt x="6" y="0"/>
                  <a:pt x="6" y="0"/>
                </a:cubicBezTo>
                <a:cubicBezTo>
                  <a:pt x="6" y="0"/>
                  <a:pt x="6" y="0"/>
                  <a:pt x="6" y="0"/>
                </a:cubicBezTo>
                <a:cubicBezTo>
                  <a:pt x="6" y="0"/>
                  <a:pt x="6" y="0"/>
                  <a:pt x="6" y="0"/>
                </a:cubicBezTo>
                <a:cubicBezTo>
                  <a:pt x="6" y="0"/>
                  <a:pt x="6" y="0"/>
                  <a:pt x="6" y="0"/>
                </a:cubicBezTo>
                <a:cubicBezTo>
                  <a:pt x="5" y="0"/>
                  <a:pt x="5" y="0"/>
                  <a:pt x="5" y="0"/>
                </a:cubicBezTo>
                <a:cubicBezTo>
                  <a:pt x="5" y="0"/>
                  <a:pt x="5" y="0"/>
                  <a:pt x="5" y="0"/>
                </a:cubicBezTo>
                <a:cubicBezTo>
                  <a:pt x="5" y="0"/>
                  <a:pt x="5" y="0"/>
                  <a:pt x="5" y="1"/>
                </a:cubicBezTo>
                <a:cubicBezTo>
                  <a:pt x="5" y="1"/>
                  <a:pt x="5" y="1"/>
                  <a:pt x="5" y="1"/>
                </a:cubicBezTo>
                <a:cubicBezTo>
                  <a:pt x="5" y="1"/>
                  <a:pt x="5" y="1"/>
                  <a:pt x="5" y="1"/>
                </a:cubicBezTo>
                <a:cubicBezTo>
                  <a:pt x="5" y="1"/>
                  <a:pt x="5" y="1"/>
                  <a:pt x="6" y="1"/>
                </a:cubicBezTo>
                <a:cubicBezTo>
                  <a:pt x="6" y="1"/>
                  <a:pt x="6" y="2"/>
                  <a:pt x="6" y="2"/>
                </a:cubicBezTo>
                <a:cubicBezTo>
                  <a:pt x="6" y="2"/>
                  <a:pt x="5" y="3"/>
                  <a:pt x="5" y="3"/>
                </a:cubicBezTo>
                <a:cubicBezTo>
                  <a:pt x="5" y="3"/>
                  <a:pt x="5" y="3"/>
                  <a:pt x="5" y="3"/>
                </a:cubicBezTo>
                <a:cubicBezTo>
                  <a:pt x="5" y="3"/>
                  <a:pt x="4" y="4"/>
                  <a:pt x="4" y="4"/>
                </a:cubicBezTo>
                <a:cubicBezTo>
                  <a:pt x="4" y="4"/>
                  <a:pt x="4" y="4"/>
                  <a:pt x="4" y="4"/>
                </a:cubicBezTo>
                <a:cubicBezTo>
                  <a:pt x="4" y="4"/>
                  <a:pt x="4" y="4"/>
                  <a:pt x="4" y="4"/>
                </a:cubicBezTo>
                <a:cubicBezTo>
                  <a:pt x="4" y="3"/>
                  <a:pt x="4" y="3"/>
                  <a:pt x="4" y="3"/>
                </a:cubicBezTo>
                <a:cubicBezTo>
                  <a:pt x="4" y="3"/>
                  <a:pt x="4" y="3"/>
                  <a:pt x="3" y="3"/>
                </a:cubicBezTo>
                <a:cubicBezTo>
                  <a:pt x="3" y="4"/>
                  <a:pt x="4" y="4"/>
                  <a:pt x="4" y="4"/>
                </a:cubicBezTo>
                <a:cubicBezTo>
                  <a:pt x="4" y="4"/>
                  <a:pt x="3" y="4"/>
                  <a:pt x="3" y="4"/>
                </a:cubicBezTo>
                <a:cubicBezTo>
                  <a:pt x="3" y="5"/>
                  <a:pt x="3" y="5"/>
                  <a:pt x="3" y="5"/>
                </a:cubicBezTo>
                <a:cubicBezTo>
                  <a:pt x="3" y="5"/>
                  <a:pt x="3" y="5"/>
                  <a:pt x="3" y="5"/>
                </a:cubicBezTo>
                <a:cubicBezTo>
                  <a:pt x="3" y="5"/>
                  <a:pt x="3" y="5"/>
                  <a:pt x="3" y="5"/>
                </a:cubicBezTo>
                <a:cubicBezTo>
                  <a:pt x="3" y="5"/>
                  <a:pt x="3" y="5"/>
                  <a:pt x="2" y="5"/>
                </a:cubicBezTo>
                <a:cubicBezTo>
                  <a:pt x="2" y="5"/>
                  <a:pt x="2" y="5"/>
                  <a:pt x="2" y="5"/>
                </a:cubicBezTo>
                <a:cubicBezTo>
                  <a:pt x="2" y="5"/>
                  <a:pt x="1" y="5"/>
                  <a:pt x="1" y="5"/>
                </a:cubicBezTo>
                <a:cubicBezTo>
                  <a:pt x="1" y="5"/>
                  <a:pt x="1" y="5"/>
                  <a:pt x="0" y="5"/>
                </a:cubicBezTo>
                <a:cubicBezTo>
                  <a:pt x="0" y="6"/>
                  <a:pt x="0" y="6"/>
                  <a:pt x="0" y="6"/>
                </a:cubicBezTo>
                <a:cubicBezTo>
                  <a:pt x="0" y="6"/>
                  <a:pt x="0" y="6"/>
                  <a:pt x="0" y="6"/>
                </a:cubicBezTo>
                <a:cubicBezTo>
                  <a:pt x="0" y="6"/>
                  <a:pt x="0" y="6"/>
                  <a:pt x="0" y="6"/>
                </a:cubicBezTo>
                <a:cubicBezTo>
                  <a:pt x="0" y="6"/>
                  <a:pt x="1" y="6"/>
                  <a:pt x="1" y="6"/>
                </a:cubicBezTo>
                <a:cubicBezTo>
                  <a:pt x="1" y="6"/>
                  <a:pt x="1" y="6"/>
                  <a:pt x="1" y="6"/>
                </a:cubicBezTo>
                <a:cubicBezTo>
                  <a:pt x="1" y="6"/>
                  <a:pt x="1" y="6"/>
                  <a:pt x="1" y="6"/>
                </a:cubicBezTo>
                <a:cubicBezTo>
                  <a:pt x="1" y="6"/>
                  <a:pt x="1" y="6"/>
                  <a:pt x="2" y="6"/>
                </a:cubicBezTo>
                <a:cubicBezTo>
                  <a:pt x="2" y="6"/>
                  <a:pt x="2" y="6"/>
                  <a:pt x="2" y="6"/>
                </a:cubicBezTo>
                <a:cubicBezTo>
                  <a:pt x="2" y="6"/>
                  <a:pt x="2" y="6"/>
                  <a:pt x="3" y="6"/>
                </a:cubicBezTo>
                <a:cubicBezTo>
                  <a:pt x="3" y="6"/>
                  <a:pt x="3" y="6"/>
                  <a:pt x="3" y="6"/>
                </a:cubicBezTo>
                <a:cubicBezTo>
                  <a:pt x="3" y="6"/>
                  <a:pt x="3" y="6"/>
                  <a:pt x="3" y="6"/>
                </a:cubicBezTo>
                <a:cubicBezTo>
                  <a:pt x="3" y="6"/>
                  <a:pt x="3" y="6"/>
                  <a:pt x="3" y="6"/>
                </a:cubicBezTo>
                <a:cubicBezTo>
                  <a:pt x="3" y="7"/>
                  <a:pt x="3" y="7"/>
                  <a:pt x="4" y="7"/>
                </a:cubicBezTo>
                <a:cubicBezTo>
                  <a:pt x="4" y="7"/>
                  <a:pt x="4" y="6"/>
                  <a:pt x="4" y="6"/>
                </a:cubicBezTo>
                <a:cubicBezTo>
                  <a:pt x="4" y="6"/>
                  <a:pt x="4" y="6"/>
                  <a:pt x="4" y="6"/>
                </a:cubicBezTo>
                <a:cubicBezTo>
                  <a:pt x="4" y="6"/>
                  <a:pt x="4" y="6"/>
                  <a:pt x="4" y="6"/>
                </a:cubicBezTo>
                <a:cubicBezTo>
                  <a:pt x="4" y="6"/>
                  <a:pt x="4" y="6"/>
                  <a:pt x="5" y="6"/>
                </a:cubicBezTo>
                <a:cubicBezTo>
                  <a:pt x="5" y="6"/>
                  <a:pt x="5" y="6"/>
                  <a:pt x="5" y="6"/>
                </a:cubicBezTo>
                <a:cubicBezTo>
                  <a:pt x="5" y="6"/>
                  <a:pt x="5" y="6"/>
                  <a:pt x="5" y="6"/>
                </a:cubicBezTo>
                <a:cubicBezTo>
                  <a:pt x="5" y="6"/>
                  <a:pt x="6" y="5"/>
                  <a:pt x="6" y="5"/>
                </a:cubicBezTo>
                <a:cubicBezTo>
                  <a:pt x="6" y="5"/>
                  <a:pt x="6" y="6"/>
                  <a:pt x="6" y="6"/>
                </a:cubicBezTo>
                <a:cubicBezTo>
                  <a:pt x="6" y="6"/>
                  <a:pt x="6" y="5"/>
                  <a:pt x="6" y="5"/>
                </a:cubicBezTo>
                <a:cubicBezTo>
                  <a:pt x="6" y="5"/>
                  <a:pt x="6" y="5"/>
                  <a:pt x="6" y="5"/>
                </a:cubicBezTo>
                <a:close/>
              </a:path>
            </a:pathLst>
          </a:custGeom>
          <a:solidFill>
            <a:srgbClr val="1570C1"/>
          </a:solidFill>
          <a:ln>
            <a:noFill/>
          </a:ln>
        </p:spPr>
        <p:txBody>
          <a:bodyPr/>
          <a:lstStyle/>
          <a:p>
            <a:endParaRPr lang="zh-CN" altLang="en-US"/>
          </a:p>
        </p:txBody>
      </p:sp>
      <p:sp>
        <p:nvSpPr>
          <p:cNvPr id="44" name="Freeform 37"/>
          <p:cNvSpPr>
            <a:spLocks/>
          </p:cNvSpPr>
          <p:nvPr/>
        </p:nvSpPr>
        <p:spPr bwMode="auto">
          <a:xfrm>
            <a:off x="6644879" y="2216944"/>
            <a:ext cx="96440" cy="98822"/>
          </a:xfrm>
          <a:custGeom>
            <a:avLst/>
            <a:gdLst>
              <a:gd name="T0" fmla="*/ 2147483647 w 4"/>
              <a:gd name="T1" fmla="*/ 2147483647 h 4"/>
              <a:gd name="T2" fmla="*/ 2147483647 w 4"/>
              <a:gd name="T3" fmla="*/ 2147483647 h 4"/>
              <a:gd name="T4" fmla="*/ 2147483647 w 4"/>
              <a:gd name="T5" fmla="*/ 2147483647 h 4"/>
              <a:gd name="T6" fmla="*/ 2147483647 w 4"/>
              <a:gd name="T7" fmla="*/ 2147483647 h 4"/>
              <a:gd name="T8" fmla="*/ 2147483647 w 4"/>
              <a:gd name="T9" fmla="*/ 2147483647 h 4"/>
              <a:gd name="T10" fmla="*/ 2147483647 w 4"/>
              <a:gd name="T11" fmla="*/ 2147483647 h 4"/>
              <a:gd name="T12" fmla="*/ 2147483647 w 4"/>
              <a:gd name="T13" fmla="*/ 0 h 4"/>
              <a:gd name="T14" fmla="*/ 0 w 4"/>
              <a:gd name="T15" fmla="*/ 0 h 4"/>
              <a:gd name="T16" fmla="*/ 0 w 4"/>
              <a:gd name="T17" fmla="*/ 2147483647 h 4"/>
              <a:gd name="T18" fmla="*/ 2147483647 w 4"/>
              <a:gd name="T19" fmla="*/ 2147483647 h 4"/>
              <a:gd name="T20" fmla="*/ 2147483647 w 4"/>
              <a:gd name="T21" fmla="*/ 2147483647 h 4"/>
              <a:gd name="T22" fmla="*/ 2147483647 w 4"/>
              <a:gd name="T23" fmla="*/ 2147483647 h 4"/>
              <a:gd name="T24" fmla="*/ 0 w 4"/>
              <a:gd name="T25" fmla="*/ 2147483647 h 4"/>
              <a:gd name="T26" fmla="*/ 0 w 4"/>
              <a:gd name="T27" fmla="*/ 2147483647 h 4"/>
              <a:gd name="T28" fmla="*/ 0 w 4"/>
              <a:gd name="T29" fmla="*/ 2147483647 h 4"/>
              <a:gd name="T30" fmla="*/ 0 w 4"/>
              <a:gd name="T31" fmla="*/ 2147483647 h 4"/>
              <a:gd name="T32" fmla="*/ 0 w 4"/>
              <a:gd name="T33" fmla="*/ 2147483647 h 4"/>
              <a:gd name="T34" fmla="*/ 0 w 4"/>
              <a:gd name="T35" fmla="*/ 2147483647 h 4"/>
              <a:gd name="T36" fmla="*/ 0 w 4"/>
              <a:gd name="T37" fmla="*/ 2147483647 h 4"/>
              <a:gd name="T38" fmla="*/ 2147483647 w 4"/>
              <a:gd name="T39" fmla="*/ 2147483647 h 4"/>
              <a:gd name="T40" fmla="*/ 2147483647 w 4"/>
              <a:gd name="T41" fmla="*/ 2147483647 h 4"/>
              <a:gd name="T42" fmla="*/ 0 w 4"/>
              <a:gd name="T43" fmla="*/ 2147483647 h 4"/>
              <a:gd name="T44" fmla="*/ 0 w 4"/>
              <a:gd name="T45" fmla="*/ 2147483647 h 4"/>
              <a:gd name="T46" fmla="*/ 2147483647 w 4"/>
              <a:gd name="T47" fmla="*/ 2147483647 h 4"/>
              <a:gd name="T48" fmla="*/ 2147483647 w 4"/>
              <a:gd name="T49" fmla="*/ 2147483647 h 4"/>
              <a:gd name="T50" fmla="*/ 2147483647 w 4"/>
              <a:gd name="T51" fmla="*/ 2147483647 h 4"/>
              <a:gd name="T52" fmla="*/ 2147483647 w 4"/>
              <a:gd name="T53" fmla="*/ 2147483647 h 4"/>
              <a:gd name="T54" fmla="*/ 2147483647 w 4"/>
              <a:gd name="T55" fmla="*/ 2147483647 h 4"/>
              <a:gd name="T56" fmla="*/ 2147483647 w 4"/>
              <a:gd name="T57" fmla="*/ 2147483647 h 4"/>
              <a:gd name="T58" fmla="*/ 2147483647 w 4"/>
              <a:gd name="T59" fmla="*/ 2147483647 h 4"/>
              <a:gd name="T60" fmla="*/ 2147483647 w 4"/>
              <a:gd name="T61" fmla="*/ 2147483647 h 4"/>
              <a:gd name="T62" fmla="*/ 2147483647 w 4"/>
              <a:gd name="T63" fmla="*/ 2147483647 h 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 h="4">
                <a:moveTo>
                  <a:pt x="3" y="2"/>
                </a:moveTo>
                <a:cubicBezTo>
                  <a:pt x="3" y="2"/>
                  <a:pt x="3" y="1"/>
                  <a:pt x="3" y="1"/>
                </a:cubicBezTo>
                <a:cubicBezTo>
                  <a:pt x="3" y="1"/>
                  <a:pt x="3" y="2"/>
                  <a:pt x="3" y="2"/>
                </a:cubicBezTo>
                <a:cubicBezTo>
                  <a:pt x="3" y="2"/>
                  <a:pt x="3" y="1"/>
                  <a:pt x="2" y="1"/>
                </a:cubicBezTo>
                <a:cubicBezTo>
                  <a:pt x="2" y="1"/>
                  <a:pt x="2" y="1"/>
                  <a:pt x="2" y="1"/>
                </a:cubicBezTo>
                <a:cubicBezTo>
                  <a:pt x="2" y="1"/>
                  <a:pt x="2" y="1"/>
                  <a:pt x="1" y="1"/>
                </a:cubicBezTo>
                <a:cubicBezTo>
                  <a:pt x="1" y="1"/>
                  <a:pt x="1" y="0"/>
                  <a:pt x="1" y="0"/>
                </a:cubicBezTo>
                <a:cubicBezTo>
                  <a:pt x="1" y="0"/>
                  <a:pt x="1" y="0"/>
                  <a:pt x="0" y="0"/>
                </a:cubicBezTo>
                <a:cubicBezTo>
                  <a:pt x="0" y="0"/>
                  <a:pt x="0" y="1"/>
                  <a:pt x="0" y="1"/>
                </a:cubicBezTo>
                <a:cubicBezTo>
                  <a:pt x="1" y="1"/>
                  <a:pt x="1" y="1"/>
                  <a:pt x="1" y="2"/>
                </a:cubicBezTo>
                <a:cubicBezTo>
                  <a:pt x="1" y="2"/>
                  <a:pt x="1" y="2"/>
                  <a:pt x="1" y="2"/>
                </a:cubicBezTo>
                <a:cubicBezTo>
                  <a:pt x="1" y="2"/>
                  <a:pt x="1" y="2"/>
                  <a:pt x="1" y="2"/>
                </a:cubicBezTo>
                <a:cubicBezTo>
                  <a:pt x="0" y="2"/>
                  <a:pt x="0" y="2"/>
                  <a:pt x="0" y="2"/>
                </a:cubicBezTo>
                <a:cubicBezTo>
                  <a:pt x="0" y="2"/>
                  <a:pt x="0" y="3"/>
                  <a:pt x="0" y="3"/>
                </a:cubicBezTo>
                <a:cubicBezTo>
                  <a:pt x="0" y="3"/>
                  <a:pt x="0" y="3"/>
                  <a:pt x="0" y="3"/>
                </a:cubicBezTo>
                <a:cubicBezTo>
                  <a:pt x="0" y="3"/>
                  <a:pt x="0" y="3"/>
                  <a:pt x="0" y="3"/>
                </a:cubicBezTo>
                <a:cubicBezTo>
                  <a:pt x="0" y="3"/>
                  <a:pt x="0" y="3"/>
                  <a:pt x="0" y="4"/>
                </a:cubicBezTo>
                <a:cubicBezTo>
                  <a:pt x="0" y="4"/>
                  <a:pt x="0" y="4"/>
                  <a:pt x="0" y="4"/>
                </a:cubicBezTo>
                <a:cubicBezTo>
                  <a:pt x="0" y="4"/>
                  <a:pt x="0" y="4"/>
                  <a:pt x="0" y="4"/>
                </a:cubicBezTo>
                <a:cubicBezTo>
                  <a:pt x="0" y="4"/>
                  <a:pt x="1" y="3"/>
                  <a:pt x="1" y="3"/>
                </a:cubicBezTo>
                <a:cubicBezTo>
                  <a:pt x="1" y="3"/>
                  <a:pt x="1" y="3"/>
                  <a:pt x="1" y="3"/>
                </a:cubicBezTo>
                <a:cubicBezTo>
                  <a:pt x="0" y="3"/>
                  <a:pt x="0" y="3"/>
                  <a:pt x="0" y="3"/>
                </a:cubicBezTo>
                <a:cubicBezTo>
                  <a:pt x="0" y="3"/>
                  <a:pt x="0" y="3"/>
                  <a:pt x="0" y="3"/>
                </a:cubicBezTo>
                <a:cubicBezTo>
                  <a:pt x="0" y="3"/>
                  <a:pt x="0" y="3"/>
                  <a:pt x="1" y="3"/>
                </a:cubicBezTo>
                <a:cubicBezTo>
                  <a:pt x="1" y="3"/>
                  <a:pt x="1" y="3"/>
                  <a:pt x="1" y="3"/>
                </a:cubicBezTo>
                <a:cubicBezTo>
                  <a:pt x="1" y="3"/>
                  <a:pt x="1" y="3"/>
                  <a:pt x="1" y="3"/>
                </a:cubicBezTo>
                <a:cubicBezTo>
                  <a:pt x="2" y="3"/>
                  <a:pt x="2" y="3"/>
                  <a:pt x="2" y="3"/>
                </a:cubicBezTo>
                <a:cubicBezTo>
                  <a:pt x="2" y="3"/>
                  <a:pt x="2" y="3"/>
                  <a:pt x="2" y="3"/>
                </a:cubicBezTo>
                <a:cubicBezTo>
                  <a:pt x="2" y="3"/>
                  <a:pt x="3" y="3"/>
                  <a:pt x="3" y="2"/>
                </a:cubicBezTo>
                <a:cubicBezTo>
                  <a:pt x="3" y="2"/>
                  <a:pt x="4" y="2"/>
                  <a:pt x="4" y="2"/>
                </a:cubicBezTo>
                <a:cubicBezTo>
                  <a:pt x="4" y="2"/>
                  <a:pt x="4" y="2"/>
                  <a:pt x="3" y="2"/>
                </a:cubicBezTo>
                <a:cubicBezTo>
                  <a:pt x="3" y="2"/>
                  <a:pt x="3" y="2"/>
                  <a:pt x="3" y="2"/>
                </a:cubicBezTo>
                <a:close/>
              </a:path>
            </a:pathLst>
          </a:custGeom>
          <a:solidFill>
            <a:srgbClr val="1570C1"/>
          </a:solidFill>
          <a:ln>
            <a:noFill/>
          </a:ln>
        </p:spPr>
        <p:txBody>
          <a:bodyPr/>
          <a:lstStyle/>
          <a:p>
            <a:endParaRPr lang="zh-CN" altLang="en-US"/>
          </a:p>
        </p:txBody>
      </p:sp>
      <p:sp>
        <p:nvSpPr>
          <p:cNvPr id="45" name="Freeform 38"/>
          <p:cNvSpPr>
            <a:spLocks/>
          </p:cNvSpPr>
          <p:nvPr/>
        </p:nvSpPr>
        <p:spPr bwMode="auto">
          <a:xfrm>
            <a:off x="6597254" y="1996679"/>
            <a:ext cx="96440" cy="220265"/>
          </a:xfrm>
          <a:custGeom>
            <a:avLst/>
            <a:gdLst>
              <a:gd name="T0" fmla="*/ 0 w 4"/>
              <a:gd name="T1" fmla="*/ 2147483647 h 9"/>
              <a:gd name="T2" fmla="*/ 2147483647 w 4"/>
              <a:gd name="T3" fmla="*/ 2147483647 h 9"/>
              <a:gd name="T4" fmla="*/ 2147483647 w 4"/>
              <a:gd name="T5" fmla="*/ 2147483647 h 9"/>
              <a:gd name="T6" fmla="*/ 2147483647 w 4"/>
              <a:gd name="T7" fmla="*/ 2147483647 h 9"/>
              <a:gd name="T8" fmla="*/ 2147483647 w 4"/>
              <a:gd name="T9" fmla="*/ 2147483647 h 9"/>
              <a:gd name="T10" fmla="*/ 2147483647 w 4"/>
              <a:gd name="T11" fmla="*/ 2147483647 h 9"/>
              <a:gd name="T12" fmla="*/ 2147483647 w 4"/>
              <a:gd name="T13" fmla="*/ 2147483647 h 9"/>
              <a:gd name="T14" fmla="*/ 2147483647 w 4"/>
              <a:gd name="T15" fmla="*/ 2147483647 h 9"/>
              <a:gd name="T16" fmla="*/ 2147483647 w 4"/>
              <a:gd name="T17" fmla="*/ 2147483647 h 9"/>
              <a:gd name="T18" fmla="*/ 2147483647 w 4"/>
              <a:gd name="T19" fmla="*/ 2147483647 h 9"/>
              <a:gd name="T20" fmla="*/ 2147483647 w 4"/>
              <a:gd name="T21" fmla="*/ 2147483647 h 9"/>
              <a:gd name="T22" fmla="*/ 2147483647 w 4"/>
              <a:gd name="T23" fmla="*/ 2147483647 h 9"/>
              <a:gd name="T24" fmla="*/ 2147483647 w 4"/>
              <a:gd name="T25" fmla="*/ 2147483647 h 9"/>
              <a:gd name="T26" fmla="*/ 2147483647 w 4"/>
              <a:gd name="T27" fmla="*/ 2147483647 h 9"/>
              <a:gd name="T28" fmla="*/ 2147483647 w 4"/>
              <a:gd name="T29" fmla="*/ 2147483647 h 9"/>
              <a:gd name="T30" fmla="*/ 2147483647 w 4"/>
              <a:gd name="T31" fmla="*/ 2147483647 h 9"/>
              <a:gd name="T32" fmla="*/ 2147483647 w 4"/>
              <a:gd name="T33" fmla="*/ 2147483647 h 9"/>
              <a:gd name="T34" fmla="*/ 2147483647 w 4"/>
              <a:gd name="T35" fmla="*/ 2147483647 h 9"/>
              <a:gd name="T36" fmla="*/ 2147483647 w 4"/>
              <a:gd name="T37" fmla="*/ 2147483647 h 9"/>
              <a:gd name="T38" fmla="*/ 2147483647 w 4"/>
              <a:gd name="T39" fmla="*/ 2147483647 h 9"/>
              <a:gd name="T40" fmla="*/ 2147483647 w 4"/>
              <a:gd name="T41" fmla="*/ 2147483647 h 9"/>
              <a:gd name="T42" fmla="*/ 2147483647 w 4"/>
              <a:gd name="T43" fmla="*/ 2147483647 h 9"/>
              <a:gd name="T44" fmla="*/ 2147483647 w 4"/>
              <a:gd name="T45" fmla="*/ 2147483647 h 9"/>
              <a:gd name="T46" fmla="*/ 2147483647 w 4"/>
              <a:gd name="T47" fmla="*/ 2147483647 h 9"/>
              <a:gd name="T48" fmla="*/ 2147483647 w 4"/>
              <a:gd name="T49" fmla="*/ 2147483647 h 9"/>
              <a:gd name="T50" fmla="*/ 2147483647 w 4"/>
              <a:gd name="T51" fmla="*/ 2147483647 h 9"/>
              <a:gd name="T52" fmla="*/ 2147483647 w 4"/>
              <a:gd name="T53" fmla="*/ 2147483647 h 9"/>
              <a:gd name="T54" fmla="*/ 2147483647 w 4"/>
              <a:gd name="T55" fmla="*/ 2147483647 h 9"/>
              <a:gd name="T56" fmla="*/ 2147483647 w 4"/>
              <a:gd name="T57" fmla="*/ 2147483647 h 9"/>
              <a:gd name="T58" fmla="*/ 2147483647 w 4"/>
              <a:gd name="T59" fmla="*/ 0 h 9"/>
              <a:gd name="T60" fmla="*/ 0 w 4"/>
              <a:gd name="T61" fmla="*/ 0 h 9"/>
              <a:gd name="T62" fmla="*/ 0 w 4"/>
              <a:gd name="T63" fmla="*/ 2147483647 h 9"/>
              <a:gd name="T64" fmla="*/ 0 w 4"/>
              <a:gd name="T65" fmla="*/ 2147483647 h 9"/>
              <a:gd name="T66" fmla="*/ 0 w 4"/>
              <a:gd name="T67" fmla="*/ 2147483647 h 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 h="9">
                <a:moveTo>
                  <a:pt x="0" y="2"/>
                </a:moveTo>
                <a:cubicBezTo>
                  <a:pt x="0" y="2"/>
                  <a:pt x="1" y="2"/>
                  <a:pt x="1" y="2"/>
                </a:cubicBezTo>
                <a:cubicBezTo>
                  <a:pt x="1" y="3"/>
                  <a:pt x="1" y="3"/>
                  <a:pt x="1" y="3"/>
                </a:cubicBezTo>
                <a:cubicBezTo>
                  <a:pt x="1" y="4"/>
                  <a:pt x="1" y="4"/>
                  <a:pt x="1" y="4"/>
                </a:cubicBezTo>
                <a:cubicBezTo>
                  <a:pt x="1" y="4"/>
                  <a:pt x="1" y="4"/>
                  <a:pt x="1" y="5"/>
                </a:cubicBezTo>
                <a:cubicBezTo>
                  <a:pt x="1" y="5"/>
                  <a:pt x="1" y="5"/>
                  <a:pt x="1" y="5"/>
                </a:cubicBezTo>
                <a:cubicBezTo>
                  <a:pt x="1" y="5"/>
                  <a:pt x="1" y="5"/>
                  <a:pt x="1" y="5"/>
                </a:cubicBezTo>
                <a:cubicBezTo>
                  <a:pt x="1" y="6"/>
                  <a:pt x="2" y="7"/>
                  <a:pt x="2" y="7"/>
                </a:cubicBezTo>
                <a:cubicBezTo>
                  <a:pt x="2" y="7"/>
                  <a:pt x="2" y="8"/>
                  <a:pt x="2" y="9"/>
                </a:cubicBezTo>
                <a:cubicBezTo>
                  <a:pt x="3" y="9"/>
                  <a:pt x="3" y="8"/>
                  <a:pt x="3" y="8"/>
                </a:cubicBezTo>
                <a:cubicBezTo>
                  <a:pt x="3" y="8"/>
                  <a:pt x="3" y="8"/>
                  <a:pt x="3" y="8"/>
                </a:cubicBezTo>
                <a:cubicBezTo>
                  <a:pt x="4" y="9"/>
                  <a:pt x="3" y="8"/>
                  <a:pt x="3" y="8"/>
                </a:cubicBezTo>
                <a:cubicBezTo>
                  <a:pt x="3" y="8"/>
                  <a:pt x="3" y="7"/>
                  <a:pt x="2" y="7"/>
                </a:cubicBezTo>
                <a:cubicBezTo>
                  <a:pt x="2" y="7"/>
                  <a:pt x="2" y="6"/>
                  <a:pt x="2" y="6"/>
                </a:cubicBezTo>
                <a:cubicBezTo>
                  <a:pt x="3" y="6"/>
                  <a:pt x="2" y="6"/>
                  <a:pt x="3" y="6"/>
                </a:cubicBezTo>
                <a:cubicBezTo>
                  <a:pt x="3" y="6"/>
                  <a:pt x="3" y="6"/>
                  <a:pt x="4" y="6"/>
                </a:cubicBezTo>
                <a:cubicBezTo>
                  <a:pt x="4" y="6"/>
                  <a:pt x="3" y="6"/>
                  <a:pt x="3" y="6"/>
                </a:cubicBezTo>
                <a:cubicBezTo>
                  <a:pt x="3" y="6"/>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4"/>
                </a:cubicBezTo>
                <a:cubicBezTo>
                  <a:pt x="3" y="4"/>
                  <a:pt x="3" y="4"/>
                  <a:pt x="2" y="4"/>
                </a:cubicBezTo>
                <a:cubicBezTo>
                  <a:pt x="2" y="4"/>
                  <a:pt x="2" y="3"/>
                  <a:pt x="2" y="3"/>
                </a:cubicBezTo>
                <a:cubicBezTo>
                  <a:pt x="1" y="2"/>
                  <a:pt x="1" y="2"/>
                  <a:pt x="1" y="2"/>
                </a:cubicBezTo>
                <a:cubicBezTo>
                  <a:pt x="1" y="2"/>
                  <a:pt x="1" y="1"/>
                  <a:pt x="1" y="1"/>
                </a:cubicBezTo>
                <a:cubicBezTo>
                  <a:pt x="1" y="1"/>
                  <a:pt x="1" y="1"/>
                  <a:pt x="1" y="0"/>
                </a:cubicBezTo>
                <a:cubicBezTo>
                  <a:pt x="1" y="0"/>
                  <a:pt x="0" y="0"/>
                  <a:pt x="0" y="0"/>
                </a:cubicBezTo>
                <a:cubicBezTo>
                  <a:pt x="0" y="0"/>
                  <a:pt x="0" y="1"/>
                  <a:pt x="0" y="1"/>
                </a:cubicBezTo>
                <a:cubicBezTo>
                  <a:pt x="1" y="1"/>
                  <a:pt x="0" y="1"/>
                  <a:pt x="0" y="1"/>
                </a:cubicBezTo>
                <a:cubicBezTo>
                  <a:pt x="0" y="1"/>
                  <a:pt x="0" y="2"/>
                  <a:pt x="0" y="2"/>
                </a:cubicBezTo>
                <a:close/>
              </a:path>
            </a:pathLst>
          </a:custGeom>
          <a:solidFill>
            <a:srgbClr val="1570C1"/>
          </a:solidFill>
          <a:ln>
            <a:noFill/>
          </a:ln>
        </p:spPr>
        <p:txBody>
          <a:bodyPr/>
          <a:lstStyle/>
          <a:p>
            <a:endParaRPr lang="zh-CN" altLang="en-US"/>
          </a:p>
        </p:txBody>
      </p:sp>
      <p:sp>
        <p:nvSpPr>
          <p:cNvPr id="46" name="Freeform 39"/>
          <p:cNvSpPr>
            <a:spLocks/>
          </p:cNvSpPr>
          <p:nvPr/>
        </p:nvSpPr>
        <p:spPr bwMode="auto">
          <a:xfrm>
            <a:off x="6379369" y="2780110"/>
            <a:ext cx="96441" cy="98822"/>
          </a:xfrm>
          <a:custGeom>
            <a:avLst/>
            <a:gdLst>
              <a:gd name="T0" fmla="*/ 2147483647 w 4"/>
              <a:gd name="T1" fmla="*/ 0 h 4"/>
              <a:gd name="T2" fmla="*/ 2147483647 w 4"/>
              <a:gd name="T3" fmla="*/ 0 h 4"/>
              <a:gd name="T4" fmla="*/ 2147483647 w 4"/>
              <a:gd name="T5" fmla="*/ 2147483647 h 4"/>
              <a:gd name="T6" fmla="*/ 0 w 4"/>
              <a:gd name="T7" fmla="*/ 2147483647 h 4"/>
              <a:gd name="T8" fmla="*/ 0 w 4"/>
              <a:gd name="T9" fmla="*/ 2147483647 h 4"/>
              <a:gd name="T10" fmla="*/ 2147483647 w 4"/>
              <a:gd name="T11" fmla="*/ 2147483647 h 4"/>
              <a:gd name="T12" fmla="*/ 2147483647 w 4"/>
              <a:gd name="T13" fmla="*/ 2147483647 h 4"/>
              <a:gd name="T14" fmla="*/ 2147483647 w 4"/>
              <a:gd name="T15" fmla="*/ 2147483647 h 4"/>
              <a:gd name="T16" fmla="*/ 2147483647 w 4"/>
              <a:gd name="T17" fmla="*/ 2147483647 h 4"/>
              <a:gd name="T18" fmla="*/ 2147483647 w 4"/>
              <a:gd name="T19" fmla="*/ 2147483647 h 4"/>
              <a:gd name="T20" fmla="*/ 2147483647 w 4"/>
              <a:gd name="T21" fmla="*/ 2147483647 h 4"/>
              <a:gd name="T22" fmla="*/ 2147483647 w 4"/>
              <a:gd name="T23" fmla="*/ 2147483647 h 4"/>
              <a:gd name="T24" fmla="*/ 2147483647 w 4"/>
              <a:gd name="T25" fmla="*/ 2147483647 h 4"/>
              <a:gd name="T26" fmla="*/ 2147483647 w 4"/>
              <a:gd name="T27" fmla="*/ 2147483647 h 4"/>
              <a:gd name="T28" fmla="*/ 2147483647 w 4"/>
              <a:gd name="T29" fmla="*/ 2147483647 h 4"/>
              <a:gd name="T30" fmla="*/ 2147483647 w 4"/>
              <a:gd name="T31" fmla="*/ 2147483647 h 4"/>
              <a:gd name="T32" fmla="*/ 2147483647 w 4"/>
              <a:gd name="T33" fmla="*/ 2147483647 h 4"/>
              <a:gd name="T34" fmla="*/ 2147483647 w 4"/>
              <a:gd name="T35" fmla="*/ 2147483647 h 4"/>
              <a:gd name="T36" fmla="*/ 2147483647 w 4"/>
              <a:gd name="T37" fmla="*/ 2147483647 h 4"/>
              <a:gd name="T38" fmla="*/ 2147483647 w 4"/>
              <a:gd name="T39" fmla="*/ 2147483647 h 4"/>
              <a:gd name="T40" fmla="*/ 2147483647 w 4"/>
              <a:gd name="T41" fmla="*/ 2147483647 h 4"/>
              <a:gd name="T42" fmla="*/ 2147483647 w 4"/>
              <a:gd name="T43" fmla="*/ 2147483647 h 4"/>
              <a:gd name="T44" fmla="*/ 2147483647 w 4"/>
              <a:gd name="T45" fmla="*/ 2147483647 h 4"/>
              <a:gd name="T46" fmla="*/ 2147483647 w 4"/>
              <a:gd name="T47" fmla="*/ 2147483647 h 4"/>
              <a:gd name="T48" fmla="*/ 2147483647 w 4"/>
              <a:gd name="T49" fmla="*/ 2147483647 h 4"/>
              <a:gd name="T50" fmla="*/ 2147483647 w 4"/>
              <a:gd name="T51" fmla="*/ 2147483647 h 4"/>
              <a:gd name="T52" fmla="*/ 2147483647 w 4"/>
              <a:gd name="T53" fmla="*/ 2147483647 h 4"/>
              <a:gd name="T54" fmla="*/ 2147483647 w 4"/>
              <a:gd name="T55" fmla="*/ 2147483647 h 4"/>
              <a:gd name="T56" fmla="*/ 2147483647 w 4"/>
              <a:gd name="T57" fmla="*/ 2147483647 h 4"/>
              <a:gd name="T58" fmla="*/ 2147483647 w 4"/>
              <a:gd name="T59" fmla="*/ 0 h 4"/>
              <a:gd name="T60" fmla="*/ 2147483647 w 4"/>
              <a:gd name="T61" fmla="*/ 0 h 4"/>
              <a:gd name="T62" fmla="*/ 2147483647 w 4"/>
              <a:gd name="T63" fmla="*/ 0 h 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4" h="4">
                <a:moveTo>
                  <a:pt x="1" y="0"/>
                </a:moveTo>
                <a:cubicBezTo>
                  <a:pt x="1" y="0"/>
                  <a:pt x="0" y="0"/>
                  <a:pt x="1" y="0"/>
                </a:cubicBezTo>
                <a:cubicBezTo>
                  <a:pt x="1" y="0"/>
                  <a:pt x="1" y="1"/>
                  <a:pt x="1" y="2"/>
                </a:cubicBezTo>
                <a:cubicBezTo>
                  <a:pt x="1" y="2"/>
                  <a:pt x="1" y="2"/>
                  <a:pt x="0" y="2"/>
                </a:cubicBezTo>
                <a:cubicBezTo>
                  <a:pt x="0" y="2"/>
                  <a:pt x="0" y="2"/>
                  <a:pt x="0" y="2"/>
                </a:cubicBezTo>
                <a:cubicBezTo>
                  <a:pt x="0" y="2"/>
                  <a:pt x="0" y="2"/>
                  <a:pt x="1" y="3"/>
                </a:cubicBezTo>
                <a:cubicBezTo>
                  <a:pt x="1" y="3"/>
                  <a:pt x="1" y="3"/>
                  <a:pt x="1" y="3"/>
                </a:cubicBezTo>
                <a:cubicBezTo>
                  <a:pt x="1" y="3"/>
                  <a:pt x="1" y="3"/>
                  <a:pt x="1" y="3"/>
                </a:cubicBezTo>
                <a:cubicBezTo>
                  <a:pt x="1" y="3"/>
                  <a:pt x="2" y="3"/>
                  <a:pt x="2" y="3"/>
                </a:cubicBezTo>
                <a:cubicBezTo>
                  <a:pt x="2" y="4"/>
                  <a:pt x="2" y="3"/>
                  <a:pt x="2" y="3"/>
                </a:cubicBezTo>
                <a:cubicBezTo>
                  <a:pt x="2" y="3"/>
                  <a:pt x="2" y="3"/>
                  <a:pt x="2" y="4"/>
                </a:cubicBezTo>
                <a:cubicBezTo>
                  <a:pt x="2" y="4"/>
                  <a:pt x="3" y="4"/>
                  <a:pt x="3" y="4"/>
                </a:cubicBezTo>
                <a:cubicBezTo>
                  <a:pt x="3" y="4"/>
                  <a:pt x="3" y="4"/>
                  <a:pt x="3" y="4"/>
                </a:cubicBezTo>
                <a:cubicBezTo>
                  <a:pt x="3" y="4"/>
                  <a:pt x="3" y="4"/>
                  <a:pt x="3" y="3"/>
                </a:cubicBezTo>
                <a:cubicBezTo>
                  <a:pt x="3" y="3"/>
                  <a:pt x="3" y="4"/>
                  <a:pt x="3" y="4"/>
                </a:cubicBezTo>
                <a:cubicBezTo>
                  <a:pt x="4" y="4"/>
                  <a:pt x="3" y="4"/>
                  <a:pt x="3" y="4"/>
                </a:cubicBezTo>
                <a:cubicBezTo>
                  <a:pt x="4" y="4"/>
                  <a:pt x="4" y="4"/>
                  <a:pt x="4" y="4"/>
                </a:cubicBezTo>
                <a:cubicBezTo>
                  <a:pt x="4" y="4"/>
                  <a:pt x="4" y="4"/>
                  <a:pt x="4" y="4"/>
                </a:cubicBezTo>
                <a:cubicBezTo>
                  <a:pt x="4" y="4"/>
                  <a:pt x="4" y="4"/>
                  <a:pt x="4" y="4"/>
                </a:cubicBezTo>
                <a:cubicBezTo>
                  <a:pt x="4" y="4"/>
                  <a:pt x="4" y="4"/>
                  <a:pt x="4" y="3"/>
                </a:cubicBezTo>
                <a:cubicBezTo>
                  <a:pt x="4" y="3"/>
                  <a:pt x="4" y="3"/>
                  <a:pt x="4" y="3"/>
                </a:cubicBezTo>
                <a:cubicBezTo>
                  <a:pt x="3" y="3"/>
                  <a:pt x="3" y="3"/>
                  <a:pt x="3" y="3"/>
                </a:cubicBezTo>
                <a:cubicBezTo>
                  <a:pt x="3" y="3"/>
                  <a:pt x="3" y="3"/>
                  <a:pt x="2" y="3"/>
                </a:cubicBezTo>
                <a:cubicBezTo>
                  <a:pt x="2" y="3"/>
                  <a:pt x="2" y="3"/>
                  <a:pt x="2" y="3"/>
                </a:cubicBezTo>
                <a:cubicBezTo>
                  <a:pt x="2" y="2"/>
                  <a:pt x="2" y="3"/>
                  <a:pt x="3" y="3"/>
                </a:cubicBezTo>
                <a:cubicBezTo>
                  <a:pt x="3" y="3"/>
                  <a:pt x="2" y="2"/>
                  <a:pt x="2" y="2"/>
                </a:cubicBezTo>
                <a:cubicBezTo>
                  <a:pt x="2" y="2"/>
                  <a:pt x="2" y="2"/>
                  <a:pt x="2" y="2"/>
                </a:cubicBezTo>
                <a:cubicBezTo>
                  <a:pt x="2" y="2"/>
                  <a:pt x="2" y="2"/>
                  <a:pt x="2" y="2"/>
                </a:cubicBezTo>
                <a:cubicBezTo>
                  <a:pt x="2" y="1"/>
                  <a:pt x="2" y="1"/>
                  <a:pt x="2" y="1"/>
                </a:cubicBezTo>
                <a:cubicBezTo>
                  <a:pt x="2" y="0"/>
                  <a:pt x="2" y="0"/>
                  <a:pt x="2" y="0"/>
                </a:cubicBezTo>
                <a:cubicBezTo>
                  <a:pt x="2" y="0"/>
                  <a:pt x="2" y="0"/>
                  <a:pt x="2" y="0"/>
                </a:cubicBezTo>
                <a:cubicBezTo>
                  <a:pt x="1" y="0"/>
                  <a:pt x="1" y="0"/>
                  <a:pt x="1" y="0"/>
                </a:cubicBezTo>
                <a:close/>
              </a:path>
            </a:pathLst>
          </a:custGeom>
          <a:solidFill>
            <a:srgbClr val="1570C1"/>
          </a:solidFill>
          <a:ln>
            <a:noFill/>
          </a:ln>
        </p:spPr>
        <p:txBody>
          <a:bodyPr/>
          <a:lstStyle/>
          <a:p>
            <a:endParaRPr lang="zh-CN" altLang="en-US"/>
          </a:p>
        </p:txBody>
      </p:sp>
      <p:sp>
        <p:nvSpPr>
          <p:cNvPr id="47" name="Freeform 40"/>
          <p:cNvSpPr>
            <a:spLocks/>
          </p:cNvSpPr>
          <p:nvPr/>
        </p:nvSpPr>
        <p:spPr bwMode="auto">
          <a:xfrm>
            <a:off x="6500813" y="2878931"/>
            <a:ext cx="22622" cy="48816"/>
          </a:xfrm>
          <a:custGeom>
            <a:avLst/>
            <a:gdLst>
              <a:gd name="T0" fmla="*/ 0 w 1"/>
              <a:gd name="T1" fmla="*/ 2147483647 h 2"/>
              <a:gd name="T2" fmla="*/ 0 w 1"/>
              <a:gd name="T3" fmla="*/ 2147483647 h 2"/>
              <a:gd name="T4" fmla="*/ 0 w 1"/>
              <a:gd name="T5" fmla="*/ 2147483647 h 2"/>
              <a:gd name="T6" fmla="*/ 0 w 1"/>
              <a:gd name="T7" fmla="*/ 2147483647 h 2"/>
              <a:gd name="T8" fmla="*/ 0 w 1"/>
              <a:gd name="T9" fmla="*/ 2147483647 h 2"/>
              <a:gd name="T10" fmla="*/ 0 w 1"/>
              <a:gd name="T11" fmla="*/ 2147483647 h 2"/>
              <a:gd name="T12" fmla="*/ 2147483647 w 1"/>
              <a:gd name="T13" fmla="*/ 2147483647 h 2"/>
              <a:gd name="T14" fmla="*/ 2147483647 w 1"/>
              <a:gd name="T15" fmla="*/ 2147483647 h 2"/>
              <a:gd name="T16" fmla="*/ 2147483647 w 1"/>
              <a:gd name="T17" fmla="*/ 2147483647 h 2"/>
              <a:gd name="T18" fmla="*/ 0 w 1"/>
              <a:gd name="T19" fmla="*/ 0 h 2"/>
              <a:gd name="T20" fmla="*/ 0 w 1"/>
              <a:gd name="T21" fmla="*/ 2147483647 h 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 h="2">
                <a:moveTo>
                  <a:pt x="0" y="1"/>
                </a:moveTo>
                <a:cubicBezTo>
                  <a:pt x="0" y="1"/>
                  <a:pt x="0" y="1"/>
                  <a:pt x="0" y="1"/>
                </a:cubicBezTo>
                <a:cubicBezTo>
                  <a:pt x="0" y="1"/>
                  <a:pt x="0" y="1"/>
                  <a:pt x="0" y="1"/>
                </a:cubicBezTo>
                <a:cubicBezTo>
                  <a:pt x="0" y="1"/>
                  <a:pt x="0" y="2"/>
                  <a:pt x="0" y="2"/>
                </a:cubicBezTo>
                <a:cubicBezTo>
                  <a:pt x="0" y="2"/>
                  <a:pt x="0" y="2"/>
                  <a:pt x="0" y="2"/>
                </a:cubicBezTo>
                <a:cubicBezTo>
                  <a:pt x="0" y="2"/>
                  <a:pt x="0" y="2"/>
                  <a:pt x="0" y="2"/>
                </a:cubicBezTo>
                <a:cubicBezTo>
                  <a:pt x="1" y="2"/>
                  <a:pt x="0" y="2"/>
                  <a:pt x="1" y="2"/>
                </a:cubicBezTo>
                <a:cubicBezTo>
                  <a:pt x="1" y="2"/>
                  <a:pt x="1" y="2"/>
                  <a:pt x="1" y="1"/>
                </a:cubicBezTo>
                <a:cubicBezTo>
                  <a:pt x="1" y="1"/>
                  <a:pt x="1" y="1"/>
                  <a:pt x="1" y="1"/>
                </a:cubicBezTo>
                <a:cubicBezTo>
                  <a:pt x="0" y="1"/>
                  <a:pt x="0" y="0"/>
                  <a:pt x="0" y="0"/>
                </a:cubicBezTo>
                <a:cubicBezTo>
                  <a:pt x="0" y="0"/>
                  <a:pt x="0" y="1"/>
                  <a:pt x="0" y="1"/>
                </a:cubicBezTo>
                <a:close/>
              </a:path>
            </a:pathLst>
          </a:custGeom>
          <a:solidFill>
            <a:srgbClr val="1570C1"/>
          </a:solidFill>
          <a:ln>
            <a:noFill/>
          </a:ln>
        </p:spPr>
        <p:txBody>
          <a:bodyPr/>
          <a:lstStyle/>
          <a:p>
            <a:endParaRPr lang="zh-CN" altLang="en-US"/>
          </a:p>
        </p:txBody>
      </p:sp>
      <p:sp>
        <p:nvSpPr>
          <p:cNvPr id="48" name="Freeform 41"/>
          <p:cNvSpPr>
            <a:spLocks/>
          </p:cNvSpPr>
          <p:nvPr/>
        </p:nvSpPr>
        <p:spPr bwMode="auto">
          <a:xfrm>
            <a:off x="6475810" y="2952750"/>
            <a:ext cx="72628" cy="71438"/>
          </a:xfrm>
          <a:custGeom>
            <a:avLst/>
            <a:gdLst>
              <a:gd name="T0" fmla="*/ 2147483647 w 3"/>
              <a:gd name="T1" fmla="*/ 2147483647 h 3"/>
              <a:gd name="T2" fmla="*/ 2147483647 w 3"/>
              <a:gd name="T3" fmla="*/ 0 h 3"/>
              <a:gd name="T4" fmla="*/ 2147483647 w 3"/>
              <a:gd name="T5" fmla="*/ 0 h 3"/>
              <a:gd name="T6" fmla="*/ 2147483647 w 3"/>
              <a:gd name="T7" fmla="*/ 2147483647 h 3"/>
              <a:gd name="T8" fmla="*/ 2147483647 w 3"/>
              <a:gd name="T9" fmla="*/ 2147483647 h 3"/>
              <a:gd name="T10" fmla="*/ 2147483647 w 3"/>
              <a:gd name="T11" fmla="*/ 2147483647 h 3"/>
              <a:gd name="T12" fmla="*/ 0 w 3"/>
              <a:gd name="T13" fmla="*/ 2147483647 h 3"/>
              <a:gd name="T14" fmla="*/ 0 w 3"/>
              <a:gd name="T15" fmla="*/ 2147483647 h 3"/>
              <a:gd name="T16" fmla="*/ 0 w 3"/>
              <a:gd name="T17" fmla="*/ 2147483647 h 3"/>
              <a:gd name="T18" fmla="*/ 0 w 3"/>
              <a:gd name="T19" fmla="*/ 2147483647 h 3"/>
              <a:gd name="T20" fmla="*/ 0 w 3"/>
              <a:gd name="T21" fmla="*/ 2147483647 h 3"/>
              <a:gd name="T22" fmla="*/ 0 w 3"/>
              <a:gd name="T23" fmla="*/ 2147483647 h 3"/>
              <a:gd name="T24" fmla="*/ 2147483647 w 3"/>
              <a:gd name="T25" fmla="*/ 2147483647 h 3"/>
              <a:gd name="T26" fmla="*/ 2147483647 w 3"/>
              <a:gd name="T27" fmla="*/ 2147483647 h 3"/>
              <a:gd name="T28" fmla="*/ 2147483647 w 3"/>
              <a:gd name="T29" fmla="*/ 2147483647 h 3"/>
              <a:gd name="T30" fmla="*/ 2147483647 w 3"/>
              <a:gd name="T31" fmla="*/ 2147483647 h 3"/>
              <a:gd name="T32" fmla="*/ 2147483647 w 3"/>
              <a:gd name="T33" fmla="*/ 2147483647 h 3"/>
              <a:gd name="T34" fmla="*/ 2147483647 w 3"/>
              <a:gd name="T35" fmla="*/ 2147483647 h 3"/>
              <a:gd name="T36" fmla="*/ 2147483647 w 3"/>
              <a:gd name="T37" fmla="*/ 2147483647 h 3"/>
              <a:gd name="T38" fmla="*/ 2147483647 w 3"/>
              <a:gd name="T39" fmla="*/ 2147483647 h 3"/>
              <a:gd name="T40" fmla="*/ 2147483647 w 3"/>
              <a:gd name="T41" fmla="*/ 2147483647 h 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 h="3">
                <a:moveTo>
                  <a:pt x="3" y="1"/>
                </a:moveTo>
                <a:cubicBezTo>
                  <a:pt x="3" y="1"/>
                  <a:pt x="2" y="0"/>
                  <a:pt x="2" y="0"/>
                </a:cubicBezTo>
                <a:cubicBezTo>
                  <a:pt x="2" y="0"/>
                  <a:pt x="2" y="0"/>
                  <a:pt x="2" y="0"/>
                </a:cubicBezTo>
                <a:cubicBezTo>
                  <a:pt x="2" y="0"/>
                  <a:pt x="2" y="0"/>
                  <a:pt x="2" y="1"/>
                </a:cubicBezTo>
                <a:cubicBezTo>
                  <a:pt x="2" y="1"/>
                  <a:pt x="1" y="1"/>
                  <a:pt x="1" y="1"/>
                </a:cubicBezTo>
                <a:cubicBezTo>
                  <a:pt x="1" y="1"/>
                  <a:pt x="1" y="1"/>
                  <a:pt x="1" y="1"/>
                </a:cubicBezTo>
                <a:cubicBezTo>
                  <a:pt x="1" y="1"/>
                  <a:pt x="0" y="1"/>
                  <a:pt x="0" y="1"/>
                </a:cubicBezTo>
                <a:cubicBezTo>
                  <a:pt x="0" y="1"/>
                  <a:pt x="0" y="1"/>
                  <a:pt x="0" y="1"/>
                </a:cubicBezTo>
                <a:cubicBezTo>
                  <a:pt x="0" y="1"/>
                  <a:pt x="0" y="1"/>
                  <a:pt x="0" y="1"/>
                </a:cubicBezTo>
                <a:cubicBezTo>
                  <a:pt x="0" y="2"/>
                  <a:pt x="0" y="2"/>
                  <a:pt x="0" y="2"/>
                </a:cubicBezTo>
                <a:cubicBezTo>
                  <a:pt x="0" y="2"/>
                  <a:pt x="0" y="1"/>
                  <a:pt x="0" y="1"/>
                </a:cubicBezTo>
                <a:cubicBezTo>
                  <a:pt x="0" y="1"/>
                  <a:pt x="0" y="2"/>
                  <a:pt x="0" y="2"/>
                </a:cubicBezTo>
                <a:cubicBezTo>
                  <a:pt x="1" y="1"/>
                  <a:pt x="1" y="1"/>
                  <a:pt x="1" y="1"/>
                </a:cubicBezTo>
                <a:cubicBezTo>
                  <a:pt x="1" y="1"/>
                  <a:pt x="1" y="2"/>
                  <a:pt x="1" y="2"/>
                </a:cubicBezTo>
                <a:cubicBezTo>
                  <a:pt x="1" y="2"/>
                  <a:pt x="1" y="2"/>
                  <a:pt x="2" y="2"/>
                </a:cubicBezTo>
                <a:cubicBezTo>
                  <a:pt x="2" y="3"/>
                  <a:pt x="2" y="3"/>
                  <a:pt x="2" y="3"/>
                </a:cubicBezTo>
                <a:cubicBezTo>
                  <a:pt x="2" y="3"/>
                  <a:pt x="3" y="2"/>
                  <a:pt x="3" y="2"/>
                </a:cubicBezTo>
                <a:cubicBezTo>
                  <a:pt x="3" y="2"/>
                  <a:pt x="2" y="2"/>
                  <a:pt x="2" y="2"/>
                </a:cubicBezTo>
                <a:cubicBezTo>
                  <a:pt x="3" y="2"/>
                  <a:pt x="3" y="2"/>
                  <a:pt x="3" y="2"/>
                </a:cubicBezTo>
                <a:cubicBezTo>
                  <a:pt x="3" y="2"/>
                  <a:pt x="3" y="2"/>
                  <a:pt x="3" y="2"/>
                </a:cubicBezTo>
                <a:cubicBezTo>
                  <a:pt x="3" y="2"/>
                  <a:pt x="3" y="2"/>
                  <a:pt x="3" y="1"/>
                </a:cubicBezTo>
                <a:close/>
              </a:path>
            </a:pathLst>
          </a:custGeom>
          <a:solidFill>
            <a:srgbClr val="1570C1"/>
          </a:solidFill>
          <a:ln>
            <a:noFill/>
          </a:ln>
        </p:spPr>
        <p:txBody>
          <a:bodyPr/>
          <a:lstStyle/>
          <a:p>
            <a:endParaRPr lang="zh-CN" altLang="en-US"/>
          </a:p>
        </p:txBody>
      </p:sp>
      <p:sp>
        <p:nvSpPr>
          <p:cNvPr id="49" name="Freeform 42"/>
          <p:cNvSpPr>
            <a:spLocks/>
          </p:cNvSpPr>
          <p:nvPr/>
        </p:nvSpPr>
        <p:spPr bwMode="auto">
          <a:xfrm>
            <a:off x="6450806" y="2902744"/>
            <a:ext cx="25004" cy="25004"/>
          </a:xfrm>
          <a:custGeom>
            <a:avLst/>
            <a:gdLst>
              <a:gd name="T0" fmla="*/ 2147483647 w 1"/>
              <a:gd name="T1" fmla="*/ 2147483647 h 1"/>
              <a:gd name="T2" fmla="*/ 2147483647 w 1"/>
              <a:gd name="T3" fmla="*/ 2147483647 h 1"/>
              <a:gd name="T4" fmla="*/ 2147483647 w 1"/>
              <a:gd name="T5" fmla="*/ 0 h 1"/>
              <a:gd name="T6" fmla="*/ 0 w 1"/>
              <a:gd name="T7" fmla="*/ 0 h 1"/>
              <a:gd name="T8" fmla="*/ 0 w 1"/>
              <a:gd name="T9" fmla="*/ 2147483647 h 1"/>
              <a:gd name="T10" fmla="*/ 0 w 1"/>
              <a:gd name="T11" fmla="*/ 2147483647 h 1"/>
              <a:gd name="T12" fmla="*/ 2147483647 w 1"/>
              <a:gd name="T13" fmla="*/ 2147483647 h 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1">
                <a:moveTo>
                  <a:pt x="1" y="1"/>
                </a:moveTo>
                <a:cubicBezTo>
                  <a:pt x="1" y="1"/>
                  <a:pt x="1" y="1"/>
                  <a:pt x="1" y="1"/>
                </a:cubicBezTo>
                <a:cubicBezTo>
                  <a:pt x="1" y="0"/>
                  <a:pt x="1" y="0"/>
                  <a:pt x="1" y="0"/>
                </a:cubicBezTo>
                <a:cubicBezTo>
                  <a:pt x="0" y="0"/>
                  <a:pt x="0" y="0"/>
                  <a:pt x="0" y="0"/>
                </a:cubicBezTo>
                <a:cubicBezTo>
                  <a:pt x="0" y="0"/>
                  <a:pt x="0" y="0"/>
                  <a:pt x="0" y="1"/>
                </a:cubicBezTo>
                <a:cubicBezTo>
                  <a:pt x="0" y="1"/>
                  <a:pt x="0" y="1"/>
                  <a:pt x="0" y="1"/>
                </a:cubicBezTo>
                <a:cubicBezTo>
                  <a:pt x="0" y="1"/>
                  <a:pt x="0" y="1"/>
                  <a:pt x="1" y="1"/>
                </a:cubicBezTo>
                <a:close/>
              </a:path>
            </a:pathLst>
          </a:custGeom>
          <a:solidFill>
            <a:srgbClr val="1570C1"/>
          </a:solidFill>
          <a:ln>
            <a:noFill/>
          </a:ln>
        </p:spPr>
        <p:txBody>
          <a:bodyPr/>
          <a:lstStyle/>
          <a:p>
            <a:endParaRPr lang="zh-CN" altLang="en-US"/>
          </a:p>
        </p:txBody>
      </p:sp>
      <p:sp>
        <p:nvSpPr>
          <p:cNvPr id="50" name="Freeform 43"/>
          <p:cNvSpPr>
            <a:spLocks/>
          </p:cNvSpPr>
          <p:nvPr/>
        </p:nvSpPr>
        <p:spPr bwMode="auto">
          <a:xfrm>
            <a:off x="6475810" y="2927748"/>
            <a:ext cx="25003" cy="48815"/>
          </a:xfrm>
          <a:custGeom>
            <a:avLst/>
            <a:gdLst>
              <a:gd name="T0" fmla="*/ 0 w 1"/>
              <a:gd name="T1" fmla="*/ 0 h 2"/>
              <a:gd name="T2" fmla="*/ 0 w 1"/>
              <a:gd name="T3" fmla="*/ 0 h 2"/>
              <a:gd name="T4" fmla="*/ 0 w 1"/>
              <a:gd name="T5" fmla="*/ 2147483647 h 2"/>
              <a:gd name="T6" fmla="*/ 0 w 1"/>
              <a:gd name="T7" fmla="*/ 2147483647 h 2"/>
              <a:gd name="T8" fmla="*/ 0 w 1"/>
              <a:gd name="T9" fmla="*/ 2147483647 h 2"/>
              <a:gd name="T10" fmla="*/ 0 w 1"/>
              <a:gd name="T11" fmla="*/ 0 h 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 h="2">
                <a:moveTo>
                  <a:pt x="0" y="0"/>
                </a:moveTo>
                <a:cubicBezTo>
                  <a:pt x="0" y="0"/>
                  <a:pt x="0" y="0"/>
                  <a:pt x="0" y="0"/>
                </a:cubicBezTo>
                <a:cubicBezTo>
                  <a:pt x="0" y="1"/>
                  <a:pt x="0" y="1"/>
                  <a:pt x="0" y="1"/>
                </a:cubicBezTo>
                <a:cubicBezTo>
                  <a:pt x="0" y="1"/>
                  <a:pt x="0" y="2"/>
                  <a:pt x="0" y="1"/>
                </a:cubicBezTo>
                <a:cubicBezTo>
                  <a:pt x="0" y="1"/>
                  <a:pt x="0" y="1"/>
                  <a:pt x="0" y="1"/>
                </a:cubicBezTo>
                <a:cubicBezTo>
                  <a:pt x="0" y="0"/>
                  <a:pt x="1" y="0"/>
                  <a:pt x="0" y="0"/>
                </a:cubicBezTo>
                <a:close/>
              </a:path>
            </a:pathLst>
          </a:custGeom>
          <a:solidFill>
            <a:srgbClr val="1570C1"/>
          </a:solidFill>
          <a:ln>
            <a:noFill/>
          </a:ln>
        </p:spPr>
        <p:txBody>
          <a:bodyPr/>
          <a:lstStyle/>
          <a:p>
            <a:endParaRPr lang="zh-CN" altLang="en-US"/>
          </a:p>
        </p:txBody>
      </p:sp>
      <p:sp>
        <p:nvSpPr>
          <p:cNvPr id="51" name="Freeform 44"/>
          <p:cNvSpPr>
            <a:spLocks/>
          </p:cNvSpPr>
          <p:nvPr/>
        </p:nvSpPr>
        <p:spPr bwMode="auto">
          <a:xfrm>
            <a:off x="6475810" y="2927748"/>
            <a:ext cx="47625" cy="25003"/>
          </a:xfrm>
          <a:custGeom>
            <a:avLst/>
            <a:gdLst>
              <a:gd name="T0" fmla="*/ 2147483647 w 2"/>
              <a:gd name="T1" fmla="*/ 2147483647 h 1"/>
              <a:gd name="T2" fmla="*/ 2147483647 w 2"/>
              <a:gd name="T3" fmla="*/ 0 h 1"/>
              <a:gd name="T4" fmla="*/ 2147483647 w 2"/>
              <a:gd name="T5" fmla="*/ 2147483647 h 1"/>
              <a:gd name="T6" fmla="*/ 0 60000 65536"/>
              <a:gd name="T7" fmla="*/ 0 60000 65536"/>
              <a:gd name="T8" fmla="*/ 0 60000 65536"/>
            </a:gdLst>
            <a:ahLst/>
            <a:cxnLst>
              <a:cxn ang="T6">
                <a:pos x="T0" y="T1"/>
              </a:cxn>
              <a:cxn ang="T7">
                <a:pos x="T2" y="T3"/>
              </a:cxn>
              <a:cxn ang="T8">
                <a:pos x="T4" y="T5"/>
              </a:cxn>
            </a:cxnLst>
            <a:rect l="0" t="0" r="r" b="b"/>
            <a:pathLst>
              <a:path w="2" h="1">
                <a:moveTo>
                  <a:pt x="1" y="1"/>
                </a:moveTo>
                <a:cubicBezTo>
                  <a:pt x="1" y="1"/>
                  <a:pt x="2" y="1"/>
                  <a:pt x="1" y="0"/>
                </a:cubicBezTo>
                <a:cubicBezTo>
                  <a:pt x="1" y="0"/>
                  <a:pt x="0" y="1"/>
                  <a:pt x="1" y="1"/>
                </a:cubicBezTo>
                <a:close/>
              </a:path>
            </a:pathLst>
          </a:custGeom>
          <a:solidFill>
            <a:srgbClr val="1570C1"/>
          </a:solidFill>
          <a:ln>
            <a:noFill/>
          </a:ln>
        </p:spPr>
        <p:txBody>
          <a:bodyPr/>
          <a:lstStyle/>
          <a:p>
            <a:endParaRPr lang="zh-CN" altLang="en-US"/>
          </a:p>
        </p:txBody>
      </p:sp>
      <p:sp>
        <p:nvSpPr>
          <p:cNvPr id="52" name="Freeform 45"/>
          <p:cNvSpPr>
            <a:spLocks/>
          </p:cNvSpPr>
          <p:nvPr/>
        </p:nvSpPr>
        <p:spPr bwMode="auto">
          <a:xfrm>
            <a:off x="6403181" y="2878931"/>
            <a:ext cx="23813" cy="23813"/>
          </a:xfrm>
          <a:custGeom>
            <a:avLst/>
            <a:gdLst>
              <a:gd name="T0" fmla="*/ 2147483647 w 1"/>
              <a:gd name="T1" fmla="*/ 0 h 1"/>
              <a:gd name="T2" fmla="*/ 0 w 1"/>
              <a:gd name="T3" fmla="*/ 0 h 1"/>
              <a:gd name="T4" fmla="*/ 2147483647 w 1"/>
              <a:gd name="T5" fmla="*/ 0 h 1"/>
              <a:gd name="T6" fmla="*/ 2147483647 w 1"/>
              <a:gd name="T7" fmla="*/ 2147483647 h 1"/>
              <a:gd name="T8" fmla="*/ 2147483647 w 1"/>
              <a:gd name="T9" fmla="*/ 0 h 1"/>
              <a:gd name="T10" fmla="*/ 2147483647 w 1"/>
              <a:gd name="T11" fmla="*/ 0 h 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 h="1">
                <a:moveTo>
                  <a:pt x="1" y="0"/>
                </a:moveTo>
                <a:cubicBezTo>
                  <a:pt x="1" y="0"/>
                  <a:pt x="0" y="0"/>
                  <a:pt x="0" y="0"/>
                </a:cubicBezTo>
                <a:cubicBezTo>
                  <a:pt x="0" y="0"/>
                  <a:pt x="0" y="0"/>
                  <a:pt x="1" y="0"/>
                </a:cubicBezTo>
                <a:cubicBezTo>
                  <a:pt x="1" y="0"/>
                  <a:pt x="1" y="1"/>
                  <a:pt x="1" y="1"/>
                </a:cubicBezTo>
                <a:cubicBezTo>
                  <a:pt x="1" y="1"/>
                  <a:pt x="1" y="0"/>
                  <a:pt x="1" y="0"/>
                </a:cubicBezTo>
                <a:cubicBezTo>
                  <a:pt x="1" y="0"/>
                  <a:pt x="1" y="0"/>
                  <a:pt x="1" y="0"/>
                </a:cubicBezTo>
                <a:close/>
              </a:path>
            </a:pathLst>
          </a:custGeom>
          <a:solidFill>
            <a:srgbClr val="1570C1"/>
          </a:solidFill>
          <a:ln>
            <a:noFill/>
          </a:ln>
        </p:spPr>
        <p:txBody>
          <a:bodyPr/>
          <a:lstStyle/>
          <a:p>
            <a:endParaRPr lang="zh-CN" altLang="en-US"/>
          </a:p>
        </p:txBody>
      </p:sp>
      <p:sp>
        <p:nvSpPr>
          <p:cNvPr id="53" name="Freeform 46"/>
          <p:cNvSpPr>
            <a:spLocks/>
          </p:cNvSpPr>
          <p:nvPr/>
        </p:nvSpPr>
        <p:spPr bwMode="auto">
          <a:xfrm>
            <a:off x="6354367" y="2927748"/>
            <a:ext cx="48815" cy="48815"/>
          </a:xfrm>
          <a:custGeom>
            <a:avLst/>
            <a:gdLst>
              <a:gd name="T0" fmla="*/ 2147483647 w 2"/>
              <a:gd name="T1" fmla="*/ 2147483647 h 2"/>
              <a:gd name="T2" fmla="*/ 2147483647 w 2"/>
              <a:gd name="T3" fmla="*/ 2147483647 h 2"/>
              <a:gd name="T4" fmla="*/ 2147483647 w 2"/>
              <a:gd name="T5" fmla="*/ 2147483647 h 2"/>
              <a:gd name="T6" fmla="*/ 2147483647 w 2"/>
              <a:gd name="T7" fmla="*/ 0 h 2"/>
              <a:gd name="T8" fmla="*/ 2147483647 w 2"/>
              <a:gd name="T9" fmla="*/ 0 h 2"/>
              <a:gd name="T10" fmla="*/ 2147483647 w 2"/>
              <a:gd name="T11" fmla="*/ 0 h 2"/>
              <a:gd name="T12" fmla="*/ 2147483647 w 2"/>
              <a:gd name="T13" fmla="*/ 2147483647 h 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 h="2">
                <a:moveTo>
                  <a:pt x="1" y="1"/>
                </a:moveTo>
                <a:cubicBezTo>
                  <a:pt x="1" y="1"/>
                  <a:pt x="0" y="2"/>
                  <a:pt x="1" y="2"/>
                </a:cubicBezTo>
                <a:cubicBezTo>
                  <a:pt x="1" y="2"/>
                  <a:pt x="1" y="1"/>
                  <a:pt x="1" y="1"/>
                </a:cubicBezTo>
                <a:cubicBezTo>
                  <a:pt x="2" y="1"/>
                  <a:pt x="2" y="0"/>
                  <a:pt x="2" y="0"/>
                </a:cubicBezTo>
                <a:cubicBezTo>
                  <a:pt x="2" y="0"/>
                  <a:pt x="2" y="0"/>
                  <a:pt x="2" y="0"/>
                </a:cubicBezTo>
                <a:cubicBezTo>
                  <a:pt x="2" y="0"/>
                  <a:pt x="2" y="0"/>
                  <a:pt x="2" y="0"/>
                </a:cubicBezTo>
                <a:cubicBezTo>
                  <a:pt x="2" y="0"/>
                  <a:pt x="1" y="1"/>
                  <a:pt x="1" y="1"/>
                </a:cubicBezTo>
                <a:close/>
              </a:path>
            </a:pathLst>
          </a:custGeom>
          <a:solidFill>
            <a:srgbClr val="1570C1"/>
          </a:solidFill>
          <a:ln>
            <a:noFill/>
          </a:ln>
        </p:spPr>
        <p:txBody>
          <a:bodyPr/>
          <a:lstStyle/>
          <a:p>
            <a:endParaRPr lang="zh-CN" altLang="en-US"/>
          </a:p>
        </p:txBody>
      </p:sp>
      <p:sp>
        <p:nvSpPr>
          <p:cNvPr id="54" name="Freeform 47"/>
          <p:cNvSpPr>
            <a:spLocks/>
          </p:cNvSpPr>
          <p:nvPr/>
        </p:nvSpPr>
        <p:spPr bwMode="auto">
          <a:xfrm>
            <a:off x="6669882" y="3146823"/>
            <a:ext cx="460772" cy="196453"/>
          </a:xfrm>
          <a:custGeom>
            <a:avLst/>
            <a:gdLst>
              <a:gd name="T0" fmla="*/ 2147483647 w 19"/>
              <a:gd name="T1" fmla="*/ 2147483647 h 8"/>
              <a:gd name="T2" fmla="*/ 2147483647 w 19"/>
              <a:gd name="T3" fmla="*/ 2147483647 h 8"/>
              <a:gd name="T4" fmla="*/ 2147483647 w 19"/>
              <a:gd name="T5" fmla="*/ 2147483647 h 8"/>
              <a:gd name="T6" fmla="*/ 2147483647 w 19"/>
              <a:gd name="T7" fmla="*/ 2147483647 h 8"/>
              <a:gd name="T8" fmla="*/ 2147483647 w 19"/>
              <a:gd name="T9" fmla="*/ 2147483647 h 8"/>
              <a:gd name="T10" fmla="*/ 2147483647 w 19"/>
              <a:gd name="T11" fmla="*/ 2147483647 h 8"/>
              <a:gd name="T12" fmla="*/ 2147483647 w 19"/>
              <a:gd name="T13" fmla="*/ 2147483647 h 8"/>
              <a:gd name="T14" fmla="*/ 2147483647 w 19"/>
              <a:gd name="T15" fmla="*/ 2147483647 h 8"/>
              <a:gd name="T16" fmla="*/ 2147483647 w 19"/>
              <a:gd name="T17" fmla="*/ 2147483647 h 8"/>
              <a:gd name="T18" fmla="*/ 2147483647 w 19"/>
              <a:gd name="T19" fmla="*/ 2147483647 h 8"/>
              <a:gd name="T20" fmla="*/ 2147483647 w 19"/>
              <a:gd name="T21" fmla="*/ 2147483647 h 8"/>
              <a:gd name="T22" fmla="*/ 2147483647 w 19"/>
              <a:gd name="T23" fmla="*/ 2147483647 h 8"/>
              <a:gd name="T24" fmla="*/ 2147483647 w 19"/>
              <a:gd name="T25" fmla="*/ 2147483647 h 8"/>
              <a:gd name="T26" fmla="*/ 2147483647 w 19"/>
              <a:gd name="T27" fmla="*/ 2147483647 h 8"/>
              <a:gd name="T28" fmla="*/ 2147483647 w 19"/>
              <a:gd name="T29" fmla="*/ 2147483647 h 8"/>
              <a:gd name="T30" fmla="*/ 2147483647 w 19"/>
              <a:gd name="T31" fmla="*/ 0 h 8"/>
              <a:gd name="T32" fmla="*/ 2147483647 w 19"/>
              <a:gd name="T33" fmla="*/ 2147483647 h 8"/>
              <a:gd name="T34" fmla="*/ 2147483647 w 19"/>
              <a:gd name="T35" fmla="*/ 2147483647 h 8"/>
              <a:gd name="T36" fmla="*/ 2147483647 w 19"/>
              <a:gd name="T37" fmla="*/ 2147483647 h 8"/>
              <a:gd name="T38" fmla="*/ 2147483647 w 19"/>
              <a:gd name="T39" fmla="*/ 2147483647 h 8"/>
              <a:gd name="T40" fmla="*/ 2147483647 w 19"/>
              <a:gd name="T41" fmla="*/ 0 h 8"/>
              <a:gd name="T42" fmla="*/ 2147483647 w 19"/>
              <a:gd name="T43" fmla="*/ 0 h 8"/>
              <a:gd name="T44" fmla="*/ 0 w 19"/>
              <a:gd name="T45" fmla="*/ 0 h 8"/>
              <a:gd name="T46" fmla="*/ 2147483647 w 19"/>
              <a:gd name="T47" fmla="*/ 2147483647 h 8"/>
              <a:gd name="T48" fmla="*/ 2147483647 w 19"/>
              <a:gd name="T49" fmla="*/ 2147483647 h 8"/>
              <a:gd name="T50" fmla="*/ 2147483647 w 19"/>
              <a:gd name="T51" fmla="*/ 2147483647 h 8"/>
              <a:gd name="T52" fmla="*/ 2147483647 w 19"/>
              <a:gd name="T53" fmla="*/ 2147483647 h 8"/>
              <a:gd name="T54" fmla="*/ 2147483647 w 19"/>
              <a:gd name="T55" fmla="*/ 2147483647 h 8"/>
              <a:gd name="T56" fmla="*/ 2147483647 w 19"/>
              <a:gd name="T57" fmla="*/ 2147483647 h 8"/>
              <a:gd name="T58" fmla="*/ 2147483647 w 19"/>
              <a:gd name="T59" fmla="*/ 2147483647 h 8"/>
              <a:gd name="T60" fmla="*/ 2147483647 w 19"/>
              <a:gd name="T61" fmla="*/ 2147483647 h 8"/>
              <a:gd name="T62" fmla="*/ 2147483647 w 19"/>
              <a:gd name="T63" fmla="*/ 2147483647 h 8"/>
              <a:gd name="T64" fmla="*/ 2147483647 w 19"/>
              <a:gd name="T65" fmla="*/ 2147483647 h 8"/>
              <a:gd name="T66" fmla="*/ 2147483647 w 19"/>
              <a:gd name="T67" fmla="*/ 2147483647 h 8"/>
              <a:gd name="T68" fmla="*/ 2147483647 w 19"/>
              <a:gd name="T69" fmla="*/ 2147483647 h 8"/>
              <a:gd name="T70" fmla="*/ 2147483647 w 19"/>
              <a:gd name="T71" fmla="*/ 2147483647 h 8"/>
              <a:gd name="T72" fmla="*/ 2147483647 w 19"/>
              <a:gd name="T73" fmla="*/ 2147483647 h 8"/>
              <a:gd name="T74" fmla="*/ 2147483647 w 19"/>
              <a:gd name="T75" fmla="*/ 2147483647 h 8"/>
              <a:gd name="T76" fmla="*/ 2147483647 w 19"/>
              <a:gd name="T77" fmla="*/ 2147483647 h 8"/>
              <a:gd name="T78" fmla="*/ 2147483647 w 19"/>
              <a:gd name="T79" fmla="*/ 2147483647 h 8"/>
              <a:gd name="T80" fmla="*/ 2147483647 w 19"/>
              <a:gd name="T81" fmla="*/ 2147483647 h 8"/>
              <a:gd name="T82" fmla="*/ 2147483647 w 19"/>
              <a:gd name="T83" fmla="*/ 2147483647 h 8"/>
              <a:gd name="T84" fmla="*/ 2147483647 w 19"/>
              <a:gd name="T85" fmla="*/ 2147483647 h 8"/>
              <a:gd name="T86" fmla="*/ 2147483647 w 19"/>
              <a:gd name="T87" fmla="*/ 2147483647 h 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9" h="8">
                <a:moveTo>
                  <a:pt x="13" y="6"/>
                </a:moveTo>
                <a:cubicBezTo>
                  <a:pt x="14" y="6"/>
                  <a:pt x="14" y="6"/>
                  <a:pt x="14" y="6"/>
                </a:cubicBezTo>
                <a:cubicBezTo>
                  <a:pt x="14" y="6"/>
                  <a:pt x="15" y="7"/>
                  <a:pt x="15" y="7"/>
                </a:cubicBezTo>
                <a:cubicBezTo>
                  <a:pt x="15" y="7"/>
                  <a:pt x="15" y="7"/>
                  <a:pt x="16" y="7"/>
                </a:cubicBezTo>
                <a:cubicBezTo>
                  <a:pt x="16" y="8"/>
                  <a:pt x="16" y="8"/>
                  <a:pt x="16" y="8"/>
                </a:cubicBezTo>
                <a:cubicBezTo>
                  <a:pt x="17" y="8"/>
                  <a:pt x="18" y="8"/>
                  <a:pt x="18" y="8"/>
                </a:cubicBezTo>
                <a:cubicBezTo>
                  <a:pt x="18" y="8"/>
                  <a:pt x="18" y="8"/>
                  <a:pt x="18" y="8"/>
                </a:cubicBezTo>
                <a:cubicBezTo>
                  <a:pt x="19" y="8"/>
                  <a:pt x="19" y="8"/>
                  <a:pt x="19" y="8"/>
                </a:cubicBezTo>
                <a:cubicBezTo>
                  <a:pt x="18" y="8"/>
                  <a:pt x="18" y="8"/>
                  <a:pt x="18" y="8"/>
                </a:cubicBezTo>
                <a:cubicBezTo>
                  <a:pt x="17" y="7"/>
                  <a:pt x="17" y="7"/>
                  <a:pt x="17" y="7"/>
                </a:cubicBezTo>
                <a:cubicBezTo>
                  <a:pt x="16" y="7"/>
                  <a:pt x="16" y="6"/>
                  <a:pt x="16" y="6"/>
                </a:cubicBezTo>
                <a:cubicBezTo>
                  <a:pt x="15" y="6"/>
                  <a:pt x="14" y="5"/>
                  <a:pt x="15" y="5"/>
                </a:cubicBezTo>
                <a:cubicBezTo>
                  <a:pt x="15" y="5"/>
                  <a:pt x="16" y="5"/>
                  <a:pt x="15" y="5"/>
                </a:cubicBezTo>
                <a:cubicBezTo>
                  <a:pt x="15" y="5"/>
                  <a:pt x="15" y="4"/>
                  <a:pt x="15" y="4"/>
                </a:cubicBezTo>
                <a:cubicBezTo>
                  <a:pt x="14" y="4"/>
                  <a:pt x="13" y="4"/>
                  <a:pt x="13" y="4"/>
                </a:cubicBezTo>
                <a:cubicBezTo>
                  <a:pt x="13" y="4"/>
                  <a:pt x="13" y="3"/>
                  <a:pt x="13" y="3"/>
                </a:cubicBezTo>
                <a:cubicBezTo>
                  <a:pt x="13" y="3"/>
                  <a:pt x="12" y="3"/>
                  <a:pt x="12" y="3"/>
                </a:cubicBezTo>
                <a:cubicBezTo>
                  <a:pt x="12" y="2"/>
                  <a:pt x="12" y="2"/>
                  <a:pt x="12" y="2"/>
                </a:cubicBezTo>
                <a:cubicBezTo>
                  <a:pt x="11" y="2"/>
                  <a:pt x="11" y="2"/>
                  <a:pt x="11" y="2"/>
                </a:cubicBezTo>
                <a:cubicBezTo>
                  <a:pt x="10" y="2"/>
                  <a:pt x="9" y="2"/>
                  <a:pt x="9" y="2"/>
                </a:cubicBezTo>
                <a:cubicBezTo>
                  <a:pt x="9" y="2"/>
                  <a:pt x="9" y="1"/>
                  <a:pt x="9" y="1"/>
                </a:cubicBezTo>
                <a:cubicBezTo>
                  <a:pt x="9" y="1"/>
                  <a:pt x="9" y="1"/>
                  <a:pt x="9" y="1"/>
                </a:cubicBezTo>
                <a:cubicBezTo>
                  <a:pt x="9" y="1"/>
                  <a:pt x="9" y="1"/>
                  <a:pt x="9" y="1"/>
                </a:cubicBezTo>
                <a:cubicBezTo>
                  <a:pt x="9"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7" y="1"/>
                  <a:pt x="7" y="1"/>
                </a:cubicBezTo>
                <a:cubicBezTo>
                  <a:pt x="7" y="1"/>
                  <a:pt x="6" y="0"/>
                  <a:pt x="6" y="0"/>
                </a:cubicBezTo>
                <a:cubicBezTo>
                  <a:pt x="6" y="0"/>
                  <a:pt x="6" y="1"/>
                  <a:pt x="5" y="1"/>
                </a:cubicBezTo>
                <a:cubicBezTo>
                  <a:pt x="5" y="1"/>
                  <a:pt x="5" y="1"/>
                  <a:pt x="5" y="1"/>
                </a:cubicBezTo>
                <a:cubicBezTo>
                  <a:pt x="5" y="1"/>
                  <a:pt x="4" y="1"/>
                  <a:pt x="4" y="1"/>
                </a:cubicBezTo>
                <a:cubicBezTo>
                  <a:pt x="5" y="1"/>
                  <a:pt x="5" y="1"/>
                  <a:pt x="5" y="1"/>
                </a:cubicBezTo>
                <a:cubicBezTo>
                  <a:pt x="5" y="1"/>
                  <a:pt x="5" y="2"/>
                  <a:pt x="5" y="2"/>
                </a:cubicBezTo>
                <a:cubicBezTo>
                  <a:pt x="5" y="2"/>
                  <a:pt x="5" y="2"/>
                  <a:pt x="4" y="2"/>
                </a:cubicBezTo>
                <a:cubicBezTo>
                  <a:pt x="4" y="2"/>
                  <a:pt x="4" y="2"/>
                  <a:pt x="4" y="2"/>
                </a:cubicBezTo>
                <a:cubicBezTo>
                  <a:pt x="4" y="2"/>
                  <a:pt x="3" y="1"/>
                  <a:pt x="3" y="1"/>
                </a:cubicBezTo>
                <a:cubicBezTo>
                  <a:pt x="3" y="1"/>
                  <a:pt x="3" y="1"/>
                  <a:pt x="3" y="1"/>
                </a:cubicBezTo>
                <a:cubicBezTo>
                  <a:pt x="3" y="0"/>
                  <a:pt x="3" y="0"/>
                  <a:pt x="2" y="0"/>
                </a:cubicBezTo>
                <a:cubicBezTo>
                  <a:pt x="2" y="0"/>
                  <a:pt x="1" y="0"/>
                  <a:pt x="1" y="0"/>
                </a:cubicBezTo>
                <a:cubicBezTo>
                  <a:pt x="1" y="0"/>
                  <a:pt x="1" y="0"/>
                  <a:pt x="1" y="0"/>
                </a:cubicBezTo>
                <a:cubicBezTo>
                  <a:pt x="1" y="0"/>
                  <a:pt x="0" y="0"/>
                  <a:pt x="0" y="0"/>
                </a:cubicBezTo>
                <a:cubicBezTo>
                  <a:pt x="0" y="0"/>
                  <a:pt x="0" y="0"/>
                  <a:pt x="0" y="0"/>
                </a:cubicBezTo>
                <a:cubicBezTo>
                  <a:pt x="0" y="0"/>
                  <a:pt x="0" y="0"/>
                  <a:pt x="1" y="0"/>
                </a:cubicBezTo>
                <a:cubicBezTo>
                  <a:pt x="1" y="0"/>
                  <a:pt x="1" y="1"/>
                  <a:pt x="1" y="1"/>
                </a:cubicBezTo>
                <a:cubicBezTo>
                  <a:pt x="2" y="1"/>
                  <a:pt x="3" y="1"/>
                  <a:pt x="3" y="1"/>
                </a:cubicBezTo>
                <a:cubicBezTo>
                  <a:pt x="3" y="1"/>
                  <a:pt x="2" y="2"/>
                  <a:pt x="2" y="2"/>
                </a:cubicBezTo>
                <a:cubicBezTo>
                  <a:pt x="2" y="2"/>
                  <a:pt x="2" y="2"/>
                  <a:pt x="2" y="2"/>
                </a:cubicBezTo>
                <a:cubicBezTo>
                  <a:pt x="2" y="2"/>
                  <a:pt x="3" y="2"/>
                  <a:pt x="3" y="2"/>
                </a:cubicBezTo>
                <a:cubicBezTo>
                  <a:pt x="2" y="2"/>
                  <a:pt x="2" y="3"/>
                  <a:pt x="3" y="3"/>
                </a:cubicBezTo>
                <a:cubicBezTo>
                  <a:pt x="3" y="3"/>
                  <a:pt x="3" y="3"/>
                  <a:pt x="3" y="2"/>
                </a:cubicBezTo>
                <a:cubicBezTo>
                  <a:pt x="3" y="2"/>
                  <a:pt x="3" y="2"/>
                  <a:pt x="3" y="2"/>
                </a:cubicBezTo>
                <a:cubicBezTo>
                  <a:pt x="3" y="2"/>
                  <a:pt x="3" y="2"/>
                  <a:pt x="4" y="3"/>
                </a:cubicBezTo>
                <a:cubicBezTo>
                  <a:pt x="4" y="3"/>
                  <a:pt x="5" y="3"/>
                  <a:pt x="5" y="3"/>
                </a:cubicBezTo>
                <a:cubicBezTo>
                  <a:pt x="6" y="3"/>
                  <a:pt x="6" y="4"/>
                  <a:pt x="6" y="4"/>
                </a:cubicBezTo>
                <a:cubicBezTo>
                  <a:pt x="7" y="4"/>
                  <a:pt x="7" y="4"/>
                  <a:pt x="7" y="4"/>
                </a:cubicBezTo>
                <a:cubicBezTo>
                  <a:pt x="8" y="5"/>
                  <a:pt x="9" y="6"/>
                  <a:pt x="8" y="6"/>
                </a:cubicBezTo>
                <a:cubicBezTo>
                  <a:pt x="8" y="6"/>
                  <a:pt x="8" y="5"/>
                  <a:pt x="8" y="6"/>
                </a:cubicBezTo>
                <a:cubicBezTo>
                  <a:pt x="8" y="6"/>
                  <a:pt x="7" y="6"/>
                  <a:pt x="7" y="6"/>
                </a:cubicBezTo>
                <a:cubicBezTo>
                  <a:pt x="8" y="6"/>
                  <a:pt x="8" y="6"/>
                  <a:pt x="8" y="6"/>
                </a:cubicBezTo>
                <a:cubicBezTo>
                  <a:pt x="8" y="6"/>
                  <a:pt x="9" y="6"/>
                  <a:pt x="9" y="6"/>
                </a:cubicBezTo>
                <a:cubicBezTo>
                  <a:pt x="9" y="6"/>
                  <a:pt x="9" y="6"/>
                  <a:pt x="9" y="6"/>
                </a:cubicBezTo>
                <a:cubicBezTo>
                  <a:pt x="9" y="6"/>
                  <a:pt x="9" y="6"/>
                  <a:pt x="10" y="6"/>
                </a:cubicBezTo>
                <a:cubicBezTo>
                  <a:pt x="10" y="6"/>
                  <a:pt x="10" y="6"/>
                  <a:pt x="10" y="6"/>
                </a:cubicBezTo>
                <a:cubicBezTo>
                  <a:pt x="10" y="6"/>
                  <a:pt x="10" y="6"/>
                  <a:pt x="10" y="6"/>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1" y="7"/>
                  <a:pt x="11" y="7"/>
                </a:cubicBezTo>
                <a:cubicBezTo>
                  <a:pt x="11" y="7"/>
                  <a:pt x="11" y="7"/>
                  <a:pt x="11" y="7"/>
                </a:cubicBezTo>
                <a:cubicBezTo>
                  <a:pt x="11" y="7"/>
                  <a:pt x="11" y="7"/>
                  <a:pt x="12" y="7"/>
                </a:cubicBezTo>
                <a:cubicBezTo>
                  <a:pt x="12" y="7"/>
                  <a:pt x="12" y="7"/>
                  <a:pt x="12" y="7"/>
                </a:cubicBezTo>
                <a:cubicBezTo>
                  <a:pt x="12" y="7"/>
                  <a:pt x="12" y="6"/>
                  <a:pt x="12" y="6"/>
                </a:cubicBezTo>
                <a:cubicBezTo>
                  <a:pt x="12" y="6"/>
                  <a:pt x="12" y="6"/>
                  <a:pt x="12" y="6"/>
                </a:cubicBezTo>
                <a:cubicBezTo>
                  <a:pt x="12" y="6"/>
                  <a:pt x="12" y="6"/>
                  <a:pt x="12" y="6"/>
                </a:cubicBezTo>
                <a:cubicBezTo>
                  <a:pt x="13" y="6"/>
                  <a:pt x="13" y="6"/>
                  <a:pt x="13" y="6"/>
                </a:cubicBezTo>
                <a:cubicBezTo>
                  <a:pt x="13" y="6"/>
                  <a:pt x="13" y="6"/>
                  <a:pt x="13" y="6"/>
                </a:cubicBezTo>
                <a:close/>
              </a:path>
            </a:pathLst>
          </a:custGeom>
          <a:solidFill>
            <a:srgbClr val="1570C1"/>
          </a:solidFill>
          <a:ln>
            <a:noFill/>
          </a:ln>
        </p:spPr>
        <p:txBody>
          <a:bodyPr/>
          <a:lstStyle/>
          <a:p>
            <a:endParaRPr lang="zh-CN" altLang="en-US"/>
          </a:p>
        </p:txBody>
      </p:sp>
      <p:sp>
        <p:nvSpPr>
          <p:cNvPr id="55" name="Freeform 48"/>
          <p:cNvSpPr>
            <a:spLocks/>
          </p:cNvSpPr>
          <p:nvPr/>
        </p:nvSpPr>
        <p:spPr bwMode="auto">
          <a:xfrm>
            <a:off x="7058025" y="3220641"/>
            <a:ext cx="72629" cy="25003"/>
          </a:xfrm>
          <a:custGeom>
            <a:avLst/>
            <a:gdLst>
              <a:gd name="T0" fmla="*/ 2147483647 w 3"/>
              <a:gd name="T1" fmla="*/ 2147483647 h 1"/>
              <a:gd name="T2" fmla="*/ 2147483647 w 3"/>
              <a:gd name="T3" fmla="*/ 2147483647 h 1"/>
              <a:gd name="T4" fmla="*/ 2147483647 w 3"/>
              <a:gd name="T5" fmla="*/ 2147483647 h 1"/>
              <a:gd name="T6" fmla="*/ 0 w 3"/>
              <a:gd name="T7" fmla="*/ 2147483647 h 1"/>
              <a:gd name="T8" fmla="*/ 2147483647 w 3"/>
              <a:gd name="T9" fmla="*/ 2147483647 h 1"/>
              <a:gd name="T10" fmla="*/ 2147483647 w 3"/>
              <a:gd name="T11" fmla="*/ 2147483647 h 1"/>
              <a:gd name="T12" fmla="*/ 2147483647 w 3"/>
              <a:gd name="T13" fmla="*/ 2147483647 h 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 h="1">
                <a:moveTo>
                  <a:pt x="2" y="1"/>
                </a:moveTo>
                <a:cubicBezTo>
                  <a:pt x="2" y="1"/>
                  <a:pt x="1" y="1"/>
                  <a:pt x="1" y="1"/>
                </a:cubicBezTo>
                <a:cubicBezTo>
                  <a:pt x="1" y="1"/>
                  <a:pt x="1" y="1"/>
                  <a:pt x="1" y="1"/>
                </a:cubicBezTo>
                <a:cubicBezTo>
                  <a:pt x="1" y="1"/>
                  <a:pt x="0" y="1"/>
                  <a:pt x="0" y="1"/>
                </a:cubicBezTo>
                <a:cubicBezTo>
                  <a:pt x="0" y="1"/>
                  <a:pt x="2" y="1"/>
                  <a:pt x="2" y="1"/>
                </a:cubicBezTo>
                <a:cubicBezTo>
                  <a:pt x="2" y="1"/>
                  <a:pt x="3" y="1"/>
                  <a:pt x="3" y="1"/>
                </a:cubicBezTo>
                <a:cubicBezTo>
                  <a:pt x="3" y="0"/>
                  <a:pt x="2" y="0"/>
                  <a:pt x="2" y="1"/>
                </a:cubicBezTo>
                <a:close/>
              </a:path>
            </a:pathLst>
          </a:custGeom>
          <a:solidFill>
            <a:srgbClr val="1570C1"/>
          </a:solidFill>
          <a:ln>
            <a:noFill/>
          </a:ln>
        </p:spPr>
        <p:txBody>
          <a:bodyPr/>
          <a:lstStyle/>
          <a:p>
            <a:endParaRPr lang="zh-CN" altLang="en-US"/>
          </a:p>
        </p:txBody>
      </p:sp>
      <p:sp>
        <p:nvSpPr>
          <p:cNvPr id="56" name="Freeform 49"/>
          <p:cNvSpPr>
            <a:spLocks/>
          </p:cNvSpPr>
          <p:nvPr/>
        </p:nvSpPr>
        <p:spPr bwMode="auto">
          <a:xfrm>
            <a:off x="7178279" y="3245644"/>
            <a:ext cx="48815" cy="23813"/>
          </a:xfrm>
          <a:custGeom>
            <a:avLst/>
            <a:gdLst>
              <a:gd name="T0" fmla="*/ 2147483647 w 2"/>
              <a:gd name="T1" fmla="*/ 2147483647 h 1"/>
              <a:gd name="T2" fmla="*/ 0 w 2"/>
              <a:gd name="T3" fmla="*/ 0 h 1"/>
              <a:gd name="T4" fmla="*/ 2147483647 w 2"/>
              <a:gd name="T5" fmla="*/ 2147483647 h 1"/>
              <a:gd name="T6" fmla="*/ 0 60000 65536"/>
              <a:gd name="T7" fmla="*/ 0 60000 65536"/>
              <a:gd name="T8" fmla="*/ 0 60000 65536"/>
            </a:gdLst>
            <a:ahLst/>
            <a:cxnLst>
              <a:cxn ang="T6">
                <a:pos x="T0" y="T1"/>
              </a:cxn>
              <a:cxn ang="T7">
                <a:pos x="T2" y="T3"/>
              </a:cxn>
              <a:cxn ang="T8">
                <a:pos x="T4" y="T5"/>
              </a:cxn>
            </a:cxnLst>
            <a:rect l="0" t="0" r="r" b="b"/>
            <a:pathLst>
              <a:path w="2" h="1">
                <a:moveTo>
                  <a:pt x="1" y="1"/>
                </a:moveTo>
                <a:cubicBezTo>
                  <a:pt x="2" y="1"/>
                  <a:pt x="1" y="0"/>
                  <a:pt x="0" y="0"/>
                </a:cubicBezTo>
                <a:cubicBezTo>
                  <a:pt x="0" y="0"/>
                  <a:pt x="1" y="1"/>
                  <a:pt x="1" y="1"/>
                </a:cubicBezTo>
                <a:close/>
              </a:path>
            </a:pathLst>
          </a:custGeom>
          <a:solidFill>
            <a:srgbClr val="1570C1"/>
          </a:solidFill>
          <a:ln>
            <a:noFill/>
          </a:ln>
        </p:spPr>
        <p:txBody>
          <a:bodyPr/>
          <a:lstStyle/>
          <a:p>
            <a:endParaRPr lang="zh-CN" altLang="en-US"/>
          </a:p>
        </p:txBody>
      </p:sp>
      <p:sp>
        <p:nvSpPr>
          <p:cNvPr id="57" name="Freeform 50"/>
          <p:cNvSpPr>
            <a:spLocks/>
          </p:cNvSpPr>
          <p:nvPr/>
        </p:nvSpPr>
        <p:spPr bwMode="auto">
          <a:xfrm>
            <a:off x="7444979" y="3564731"/>
            <a:ext cx="97631" cy="47625"/>
          </a:xfrm>
          <a:custGeom>
            <a:avLst/>
            <a:gdLst>
              <a:gd name="T0" fmla="*/ 2147483647 w 4"/>
              <a:gd name="T1" fmla="*/ 2147483647 h 2"/>
              <a:gd name="T2" fmla="*/ 2147483647 w 4"/>
              <a:gd name="T3" fmla="*/ 0 h 2"/>
              <a:gd name="T4" fmla="*/ 2147483647 w 4"/>
              <a:gd name="T5" fmla="*/ 2147483647 h 2"/>
              <a:gd name="T6" fmla="*/ 2147483647 w 4"/>
              <a:gd name="T7" fmla="*/ 2147483647 h 2"/>
              <a:gd name="T8" fmla="*/ 2147483647 w 4"/>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2">
                <a:moveTo>
                  <a:pt x="2" y="1"/>
                </a:moveTo>
                <a:cubicBezTo>
                  <a:pt x="2" y="1"/>
                  <a:pt x="1" y="0"/>
                  <a:pt x="1" y="0"/>
                </a:cubicBezTo>
                <a:cubicBezTo>
                  <a:pt x="0" y="0"/>
                  <a:pt x="1" y="1"/>
                  <a:pt x="2" y="1"/>
                </a:cubicBezTo>
                <a:cubicBezTo>
                  <a:pt x="2" y="1"/>
                  <a:pt x="3" y="2"/>
                  <a:pt x="3" y="2"/>
                </a:cubicBezTo>
                <a:cubicBezTo>
                  <a:pt x="4" y="2"/>
                  <a:pt x="3" y="1"/>
                  <a:pt x="2" y="1"/>
                </a:cubicBezTo>
                <a:close/>
              </a:path>
            </a:pathLst>
          </a:custGeom>
          <a:solidFill>
            <a:srgbClr val="1570C1"/>
          </a:solidFill>
          <a:ln>
            <a:noFill/>
          </a:ln>
        </p:spPr>
        <p:txBody>
          <a:bodyPr/>
          <a:lstStyle/>
          <a:p>
            <a:endParaRPr lang="zh-CN" altLang="en-US"/>
          </a:p>
        </p:txBody>
      </p:sp>
      <p:sp>
        <p:nvSpPr>
          <p:cNvPr id="58" name="Freeform 51"/>
          <p:cNvSpPr>
            <a:spLocks/>
          </p:cNvSpPr>
          <p:nvPr/>
        </p:nvSpPr>
        <p:spPr bwMode="auto">
          <a:xfrm>
            <a:off x="7687866" y="3490912"/>
            <a:ext cx="25003" cy="25004"/>
          </a:xfrm>
          <a:custGeom>
            <a:avLst/>
            <a:gdLst>
              <a:gd name="T0" fmla="*/ 2147483647 w 1"/>
              <a:gd name="T1" fmla="*/ 0 h 1"/>
              <a:gd name="T2" fmla="*/ 2147483647 w 1"/>
              <a:gd name="T3" fmla="*/ 0 h 1"/>
              <a:gd name="T4" fmla="*/ 0 w 1"/>
              <a:gd name="T5" fmla="*/ 2147483647 h 1"/>
              <a:gd name="T6" fmla="*/ 2147483647 w 1"/>
              <a:gd name="T7" fmla="*/ 2147483647 h 1"/>
              <a:gd name="T8" fmla="*/ 2147483647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1" y="0"/>
                </a:moveTo>
                <a:cubicBezTo>
                  <a:pt x="1" y="0"/>
                  <a:pt x="0" y="0"/>
                  <a:pt x="1" y="0"/>
                </a:cubicBezTo>
                <a:cubicBezTo>
                  <a:pt x="1" y="0"/>
                  <a:pt x="0" y="0"/>
                  <a:pt x="0" y="1"/>
                </a:cubicBezTo>
                <a:cubicBezTo>
                  <a:pt x="0" y="1"/>
                  <a:pt x="1" y="1"/>
                  <a:pt x="1" y="1"/>
                </a:cubicBezTo>
                <a:cubicBezTo>
                  <a:pt x="1" y="1"/>
                  <a:pt x="1" y="1"/>
                  <a:pt x="1" y="0"/>
                </a:cubicBezTo>
                <a:close/>
              </a:path>
            </a:pathLst>
          </a:custGeom>
          <a:solidFill>
            <a:srgbClr val="1570C1"/>
          </a:solidFill>
          <a:ln>
            <a:noFill/>
          </a:ln>
        </p:spPr>
        <p:txBody>
          <a:bodyPr/>
          <a:lstStyle/>
          <a:p>
            <a:endParaRPr lang="zh-CN" altLang="en-US"/>
          </a:p>
        </p:txBody>
      </p:sp>
      <p:sp>
        <p:nvSpPr>
          <p:cNvPr id="59" name="Freeform 52"/>
          <p:cNvSpPr>
            <a:spLocks/>
          </p:cNvSpPr>
          <p:nvPr/>
        </p:nvSpPr>
        <p:spPr bwMode="auto">
          <a:xfrm>
            <a:off x="7712869" y="3465910"/>
            <a:ext cx="22622" cy="25003"/>
          </a:xfrm>
          <a:custGeom>
            <a:avLst/>
            <a:gdLst>
              <a:gd name="T0" fmla="*/ 0 w 1"/>
              <a:gd name="T1" fmla="*/ 2147483647 h 1"/>
              <a:gd name="T2" fmla="*/ 0 w 1"/>
              <a:gd name="T3" fmla="*/ 0 h 1"/>
              <a:gd name="T4" fmla="*/ 0 w 1"/>
              <a:gd name="T5" fmla="*/ 0 h 1"/>
              <a:gd name="T6" fmla="*/ 0 w 1"/>
              <a:gd name="T7" fmla="*/ 2147483647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0" y="1"/>
                  <a:pt x="1" y="0"/>
                  <a:pt x="0" y="0"/>
                </a:cubicBezTo>
                <a:cubicBezTo>
                  <a:pt x="0" y="0"/>
                  <a:pt x="0" y="0"/>
                  <a:pt x="0" y="0"/>
                </a:cubicBezTo>
                <a:cubicBezTo>
                  <a:pt x="0" y="0"/>
                  <a:pt x="0" y="1"/>
                  <a:pt x="0" y="1"/>
                </a:cubicBezTo>
                <a:close/>
              </a:path>
            </a:pathLst>
          </a:custGeom>
          <a:solidFill>
            <a:srgbClr val="1570C1"/>
          </a:solidFill>
          <a:ln>
            <a:noFill/>
          </a:ln>
        </p:spPr>
        <p:txBody>
          <a:bodyPr/>
          <a:lstStyle/>
          <a:p>
            <a:endParaRPr lang="zh-CN" altLang="en-US"/>
          </a:p>
        </p:txBody>
      </p:sp>
      <p:sp>
        <p:nvSpPr>
          <p:cNvPr id="60" name="Freeform 53"/>
          <p:cNvSpPr>
            <a:spLocks/>
          </p:cNvSpPr>
          <p:nvPr/>
        </p:nvSpPr>
        <p:spPr bwMode="auto">
          <a:xfrm>
            <a:off x="7469981" y="3442097"/>
            <a:ext cx="25004" cy="23813"/>
          </a:xfrm>
          <a:custGeom>
            <a:avLst/>
            <a:gdLst>
              <a:gd name="T0" fmla="*/ 2147483647 w 1"/>
              <a:gd name="T1" fmla="*/ 0 h 1"/>
              <a:gd name="T2" fmla="*/ 0 w 1"/>
              <a:gd name="T3" fmla="*/ 0 h 1"/>
              <a:gd name="T4" fmla="*/ 2147483647 w 1"/>
              <a:gd name="T5" fmla="*/ 2147483647 h 1"/>
              <a:gd name="T6" fmla="*/ 2147483647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1" y="0"/>
                  <a:pt x="1" y="0"/>
                  <a:pt x="0" y="0"/>
                </a:cubicBezTo>
                <a:cubicBezTo>
                  <a:pt x="0" y="0"/>
                  <a:pt x="1" y="1"/>
                  <a:pt x="1" y="1"/>
                </a:cubicBezTo>
                <a:cubicBezTo>
                  <a:pt x="1" y="1"/>
                  <a:pt x="1" y="0"/>
                  <a:pt x="1" y="0"/>
                </a:cubicBezTo>
                <a:close/>
              </a:path>
            </a:pathLst>
          </a:custGeom>
          <a:solidFill>
            <a:srgbClr val="1570C1"/>
          </a:solidFill>
          <a:ln>
            <a:noFill/>
          </a:ln>
        </p:spPr>
        <p:txBody>
          <a:bodyPr/>
          <a:lstStyle/>
          <a:p>
            <a:endParaRPr lang="zh-CN" altLang="en-US"/>
          </a:p>
        </p:txBody>
      </p:sp>
      <p:sp>
        <p:nvSpPr>
          <p:cNvPr id="61" name="Freeform 54"/>
          <p:cNvSpPr>
            <a:spLocks/>
          </p:cNvSpPr>
          <p:nvPr/>
        </p:nvSpPr>
        <p:spPr bwMode="auto">
          <a:xfrm>
            <a:off x="7105650" y="3220641"/>
            <a:ext cx="25004" cy="25003"/>
          </a:xfrm>
          <a:custGeom>
            <a:avLst/>
            <a:gdLst>
              <a:gd name="T0" fmla="*/ 2147483647 w 1"/>
              <a:gd name="T1" fmla="*/ 0 h 1"/>
              <a:gd name="T2" fmla="*/ 0 w 1"/>
              <a:gd name="T3" fmla="*/ 0 h 1"/>
              <a:gd name="T4" fmla="*/ 2147483647 w 1"/>
              <a:gd name="T5" fmla="*/ 0 h 1"/>
              <a:gd name="T6" fmla="*/ 2147483647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1" y="0"/>
                  <a:pt x="0" y="0"/>
                  <a:pt x="0" y="0"/>
                </a:cubicBezTo>
                <a:cubicBezTo>
                  <a:pt x="0" y="0"/>
                  <a:pt x="0" y="0"/>
                  <a:pt x="1" y="0"/>
                </a:cubicBezTo>
                <a:cubicBezTo>
                  <a:pt x="1" y="1"/>
                  <a:pt x="1" y="0"/>
                  <a:pt x="1" y="0"/>
                </a:cubicBezTo>
                <a:close/>
              </a:path>
            </a:pathLst>
          </a:custGeom>
          <a:solidFill>
            <a:srgbClr val="1570C1"/>
          </a:solidFill>
          <a:ln>
            <a:noFill/>
          </a:ln>
        </p:spPr>
        <p:txBody>
          <a:bodyPr/>
          <a:lstStyle/>
          <a:p>
            <a:endParaRPr lang="zh-CN" altLang="en-US"/>
          </a:p>
        </p:txBody>
      </p:sp>
      <p:sp>
        <p:nvSpPr>
          <p:cNvPr id="62" name="Freeform 55"/>
          <p:cNvSpPr>
            <a:spLocks/>
          </p:cNvSpPr>
          <p:nvPr/>
        </p:nvSpPr>
        <p:spPr bwMode="auto">
          <a:xfrm>
            <a:off x="6426994" y="3343275"/>
            <a:ext cx="872729" cy="710804"/>
          </a:xfrm>
          <a:custGeom>
            <a:avLst/>
            <a:gdLst>
              <a:gd name="T0" fmla="*/ 2147483647 w 36"/>
              <a:gd name="T1" fmla="*/ 2147483647 h 29"/>
              <a:gd name="T2" fmla="*/ 2147483647 w 36"/>
              <a:gd name="T3" fmla="*/ 2147483647 h 29"/>
              <a:gd name="T4" fmla="*/ 2147483647 w 36"/>
              <a:gd name="T5" fmla="*/ 2147483647 h 29"/>
              <a:gd name="T6" fmla="*/ 2147483647 w 36"/>
              <a:gd name="T7" fmla="*/ 2147483647 h 29"/>
              <a:gd name="T8" fmla="*/ 2147483647 w 36"/>
              <a:gd name="T9" fmla="*/ 2147483647 h 29"/>
              <a:gd name="T10" fmla="*/ 2147483647 w 36"/>
              <a:gd name="T11" fmla="*/ 2147483647 h 29"/>
              <a:gd name="T12" fmla="*/ 2147483647 w 36"/>
              <a:gd name="T13" fmla="*/ 2147483647 h 29"/>
              <a:gd name="T14" fmla="*/ 2147483647 w 36"/>
              <a:gd name="T15" fmla="*/ 2147483647 h 29"/>
              <a:gd name="T16" fmla="*/ 2147483647 w 36"/>
              <a:gd name="T17" fmla="*/ 2147483647 h 29"/>
              <a:gd name="T18" fmla="*/ 2147483647 w 36"/>
              <a:gd name="T19" fmla="*/ 2147483647 h 29"/>
              <a:gd name="T20" fmla="*/ 2147483647 w 36"/>
              <a:gd name="T21" fmla="*/ 2147483647 h 29"/>
              <a:gd name="T22" fmla="*/ 2147483647 w 36"/>
              <a:gd name="T23" fmla="*/ 2147483647 h 29"/>
              <a:gd name="T24" fmla="*/ 2147483647 w 36"/>
              <a:gd name="T25" fmla="*/ 2147483647 h 29"/>
              <a:gd name="T26" fmla="*/ 2147483647 w 36"/>
              <a:gd name="T27" fmla="*/ 2147483647 h 29"/>
              <a:gd name="T28" fmla="*/ 2147483647 w 36"/>
              <a:gd name="T29" fmla="*/ 2147483647 h 29"/>
              <a:gd name="T30" fmla="*/ 2147483647 w 36"/>
              <a:gd name="T31" fmla="*/ 2147483647 h 29"/>
              <a:gd name="T32" fmla="*/ 2147483647 w 36"/>
              <a:gd name="T33" fmla="*/ 2147483647 h 29"/>
              <a:gd name="T34" fmla="*/ 2147483647 w 36"/>
              <a:gd name="T35" fmla="*/ 2147483647 h 29"/>
              <a:gd name="T36" fmla="*/ 2147483647 w 36"/>
              <a:gd name="T37" fmla="*/ 2147483647 h 29"/>
              <a:gd name="T38" fmla="*/ 2147483647 w 36"/>
              <a:gd name="T39" fmla="*/ 2147483647 h 29"/>
              <a:gd name="T40" fmla="*/ 2147483647 w 36"/>
              <a:gd name="T41" fmla="*/ 2147483647 h 29"/>
              <a:gd name="T42" fmla="*/ 2147483647 w 36"/>
              <a:gd name="T43" fmla="*/ 2147483647 h 29"/>
              <a:gd name="T44" fmla="*/ 2147483647 w 36"/>
              <a:gd name="T45" fmla="*/ 2147483647 h 29"/>
              <a:gd name="T46" fmla="*/ 2147483647 w 36"/>
              <a:gd name="T47" fmla="*/ 2147483647 h 29"/>
              <a:gd name="T48" fmla="*/ 2147483647 w 36"/>
              <a:gd name="T49" fmla="*/ 2147483647 h 29"/>
              <a:gd name="T50" fmla="*/ 2147483647 w 36"/>
              <a:gd name="T51" fmla="*/ 2147483647 h 29"/>
              <a:gd name="T52" fmla="*/ 2147483647 w 36"/>
              <a:gd name="T53" fmla="*/ 2147483647 h 29"/>
              <a:gd name="T54" fmla="*/ 0 w 36"/>
              <a:gd name="T55" fmla="*/ 2147483647 h 29"/>
              <a:gd name="T56" fmla="*/ 0 w 36"/>
              <a:gd name="T57" fmla="*/ 2147483647 h 29"/>
              <a:gd name="T58" fmla="*/ 0 w 36"/>
              <a:gd name="T59" fmla="*/ 2147483647 h 29"/>
              <a:gd name="T60" fmla="*/ 0 w 36"/>
              <a:gd name="T61" fmla="*/ 2147483647 h 29"/>
              <a:gd name="T62" fmla="*/ 2147483647 w 36"/>
              <a:gd name="T63" fmla="*/ 2147483647 h 29"/>
              <a:gd name="T64" fmla="*/ 2147483647 w 36"/>
              <a:gd name="T65" fmla="*/ 2147483647 h 29"/>
              <a:gd name="T66" fmla="*/ 2147483647 w 36"/>
              <a:gd name="T67" fmla="*/ 2147483647 h 29"/>
              <a:gd name="T68" fmla="*/ 2147483647 w 36"/>
              <a:gd name="T69" fmla="*/ 2147483647 h 29"/>
              <a:gd name="T70" fmla="*/ 2147483647 w 36"/>
              <a:gd name="T71" fmla="*/ 2147483647 h 29"/>
              <a:gd name="T72" fmla="*/ 2147483647 w 36"/>
              <a:gd name="T73" fmla="*/ 2147483647 h 29"/>
              <a:gd name="T74" fmla="*/ 2147483647 w 36"/>
              <a:gd name="T75" fmla="*/ 2147483647 h 29"/>
              <a:gd name="T76" fmla="*/ 2147483647 w 36"/>
              <a:gd name="T77" fmla="*/ 2147483647 h 29"/>
              <a:gd name="T78" fmla="*/ 2147483647 w 36"/>
              <a:gd name="T79" fmla="*/ 2147483647 h 29"/>
              <a:gd name="T80" fmla="*/ 2147483647 w 36"/>
              <a:gd name="T81" fmla="*/ 2147483647 h 29"/>
              <a:gd name="T82" fmla="*/ 2147483647 w 36"/>
              <a:gd name="T83" fmla="*/ 2147483647 h 29"/>
              <a:gd name="T84" fmla="*/ 2147483647 w 36"/>
              <a:gd name="T85" fmla="*/ 2147483647 h 29"/>
              <a:gd name="T86" fmla="*/ 2147483647 w 36"/>
              <a:gd name="T87" fmla="*/ 2147483647 h 29"/>
              <a:gd name="T88" fmla="*/ 2147483647 w 36"/>
              <a:gd name="T89" fmla="*/ 2147483647 h 29"/>
              <a:gd name="T90" fmla="*/ 2147483647 w 36"/>
              <a:gd name="T91" fmla="*/ 2147483647 h 29"/>
              <a:gd name="T92" fmla="*/ 2147483647 w 36"/>
              <a:gd name="T93" fmla="*/ 2147483647 h 29"/>
              <a:gd name="T94" fmla="*/ 2147483647 w 36"/>
              <a:gd name="T95" fmla="*/ 2147483647 h 29"/>
              <a:gd name="T96" fmla="*/ 2147483647 w 36"/>
              <a:gd name="T97" fmla="*/ 2147483647 h 29"/>
              <a:gd name="T98" fmla="*/ 2147483647 w 36"/>
              <a:gd name="T99" fmla="*/ 2147483647 h 29"/>
              <a:gd name="T100" fmla="*/ 2147483647 w 36"/>
              <a:gd name="T101" fmla="*/ 2147483647 h 29"/>
              <a:gd name="T102" fmla="*/ 2147483647 w 36"/>
              <a:gd name="T103" fmla="*/ 2147483647 h 29"/>
              <a:gd name="T104" fmla="*/ 2147483647 w 36"/>
              <a:gd name="T105" fmla="*/ 2147483647 h 2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6" h="29">
                <a:moveTo>
                  <a:pt x="36" y="17"/>
                </a:moveTo>
                <a:cubicBezTo>
                  <a:pt x="36" y="17"/>
                  <a:pt x="35" y="16"/>
                  <a:pt x="35" y="16"/>
                </a:cubicBezTo>
                <a:cubicBezTo>
                  <a:pt x="35" y="16"/>
                  <a:pt x="35" y="15"/>
                  <a:pt x="35" y="15"/>
                </a:cubicBezTo>
                <a:cubicBezTo>
                  <a:pt x="34" y="14"/>
                  <a:pt x="34" y="13"/>
                  <a:pt x="34" y="13"/>
                </a:cubicBezTo>
                <a:cubicBezTo>
                  <a:pt x="33" y="13"/>
                  <a:pt x="33" y="13"/>
                  <a:pt x="33" y="12"/>
                </a:cubicBezTo>
                <a:cubicBezTo>
                  <a:pt x="32" y="12"/>
                  <a:pt x="32" y="12"/>
                  <a:pt x="32" y="12"/>
                </a:cubicBezTo>
                <a:cubicBezTo>
                  <a:pt x="32" y="11"/>
                  <a:pt x="31" y="11"/>
                  <a:pt x="31" y="11"/>
                </a:cubicBezTo>
                <a:cubicBezTo>
                  <a:pt x="31" y="11"/>
                  <a:pt x="31" y="11"/>
                  <a:pt x="31" y="11"/>
                </a:cubicBezTo>
                <a:cubicBezTo>
                  <a:pt x="31" y="11"/>
                  <a:pt x="31" y="11"/>
                  <a:pt x="31" y="11"/>
                </a:cubicBezTo>
                <a:cubicBezTo>
                  <a:pt x="30" y="10"/>
                  <a:pt x="30" y="10"/>
                  <a:pt x="30" y="10"/>
                </a:cubicBezTo>
                <a:cubicBezTo>
                  <a:pt x="30" y="10"/>
                  <a:pt x="29" y="9"/>
                  <a:pt x="29" y="9"/>
                </a:cubicBezTo>
                <a:cubicBezTo>
                  <a:pt x="29" y="9"/>
                  <a:pt x="28" y="9"/>
                  <a:pt x="28" y="8"/>
                </a:cubicBezTo>
                <a:cubicBezTo>
                  <a:pt x="28" y="8"/>
                  <a:pt x="28" y="8"/>
                  <a:pt x="27" y="8"/>
                </a:cubicBezTo>
                <a:cubicBezTo>
                  <a:pt x="27" y="8"/>
                  <a:pt x="27" y="7"/>
                  <a:pt x="27" y="7"/>
                </a:cubicBezTo>
                <a:cubicBezTo>
                  <a:pt x="27" y="7"/>
                  <a:pt x="27" y="6"/>
                  <a:pt x="26" y="6"/>
                </a:cubicBezTo>
                <a:cubicBezTo>
                  <a:pt x="26" y="6"/>
                  <a:pt x="25" y="5"/>
                  <a:pt x="25" y="5"/>
                </a:cubicBezTo>
                <a:cubicBezTo>
                  <a:pt x="25" y="4"/>
                  <a:pt x="25" y="4"/>
                  <a:pt x="25" y="4"/>
                </a:cubicBezTo>
                <a:cubicBezTo>
                  <a:pt x="25" y="4"/>
                  <a:pt x="24" y="3"/>
                  <a:pt x="24" y="3"/>
                </a:cubicBezTo>
                <a:cubicBezTo>
                  <a:pt x="24" y="3"/>
                  <a:pt x="24" y="4"/>
                  <a:pt x="24" y="3"/>
                </a:cubicBezTo>
                <a:cubicBezTo>
                  <a:pt x="24" y="3"/>
                  <a:pt x="23" y="2"/>
                  <a:pt x="23" y="2"/>
                </a:cubicBezTo>
                <a:cubicBezTo>
                  <a:pt x="23" y="2"/>
                  <a:pt x="23" y="1"/>
                  <a:pt x="23" y="1"/>
                </a:cubicBezTo>
                <a:cubicBezTo>
                  <a:pt x="23" y="1"/>
                  <a:pt x="22" y="1"/>
                  <a:pt x="22" y="1"/>
                </a:cubicBezTo>
                <a:cubicBezTo>
                  <a:pt x="22" y="1"/>
                  <a:pt x="22" y="0"/>
                  <a:pt x="22" y="0"/>
                </a:cubicBezTo>
                <a:cubicBezTo>
                  <a:pt x="22" y="0"/>
                  <a:pt x="22" y="1"/>
                  <a:pt x="22" y="1"/>
                </a:cubicBezTo>
                <a:cubicBezTo>
                  <a:pt x="22" y="2"/>
                  <a:pt x="22" y="2"/>
                  <a:pt x="22" y="2"/>
                </a:cubicBezTo>
                <a:cubicBezTo>
                  <a:pt x="22" y="2"/>
                  <a:pt x="22" y="3"/>
                  <a:pt x="22" y="3"/>
                </a:cubicBezTo>
                <a:cubicBezTo>
                  <a:pt x="22" y="3"/>
                  <a:pt x="22" y="4"/>
                  <a:pt x="22" y="5"/>
                </a:cubicBezTo>
                <a:cubicBezTo>
                  <a:pt x="22" y="5"/>
                  <a:pt x="22" y="7"/>
                  <a:pt x="22" y="6"/>
                </a:cubicBezTo>
                <a:cubicBezTo>
                  <a:pt x="22" y="6"/>
                  <a:pt x="22" y="6"/>
                  <a:pt x="21" y="6"/>
                </a:cubicBezTo>
                <a:cubicBezTo>
                  <a:pt x="21" y="6"/>
                  <a:pt x="21" y="7"/>
                  <a:pt x="21" y="6"/>
                </a:cubicBezTo>
                <a:cubicBezTo>
                  <a:pt x="21" y="6"/>
                  <a:pt x="21" y="6"/>
                  <a:pt x="20" y="6"/>
                </a:cubicBezTo>
                <a:cubicBezTo>
                  <a:pt x="20" y="6"/>
                  <a:pt x="20" y="6"/>
                  <a:pt x="20" y="6"/>
                </a:cubicBezTo>
                <a:cubicBezTo>
                  <a:pt x="19" y="6"/>
                  <a:pt x="19" y="5"/>
                  <a:pt x="19" y="5"/>
                </a:cubicBezTo>
                <a:cubicBezTo>
                  <a:pt x="19" y="5"/>
                  <a:pt x="19" y="5"/>
                  <a:pt x="18" y="5"/>
                </a:cubicBezTo>
                <a:cubicBezTo>
                  <a:pt x="18" y="5"/>
                  <a:pt x="18" y="5"/>
                  <a:pt x="18" y="5"/>
                </a:cubicBezTo>
                <a:cubicBezTo>
                  <a:pt x="18" y="4"/>
                  <a:pt x="17" y="4"/>
                  <a:pt x="17" y="4"/>
                </a:cubicBezTo>
                <a:cubicBezTo>
                  <a:pt x="17" y="4"/>
                  <a:pt x="17" y="3"/>
                  <a:pt x="17" y="3"/>
                </a:cubicBezTo>
                <a:cubicBezTo>
                  <a:pt x="17" y="3"/>
                  <a:pt x="17" y="3"/>
                  <a:pt x="17" y="3"/>
                </a:cubicBezTo>
                <a:cubicBezTo>
                  <a:pt x="17" y="3"/>
                  <a:pt x="17" y="3"/>
                  <a:pt x="17" y="3"/>
                </a:cubicBezTo>
                <a:cubicBezTo>
                  <a:pt x="17" y="2"/>
                  <a:pt x="18" y="3"/>
                  <a:pt x="17" y="2"/>
                </a:cubicBezTo>
                <a:cubicBezTo>
                  <a:pt x="17" y="2"/>
                  <a:pt x="18" y="2"/>
                  <a:pt x="17" y="2"/>
                </a:cubicBezTo>
                <a:cubicBezTo>
                  <a:pt x="17" y="1"/>
                  <a:pt x="17" y="1"/>
                  <a:pt x="17" y="1"/>
                </a:cubicBezTo>
                <a:cubicBezTo>
                  <a:pt x="17" y="2"/>
                  <a:pt x="17" y="2"/>
                  <a:pt x="17" y="2"/>
                </a:cubicBezTo>
                <a:cubicBezTo>
                  <a:pt x="17" y="2"/>
                  <a:pt x="17" y="1"/>
                  <a:pt x="16" y="1"/>
                </a:cubicBezTo>
                <a:cubicBezTo>
                  <a:pt x="16" y="1"/>
                  <a:pt x="16" y="2"/>
                  <a:pt x="16" y="2"/>
                </a:cubicBezTo>
                <a:cubicBezTo>
                  <a:pt x="16" y="2"/>
                  <a:pt x="15" y="1"/>
                  <a:pt x="15" y="1"/>
                </a:cubicBezTo>
                <a:cubicBezTo>
                  <a:pt x="15" y="1"/>
                  <a:pt x="15" y="1"/>
                  <a:pt x="14" y="1"/>
                </a:cubicBezTo>
                <a:cubicBezTo>
                  <a:pt x="14" y="1"/>
                  <a:pt x="14" y="1"/>
                  <a:pt x="14" y="1"/>
                </a:cubicBezTo>
                <a:cubicBezTo>
                  <a:pt x="14" y="1"/>
                  <a:pt x="14" y="1"/>
                  <a:pt x="14" y="1"/>
                </a:cubicBezTo>
                <a:cubicBezTo>
                  <a:pt x="14" y="2"/>
                  <a:pt x="13" y="2"/>
                  <a:pt x="13" y="2"/>
                </a:cubicBezTo>
                <a:cubicBezTo>
                  <a:pt x="13" y="2"/>
                  <a:pt x="13" y="2"/>
                  <a:pt x="12" y="2"/>
                </a:cubicBezTo>
                <a:cubicBezTo>
                  <a:pt x="12" y="2"/>
                  <a:pt x="12" y="2"/>
                  <a:pt x="12" y="2"/>
                </a:cubicBezTo>
                <a:cubicBezTo>
                  <a:pt x="12" y="2"/>
                  <a:pt x="12" y="2"/>
                  <a:pt x="12" y="3"/>
                </a:cubicBezTo>
                <a:cubicBezTo>
                  <a:pt x="12" y="3"/>
                  <a:pt x="12" y="3"/>
                  <a:pt x="12" y="3"/>
                </a:cubicBezTo>
                <a:cubicBezTo>
                  <a:pt x="12" y="3"/>
                  <a:pt x="11" y="4"/>
                  <a:pt x="12" y="4"/>
                </a:cubicBezTo>
                <a:cubicBezTo>
                  <a:pt x="12" y="4"/>
                  <a:pt x="12" y="4"/>
                  <a:pt x="12" y="4"/>
                </a:cubicBezTo>
                <a:cubicBezTo>
                  <a:pt x="12" y="4"/>
                  <a:pt x="12" y="4"/>
                  <a:pt x="12" y="4"/>
                </a:cubicBezTo>
                <a:cubicBezTo>
                  <a:pt x="12" y="4"/>
                  <a:pt x="12" y="4"/>
                  <a:pt x="12" y="4"/>
                </a:cubicBezTo>
                <a:cubicBezTo>
                  <a:pt x="11" y="4"/>
                  <a:pt x="11" y="4"/>
                  <a:pt x="11" y="4"/>
                </a:cubicBezTo>
                <a:cubicBezTo>
                  <a:pt x="11" y="4"/>
                  <a:pt x="11" y="4"/>
                  <a:pt x="11" y="4"/>
                </a:cubicBezTo>
                <a:cubicBezTo>
                  <a:pt x="10" y="4"/>
                  <a:pt x="10" y="4"/>
                  <a:pt x="10" y="4"/>
                </a:cubicBezTo>
                <a:cubicBezTo>
                  <a:pt x="10" y="4"/>
                  <a:pt x="10" y="3"/>
                  <a:pt x="10" y="3"/>
                </a:cubicBezTo>
                <a:cubicBezTo>
                  <a:pt x="10" y="3"/>
                  <a:pt x="9" y="3"/>
                  <a:pt x="9" y="3"/>
                </a:cubicBezTo>
                <a:cubicBezTo>
                  <a:pt x="9" y="3"/>
                  <a:pt x="9" y="3"/>
                  <a:pt x="9" y="3"/>
                </a:cubicBezTo>
                <a:cubicBezTo>
                  <a:pt x="9" y="4"/>
                  <a:pt x="9" y="4"/>
                  <a:pt x="8" y="4"/>
                </a:cubicBezTo>
                <a:cubicBezTo>
                  <a:pt x="8" y="4"/>
                  <a:pt x="8" y="4"/>
                  <a:pt x="8" y="4"/>
                </a:cubicBezTo>
                <a:cubicBezTo>
                  <a:pt x="8" y="4"/>
                  <a:pt x="8" y="5"/>
                  <a:pt x="8" y="5"/>
                </a:cubicBezTo>
                <a:cubicBezTo>
                  <a:pt x="8" y="5"/>
                  <a:pt x="8" y="4"/>
                  <a:pt x="8" y="4"/>
                </a:cubicBezTo>
                <a:cubicBezTo>
                  <a:pt x="8" y="5"/>
                  <a:pt x="8" y="5"/>
                  <a:pt x="8" y="5"/>
                </a:cubicBezTo>
                <a:cubicBezTo>
                  <a:pt x="8" y="5"/>
                  <a:pt x="8" y="5"/>
                  <a:pt x="8" y="5"/>
                </a:cubicBezTo>
                <a:cubicBezTo>
                  <a:pt x="7" y="5"/>
                  <a:pt x="7" y="5"/>
                  <a:pt x="7" y="5"/>
                </a:cubicBezTo>
                <a:cubicBezTo>
                  <a:pt x="7" y="5"/>
                  <a:pt x="7" y="6"/>
                  <a:pt x="7" y="6"/>
                </a:cubicBezTo>
                <a:cubicBezTo>
                  <a:pt x="7" y="6"/>
                  <a:pt x="7" y="7"/>
                  <a:pt x="7" y="6"/>
                </a:cubicBezTo>
                <a:cubicBezTo>
                  <a:pt x="7" y="6"/>
                  <a:pt x="7" y="6"/>
                  <a:pt x="7" y="6"/>
                </a:cubicBezTo>
                <a:cubicBezTo>
                  <a:pt x="6" y="6"/>
                  <a:pt x="6" y="6"/>
                  <a:pt x="6" y="6"/>
                </a:cubicBezTo>
                <a:cubicBezTo>
                  <a:pt x="6" y="7"/>
                  <a:pt x="6" y="7"/>
                  <a:pt x="6" y="7"/>
                </a:cubicBezTo>
                <a:cubicBezTo>
                  <a:pt x="6" y="7"/>
                  <a:pt x="6" y="8"/>
                  <a:pt x="6" y="8"/>
                </a:cubicBezTo>
                <a:cubicBezTo>
                  <a:pt x="6" y="8"/>
                  <a:pt x="6" y="8"/>
                  <a:pt x="5" y="8"/>
                </a:cubicBezTo>
                <a:cubicBezTo>
                  <a:pt x="5" y="9"/>
                  <a:pt x="4" y="9"/>
                  <a:pt x="4" y="9"/>
                </a:cubicBezTo>
                <a:cubicBezTo>
                  <a:pt x="3" y="9"/>
                  <a:pt x="3" y="9"/>
                  <a:pt x="3" y="9"/>
                </a:cubicBezTo>
                <a:cubicBezTo>
                  <a:pt x="2" y="9"/>
                  <a:pt x="1" y="10"/>
                  <a:pt x="1" y="10"/>
                </a:cubicBezTo>
                <a:cubicBezTo>
                  <a:pt x="1" y="10"/>
                  <a:pt x="1" y="10"/>
                  <a:pt x="1" y="10"/>
                </a:cubicBezTo>
                <a:cubicBezTo>
                  <a:pt x="1" y="10"/>
                  <a:pt x="0" y="11"/>
                  <a:pt x="0" y="11"/>
                </a:cubicBezTo>
                <a:cubicBezTo>
                  <a:pt x="0" y="11"/>
                  <a:pt x="0" y="11"/>
                  <a:pt x="0" y="11"/>
                </a:cubicBezTo>
                <a:cubicBezTo>
                  <a:pt x="0" y="11"/>
                  <a:pt x="0" y="11"/>
                  <a:pt x="0" y="12"/>
                </a:cubicBezTo>
                <a:cubicBezTo>
                  <a:pt x="0" y="12"/>
                  <a:pt x="0" y="12"/>
                  <a:pt x="0" y="12"/>
                </a:cubicBezTo>
                <a:cubicBezTo>
                  <a:pt x="0" y="12"/>
                  <a:pt x="0" y="13"/>
                  <a:pt x="0" y="13"/>
                </a:cubicBezTo>
                <a:cubicBezTo>
                  <a:pt x="0" y="13"/>
                  <a:pt x="0" y="13"/>
                  <a:pt x="0" y="13"/>
                </a:cubicBezTo>
                <a:cubicBezTo>
                  <a:pt x="0" y="13"/>
                  <a:pt x="0" y="13"/>
                  <a:pt x="0" y="13"/>
                </a:cubicBezTo>
                <a:cubicBezTo>
                  <a:pt x="0" y="14"/>
                  <a:pt x="0" y="14"/>
                  <a:pt x="0" y="14"/>
                </a:cubicBezTo>
                <a:cubicBezTo>
                  <a:pt x="1" y="14"/>
                  <a:pt x="1" y="15"/>
                  <a:pt x="1" y="15"/>
                </a:cubicBezTo>
                <a:cubicBezTo>
                  <a:pt x="0" y="15"/>
                  <a:pt x="0" y="14"/>
                  <a:pt x="0" y="14"/>
                </a:cubicBezTo>
                <a:cubicBezTo>
                  <a:pt x="0" y="15"/>
                  <a:pt x="0" y="15"/>
                  <a:pt x="0" y="15"/>
                </a:cubicBezTo>
                <a:cubicBezTo>
                  <a:pt x="0" y="15"/>
                  <a:pt x="0" y="15"/>
                  <a:pt x="0" y="15"/>
                </a:cubicBezTo>
                <a:cubicBezTo>
                  <a:pt x="0" y="15"/>
                  <a:pt x="0" y="16"/>
                  <a:pt x="0" y="16"/>
                </a:cubicBezTo>
                <a:cubicBezTo>
                  <a:pt x="1" y="16"/>
                  <a:pt x="1" y="16"/>
                  <a:pt x="1" y="17"/>
                </a:cubicBezTo>
                <a:cubicBezTo>
                  <a:pt x="1" y="17"/>
                  <a:pt x="2" y="18"/>
                  <a:pt x="2" y="18"/>
                </a:cubicBezTo>
                <a:cubicBezTo>
                  <a:pt x="2" y="18"/>
                  <a:pt x="2" y="19"/>
                  <a:pt x="2" y="19"/>
                </a:cubicBezTo>
                <a:cubicBezTo>
                  <a:pt x="2" y="19"/>
                  <a:pt x="3" y="20"/>
                  <a:pt x="3" y="21"/>
                </a:cubicBezTo>
                <a:cubicBezTo>
                  <a:pt x="3" y="21"/>
                  <a:pt x="4" y="22"/>
                  <a:pt x="4" y="22"/>
                </a:cubicBezTo>
                <a:cubicBezTo>
                  <a:pt x="3" y="22"/>
                  <a:pt x="3" y="21"/>
                  <a:pt x="3" y="22"/>
                </a:cubicBezTo>
                <a:cubicBezTo>
                  <a:pt x="3" y="22"/>
                  <a:pt x="3" y="22"/>
                  <a:pt x="3" y="23"/>
                </a:cubicBezTo>
                <a:cubicBezTo>
                  <a:pt x="3" y="23"/>
                  <a:pt x="3" y="23"/>
                  <a:pt x="3" y="23"/>
                </a:cubicBezTo>
                <a:cubicBezTo>
                  <a:pt x="3" y="23"/>
                  <a:pt x="3" y="23"/>
                  <a:pt x="3" y="23"/>
                </a:cubicBezTo>
                <a:cubicBezTo>
                  <a:pt x="4" y="24"/>
                  <a:pt x="4" y="24"/>
                  <a:pt x="4" y="24"/>
                </a:cubicBezTo>
                <a:cubicBezTo>
                  <a:pt x="5" y="24"/>
                  <a:pt x="5" y="24"/>
                  <a:pt x="5" y="24"/>
                </a:cubicBezTo>
                <a:cubicBezTo>
                  <a:pt x="6" y="24"/>
                  <a:pt x="6" y="24"/>
                  <a:pt x="6" y="24"/>
                </a:cubicBezTo>
                <a:cubicBezTo>
                  <a:pt x="7" y="24"/>
                  <a:pt x="7" y="23"/>
                  <a:pt x="7" y="23"/>
                </a:cubicBezTo>
                <a:cubicBezTo>
                  <a:pt x="8" y="23"/>
                  <a:pt x="8" y="23"/>
                  <a:pt x="9" y="23"/>
                </a:cubicBezTo>
                <a:cubicBezTo>
                  <a:pt x="9" y="23"/>
                  <a:pt x="9" y="23"/>
                  <a:pt x="9" y="23"/>
                </a:cubicBezTo>
                <a:cubicBezTo>
                  <a:pt x="10" y="23"/>
                  <a:pt x="10" y="23"/>
                  <a:pt x="10" y="23"/>
                </a:cubicBezTo>
                <a:cubicBezTo>
                  <a:pt x="10" y="23"/>
                  <a:pt x="10" y="23"/>
                  <a:pt x="10" y="23"/>
                </a:cubicBezTo>
                <a:cubicBezTo>
                  <a:pt x="11" y="23"/>
                  <a:pt x="11" y="22"/>
                  <a:pt x="11" y="22"/>
                </a:cubicBezTo>
                <a:cubicBezTo>
                  <a:pt x="11" y="22"/>
                  <a:pt x="12" y="22"/>
                  <a:pt x="13" y="22"/>
                </a:cubicBezTo>
                <a:cubicBezTo>
                  <a:pt x="14" y="22"/>
                  <a:pt x="14" y="22"/>
                  <a:pt x="14" y="22"/>
                </a:cubicBezTo>
                <a:cubicBezTo>
                  <a:pt x="15" y="21"/>
                  <a:pt x="16" y="21"/>
                  <a:pt x="16" y="21"/>
                </a:cubicBezTo>
                <a:cubicBezTo>
                  <a:pt x="17" y="21"/>
                  <a:pt x="17" y="21"/>
                  <a:pt x="17" y="21"/>
                </a:cubicBezTo>
                <a:cubicBezTo>
                  <a:pt x="18" y="21"/>
                  <a:pt x="18" y="21"/>
                  <a:pt x="18" y="21"/>
                </a:cubicBezTo>
                <a:cubicBezTo>
                  <a:pt x="19" y="22"/>
                  <a:pt x="20" y="22"/>
                  <a:pt x="20" y="22"/>
                </a:cubicBezTo>
                <a:cubicBezTo>
                  <a:pt x="20" y="22"/>
                  <a:pt x="20" y="22"/>
                  <a:pt x="20" y="22"/>
                </a:cubicBezTo>
                <a:cubicBezTo>
                  <a:pt x="20" y="22"/>
                  <a:pt x="20" y="22"/>
                  <a:pt x="20" y="22"/>
                </a:cubicBezTo>
                <a:cubicBezTo>
                  <a:pt x="20" y="23"/>
                  <a:pt x="21" y="23"/>
                  <a:pt x="21" y="23"/>
                </a:cubicBezTo>
                <a:cubicBezTo>
                  <a:pt x="21" y="24"/>
                  <a:pt x="21" y="24"/>
                  <a:pt x="21" y="24"/>
                </a:cubicBezTo>
                <a:cubicBezTo>
                  <a:pt x="21" y="24"/>
                  <a:pt x="22" y="24"/>
                  <a:pt x="22" y="24"/>
                </a:cubicBezTo>
                <a:cubicBezTo>
                  <a:pt x="22" y="24"/>
                  <a:pt x="21" y="24"/>
                  <a:pt x="22" y="24"/>
                </a:cubicBezTo>
                <a:cubicBezTo>
                  <a:pt x="22" y="24"/>
                  <a:pt x="22" y="23"/>
                  <a:pt x="22" y="23"/>
                </a:cubicBezTo>
                <a:cubicBezTo>
                  <a:pt x="22" y="23"/>
                  <a:pt x="22" y="23"/>
                  <a:pt x="22" y="22"/>
                </a:cubicBezTo>
                <a:cubicBezTo>
                  <a:pt x="22" y="22"/>
                  <a:pt x="23" y="22"/>
                  <a:pt x="23" y="22"/>
                </a:cubicBezTo>
                <a:cubicBezTo>
                  <a:pt x="23" y="22"/>
                  <a:pt x="23" y="23"/>
                  <a:pt x="23" y="23"/>
                </a:cubicBezTo>
                <a:cubicBezTo>
                  <a:pt x="23" y="23"/>
                  <a:pt x="23" y="24"/>
                  <a:pt x="23" y="24"/>
                </a:cubicBezTo>
                <a:cubicBezTo>
                  <a:pt x="23" y="24"/>
                  <a:pt x="23" y="24"/>
                  <a:pt x="23" y="24"/>
                </a:cubicBezTo>
                <a:cubicBezTo>
                  <a:pt x="23" y="25"/>
                  <a:pt x="23" y="25"/>
                  <a:pt x="23" y="25"/>
                </a:cubicBezTo>
                <a:cubicBezTo>
                  <a:pt x="23" y="24"/>
                  <a:pt x="23" y="24"/>
                  <a:pt x="23" y="24"/>
                </a:cubicBezTo>
                <a:cubicBezTo>
                  <a:pt x="23" y="24"/>
                  <a:pt x="23" y="24"/>
                  <a:pt x="24" y="24"/>
                </a:cubicBezTo>
                <a:cubicBezTo>
                  <a:pt x="24" y="24"/>
                  <a:pt x="24" y="24"/>
                  <a:pt x="24" y="25"/>
                </a:cubicBezTo>
                <a:cubicBezTo>
                  <a:pt x="24" y="25"/>
                  <a:pt x="24" y="25"/>
                  <a:pt x="24" y="25"/>
                </a:cubicBezTo>
                <a:cubicBezTo>
                  <a:pt x="24" y="25"/>
                  <a:pt x="24" y="25"/>
                  <a:pt x="24" y="25"/>
                </a:cubicBezTo>
                <a:cubicBezTo>
                  <a:pt x="24" y="25"/>
                  <a:pt x="24" y="25"/>
                  <a:pt x="25" y="25"/>
                </a:cubicBezTo>
                <a:cubicBezTo>
                  <a:pt x="25" y="26"/>
                  <a:pt x="26" y="26"/>
                  <a:pt x="26" y="26"/>
                </a:cubicBezTo>
                <a:cubicBezTo>
                  <a:pt x="26" y="27"/>
                  <a:pt x="26" y="27"/>
                  <a:pt x="26" y="28"/>
                </a:cubicBezTo>
                <a:cubicBezTo>
                  <a:pt x="27" y="28"/>
                  <a:pt x="26" y="28"/>
                  <a:pt x="27" y="28"/>
                </a:cubicBezTo>
                <a:cubicBezTo>
                  <a:pt x="28" y="28"/>
                  <a:pt x="28" y="29"/>
                  <a:pt x="28" y="29"/>
                </a:cubicBezTo>
                <a:cubicBezTo>
                  <a:pt x="28" y="28"/>
                  <a:pt x="28" y="28"/>
                  <a:pt x="28" y="28"/>
                </a:cubicBezTo>
                <a:cubicBezTo>
                  <a:pt x="28" y="29"/>
                  <a:pt x="29" y="29"/>
                  <a:pt x="29" y="29"/>
                </a:cubicBezTo>
                <a:cubicBezTo>
                  <a:pt x="30" y="29"/>
                  <a:pt x="30" y="29"/>
                  <a:pt x="30" y="29"/>
                </a:cubicBezTo>
                <a:cubicBezTo>
                  <a:pt x="30" y="28"/>
                  <a:pt x="30" y="28"/>
                  <a:pt x="31" y="28"/>
                </a:cubicBezTo>
                <a:cubicBezTo>
                  <a:pt x="31" y="28"/>
                  <a:pt x="31" y="28"/>
                  <a:pt x="31" y="28"/>
                </a:cubicBezTo>
                <a:cubicBezTo>
                  <a:pt x="32" y="29"/>
                  <a:pt x="32" y="29"/>
                  <a:pt x="32" y="29"/>
                </a:cubicBezTo>
                <a:cubicBezTo>
                  <a:pt x="32" y="29"/>
                  <a:pt x="33" y="29"/>
                  <a:pt x="33" y="29"/>
                </a:cubicBezTo>
                <a:cubicBezTo>
                  <a:pt x="33" y="29"/>
                  <a:pt x="33" y="28"/>
                  <a:pt x="33" y="28"/>
                </a:cubicBezTo>
                <a:cubicBezTo>
                  <a:pt x="34" y="28"/>
                  <a:pt x="34" y="28"/>
                  <a:pt x="34" y="28"/>
                </a:cubicBezTo>
                <a:cubicBezTo>
                  <a:pt x="35" y="28"/>
                  <a:pt x="35" y="28"/>
                  <a:pt x="35" y="27"/>
                </a:cubicBezTo>
                <a:cubicBezTo>
                  <a:pt x="35" y="27"/>
                  <a:pt x="35" y="26"/>
                  <a:pt x="35" y="26"/>
                </a:cubicBezTo>
                <a:cubicBezTo>
                  <a:pt x="35" y="26"/>
                  <a:pt x="35" y="25"/>
                  <a:pt x="35" y="25"/>
                </a:cubicBezTo>
                <a:cubicBezTo>
                  <a:pt x="35" y="24"/>
                  <a:pt x="35" y="24"/>
                  <a:pt x="35" y="24"/>
                </a:cubicBezTo>
                <a:cubicBezTo>
                  <a:pt x="35" y="23"/>
                  <a:pt x="35" y="23"/>
                  <a:pt x="35" y="22"/>
                </a:cubicBezTo>
                <a:cubicBezTo>
                  <a:pt x="36" y="22"/>
                  <a:pt x="36" y="22"/>
                  <a:pt x="36" y="22"/>
                </a:cubicBezTo>
                <a:cubicBezTo>
                  <a:pt x="36" y="22"/>
                  <a:pt x="36" y="19"/>
                  <a:pt x="36" y="19"/>
                </a:cubicBezTo>
                <a:cubicBezTo>
                  <a:pt x="36" y="18"/>
                  <a:pt x="36" y="17"/>
                  <a:pt x="36" y="17"/>
                </a:cubicBezTo>
                <a:close/>
              </a:path>
            </a:pathLst>
          </a:custGeom>
          <a:solidFill>
            <a:srgbClr val="1570C1"/>
          </a:solidFill>
          <a:ln>
            <a:noFill/>
          </a:ln>
        </p:spPr>
        <p:txBody>
          <a:bodyPr/>
          <a:lstStyle/>
          <a:p>
            <a:endParaRPr lang="zh-CN" altLang="en-US"/>
          </a:p>
        </p:txBody>
      </p:sp>
      <p:sp>
        <p:nvSpPr>
          <p:cNvPr id="63" name="Freeform 56"/>
          <p:cNvSpPr>
            <a:spLocks/>
          </p:cNvSpPr>
          <p:nvPr/>
        </p:nvSpPr>
        <p:spPr bwMode="auto">
          <a:xfrm>
            <a:off x="7178279" y="4102894"/>
            <a:ext cx="97631" cy="121444"/>
          </a:xfrm>
          <a:custGeom>
            <a:avLst/>
            <a:gdLst>
              <a:gd name="T0" fmla="*/ 2147483647 w 4"/>
              <a:gd name="T1" fmla="*/ 2147483647 h 5"/>
              <a:gd name="T2" fmla="*/ 2147483647 w 4"/>
              <a:gd name="T3" fmla="*/ 2147483647 h 5"/>
              <a:gd name="T4" fmla="*/ 2147483647 w 4"/>
              <a:gd name="T5" fmla="*/ 2147483647 h 5"/>
              <a:gd name="T6" fmla="*/ 0 w 4"/>
              <a:gd name="T7" fmla="*/ 2147483647 h 5"/>
              <a:gd name="T8" fmla="*/ 2147483647 w 4"/>
              <a:gd name="T9" fmla="*/ 2147483647 h 5"/>
              <a:gd name="T10" fmla="*/ 2147483647 w 4"/>
              <a:gd name="T11" fmla="*/ 2147483647 h 5"/>
              <a:gd name="T12" fmla="*/ 2147483647 w 4"/>
              <a:gd name="T13" fmla="*/ 2147483647 h 5"/>
              <a:gd name="T14" fmla="*/ 2147483647 w 4"/>
              <a:gd name="T15" fmla="*/ 2147483647 h 5"/>
              <a:gd name="T16" fmla="*/ 2147483647 w 4"/>
              <a:gd name="T17" fmla="*/ 2147483647 h 5"/>
              <a:gd name="T18" fmla="*/ 2147483647 w 4"/>
              <a:gd name="T19" fmla="*/ 2147483647 h 5"/>
              <a:gd name="T20" fmla="*/ 2147483647 w 4"/>
              <a:gd name="T21" fmla="*/ 2147483647 h 5"/>
              <a:gd name="T22" fmla="*/ 2147483647 w 4"/>
              <a:gd name="T23" fmla="*/ 2147483647 h 5"/>
              <a:gd name="T24" fmla="*/ 2147483647 w 4"/>
              <a:gd name="T25" fmla="*/ 2147483647 h 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 h="5">
                <a:moveTo>
                  <a:pt x="4" y="1"/>
                </a:moveTo>
                <a:cubicBezTo>
                  <a:pt x="4" y="1"/>
                  <a:pt x="3" y="1"/>
                  <a:pt x="3" y="1"/>
                </a:cubicBezTo>
                <a:cubicBezTo>
                  <a:pt x="2" y="1"/>
                  <a:pt x="2" y="1"/>
                  <a:pt x="1" y="1"/>
                </a:cubicBezTo>
                <a:cubicBezTo>
                  <a:pt x="1" y="0"/>
                  <a:pt x="0" y="1"/>
                  <a:pt x="0" y="1"/>
                </a:cubicBezTo>
                <a:cubicBezTo>
                  <a:pt x="1" y="1"/>
                  <a:pt x="1" y="2"/>
                  <a:pt x="2" y="2"/>
                </a:cubicBezTo>
                <a:cubicBezTo>
                  <a:pt x="2" y="3"/>
                  <a:pt x="2" y="3"/>
                  <a:pt x="2" y="3"/>
                </a:cubicBezTo>
                <a:cubicBezTo>
                  <a:pt x="2" y="4"/>
                  <a:pt x="3" y="5"/>
                  <a:pt x="3" y="5"/>
                </a:cubicBezTo>
                <a:cubicBezTo>
                  <a:pt x="4" y="5"/>
                  <a:pt x="4" y="4"/>
                  <a:pt x="4" y="4"/>
                </a:cubicBezTo>
                <a:cubicBezTo>
                  <a:pt x="4" y="3"/>
                  <a:pt x="4" y="4"/>
                  <a:pt x="4" y="4"/>
                </a:cubicBezTo>
                <a:cubicBezTo>
                  <a:pt x="4" y="4"/>
                  <a:pt x="4" y="4"/>
                  <a:pt x="4" y="4"/>
                </a:cubicBezTo>
                <a:cubicBezTo>
                  <a:pt x="4" y="3"/>
                  <a:pt x="4" y="3"/>
                  <a:pt x="4" y="3"/>
                </a:cubicBezTo>
                <a:cubicBezTo>
                  <a:pt x="4" y="2"/>
                  <a:pt x="4" y="2"/>
                  <a:pt x="4" y="1"/>
                </a:cubicBezTo>
                <a:cubicBezTo>
                  <a:pt x="4" y="1"/>
                  <a:pt x="4" y="1"/>
                  <a:pt x="4" y="1"/>
                </a:cubicBezTo>
                <a:close/>
              </a:path>
            </a:pathLst>
          </a:custGeom>
          <a:solidFill>
            <a:srgbClr val="1570C1"/>
          </a:solidFill>
          <a:ln>
            <a:noFill/>
          </a:ln>
        </p:spPr>
        <p:txBody>
          <a:bodyPr/>
          <a:lstStyle/>
          <a:p>
            <a:endParaRPr lang="zh-CN" altLang="en-US"/>
          </a:p>
        </p:txBody>
      </p:sp>
      <p:sp>
        <p:nvSpPr>
          <p:cNvPr id="64" name="Freeform 57"/>
          <p:cNvSpPr>
            <a:spLocks/>
          </p:cNvSpPr>
          <p:nvPr/>
        </p:nvSpPr>
        <p:spPr bwMode="auto">
          <a:xfrm>
            <a:off x="7712869" y="4102894"/>
            <a:ext cx="120254" cy="220266"/>
          </a:xfrm>
          <a:custGeom>
            <a:avLst/>
            <a:gdLst>
              <a:gd name="T0" fmla="*/ 2147483647 w 5"/>
              <a:gd name="T1" fmla="*/ 2147483647 h 9"/>
              <a:gd name="T2" fmla="*/ 2147483647 w 5"/>
              <a:gd name="T3" fmla="*/ 2147483647 h 9"/>
              <a:gd name="T4" fmla="*/ 2147483647 w 5"/>
              <a:gd name="T5" fmla="*/ 2147483647 h 9"/>
              <a:gd name="T6" fmla="*/ 2147483647 w 5"/>
              <a:gd name="T7" fmla="*/ 2147483647 h 9"/>
              <a:gd name="T8" fmla="*/ 2147483647 w 5"/>
              <a:gd name="T9" fmla="*/ 2147483647 h 9"/>
              <a:gd name="T10" fmla="*/ 2147483647 w 5"/>
              <a:gd name="T11" fmla="*/ 0 h 9"/>
              <a:gd name="T12" fmla="*/ 2147483647 w 5"/>
              <a:gd name="T13" fmla="*/ 2147483647 h 9"/>
              <a:gd name="T14" fmla="*/ 2147483647 w 5"/>
              <a:gd name="T15" fmla="*/ 2147483647 h 9"/>
              <a:gd name="T16" fmla="*/ 2147483647 w 5"/>
              <a:gd name="T17" fmla="*/ 2147483647 h 9"/>
              <a:gd name="T18" fmla="*/ 2147483647 w 5"/>
              <a:gd name="T19" fmla="*/ 2147483647 h 9"/>
              <a:gd name="T20" fmla="*/ 0 w 5"/>
              <a:gd name="T21" fmla="*/ 2147483647 h 9"/>
              <a:gd name="T22" fmla="*/ 0 w 5"/>
              <a:gd name="T23" fmla="*/ 2147483647 h 9"/>
              <a:gd name="T24" fmla="*/ 0 w 5"/>
              <a:gd name="T25" fmla="*/ 2147483647 h 9"/>
              <a:gd name="T26" fmla="*/ 0 w 5"/>
              <a:gd name="T27" fmla="*/ 2147483647 h 9"/>
              <a:gd name="T28" fmla="*/ 2147483647 w 5"/>
              <a:gd name="T29" fmla="*/ 2147483647 h 9"/>
              <a:gd name="T30" fmla="*/ 2147483647 w 5"/>
              <a:gd name="T31" fmla="*/ 2147483647 h 9"/>
              <a:gd name="T32" fmla="*/ 2147483647 w 5"/>
              <a:gd name="T33" fmla="*/ 2147483647 h 9"/>
              <a:gd name="T34" fmla="*/ 2147483647 w 5"/>
              <a:gd name="T35" fmla="*/ 2147483647 h 9"/>
              <a:gd name="T36" fmla="*/ 2147483647 w 5"/>
              <a:gd name="T37" fmla="*/ 2147483647 h 9"/>
              <a:gd name="T38" fmla="*/ 2147483647 w 5"/>
              <a:gd name="T39" fmla="*/ 2147483647 h 9"/>
              <a:gd name="T40" fmla="*/ 2147483647 w 5"/>
              <a:gd name="T41" fmla="*/ 2147483647 h 9"/>
              <a:gd name="T42" fmla="*/ 2147483647 w 5"/>
              <a:gd name="T43" fmla="*/ 2147483647 h 9"/>
              <a:gd name="T44" fmla="*/ 2147483647 w 5"/>
              <a:gd name="T45" fmla="*/ 2147483647 h 9"/>
              <a:gd name="T46" fmla="*/ 2147483647 w 5"/>
              <a:gd name="T47" fmla="*/ 2147483647 h 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5" h="9">
                <a:moveTo>
                  <a:pt x="4" y="3"/>
                </a:moveTo>
                <a:cubicBezTo>
                  <a:pt x="5" y="2"/>
                  <a:pt x="4" y="2"/>
                  <a:pt x="4" y="1"/>
                </a:cubicBezTo>
                <a:cubicBezTo>
                  <a:pt x="4" y="1"/>
                  <a:pt x="4" y="1"/>
                  <a:pt x="4" y="1"/>
                </a:cubicBezTo>
                <a:cubicBezTo>
                  <a:pt x="4" y="1"/>
                  <a:pt x="4" y="1"/>
                  <a:pt x="3" y="1"/>
                </a:cubicBezTo>
                <a:cubicBezTo>
                  <a:pt x="3" y="1"/>
                  <a:pt x="3" y="1"/>
                  <a:pt x="3" y="1"/>
                </a:cubicBezTo>
                <a:cubicBezTo>
                  <a:pt x="3" y="0"/>
                  <a:pt x="3" y="1"/>
                  <a:pt x="3" y="0"/>
                </a:cubicBezTo>
                <a:cubicBezTo>
                  <a:pt x="3" y="0"/>
                  <a:pt x="2" y="0"/>
                  <a:pt x="2" y="1"/>
                </a:cubicBezTo>
                <a:cubicBezTo>
                  <a:pt x="2" y="1"/>
                  <a:pt x="2" y="2"/>
                  <a:pt x="2" y="2"/>
                </a:cubicBezTo>
                <a:cubicBezTo>
                  <a:pt x="2" y="2"/>
                  <a:pt x="2" y="2"/>
                  <a:pt x="2" y="3"/>
                </a:cubicBezTo>
                <a:cubicBezTo>
                  <a:pt x="2" y="3"/>
                  <a:pt x="1" y="4"/>
                  <a:pt x="1" y="4"/>
                </a:cubicBezTo>
                <a:cubicBezTo>
                  <a:pt x="1" y="5"/>
                  <a:pt x="1" y="5"/>
                  <a:pt x="0" y="5"/>
                </a:cubicBezTo>
                <a:cubicBezTo>
                  <a:pt x="0" y="5"/>
                  <a:pt x="1" y="6"/>
                  <a:pt x="0" y="6"/>
                </a:cubicBezTo>
                <a:cubicBezTo>
                  <a:pt x="0" y="7"/>
                  <a:pt x="0" y="7"/>
                  <a:pt x="0" y="7"/>
                </a:cubicBezTo>
                <a:cubicBezTo>
                  <a:pt x="0" y="7"/>
                  <a:pt x="0" y="7"/>
                  <a:pt x="0" y="8"/>
                </a:cubicBezTo>
                <a:cubicBezTo>
                  <a:pt x="0" y="8"/>
                  <a:pt x="1" y="8"/>
                  <a:pt x="1" y="8"/>
                </a:cubicBezTo>
                <a:cubicBezTo>
                  <a:pt x="1" y="8"/>
                  <a:pt x="1" y="8"/>
                  <a:pt x="1" y="9"/>
                </a:cubicBezTo>
                <a:cubicBezTo>
                  <a:pt x="2" y="9"/>
                  <a:pt x="2" y="9"/>
                  <a:pt x="2" y="9"/>
                </a:cubicBezTo>
                <a:cubicBezTo>
                  <a:pt x="3" y="9"/>
                  <a:pt x="3" y="8"/>
                  <a:pt x="3" y="8"/>
                </a:cubicBezTo>
                <a:cubicBezTo>
                  <a:pt x="3" y="8"/>
                  <a:pt x="3" y="7"/>
                  <a:pt x="3" y="7"/>
                </a:cubicBezTo>
                <a:cubicBezTo>
                  <a:pt x="3" y="7"/>
                  <a:pt x="3" y="6"/>
                  <a:pt x="3" y="6"/>
                </a:cubicBezTo>
                <a:cubicBezTo>
                  <a:pt x="3" y="6"/>
                  <a:pt x="4" y="5"/>
                  <a:pt x="4" y="5"/>
                </a:cubicBezTo>
                <a:cubicBezTo>
                  <a:pt x="4" y="5"/>
                  <a:pt x="4" y="5"/>
                  <a:pt x="5" y="5"/>
                </a:cubicBezTo>
                <a:cubicBezTo>
                  <a:pt x="5" y="5"/>
                  <a:pt x="4" y="4"/>
                  <a:pt x="4" y="4"/>
                </a:cubicBezTo>
                <a:cubicBezTo>
                  <a:pt x="4" y="4"/>
                  <a:pt x="4" y="3"/>
                  <a:pt x="4" y="3"/>
                </a:cubicBezTo>
                <a:close/>
              </a:path>
            </a:pathLst>
          </a:custGeom>
          <a:solidFill>
            <a:srgbClr val="1570C1"/>
          </a:solidFill>
          <a:ln>
            <a:noFill/>
          </a:ln>
        </p:spPr>
        <p:txBody>
          <a:bodyPr/>
          <a:lstStyle/>
          <a:p>
            <a:endParaRPr lang="zh-CN" altLang="en-US"/>
          </a:p>
        </p:txBody>
      </p:sp>
      <p:sp>
        <p:nvSpPr>
          <p:cNvPr id="65" name="Freeform 58"/>
          <p:cNvSpPr>
            <a:spLocks/>
          </p:cNvSpPr>
          <p:nvPr/>
        </p:nvSpPr>
        <p:spPr bwMode="auto">
          <a:xfrm>
            <a:off x="7712869" y="3906442"/>
            <a:ext cx="169069" cy="221456"/>
          </a:xfrm>
          <a:custGeom>
            <a:avLst/>
            <a:gdLst>
              <a:gd name="T0" fmla="*/ 2147483647 w 7"/>
              <a:gd name="T1" fmla="*/ 2147483647 h 9"/>
              <a:gd name="T2" fmla="*/ 2147483647 w 7"/>
              <a:gd name="T3" fmla="*/ 2147483647 h 9"/>
              <a:gd name="T4" fmla="*/ 2147483647 w 7"/>
              <a:gd name="T5" fmla="*/ 2147483647 h 9"/>
              <a:gd name="T6" fmla="*/ 2147483647 w 7"/>
              <a:gd name="T7" fmla="*/ 2147483647 h 9"/>
              <a:gd name="T8" fmla="*/ 2147483647 w 7"/>
              <a:gd name="T9" fmla="*/ 2147483647 h 9"/>
              <a:gd name="T10" fmla="*/ 2147483647 w 7"/>
              <a:gd name="T11" fmla="*/ 2147483647 h 9"/>
              <a:gd name="T12" fmla="*/ 2147483647 w 7"/>
              <a:gd name="T13" fmla="*/ 2147483647 h 9"/>
              <a:gd name="T14" fmla="*/ 2147483647 w 7"/>
              <a:gd name="T15" fmla="*/ 2147483647 h 9"/>
              <a:gd name="T16" fmla="*/ 2147483647 w 7"/>
              <a:gd name="T17" fmla="*/ 2147483647 h 9"/>
              <a:gd name="T18" fmla="*/ 2147483647 w 7"/>
              <a:gd name="T19" fmla="*/ 2147483647 h 9"/>
              <a:gd name="T20" fmla="*/ 2147483647 w 7"/>
              <a:gd name="T21" fmla="*/ 2147483647 h 9"/>
              <a:gd name="T22" fmla="*/ 0 w 7"/>
              <a:gd name="T23" fmla="*/ 0 h 9"/>
              <a:gd name="T24" fmla="*/ 2147483647 w 7"/>
              <a:gd name="T25" fmla="*/ 2147483647 h 9"/>
              <a:gd name="T26" fmla="*/ 2147483647 w 7"/>
              <a:gd name="T27" fmla="*/ 2147483647 h 9"/>
              <a:gd name="T28" fmla="*/ 2147483647 w 7"/>
              <a:gd name="T29" fmla="*/ 2147483647 h 9"/>
              <a:gd name="T30" fmla="*/ 2147483647 w 7"/>
              <a:gd name="T31" fmla="*/ 2147483647 h 9"/>
              <a:gd name="T32" fmla="*/ 2147483647 w 7"/>
              <a:gd name="T33" fmla="*/ 2147483647 h 9"/>
              <a:gd name="T34" fmla="*/ 2147483647 w 7"/>
              <a:gd name="T35" fmla="*/ 2147483647 h 9"/>
              <a:gd name="T36" fmla="*/ 2147483647 w 7"/>
              <a:gd name="T37" fmla="*/ 2147483647 h 9"/>
              <a:gd name="T38" fmla="*/ 2147483647 w 7"/>
              <a:gd name="T39" fmla="*/ 2147483647 h 9"/>
              <a:gd name="T40" fmla="*/ 2147483647 w 7"/>
              <a:gd name="T41" fmla="*/ 2147483647 h 9"/>
              <a:gd name="T42" fmla="*/ 2147483647 w 7"/>
              <a:gd name="T43" fmla="*/ 2147483647 h 9"/>
              <a:gd name="T44" fmla="*/ 2147483647 w 7"/>
              <a:gd name="T45" fmla="*/ 2147483647 h 9"/>
              <a:gd name="T46" fmla="*/ 2147483647 w 7"/>
              <a:gd name="T47" fmla="*/ 2147483647 h 9"/>
              <a:gd name="T48" fmla="*/ 2147483647 w 7"/>
              <a:gd name="T49" fmla="*/ 2147483647 h 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 h="9">
                <a:moveTo>
                  <a:pt x="7" y="6"/>
                </a:moveTo>
                <a:cubicBezTo>
                  <a:pt x="7" y="6"/>
                  <a:pt x="7" y="5"/>
                  <a:pt x="7" y="5"/>
                </a:cubicBezTo>
                <a:cubicBezTo>
                  <a:pt x="7" y="5"/>
                  <a:pt x="6" y="4"/>
                  <a:pt x="6" y="5"/>
                </a:cubicBezTo>
                <a:cubicBezTo>
                  <a:pt x="6" y="5"/>
                  <a:pt x="6" y="5"/>
                  <a:pt x="5" y="5"/>
                </a:cubicBezTo>
                <a:cubicBezTo>
                  <a:pt x="5" y="5"/>
                  <a:pt x="4" y="4"/>
                  <a:pt x="4" y="4"/>
                </a:cubicBezTo>
                <a:cubicBezTo>
                  <a:pt x="4" y="4"/>
                  <a:pt x="3" y="3"/>
                  <a:pt x="3" y="3"/>
                </a:cubicBezTo>
                <a:cubicBezTo>
                  <a:pt x="3" y="2"/>
                  <a:pt x="3" y="3"/>
                  <a:pt x="3" y="3"/>
                </a:cubicBezTo>
                <a:cubicBezTo>
                  <a:pt x="4" y="4"/>
                  <a:pt x="4" y="4"/>
                  <a:pt x="4" y="4"/>
                </a:cubicBezTo>
                <a:cubicBezTo>
                  <a:pt x="3" y="4"/>
                  <a:pt x="3" y="4"/>
                  <a:pt x="3" y="3"/>
                </a:cubicBezTo>
                <a:cubicBezTo>
                  <a:pt x="2" y="3"/>
                  <a:pt x="2" y="3"/>
                  <a:pt x="2" y="2"/>
                </a:cubicBezTo>
                <a:cubicBezTo>
                  <a:pt x="2" y="2"/>
                  <a:pt x="2" y="1"/>
                  <a:pt x="1" y="1"/>
                </a:cubicBezTo>
                <a:cubicBezTo>
                  <a:pt x="1" y="1"/>
                  <a:pt x="0" y="1"/>
                  <a:pt x="0" y="0"/>
                </a:cubicBezTo>
                <a:cubicBezTo>
                  <a:pt x="0" y="0"/>
                  <a:pt x="1" y="2"/>
                  <a:pt x="1" y="2"/>
                </a:cubicBezTo>
                <a:cubicBezTo>
                  <a:pt x="1" y="2"/>
                  <a:pt x="2" y="3"/>
                  <a:pt x="2" y="3"/>
                </a:cubicBezTo>
                <a:cubicBezTo>
                  <a:pt x="3" y="4"/>
                  <a:pt x="3" y="4"/>
                  <a:pt x="3" y="4"/>
                </a:cubicBezTo>
                <a:cubicBezTo>
                  <a:pt x="3" y="4"/>
                  <a:pt x="3" y="4"/>
                  <a:pt x="3" y="4"/>
                </a:cubicBezTo>
                <a:cubicBezTo>
                  <a:pt x="4" y="5"/>
                  <a:pt x="3" y="5"/>
                  <a:pt x="3" y="5"/>
                </a:cubicBezTo>
                <a:cubicBezTo>
                  <a:pt x="4" y="6"/>
                  <a:pt x="3" y="6"/>
                  <a:pt x="3" y="7"/>
                </a:cubicBezTo>
                <a:cubicBezTo>
                  <a:pt x="3" y="7"/>
                  <a:pt x="4" y="7"/>
                  <a:pt x="5" y="8"/>
                </a:cubicBezTo>
                <a:cubicBezTo>
                  <a:pt x="5" y="8"/>
                  <a:pt x="5" y="9"/>
                  <a:pt x="5" y="9"/>
                </a:cubicBezTo>
                <a:cubicBezTo>
                  <a:pt x="5" y="9"/>
                  <a:pt x="5" y="9"/>
                  <a:pt x="6" y="9"/>
                </a:cubicBezTo>
                <a:cubicBezTo>
                  <a:pt x="6" y="9"/>
                  <a:pt x="6" y="9"/>
                  <a:pt x="6" y="9"/>
                </a:cubicBezTo>
                <a:cubicBezTo>
                  <a:pt x="6" y="8"/>
                  <a:pt x="6" y="8"/>
                  <a:pt x="6" y="7"/>
                </a:cubicBezTo>
                <a:cubicBezTo>
                  <a:pt x="6" y="7"/>
                  <a:pt x="6" y="7"/>
                  <a:pt x="6" y="7"/>
                </a:cubicBezTo>
                <a:cubicBezTo>
                  <a:pt x="6" y="6"/>
                  <a:pt x="6" y="6"/>
                  <a:pt x="7" y="6"/>
                </a:cubicBezTo>
                <a:close/>
              </a:path>
            </a:pathLst>
          </a:custGeom>
          <a:solidFill>
            <a:srgbClr val="1570C1"/>
          </a:solidFill>
          <a:ln>
            <a:noFill/>
          </a:ln>
        </p:spPr>
        <p:txBody>
          <a:bodyPr/>
          <a:lstStyle/>
          <a:p>
            <a:endParaRPr lang="zh-CN" altLang="en-US"/>
          </a:p>
        </p:txBody>
      </p:sp>
      <p:sp>
        <p:nvSpPr>
          <p:cNvPr id="66" name="Freeform 59"/>
          <p:cNvSpPr>
            <a:spLocks/>
          </p:cNvSpPr>
          <p:nvPr/>
        </p:nvSpPr>
        <p:spPr bwMode="auto">
          <a:xfrm>
            <a:off x="1383507" y="1433512"/>
            <a:ext cx="1988344" cy="3158729"/>
          </a:xfrm>
          <a:custGeom>
            <a:avLst/>
            <a:gdLst>
              <a:gd name="T0" fmla="*/ 2147483647 w 82"/>
              <a:gd name="T1" fmla="*/ 2147483647 h 129"/>
              <a:gd name="T2" fmla="*/ 2147483647 w 82"/>
              <a:gd name="T3" fmla="*/ 2147483647 h 129"/>
              <a:gd name="T4" fmla="*/ 2147483647 w 82"/>
              <a:gd name="T5" fmla="*/ 2147483647 h 129"/>
              <a:gd name="T6" fmla="*/ 2147483647 w 82"/>
              <a:gd name="T7" fmla="*/ 2147483647 h 129"/>
              <a:gd name="T8" fmla="*/ 2147483647 w 82"/>
              <a:gd name="T9" fmla="*/ 2147483647 h 129"/>
              <a:gd name="T10" fmla="*/ 2147483647 w 82"/>
              <a:gd name="T11" fmla="*/ 2147483647 h 129"/>
              <a:gd name="T12" fmla="*/ 2147483647 w 82"/>
              <a:gd name="T13" fmla="*/ 2147483647 h 129"/>
              <a:gd name="T14" fmla="*/ 2147483647 w 82"/>
              <a:gd name="T15" fmla="*/ 2147483647 h 129"/>
              <a:gd name="T16" fmla="*/ 2147483647 w 82"/>
              <a:gd name="T17" fmla="*/ 2147483647 h 129"/>
              <a:gd name="T18" fmla="*/ 2147483647 w 82"/>
              <a:gd name="T19" fmla="*/ 2147483647 h 129"/>
              <a:gd name="T20" fmla="*/ 2147483647 w 82"/>
              <a:gd name="T21" fmla="*/ 2147483647 h 129"/>
              <a:gd name="T22" fmla="*/ 2147483647 w 82"/>
              <a:gd name="T23" fmla="*/ 2147483647 h 129"/>
              <a:gd name="T24" fmla="*/ 2147483647 w 82"/>
              <a:gd name="T25" fmla="*/ 2147483647 h 129"/>
              <a:gd name="T26" fmla="*/ 2147483647 w 82"/>
              <a:gd name="T27" fmla="*/ 2147483647 h 129"/>
              <a:gd name="T28" fmla="*/ 2147483647 w 82"/>
              <a:gd name="T29" fmla="*/ 2147483647 h 129"/>
              <a:gd name="T30" fmla="*/ 2147483647 w 82"/>
              <a:gd name="T31" fmla="*/ 2147483647 h 129"/>
              <a:gd name="T32" fmla="*/ 2147483647 w 82"/>
              <a:gd name="T33" fmla="*/ 2147483647 h 129"/>
              <a:gd name="T34" fmla="*/ 2147483647 w 82"/>
              <a:gd name="T35" fmla="*/ 2147483647 h 129"/>
              <a:gd name="T36" fmla="*/ 2147483647 w 82"/>
              <a:gd name="T37" fmla="*/ 2147483647 h 129"/>
              <a:gd name="T38" fmla="*/ 2147483647 w 82"/>
              <a:gd name="T39" fmla="*/ 2147483647 h 129"/>
              <a:gd name="T40" fmla="*/ 2147483647 w 82"/>
              <a:gd name="T41" fmla="*/ 2147483647 h 129"/>
              <a:gd name="T42" fmla="*/ 2147483647 w 82"/>
              <a:gd name="T43" fmla="*/ 2147483647 h 129"/>
              <a:gd name="T44" fmla="*/ 2147483647 w 82"/>
              <a:gd name="T45" fmla="*/ 2147483647 h 129"/>
              <a:gd name="T46" fmla="*/ 2147483647 w 82"/>
              <a:gd name="T47" fmla="*/ 2147483647 h 129"/>
              <a:gd name="T48" fmla="*/ 2147483647 w 82"/>
              <a:gd name="T49" fmla="*/ 2147483647 h 129"/>
              <a:gd name="T50" fmla="*/ 2147483647 w 82"/>
              <a:gd name="T51" fmla="*/ 2147483647 h 129"/>
              <a:gd name="T52" fmla="*/ 2147483647 w 82"/>
              <a:gd name="T53" fmla="*/ 2147483647 h 129"/>
              <a:gd name="T54" fmla="*/ 2147483647 w 82"/>
              <a:gd name="T55" fmla="*/ 2147483647 h 129"/>
              <a:gd name="T56" fmla="*/ 2147483647 w 82"/>
              <a:gd name="T57" fmla="*/ 2147483647 h 129"/>
              <a:gd name="T58" fmla="*/ 2147483647 w 82"/>
              <a:gd name="T59" fmla="*/ 2147483647 h 129"/>
              <a:gd name="T60" fmla="*/ 2147483647 w 82"/>
              <a:gd name="T61" fmla="*/ 2147483647 h 129"/>
              <a:gd name="T62" fmla="*/ 2147483647 w 82"/>
              <a:gd name="T63" fmla="*/ 2147483647 h 129"/>
              <a:gd name="T64" fmla="*/ 2147483647 w 82"/>
              <a:gd name="T65" fmla="*/ 2147483647 h 129"/>
              <a:gd name="T66" fmla="*/ 2147483647 w 82"/>
              <a:gd name="T67" fmla="*/ 2147483647 h 129"/>
              <a:gd name="T68" fmla="*/ 2147483647 w 82"/>
              <a:gd name="T69" fmla="*/ 2147483647 h 129"/>
              <a:gd name="T70" fmla="*/ 2147483647 w 82"/>
              <a:gd name="T71" fmla="*/ 2147483647 h 129"/>
              <a:gd name="T72" fmla="*/ 2147483647 w 82"/>
              <a:gd name="T73" fmla="*/ 2147483647 h 129"/>
              <a:gd name="T74" fmla="*/ 2147483647 w 82"/>
              <a:gd name="T75" fmla="*/ 2147483647 h 129"/>
              <a:gd name="T76" fmla="*/ 2147483647 w 82"/>
              <a:gd name="T77" fmla="*/ 2147483647 h 129"/>
              <a:gd name="T78" fmla="*/ 2147483647 w 82"/>
              <a:gd name="T79" fmla="*/ 2147483647 h 129"/>
              <a:gd name="T80" fmla="*/ 2147483647 w 82"/>
              <a:gd name="T81" fmla="*/ 2147483647 h 129"/>
              <a:gd name="T82" fmla="*/ 2147483647 w 82"/>
              <a:gd name="T83" fmla="*/ 2147483647 h 129"/>
              <a:gd name="T84" fmla="*/ 2147483647 w 82"/>
              <a:gd name="T85" fmla="*/ 2147483647 h 129"/>
              <a:gd name="T86" fmla="*/ 2147483647 w 82"/>
              <a:gd name="T87" fmla="*/ 2147483647 h 129"/>
              <a:gd name="T88" fmla="*/ 2147483647 w 82"/>
              <a:gd name="T89" fmla="*/ 2147483647 h 129"/>
              <a:gd name="T90" fmla="*/ 2147483647 w 82"/>
              <a:gd name="T91" fmla="*/ 2147483647 h 129"/>
              <a:gd name="T92" fmla="*/ 2147483647 w 82"/>
              <a:gd name="T93" fmla="*/ 2147483647 h 129"/>
              <a:gd name="T94" fmla="*/ 2147483647 w 82"/>
              <a:gd name="T95" fmla="*/ 2147483647 h 129"/>
              <a:gd name="T96" fmla="*/ 2147483647 w 82"/>
              <a:gd name="T97" fmla="*/ 2147483647 h 129"/>
              <a:gd name="T98" fmla="*/ 2147483647 w 82"/>
              <a:gd name="T99" fmla="*/ 2147483647 h 129"/>
              <a:gd name="T100" fmla="*/ 2147483647 w 82"/>
              <a:gd name="T101" fmla="*/ 2147483647 h 129"/>
              <a:gd name="T102" fmla="*/ 2147483647 w 82"/>
              <a:gd name="T103" fmla="*/ 2147483647 h 129"/>
              <a:gd name="T104" fmla="*/ 2147483647 w 82"/>
              <a:gd name="T105" fmla="*/ 2147483647 h 129"/>
              <a:gd name="T106" fmla="*/ 2147483647 w 82"/>
              <a:gd name="T107" fmla="*/ 2147483647 h 129"/>
              <a:gd name="T108" fmla="*/ 2147483647 w 82"/>
              <a:gd name="T109" fmla="*/ 2147483647 h 129"/>
              <a:gd name="T110" fmla="*/ 2147483647 w 82"/>
              <a:gd name="T111" fmla="*/ 2147483647 h 129"/>
              <a:gd name="T112" fmla="*/ 2147483647 w 82"/>
              <a:gd name="T113" fmla="*/ 2147483647 h 129"/>
              <a:gd name="T114" fmla="*/ 2147483647 w 82"/>
              <a:gd name="T115" fmla="*/ 2147483647 h 129"/>
              <a:gd name="T116" fmla="*/ 2147483647 w 82"/>
              <a:gd name="T117" fmla="*/ 2147483647 h 129"/>
              <a:gd name="T118" fmla="*/ 2147483647 w 82"/>
              <a:gd name="T119" fmla="*/ 2147483647 h 129"/>
              <a:gd name="T120" fmla="*/ 2147483647 w 82"/>
              <a:gd name="T121" fmla="*/ 2147483647 h 129"/>
              <a:gd name="T122" fmla="*/ 2147483647 w 82"/>
              <a:gd name="T123" fmla="*/ 2147483647 h 12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82" h="129">
                <a:moveTo>
                  <a:pt x="82" y="73"/>
                </a:moveTo>
                <a:cubicBezTo>
                  <a:pt x="82" y="73"/>
                  <a:pt x="81" y="73"/>
                  <a:pt x="81" y="73"/>
                </a:cubicBezTo>
                <a:cubicBezTo>
                  <a:pt x="80" y="73"/>
                  <a:pt x="80" y="73"/>
                  <a:pt x="80" y="73"/>
                </a:cubicBezTo>
                <a:cubicBezTo>
                  <a:pt x="79" y="72"/>
                  <a:pt x="79" y="72"/>
                  <a:pt x="78" y="72"/>
                </a:cubicBezTo>
                <a:cubicBezTo>
                  <a:pt x="78" y="72"/>
                  <a:pt x="77" y="72"/>
                  <a:pt x="77" y="72"/>
                </a:cubicBezTo>
                <a:cubicBezTo>
                  <a:pt x="76" y="71"/>
                  <a:pt x="76" y="71"/>
                  <a:pt x="76" y="71"/>
                </a:cubicBezTo>
                <a:cubicBezTo>
                  <a:pt x="75" y="71"/>
                  <a:pt x="75" y="71"/>
                  <a:pt x="75" y="71"/>
                </a:cubicBezTo>
                <a:cubicBezTo>
                  <a:pt x="75" y="71"/>
                  <a:pt x="75" y="71"/>
                  <a:pt x="74" y="71"/>
                </a:cubicBezTo>
                <a:cubicBezTo>
                  <a:pt x="74" y="71"/>
                  <a:pt x="73" y="70"/>
                  <a:pt x="73" y="70"/>
                </a:cubicBezTo>
                <a:cubicBezTo>
                  <a:pt x="73" y="70"/>
                  <a:pt x="73" y="70"/>
                  <a:pt x="72" y="70"/>
                </a:cubicBezTo>
                <a:cubicBezTo>
                  <a:pt x="72" y="70"/>
                  <a:pt x="72" y="71"/>
                  <a:pt x="71" y="71"/>
                </a:cubicBezTo>
                <a:cubicBezTo>
                  <a:pt x="71" y="71"/>
                  <a:pt x="72" y="70"/>
                  <a:pt x="72" y="70"/>
                </a:cubicBezTo>
                <a:cubicBezTo>
                  <a:pt x="72" y="70"/>
                  <a:pt x="72" y="69"/>
                  <a:pt x="72" y="69"/>
                </a:cubicBezTo>
                <a:cubicBezTo>
                  <a:pt x="71" y="69"/>
                  <a:pt x="71" y="70"/>
                  <a:pt x="71" y="69"/>
                </a:cubicBezTo>
                <a:cubicBezTo>
                  <a:pt x="71" y="69"/>
                  <a:pt x="71" y="69"/>
                  <a:pt x="70" y="69"/>
                </a:cubicBezTo>
                <a:cubicBezTo>
                  <a:pt x="70" y="69"/>
                  <a:pt x="70" y="70"/>
                  <a:pt x="70" y="70"/>
                </a:cubicBezTo>
                <a:cubicBezTo>
                  <a:pt x="70" y="69"/>
                  <a:pt x="70" y="69"/>
                  <a:pt x="71" y="69"/>
                </a:cubicBezTo>
                <a:cubicBezTo>
                  <a:pt x="71" y="69"/>
                  <a:pt x="71" y="68"/>
                  <a:pt x="71" y="68"/>
                </a:cubicBezTo>
                <a:cubicBezTo>
                  <a:pt x="71" y="68"/>
                  <a:pt x="71" y="68"/>
                  <a:pt x="71" y="68"/>
                </a:cubicBezTo>
                <a:cubicBezTo>
                  <a:pt x="71" y="67"/>
                  <a:pt x="70" y="66"/>
                  <a:pt x="70" y="66"/>
                </a:cubicBezTo>
                <a:cubicBezTo>
                  <a:pt x="70" y="66"/>
                  <a:pt x="70" y="66"/>
                  <a:pt x="70" y="66"/>
                </a:cubicBezTo>
                <a:cubicBezTo>
                  <a:pt x="70" y="66"/>
                  <a:pt x="70" y="66"/>
                  <a:pt x="70" y="66"/>
                </a:cubicBezTo>
                <a:cubicBezTo>
                  <a:pt x="70" y="66"/>
                  <a:pt x="70" y="66"/>
                  <a:pt x="70" y="66"/>
                </a:cubicBezTo>
                <a:cubicBezTo>
                  <a:pt x="70" y="66"/>
                  <a:pt x="70" y="66"/>
                  <a:pt x="70" y="66"/>
                </a:cubicBezTo>
                <a:cubicBezTo>
                  <a:pt x="70" y="66"/>
                  <a:pt x="70" y="66"/>
                  <a:pt x="70" y="66"/>
                </a:cubicBezTo>
                <a:cubicBezTo>
                  <a:pt x="70" y="66"/>
                  <a:pt x="70" y="66"/>
                  <a:pt x="70" y="66"/>
                </a:cubicBezTo>
                <a:cubicBezTo>
                  <a:pt x="70" y="66"/>
                  <a:pt x="70" y="66"/>
                  <a:pt x="70" y="65"/>
                </a:cubicBezTo>
                <a:cubicBezTo>
                  <a:pt x="70" y="65"/>
                  <a:pt x="70"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8" y="65"/>
                </a:cubicBezTo>
                <a:cubicBezTo>
                  <a:pt x="68" y="65"/>
                  <a:pt x="68" y="65"/>
                  <a:pt x="68" y="65"/>
                </a:cubicBezTo>
                <a:cubicBezTo>
                  <a:pt x="68" y="65"/>
                  <a:pt x="68" y="65"/>
                  <a:pt x="68" y="65"/>
                </a:cubicBezTo>
                <a:cubicBezTo>
                  <a:pt x="68" y="65"/>
                  <a:pt x="68" y="65"/>
                  <a:pt x="68" y="65"/>
                </a:cubicBezTo>
                <a:cubicBezTo>
                  <a:pt x="68" y="65"/>
                  <a:pt x="68" y="64"/>
                  <a:pt x="68" y="64"/>
                </a:cubicBezTo>
                <a:cubicBezTo>
                  <a:pt x="67" y="64"/>
                  <a:pt x="67" y="65"/>
                  <a:pt x="66" y="65"/>
                </a:cubicBezTo>
                <a:cubicBezTo>
                  <a:pt x="66" y="65"/>
                  <a:pt x="66" y="65"/>
                  <a:pt x="66" y="64"/>
                </a:cubicBezTo>
                <a:cubicBezTo>
                  <a:pt x="66" y="64"/>
                  <a:pt x="66" y="64"/>
                  <a:pt x="66" y="64"/>
                </a:cubicBezTo>
                <a:cubicBezTo>
                  <a:pt x="66" y="64"/>
                  <a:pt x="66" y="64"/>
                  <a:pt x="66" y="64"/>
                </a:cubicBezTo>
                <a:cubicBezTo>
                  <a:pt x="66" y="64"/>
                  <a:pt x="66" y="64"/>
                  <a:pt x="66" y="64"/>
                </a:cubicBezTo>
                <a:cubicBezTo>
                  <a:pt x="66" y="64"/>
                  <a:pt x="66" y="64"/>
                  <a:pt x="66" y="64"/>
                </a:cubicBezTo>
                <a:cubicBezTo>
                  <a:pt x="66" y="64"/>
                  <a:pt x="66" y="64"/>
                  <a:pt x="65" y="64"/>
                </a:cubicBezTo>
                <a:cubicBezTo>
                  <a:pt x="65" y="64"/>
                  <a:pt x="65" y="64"/>
                  <a:pt x="65" y="64"/>
                </a:cubicBezTo>
                <a:cubicBezTo>
                  <a:pt x="65" y="64"/>
                  <a:pt x="65" y="64"/>
                  <a:pt x="65" y="64"/>
                </a:cubicBezTo>
                <a:cubicBezTo>
                  <a:pt x="65" y="64"/>
                  <a:pt x="65" y="64"/>
                  <a:pt x="65" y="64"/>
                </a:cubicBezTo>
                <a:cubicBezTo>
                  <a:pt x="65" y="64"/>
                  <a:pt x="65" y="64"/>
                  <a:pt x="65" y="63"/>
                </a:cubicBezTo>
                <a:cubicBezTo>
                  <a:pt x="64" y="63"/>
                  <a:pt x="64" y="63"/>
                  <a:pt x="64" y="63"/>
                </a:cubicBezTo>
                <a:cubicBezTo>
                  <a:pt x="64" y="63"/>
                  <a:pt x="64" y="63"/>
                  <a:pt x="64" y="63"/>
                </a:cubicBezTo>
                <a:cubicBezTo>
                  <a:pt x="64" y="63"/>
                  <a:pt x="64" y="63"/>
                  <a:pt x="64" y="63"/>
                </a:cubicBezTo>
                <a:cubicBezTo>
                  <a:pt x="64" y="63"/>
                  <a:pt x="64" y="63"/>
                  <a:pt x="64" y="63"/>
                </a:cubicBezTo>
                <a:cubicBezTo>
                  <a:pt x="64" y="63"/>
                  <a:pt x="64" y="62"/>
                  <a:pt x="64" y="62"/>
                </a:cubicBezTo>
                <a:cubicBezTo>
                  <a:pt x="64" y="62"/>
                  <a:pt x="64" y="62"/>
                  <a:pt x="64" y="62"/>
                </a:cubicBezTo>
                <a:cubicBezTo>
                  <a:pt x="63" y="62"/>
                  <a:pt x="63" y="62"/>
                  <a:pt x="63" y="62"/>
                </a:cubicBezTo>
                <a:cubicBezTo>
                  <a:pt x="63" y="62"/>
                  <a:pt x="63" y="62"/>
                  <a:pt x="63" y="62"/>
                </a:cubicBezTo>
                <a:cubicBezTo>
                  <a:pt x="63" y="62"/>
                  <a:pt x="63" y="61"/>
                  <a:pt x="63" y="61"/>
                </a:cubicBezTo>
                <a:cubicBezTo>
                  <a:pt x="64" y="61"/>
                  <a:pt x="64" y="61"/>
                  <a:pt x="63" y="61"/>
                </a:cubicBezTo>
                <a:cubicBezTo>
                  <a:pt x="63" y="61"/>
                  <a:pt x="63" y="61"/>
                  <a:pt x="62" y="61"/>
                </a:cubicBezTo>
                <a:cubicBezTo>
                  <a:pt x="62" y="61"/>
                  <a:pt x="62" y="61"/>
                  <a:pt x="62" y="61"/>
                </a:cubicBezTo>
                <a:cubicBezTo>
                  <a:pt x="61" y="61"/>
                  <a:pt x="61" y="61"/>
                  <a:pt x="60" y="61"/>
                </a:cubicBezTo>
                <a:cubicBezTo>
                  <a:pt x="60" y="61"/>
                  <a:pt x="59" y="61"/>
                  <a:pt x="59" y="61"/>
                </a:cubicBezTo>
                <a:cubicBezTo>
                  <a:pt x="59" y="61"/>
                  <a:pt x="58" y="61"/>
                  <a:pt x="58" y="61"/>
                </a:cubicBezTo>
                <a:cubicBezTo>
                  <a:pt x="58" y="61"/>
                  <a:pt x="58" y="61"/>
                  <a:pt x="58" y="60"/>
                </a:cubicBezTo>
                <a:cubicBezTo>
                  <a:pt x="58" y="60"/>
                  <a:pt x="57" y="60"/>
                  <a:pt x="57" y="60"/>
                </a:cubicBezTo>
                <a:cubicBezTo>
                  <a:pt x="56" y="60"/>
                  <a:pt x="56" y="61"/>
                  <a:pt x="56" y="61"/>
                </a:cubicBezTo>
                <a:cubicBezTo>
                  <a:pt x="55" y="61"/>
                  <a:pt x="55" y="61"/>
                  <a:pt x="55" y="61"/>
                </a:cubicBezTo>
                <a:cubicBezTo>
                  <a:pt x="55" y="61"/>
                  <a:pt x="55" y="61"/>
                  <a:pt x="55" y="60"/>
                </a:cubicBezTo>
                <a:cubicBezTo>
                  <a:pt x="55" y="60"/>
                  <a:pt x="55" y="60"/>
                  <a:pt x="55" y="60"/>
                </a:cubicBezTo>
                <a:cubicBezTo>
                  <a:pt x="55" y="60"/>
                  <a:pt x="55" y="60"/>
                  <a:pt x="55" y="60"/>
                </a:cubicBezTo>
                <a:cubicBezTo>
                  <a:pt x="55" y="60"/>
                  <a:pt x="55" y="60"/>
                  <a:pt x="55" y="60"/>
                </a:cubicBezTo>
                <a:cubicBezTo>
                  <a:pt x="55" y="60"/>
                  <a:pt x="55" y="60"/>
                  <a:pt x="55" y="60"/>
                </a:cubicBezTo>
                <a:cubicBezTo>
                  <a:pt x="56" y="60"/>
                  <a:pt x="56" y="60"/>
                  <a:pt x="56" y="60"/>
                </a:cubicBezTo>
                <a:cubicBezTo>
                  <a:pt x="55" y="59"/>
                  <a:pt x="55" y="59"/>
                  <a:pt x="55" y="60"/>
                </a:cubicBezTo>
                <a:cubicBezTo>
                  <a:pt x="55" y="60"/>
                  <a:pt x="54" y="60"/>
                  <a:pt x="54" y="60"/>
                </a:cubicBezTo>
                <a:cubicBezTo>
                  <a:pt x="54" y="60"/>
                  <a:pt x="53" y="60"/>
                  <a:pt x="53" y="60"/>
                </a:cubicBezTo>
                <a:cubicBezTo>
                  <a:pt x="53" y="60"/>
                  <a:pt x="53" y="61"/>
                  <a:pt x="52" y="61"/>
                </a:cubicBezTo>
                <a:cubicBezTo>
                  <a:pt x="52" y="61"/>
                  <a:pt x="52" y="61"/>
                  <a:pt x="52" y="61"/>
                </a:cubicBezTo>
                <a:cubicBezTo>
                  <a:pt x="52" y="61"/>
                  <a:pt x="52" y="61"/>
                  <a:pt x="52" y="61"/>
                </a:cubicBezTo>
                <a:cubicBezTo>
                  <a:pt x="52" y="62"/>
                  <a:pt x="52" y="62"/>
                  <a:pt x="52" y="62"/>
                </a:cubicBezTo>
                <a:cubicBezTo>
                  <a:pt x="51" y="62"/>
                  <a:pt x="51" y="62"/>
                  <a:pt x="51" y="62"/>
                </a:cubicBezTo>
                <a:cubicBezTo>
                  <a:pt x="51" y="62"/>
                  <a:pt x="50" y="62"/>
                  <a:pt x="50" y="62"/>
                </a:cubicBezTo>
                <a:cubicBezTo>
                  <a:pt x="50" y="62"/>
                  <a:pt x="50" y="62"/>
                  <a:pt x="50" y="62"/>
                </a:cubicBezTo>
                <a:cubicBezTo>
                  <a:pt x="50" y="62"/>
                  <a:pt x="50" y="62"/>
                  <a:pt x="50" y="62"/>
                </a:cubicBezTo>
                <a:cubicBezTo>
                  <a:pt x="50" y="62"/>
                  <a:pt x="50" y="62"/>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8" y="62"/>
                  <a:pt x="48" y="62"/>
                  <a:pt x="48" y="62"/>
                </a:cubicBezTo>
                <a:cubicBezTo>
                  <a:pt x="48" y="62"/>
                  <a:pt x="47" y="62"/>
                  <a:pt x="47" y="62"/>
                </a:cubicBezTo>
                <a:cubicBezTo>
                  <a:pt x="47" y="62"/>
                  <a:pt x="47" y="62"/>
                  <a:pt x="46" y="62"/>
                </a:cubicBezTo>
                <a:cubicBezTo>
                  <a:pt x="46" y="62"/>
                  <a:pt x="46" y="62"/>
                  <a:pt x="46" y="61"/>
                </a:cubicBezTo>
                <a:cubicBezTo>
                  <a:pt x="46" y="61"/>
                  <a:pt x="46" y="61"/>
                  <a:pt x="46" y="61"/>
                </a:cubicBezTo>
                <a:cubicBezTo>
                  <a:pt x="46" y="61"/>
                  <a:pt x="46" y="61"/>
                  <a:pt x="46" y="61"/>
                </a:cubicBezTo>
                <a:cubicBezTo>
                  <a:pt x="46" y="61"/>
                  <a:pt x="46" y="61"/>
                  <a:pt x="46" y="61"/>
                </a:cubicBezTo>
                <a:cubicBezTo>
                  <a:pt x="46" y="61"/>
                  <a:pt x="46" y="61"/>
                  <a:pt x="46" y="61"/>
                </a:cubicBezTo>
                <a:cubicBezTo>
                  <a:pt x="46" y="61"/>
                  <a:pt x="46" y="61"/>
                  <a:pt x="46" y="61"/>
                </a:cubicBezTo>
                <a:cubicBezTo>
                  <a:pt x="46" y="61"/>
                  <a:pt x="46" y="61"/>
                  <a:pt x="46" y="61"/>
                </a:cubicBezTo>
                <a:cubicBezTo>
                  <a:pt x="46" y="61"/>
                  <a:pt x="46" y="61"/>
                  <a:pt x="46" y="61"/>
                </a:cubicBezTo>
                <a:cubicBezTo>
                  <a:pt x="46" y="61"/>
                  <a:pt x="46" y="61"/>
                  <a:pt x="46" y="61"/>
                </a:cubicBezTo>
                <a:cubicBezTo>
                  <a:pt x="46" y="61"/>
                  <a:pt x="46" y="61"/>
                  <a:pt x="45" y="61"/>
                </a:cubicBezTo>
                <a:cubicBezTo>
                  <a:pt x="45" y="61"/>
                  <a:pt x="45" y="61"/>
                  <a:pt x="45" y="61"/>
                </a:cubicBezTo>
                <a:cubicBezTo>
                  <a:pt x="45" y="61"/>
                  <a:pt x="45" y="60"/>
                  <a:pt x="45" y="60"/>
                </a:cubicBezTo>
                <a:cubicBezTo>
                  <a:pt x="45" y="60"/>
                  <a:pt x="45" y="60"/>
                  <a:pt x="45" y="60"/>
                </a:cubicBezTo>
                <a:cubicBezTo>
                  <a:pt x="45" y="60"/>
                  <a:pt x="45" y="60"/>
                  <a:pt x="45" y="60"/>
                </a:cubicBezTo>
                <a:cubicBezTo>
                  <a:pt x="45" y="60"/>
                  <a:pt x="45" y="60"/>
                  <a:pt x="45" y="60"/>
                </a:cubicBezTo>
                <a:cubicBezTo>
                  <a:pt x="45" y="60"/>
                  <a:pt x="45" y="60"/>
                  <a:pt x="45" y="60"/>
                </a:cubicBezTo>
                <a:cubicBezTo>
                  <a:pt x="45" y="60"/>
                  <a:pt x="46" y="60"/>
                  <a:pt x="46" y="60"/>
                </a:cubicBezTo>
                <a:cubicBezTo>
                  <a:pt x="46" y="60"/>
                  <a:pt x="46" y="60"/>
                  <a:pt x="46" y="60"/>
                </a:cubicBezTo>
                <a:cubicBezTo>
                  <a:pt x="46" y="59"/>
                  <a:pt x="46" y="59"/>
                  <a:pt x="46" y="58"/>
                </a:cubicBezTo>
                <a:cubicBezTo>
                  <a:pt x="47" y="58"/>
                  <a:pt x="47" y="58"/>
                  <a:pt x="46" y="58"/>
                </a:cubicBezTo>
                <a:cubicBezTo>
                  <a:pt x="46" y="58"/>
                  <a:pt x="46" y="58"/>
                  <a:pt x="46" y="58"/>
                </a:cubicBezTo>
                <a:cubicBezTo>
                  <a:pt x="46" y="58"/>
                  <a:pt x="46" y="58"/>
                  <a:pt x="46" y="58"/>
                </a:cubicBezTo>
                <a:cubicBezTo>
                  <a:pt x="46" y="57"/>
                  <a:pt x="46" y="57"/>
                  <a:pt x="46" y="57"/>
                </a:cubicBezTo>
                <a:cubicBezTo>
                  <a:pt x="46" y="57"/>
                  <a:pt x="46" y="57"/>
                  <a:pt x="46" y="57"/>
                </a:cubicBezTo>
                <a:cubicBezTo>
                  <a:pt x="46" y="57"/>
                  <a:pt x="46" y="57"/>
                  <a:pt x="46" y="57"/>
                </a:cubicBezTo>
                <a:cubicBezTo>
                  <a:pt x="46" y="57"/>
                  <a:pt x="46" y="57"/>
                  <a:pt x="46" y="57"/>
                </a:cubicBezTo>
                <a:cubicBezTo>
                  <a:pt x="46" y="57"/>
                  <a:pt x="46" y="57"/>
                  <a:pt x="46" y="57"/>
                </a:cubicBezTo>
                <a:cubicBezTo>
                  <a:pt x="46" y="57"/>
                  <a:pt x="46" y="57"/>
                  <a:pt x="46" y="57"/>
                </a:cubicBezTo>
                <a:cubicBezTo>
                  <a:pt x="46" y="57"/>
                  <a:pt x="46" y="57"/>
                  <a:pt x="46" y="57"/>
                </a:cubicBezTo>
                <a:cubicBezTo>
                  <a:pt x="46" y="57"/>
                  <a:pt x="46" y="57"/>
                  <a:pt x="46" y="57"/>
                </a:cubicBezTo>
                <a:cubicBezTo>
                  <a:pt x="46" y="57"/>
                  <a:pt x="46" y="57"/>
                  <a:pt x="46" y="57"/>
                </a:cubicBezTo>
                <a:cubicBezTo>
                  <a:pt x="45" y="57"/>
                  <a:pt x="45" y="57"/>
                  <a:pt x="45" y="57"/>
                </a:cubicBezTo>
                <a:cubicBezTo>
                  <a:pt x="45" y="57"/>
                  <a:pt x="45" y="57"/>
                  <a:pt x="44" y="57"/>
                </a:cubicBezTo>
                <a:cubicBezTo>
                  <a:pt x="44" y="57"/>
                  <a:pt x="43" y="57"/>
                  <a:pt x="43" y="57"/>
                </a:cubicBezTo>
                <a:cubicBezTo>
                  <a:pt x="43" y="57"/>
                  <a:pt x="43" y="57"/>
                  <a:pt x="43" y="57"/>
                </a:cubicBezTo>
                <a:cubicBezTo>
                  <a:pt x="43" y="57"/>
                  <a:pt x="43" y="57"/>
                  <a:pt x="43" y="57"/>
                </a:cubicBezTo>
                <a:cubicBezTo>
                  <a:pt x="43" y="57"/>
                  <a:pt x="43" y="57"/>
                  <a:pt x="43" y="57"/>
                </a:cubicBezTo>
                <a:cubicBezTo>
                  <a:pt x="43" y="57"/>
                  <a:pt x="43" y="57"/>
                  <a:pt x="43" y="57"/>
                </a:cubicBezTo>
                <a:cubicBezTo>
                  <a:pt x="43" y="57"/>
                  <a:pt x="43" y="57"/>
                  <a:pt x="43" y="57"/>
                </a:cubicBezTo>
                <a:cubicBezTo>
                  <a:pt x="43" y="57"/>
                  <a:pt x="43" y="57"/>
                  <a:pt x="43" y="57"/>
                </a:cubicBezTo>
                <a:cubicBezTo>
                  <a:pt x="43" y="57"/>
                  <a:pt x="43" y="57"/>
                  <a:pt x="43" y="57"/>
                </a:cubicBezTo>
                <a:cubicBezTo>
                  <a:pt x="43" y="57"/>
                  <a:pt x="43" y="57"/>
                  <a:pt x="43" y="57"/>
                </a:cubicBezTo>
                <a:cubicBezTo>
                  <a:pt x="42" y="57"/>
                  <a:pt x="42" y="57"/>
                  <a:pt x="42" y="57"/>
                </a:cubicBezTo>
                <a:cubicBezTo>
                  <a:pt x="42" y="57"/>
                  <a:pt x="42" y="57"/>
                  <a:pt x="42" y="57"/>
                </a:cubicBezTo>
                <a:cubicBezTo>
                  <a:pt x="42" y="57"/>
                  <a:pt x="42" y="57"/>
                  <a:pt x="42" y="57"/>
                </a:cubicBezTo>
                <a:cubicBezTo>
                  <a:pt x="42" y="57"/>
                  <a:pt x="42" y="57"/>
                  <a:pt x="42" y="57"/>
                </a:cubicBezTo>
                <a:cubicBezTo>
                  <a:pt x="42" y="57"/>
                  <a:pt x="42" y="57"/>
                  <a:pt x="42" y="57"/>
                </a:cubicBezTo>
                <a:cubicBezTo>
                  <a:pt x="42" y="57"/>
                  <a:pt x="42" y="57"/>
                  <a:pt x="42" y="57"/>
                </a:cubicBezTo>
                <a:cubicBezTo>
                  <a:pt x="42" y="57"/>
                  <a:pt x="42" y="57"/>
                  <a:pt x="42" y="56"/>
                </a:cubicBezTo>
                <a:cubicBezTo>
                  <a:pt x="43" y="56"/>
                  <a:pt x="43" y="56"/>
                  <a:pt x="43" y="56"/>
                </a:cubicBezTo>
                <a:cubicBezTo>
                  <a:pt x="43" y="56"/>
                  <a:pt x="43" y="56"/>
                  <a:pt x="43" y="56"/>
                </a:cubicBezTo>
                <a:cubicBezTo>
                  <a:pt x="43" y="55"/>
                  <a:pt x="43" y="55"/>
                  <a:pt x="43" y="55"/>
                </a:cubicBezTo>
                <a:cubicBezTo>
                  <a:pt x="43" y="55"/>
                  <a:pt x="43" y="55"/>
                  <a:pt x="43" y="55"/>
                </a:cubicBezTo>
                <a:cubicBezTo>
                  <a:pt x="43" y="55"/>
                  <a:pt x="43" y="55"/>
                  <a:pt x="43" y="55"/>
                </a:cubicBezTo>
                <a:cubicBezTo>
                  <a:pt x="43" y="55"/>
                  <a:pt x="43" y="55"/>
                  <a:pt x="43" y="55"/>
                </a:cubicBezTo>
                <a:cubicBezTo>
                  <a:pt x="43" y="55"/>
                  <a:pt x="43" y="54"/>
                  <a:pt x="43" y="54"/>
                </a:cubicBezTo>
                <a:cubicBezTo>
                  <a:pt x="43" y="54"/>
                  <a:pt x="43" y="54"/>
                  <a:pt x="43" y="54"/>
                </a:cubicBezTo>
                <a:cubicBezTo>
                  <a:pt x="43" y="54"/>
                  <a:pt x="43" y="54"/>
                  <a:pt x="43" y="54"/>
                </a:cubicBezTo>
                <a:cubicBezTo>
                  <a:pt x="43" y="54"/>
                  <a:pt x="43" y="54"/>
                  <a:pt x="43" y="54"/>
                </a:cubicBezTo>
                <a:cubicBezTo>
                  <a:pt x="43" y="54"/>
                  <a:pt x="44" y="54"/>
                  <a:pt x="44" y="54"/>
                </a:cubicBezTo>
                <a:cubicBezTo>
                  <a:pt x="44" y="55"/>
                  <a:pt x="44" y="55"/>
                  <a:pt x="44" y="54"/>
                </a:cubicBezTo>
                <a:cubicBezTo>
                  <a:pt x="44" y="54"/>
                  <a:pt x="44" y="53"/>
                  <a:pt x="44" y="53"/>
                </a:cubicBezTo>
                <a:cubicBezTo>
                  <a:pt x="45" y="53"/>
                  <a:pt x="45" y="53"/>
                  <a:pt x="45" y="53"/>
                </a:cubicBezTo>
                <a:cubicBezTo>
                  <a:pt x="45" y="53"/>
                  <a:pt x="45" y="52"/>
                  <a:pt x="45" y="52"/>
                </a:cubicBezTo>
                <a:cubicBezTo>
                  <a:pt x="45" y="52"/>
                  <a:pt x="45" y="52"/>
                  <a:pt x="45" y="52"/>
                </a:cubicBezTo>
                <a:cubicBezTo>
                  <a:pt x="44" y="52"/>
                  <a:pt x="44" y="52"/>
                  <a:pt x="44" y="52"/>
                </a:cubicBezTo>
                <a:cubicBezTo>
                  <a:pt x="44" y="52"/>
                  <a:pt x="44" y="52"/>
                  <a:pt x="44" y="52"/>
                </a:cubicBezTo>
                <a:cubicBezTo>
                  <a:pt x="44" y="52"/>
                  <a:pt x="43" y="52"/>
                  <a:pt x="43" y="52"/>
                </a:cubicBezTo>
                <a:cubicBezTo>
                  <a:pt x="43" y="52"/>
                  <a:pt x="43" y="53"/>
                  <a:pt x="42" y="53"/>
                </a:cubicBezTo>
                <a:cubicBezTo>
                  <a:pt x="42" y="53"/>
                  <a:pt x="42" y="53"/>
                  <a:pt x="42" y="53"/>
                </a:cubicBezTo>
                <a:cubicBezTo>
                  <a:pt x="42" y="53"/>
                  <a:pt x="42" y="54"/>
                  <a:pt x="42" y="54"/>
                </a:cubicBezTo>
                <a:cubicBezTo>
                  <a:pt x="42" y="54"/>
                  <a:pt x="42" y="54"/>
                  <a:pt x="42" y="54"/>
                </a:cubicBezTo>
                <a:cubicBezTo>
                  <a:pt x="42" y="54"/>
                  <a:pt x="41" y="55"/>
                  <a:pt x="41" y="54"/>
                </a:cubicBezTo>
                <a:cubicBezTo>
                  <a:pt x="40" y="54"/>
                  <a:pt x="40" y="54"/>
                  <a:pt x="40" y="54"/>
                </a:cubicBezTo>
                <a:cubicBezTo>
                  <a:pt x="40" y="55"/>
                  <a:pt x="40" y="55"/>
                  <a:pt x="40" y="55"/>
                </a:cubicBezTo>
                <a:cubicBezTo>
                  <a:pt x="39" y="55"/>
                  <a:pt x="39" y="54"/>
                  <a:pt x="39" y="55"/>
                </a:cubicBezTo>
                <a:cubicBezTo>
                  <a:pt x="39" y="55"/>
                  <a:pt x="39" y="55"/>
                  <a:pt x="39" y="55"/>
                </a:cubicBezTo>
                <a:cubicBezTo>
                  <a:pt x="39" y="55"/>
                  <a:pt x="39" y="55"/>
                  <a:pt x="38" y="55"/>
                </a:cubicBezTo>
                <a:cubicBezTo>
                  <a:pt x="38" y="54"/>
                  <a:pt x="37" y="54"/>
                  <a:pt x="38" y="54"/>
                </a:cubicBezTo>
                <a:cubicBezTo>
                  <a:pt x="38" y="54"/>
                  <a:pt x="38" y="54"/>
                  <a:pt x="38" y="54"/>
                </a:cubicBezTo>
                <a:cubicBezTo>
                  <a:pt x="37" y="54"/>
                  <a:pt x="37" y="54"/>
                  <a:pt x="37" y="53"/>
                </a:cubicBezTo>
                <a:cubicBezTo>
                  <a:pt x="37" y="53"/>
                  <a:pt x="37" y="53"/>
                  <a:pt x="37" y="53"/>
                </a:cubicBezTo>
                <a:cubicBezTo>
                  <a:pt x="37" y="52"/>
                  <a:pt x="37" y="52"/>
                  <a:pt x="37" y="52"/>
                </a:cubicBezTo>
                <a:cubicBezTo>
                  <a:pt x="37" y="52"/>
                  <a:pt x="37" y="51"/>
                  <a:pt x="37" y="51"/>
                </a:cubicBezTo>
                <a:cubicBezTo>
                  <a:pt x="37" y="51"/>
                  <a:pt x="37" y="51"/>
                  <a:pt x="37" y="50"/>
                </a:cubicBezTo>
                <a:cubicBezTo>
                  <a:pt x="37" y="50"/>
                  <a:pt x="38" y="50"/>
                  <a:pt x="38" y="49"/>
                </a:cubicBezTo>
                <a:cubicBezTo>
                  <a:pt x="38" y="49"/>
                  <a:pt x="38" y="49"/>
                  <a:pt x="38" y="49"/>
                </a:cubicBezTo>
                <a:cubicBezTo>
                  <a:pt x="38" y="49"/>
                  <a:pt x="38" y="49"/>
                  <a:pt x="38" y="49"/>
                </a:cubicBezTo>
                <a:cubicBezTo>
                  <a:pt x="38" y="49"/>
                  <a:pt x="38" y="49"/>
                  <a:pt x="38" y="49"/>
                </a:cubicBezTo>
                <a:cubicBezTo>
                  <a:pt x="38" y="49"/>
                  <a:pt x="38" y="49"/>
                  <a:pt x="38" y="49"/>
                </a:cubicBezTo>
                <a:cubicBezTo>
                  <a:pt x="38" y="49"/>
                  <a:pt x="38" y="49"/>
                  <a:pt x="38" y="49"/>
                </a:cubicBezTo>
                <a:cubicBezTo>
                  <a:pt x="38" y="49"/>
                  <a:pt x="38" y="49"/>
                  <a:pt x="38" y="49"/>
                </a:cubicBezTo>
                <a:cubicBezTo>
                  <a:pt x="38" y="49"/>
                  <a:pt x="38" y="49"/>
                  <a:pt x="38" y="49"/>
                </a:cubicBezTo>
                <a:cubicBezTo>
                  <a:pt x="38" y="49"/>
                  <a:pt x="38" y="49"/>
                  <a:pt x="38" y="49"/>
                </a:cubicBezTo>
                <a:cubicBezTo>
                  <a:pt x="38" y="49"/>
                  <a:pt x="38" y="49"/>
                  <a:pt x="38" y="49"/>
                </a:cubicBezTo>
                <a:cubicBezTo>
                  <a:pt x="38" y="49"/>
                  <a:pt x="38" y="49"/>
                  <a:pt x="38" y="49"/>
                </a:cubicBezTo>
                <a:cubicBezTo>
                  <a:pt x="38" y="48"/>
                  <a:pt x="38" y="48"/>
                  <a:pt x="38" y="48"/>
                </a:cubicBezTo>
                <a:cubicBezTo>
                  <a:pt x="38" y="48"/>
                  <a:pt x="38" y="48"/>
                  <a:pt x="38" y="48"/>
                </a:cubicBezTo>
                <a:cubicBezTo>
                  <a:pt x="38" y="48"/>
                  <a:pt x="38" y="48"/>
                  <a:pt x="38" y="48"/>
                </a:cubicBezTo>
                <a:cubicBezTo>
                  <a:pt x="38" y="48"/>
                  <a:pt x="38" y="48"/>
                  <a:pt x="38" y="48"/>
                </a:cubicBezTo>
                <a:cubicBezTo>
                  <a:pt x="38" y="48"/>
                  <a:pt x="38" y="48"/>
                  <a:pt x="38" y="48"/>
                </a:cubicBezTo>
                <a:cubicBezTo>
                  <a:pt x="38" y="48"/>
                  <a:pt x="39" y="47"/>
                  <a:pt x="39" y="47"/>
                </a:cubicBezTo>
                <a:cubicBezTo>
                  <a:pt x="39" y="47"/>
                  <a:pt x="38" y="47"/>
                  <a:pt x="39" y="47"/>
                </a:cubicBezTo>
                <a:cubicBezTo>
                  <a:pt x="39" y="47"/>
                  <a:pt x="39" y="47"/>
                  <a:pt x="40" y="47"/>
                </a:cubicBezTo>
                <a:cubicBezTo>
                  <a:pt x="40" y="46"/>
                  <a:pt x="40" y="46"/>
                  <a:pt x="41" y="46"/>
                </a:cubicBezTo>
                <a:cubicBezTo>
                  <a:pt x="41" y="46"/>
                  <a:pt x="41" y="46"/>
                  <a:pt x="41" y="46"/>
                </a:cubicBezTo>
                <a:cubicBezTo>
                  <a:pt x="41" y="46"/>
                  <a:pt x="41" y="46"/>
                  <a:pt x="42" y="46"/>
                </a:cubicBezTo>
                <a:cubicBezTo>
                  <a:pt x="42" y="46"/>
                  <a:pt x="42" y="46"/>
                  <a:pt x="43" y="46"/>
                </a:cubicBezTo>
                <a:cubicBezTo>
                  <a:pt x="43" y="46"/>
                  <a:pt x="43" y="46"/>
                  <a:pt x="43" y="46"/>
                </a:cubicBezTo>
                <a:cubicBezTo>
                  <a:pt x="43" y="46"/>
                  <a:pt x="44" y="46"/>
                  <a:pt x="44" y="46"/>
                </a:cubicBezTo>
                <a:cubicBezTo>
                  <a:pt x="44" y="46"/>
                  <a:pt x="44" y="46"/>
                  <a:pt x="44" y="46"/>
                </a:cubicBezTo>
                <a:cubicBezTo>
                  <a:pt x="44" y="46"/>
                  <a:pt x="44" y="46"/>
                  <a:pt x="45" y="46"/>
                </a:cubicBezTo>
                <a:cubicBezTo>
                  <a:pt x="45" y="46"/>
                  <a:pt x="45" y="45"/>
                  <a:pt x="46" y="45"/>
                </a:cubicBezTo>
                <a:cubicBezTo>
                  <a:pt x="46" y="45"/>
                  <a:pt x="46" y="45"/>
                  <a:pt x="46" y="45"/>
                </a:cubicBezTo>
                <a:cubicBezTo>
                  <a:pt x="46" y="45"/>
                  <a:pt x="46" y="45"/>
                  <a:pt x="47" y="45"/>
                </a:cubicBezTo>
                <a:cubicBezTo>
                  <a:pt x="47" y="45"/>
                  <a:pt x="47" y="45"/>
                  <a:pt x="47" y="45"/>
                </a:cubicBezTo>
                <a:cubicBezTo>
                  <a:pt x="47" y="45"/>
                  <a:pt x="48" y="45"/>
                  <a:pt x="48" y="45"/>
                </a:cubicBezTo>
                <a:cubicBezTo>
                  <a:pt x="48" y="45"/>
                  <a:pt x="48" y="46"/>
                  <a:pt x="48" y="46"/>
                </a:cubicBezTo>
                <a:cubicBezTo>
                  <a:pt x="49" y="46"/>
                  <a:pt x="49" y="46"/>
                  <a:pt x="49" y="45"/>
                </a:cubicBezTo>
                <a:cubicBezTo>
                  <a:pt x="49" y="45"/>
                  <a:pt x="49" y="45"/>
                  <a:pt x="49" y="45"/>
                </a:cubicBezTo>
                <a:cubicBezTo>
                  <a:pt x="50" y="46"/>
                  <a:pt x="50" y="46"/>
                  <a:pt x="50" y="46"/>
                </a:cubicBezTo>
                <a:cubicBezTo>
                  <a:pt x="50" y="46"/>
                  <a:pt x="50" y="47"/>
                  <a:pt x="50" y="47"/>
                </a:cubicBezTo>
                <a:cubicBezTo>
                  <a:pt x="50" y="47"/>
                  <a:pt x="50" y="48"/>
                  <a:pt x="50" y="48"/>
                </a:cubicBezTo>
                <a:cubicBezTo>
                  <a:pt x="50" y="48"/>
                  <a:pt x="50" y="48"/>
                  <a:pt x="50" y="48"/>
                </a:cubicBezTo>
                <a:cubicBezTo>
                  <a:pt x="50" y="48"/>
                  <a:pt x="50" y="49"/>
                  <a:pt x="50" y="49"/>
                </a:cubicBezTo>
                <a:cubicBezTo>
                  <a:pt x="50" y="49"/>
                  <a:pt x="51" y="49"/>
                  <a:pt x="51" y="49"/>
                </a:cubicBezTo>
                <a:cubicBezTo>
                  <a:pt x="51" y="49"/>
                  <a:pt x="51" y="50"/>
                  <a:pt x="51" y="50"/>
                </a:cubicBezTo>
                <a:cubicBezTo>
                  <a:pt x="51" y="49"/>
                  <a:pt x="51" y="49"/>
                  <a:pt x="51" y="48"/>
                </a:cubicBezTo>
                <a:cubicBezTo>
                  <a:pt x="51" y="48"/>
                  <a:pt x="51" y="47"/>
                  <a:pt x="51" y="46"/>
                </a:cubicBezTo>
                <a:cubicBezTo>
                  <a:pt x="51" y="46"/>
                  <a:pt x="51" y="45"/>
                  <a:pt x="51" y="45"/>
                </a:cubicBezTo>
                <a:cubicBezTo>
                  <a:pt x="51" y="44"/>
                  <a:pt x="52" y="44"/>
                  <a:pt x="52" y="44"/>
                </a:cubicBezTo>
                <a:cubicBezTo>
                  <a:pt x="52" y="44"/>
                  <a:pt x="52" y="43"/>
                  <a:pt x="53" y="43"/>
                </a:cubicBezTo>
                <a:cubicBezTo>
                  <a:pt x="53" y="43"/>
                  <a:pt x="53" y="43"/>
                  <a:pt x="53" y="43"/>
                </a:cubicBezTo>
                <a:cubicBezTo>
                  <a:pt x="53" y="43"/>
                  <a:pt x="54" y="42"/>
                  <a:pt x="54" y="42"/>
                </a:cubicBezTo>
                <a:cubicBezTo>
                  <a:pt x="54" y="42"/>
                  <a:pt x="54" y="42"/>
                  <a:pt x="55" y="42"/>
                </a:cubicBezTo>
                <a:cubicBezTo>
                  <a:pt x="55" y="42"/>
                  <a:pt x="55" y="42"/>
                  <a:pt x="55" y="42"/>
                </a:cubicBezTo>
                <a:cubicBezTo>
                  <a:pt x="56" y="41"/>
                  <a:pt x="56" y="42"/>
                  <a:pt x="56" y="41"/>
                </a:cubicBezTo>
                <a:cubicBezTo>
                  <a:pt x="56" y="41"/>
                  <a:pt x="56" y="41"/>
                  <a:pt x="56" y="41"/>
                </a:cubicBezTo>
                <a:cubicBezTo>
                  <a:pt x="56" y="41"/>
                  <a:pt x="56" y="41"/>
                  <a:pt x="57" y="41"/>
                </a:cubicBezTo>
                <a:cubicBezTo>
                  <a:pt x="57" y="41"/>
                  <a:pt x="57" y="40"/>
                  <a:pt x="57" y="40"/>
                </a:cubicBezTo>
                <a:cubicBezTo>
                  <a:pt x="57" y="40"/>
                  <a:pt x="56" y="39"/>
                  <a:pt x="56" y="39"/>
                </a:cubicBezTo>
                <a:cubicBezTo>
                  <a:pt x="56" y="39"/>
                  <a:pt x="57" y="39"/>
                  <a:pt x="57" y="39"/>
                </a:cubicBezTo>
                <a:cubicBezTo>
                  <a:pt x="57" y="39"/>
                  <a:pt x="57" y="39"/>
                  <a:pt x="57" y="39"/>
                </a:cubicBezTo>
                <a:cubicBezTo>
                  <a:pt x="57" y="39"/>
                  <a:pt x="57" y="39"/>
                  <a:pt x="57" y="39"/>
                </a:cubicBezTo>
                <a:cubicBezTo>
                  <a:pt x="57" y="39"/>
                  <a:pt x="57" y="39"/>
                  <a:pt x="57" y="39"/>
                </a:cubicBezTo>
                <a:cubicBezTo>
                  <a:pt x="57" y="39"/>
                  <a:pt x="57" y="39"/>
                  <a:pt x="57" y="39"/>
                </a:cubicBezTo>
                <a:cubicBezTo>
                  <a:pt x="57" y="39"/>
                  <a:pt x="58" y="38"/>
                  <a:pt x="58" y="38"/>
                </a:cubicBezTo>
                <a:cubicBezTo>
                  <a:pt x="58" y="38"/>
                  <a:pt x="58" y="38"/>
                  <a:pt x="58" y="38"/>
                </a:cubicBezTo>
                <a:cubicBezTo>
                  <a:pt x="58" y="38"/>
                  <a:pt x="58" y="38"/>
                  <a:pt x="58" y="38"/>
                </a:cubicBezTo>
                <a:cubicBezTo>
                  <a:pt x="58" y="37"/>
                  <a:pt x="59" y="37"/>
                  <a:pt x="59" y="37"/>
                </a:cubicBezTo>
                <a:cubicBezTo>
                  <a:pt x="59" y="37"/>
                  <a:pt x="59" y="36"/>
                  <a:pt x="59" y="36"/>
                </a:cubicBezTo>
                <a:cubicBezTo>
                  <a:pt x="59" y="36"/>
                  <a:pt x="60" y="36"/>
                  <a:pt x="60" y="36"/>
                </a:cubicBezTo>
                <a:cubicBezTo>
                  <a:pt x="60" y="36"/>
                  <a:pt x="60" y="36"/>
                  <a:pt x="60" y="36"/>
                </a:cubicBezTo>
                <a:cubicBezTo>
                  <a:pt x="60" y="36"/>
                  <a:pt x="60" y="36"/>
                  <a:pt x="60" y="36"/>
                </a:cubicBezTo>
                <a:cubicBezTo>
                  <a:pt x="61" y="36"/>
                  <a:pt x="61" y="36"/>
                  <a:pt x="62" y="36"/>
                </a:cubicBezTo>
                <a:cubicBezTo>
                  <a:pt x="62" y="36"/>
                  <a:pt x="62" y="36"/>
                  <a:pt x="62" y="35"/>
                </a:cubicBezTo>
                <a:cubicBezTo>
                  <a:pt x="62" y="35"/>
                  <a:pt x="62" y="35"/>
                  <a:pt x="62" y="35"/>
                </a:cubicBezTo>
                <a:cubicBezTo>
                  <a:pt x="62" y="35"/>
                  <a:pt x="62" y="35"/>
                  <a:pt x="62" y="34"/>
                </a:cubicBezTo>
                <a:cubicBezTo>
                  <a:pt x="62" y="34"/>
                  <a:pt x="62" y="34"/>
                  <a:pt x="62" y="34"/>
                </a:cubicBezTo>
                <a:cubicBezTo>
                  <a:pt x="63" y="34"/>
                  <a:pt x="63" y="33"/>
                  <a:pt x="63" y="33"/>
                </a:cubicBezTo>
                <a:cubicBezTo>
                  <a:pt x="64" y="33"/>
                  <a:pt x="64" y="33"/>
                  <a:pt x="64" y="33"/>
                </a:cubicBezTo>
                <a:cubicBezTo>
                  <a:pt x="64" y="33"/>
                  <a:pt x="65" y="33"/>
                  <a:pt x="65" y="33"/>
                </a:cubicBezTo>
                <a:cubicBezTo>
                  <a:pt x="65" y="32"/>
                  <a:pt x="65" y="32"/>
                  <a:pt x="65" y="32"/>
                </a:cubicBezTo>
                <a:cubicBezTo>
                  <a:pt x="65" y="32"/>
                  <a:pt x="65" y="32"/>
                  <a:pt x="65" y="32"/>
                </a:cubicBezTo>
                <a:cubicBezTo>
                  <a:pt x="65" y="32"/>
                  <a:pt x="65" y="32"/>
                  <a:pt x="65" y="32"/>
                </a:cubicBezTo>
                <a:cubicBezTo>
                  <a:pt x="65" y="32"/>
                  <a:pt x="65" y="32"/>
                  <a:pt x="65" y="32"/>
                </a:cubicBezTo>
                <a:cubicBezTo>
                  <a:pt x="65" y="32"/>
                  <a:pt x="65" y="32"/>
                  <a:pt x="65" y="32"/>
                </a:cubicBezTo>
                <a:cubicBezTo>
                  <a:pt x="65" y="32"/>
                  <a:pt x="65" y="32"/>
                  <a:pt x="65" y="32"/>
                </a:cubicBezTo>
                <a:cubicBezTo>
                  <a:pt x="65" y="32"/>
                  <a:pt x="65" y="32"/>
                  <a:pt x="65" y="32"/>
                </a:cubicBezTo>
                <a:cubicBezTo>
                  <a:pt x="65" y="32"/>
                  <a:pt x="65" y="32"/>
                  <a:pt x="65" y="32"/>
                </a:cubicBezTo>
                <a:cubicBezTo>
                  <a:pt x="65" y="32"/>
                  <a:pt x="65" y="32"/>
                  <a:pt x="65" y="32"/>
                </a:cubicBezTo>
                <a:cubicBezTo>
                  <a:pt x="65" y="32"/>
                  <a:pt x="65" y="32"/>
                  <a:pt x="65" y="32"/>
                </a:cubicBezTo>
                <a:cubicBezTo>
                  <a:pt x="65" y="32"/>
                  <a:pt x="65" y="32"/>
                  <a:pt x="65" y="32"/>
                </a:cubicBezTo>
                <a:cubicBezTo>
                  <a:pt x="65" y="32"/>
                  <a:pt x="65" y="32"/>
                  <a:pt x="65" y="32"/>
                </a:cubicBezTo>
                <a:cubicBezTo>
                  <a:pt x="65" y="32"/>
                  <a:pt x="65" y="32"/>
                  <a:pt x="65" y="32"/>
                </a:cubicBezTo>
                <a:cubicBezTo>
                  <a:pt x="65" y="32"/>
                  <a:pt x="65" y="32"/>
                  <a:pt x="65" y="32"/>
                </a:cubicBezTo>
                <a:cubicBezTo>
                  <a:pt x="66" y="32"/>
                  <a:pt x="66" y="32"/>
                  <a:pt x="66" y="32"/>
                </a:cubicBezTo>
                <a:cubicBezTo>
                  <a:pt x="66" y="32"/>
                  <a:pt x="67" y="32"/>
                  <a:pt x="66" y="32"/>
                </a:cubicBezTo>
                <a:cubicBezTo>
                  <a:pt x="66" y="32"/>
                  <a:pt x="66" y="32"/>
                  <a:pt x="67" y="32"/>
                </a:cubicBezTo>
                <a:cubicBezTo>
                  <a:pt x="67" y="32"/>
                  <a:pt x="67" y="32"/>
                  <a:pt x="67" y="32"/>
                </a:cubicBezTo>
                <a:cubicBezTo>
                  <a:pt x="67" y="32"/>
                  <a:pt x="67" y="32"/>
                  <a:pt x="67" y="32"/>
                </a:cubicBezTo>
                <a:cubicBezTo>
                  <a:pt x="67" y="32"/>
                  <a:pt x="67" y="32"/>
                  <a:pt x="66" y="32"/>
                </a:cubicBezTo>
                <a:cubicBezTo>
                  <a:pt x="66" y="33"/>
                  <a:pt x="65" y="33"/>
                  <a:pt x="65" y="33"/>
                </a:cubicBezTo>
                <a:cubicBezTo>
                  <a:pt x="65" y="33"/>
                  <a:pt x="65" y="34"/>
                  <a:pt x="66" y="34"/>
                </a:cubicBezTo>
                <a:cubicBezTo>
                  <a:pt x="66" y="34"/>
                  <a:pt x="66" y="33"/>
                  <a:pt x="66" y="33"/>
                </a:cubicBezTo>
                <a:cubicBezTo>
                  <a:pt x="67" y="33"/>
                  <a:pt x="67" y="33"/>
                  <a:pt x="67" y="33"/>
                </a:cubicBezTo>
                <a:cubicBezTo>
                  <a:pt x="67" y="33"/>
                  <a:pt x="67" y="33"/>
                  <a:pt x="68" y="33"/>
                </a:cubicBezTo>
                <a:cubicBezTo>
                  <a:pt x="68" y="33"/>
                  <a:pt x="69" y="32"/>
                  <a:pt x="69" y="32"/>
                </a:cubicBezTo>
                <a:cubicBezTo>
                  <a:pt x="69" y="32"/>
                  <a:pt x="69" y="32"/>
                  <a:pt x="69" y="32"/>
                </a:cubicBezTo>
                <a:cubicBezTo>
                  <a:pt x="69" y="32"/>
                  <a:pt x="69" y="32"/>
                  <a:pt x="69" y="32"/>
                </a:cubicBezTo>
                <a:cubicBezTo>
                  <a:pt x="69" y="32"/>
                  <a:pt x="69" y="31"/>
                  <a:pt x="69" y="32"/>
                </a:cubicBezTo>
                <a:cubicBezTo>
                  <a:pt x="68" y="32"/>
                  <a:pt x="68" y="32"/>
                  <a:pt x="68" y="32"/>
                </a:cubicBezTo>
                <a:cubicBezTo>
                  <a:pt x="68" y="32"/>
                  <a:pt x="68" y="31"/>
                  <a:pt x="68" y="31"/>
                </a:cubicBezTo>
                <a:cubicBezTo>
                  <a:pt x="68" y="31"/>
                  <a:pt x="67" y="31"/>
                  <a:pt x="67" y="31"/>
                </a:cubicBezTo>
                <a:cubicBezTo>
                  <a:pt x="67" y="31"/>
                  <a:pt x="67" y="31"/>
                  <a:pt x="67" y="31"/>
                </a:cubicBezTo>
                <a:cubicBezTo>
                  <a:pt x="67" y="31"/>
                  <a:pt x="66" y="31"/>
                  <a:pt x="67" y="30"/>
                </a:cubicBezTo>
                <a:cubicBezTo>
                  <a:pt x="67" y="30"/>
                  <a:pt x="67" y="30"/>
                  <a:pt x="67" y="30"/>
                </a:cubicBezTo>
                <a:cubicBezTo>
                  <a:pt x="67" y="30"/>
                  <a:pt x="66" y="30"/>
                  <a:pt x="66" y="30"/>
                </a:cubicBezTo>
                <a:cubicBezTo>
                  <a:pt x="66" y="30"/>
                  <a:pt x="66" y="30"/>
                  <a:pt x="66" y="29"/>
                </a:cubicBezTo>
                <a:cubicBezTo>
                  <a:pt x="66" y="29"/>
                  <a:pt x="66" y="29"/>
                  <a:pt x="67" y="30"/>
                </a:cubicBezTo>
                <a:cubicBezTo>
                  <a:pt x="67" y="30"/>
                  <a:pt x="67" y="29"/>
                  <a:pt x="67" y="29"/>
                </a:cubicBezTo>
                <a:cubicBezTo>
                  <a:pt x="68" y="29"/>
                  <a:pt x="68" y="29"/>
                  <a:pt x="68" y="29"/>
                </a:cubicBezTo>
                <a:cubicBezTo>
                  <a:pt x="68" y="29"/>
                  <a:pt x="68" y="29"/>
                  <a:pt x="67" y="28"/>
                </a:cubicBezTo>
                <a:cubicBezTo>
                  <a:pt x="67" y="28"/>
                  <a:pt x="67" y="28"/>
                  <a:pt x="66" y="28"/>
                </a:cubicBezTo>
                <a:cubicBezTo>
                  <a:pt x="66" y="28"/>
                  <a:pt x="65" y="29"/>
                  <a:pt x="65" y="29"/>
                </a:cubicBezTo>
                <a:cubicBezTo>
                  <a:pt x="65" y="29"/>
                  <a:pt x="64" y="29"/>
                  <a:pt x="64" y="29"/>
                </a:cubicBezTo>
                <a:cubicBezTo>
                  <a:pt x="64" y="29"/>
                  <a:pt x="63" y="30"/>
                  <a:pt x="63" y="30"/>
                </a:cubicBezTo>
                <a:cubicBezTo>
                  <a:pt x="62" y="30"/>
                  <a:pt x="63" y="30"/>
                  <a:pt x="63" y="30"/>
                </a:cubicBezTo>
                <a:cubicBezTo>
                  <a:pt x="63" y="30"/>
                  <a:pt x="64" y="29"/>
                  <a:pt x="64" y="29"/>
                </a:cubicBezTo>
                <a:cubicBezTo>
                  <a:pt x="64" y="29"/>
                  <a:pt x="65" y="28"/>
                  <a:pt x="65" y="28"/>
                </a:cubicBezTo>
                <a:cubicBezTo>
                  <a:pt x="65" y="28"/>
                  <a:pt x="65" y="28"/>
                  <a:pt x="66" y="28"/>
                </a:cubicBezTo>
                <a:cubicBezTo>
                  <a:pt x="66" y="28"/>
                  <a:pt x="66" y="27"/>
                  <a:pt x="67" y="27"/>
                </a:cubicBezTo>
                <a:cubicBezTo>
                  <a:pt x="67" y="27"/>
                  <a:pt x="68" y="27"/>
                  <a:pt x="69" y="27"/>
                </a:cubicBezTo>
                <a:cubicBezTo>
                  <a:pt x="69" y="27"/>
                  <a:pt x="71" y="27"/>
                  <a:pt x="71" y="27"/>
                </a:cubicBezTo>
                <a:cubicBezTo>
                  <a:pt x="72" y="27"/>
                  <a:pt x="72" y="27"/>
                  <a:pt x="72" y="27"/>
                </a:cubicBezTo>
                <a:cubicBezTo>
                  <a:pt x="72" y="26"/>
                  <a:pt x="72" y="26"/>
                  <a:pt x="73" y="26"/>
                </a:cubicBezTo>
                <a:cubicBezTo>
                  <a:pt x="73" y="26"/>
                  <a:pt x="73" y="26"/>
                  <a:pt x="73" y="26"/>
                </a:cubicBezTo>
                <a:cubicBezTo>
                  <a:pt x="73" y="26"/>
                  <a:pt x="74" y="26"/>
                  <a:pt x="74" y="26"/>
                </a:cubicBezTo>
                <a:cubicBezTo>
                  <a:pt x="74" y="25"/>
                  <a:pt x="74" y="25"/>
                  <a:pt x="74" y="25"/>
                </a:cubicBezTo>
                <a:cubicBezTo>
                  <a:pt x="74" y="25"/>
                  <a:pt x="74" y="25"/>
                  <a:pt x="74" y="25"/>
                </a:cubicBezTo>
                <a:cubicBezTo>
                  <a:pt x="74" y="25"/>
                  <a:pt x="74" y="25"/>
                  <a:pt x="74" y="25"/>
                </a:cubicBezTo>
                <a:cubicBezTo>
                  <a:pt x="74" y="25"/>
                  <a:pt x="74" y="24"/>
                  <a:pt x="74" y="24"/>
                </a:cubicBezTo>
                <a:cubicBezTo>
                  <a:pt x="75" y="24"/>
                  <a:pt x="75" y="24"/>
                  <a:pt x="75" y="24"/>
                </a:cubicBezTo>
                <a:cubicBezTo>
                  <a:pt x="75" y="24"/>
                  <a:pt x="74" y="24"/>
                  <a:pt x="74" y="24"/>
                </a:cubicBezTo>
                <a:cubicBezTo>
                  <a:pt x="74" y="24"/>
                  <a:pt x="74" y="24"/>
                  <a:pt x="74" y="24"/>
                </a:cubicBezTo>
                <a:cubicBezTo>
                  <a:pt x="74" y="24"/>
                  <a:pt x="74" y="23"/>
                  <a:pt x="73" y="23"/>
                </a:cubicBezTo>
                <a:cubicBezTo>
                  <a:pt x="73" y="23"/>
                  <a:pt x="73" y="24"/>
                  <a:pt x="73" y="24"/>
                </a:cubicBezTo>
                <a:cubicBezTo>
                  <a:pt x="73" y="24"/>
                  <a:pt x="72" y="24"/>
                  <a:pt x="72" y="24"/>
                </a:cubicBezTo>
                <a:cubicBezTo>
                  <a:pt x="72" y="24"/>
                  <a:pt x="71" y="24"/>
                  <a:pt x="71" y="24"/>
                </a:cubicBezTo>
                <a:cubicBezTo>
                  <a:pt x="71" y="24"/>
                  <a:pt x="72" y="24"/>
                  <a:pt x="72" y="24"/>
                </a:cubicBezTo>
                <a:cubicBezTo>
                  <a:pt x="72" y="23"/>
                  <a:pt x="74" y="23"/>
                  <a:pt x="74" y="23"/>
                </a:cubicBezTo>
                <a:cubicBezTo>
                  <a:pt x="74" y="23"/>
                  <a:pt x="73" y="23"/>
                  <a:pt x="73" y="23"/>
                </a:cubicBezTo>
                <a:cubicBezTo>
                  <a:pt x="73" y="23"/>
                  <a:pt x="73" y="23"/>
                  <a:pt x="73" y="23"/>
                </a:cubicBezTo>
                <a:cubicBezTo>
                  <a:pt x="73" y="23"/>
                  <a:pt x="73" y="22"/>
                  <a:pt x="73" y="22"/>
                </a:cubicBezTo>
                <a:cubicBezTo>
                  <a:pt x="72" y="22"/>
                  <a:pt x="72" y="22"/>
                  <a:pt x="72" y="22"/>
                </a:cubicBezTo>
                <a:cubicBezTo>
                  <a:pt x="72" y="22"/>
                  <a:pt x="72" y="22"/>
                  <a:pt x="72" y="22"/>
                </a:cubicBezTo>
                <a:cubicBezTo>
                  <a:pt x="72" y="22"/>
                  <a:pt x="71" y="21"/>
                  <a:pt x="71" y="21"/>
                </a:cubicBezTo>
                <a:cubicBezTo>
                  <a:pt x="71" y="21"/>
                  <a:pt x="71" y="21"/>
                  <a:pt x="71" y="21"/>
                </a:cubicBezTo>
                <a:cubicBezTo>
                  <a:pt x="71" y="21"/>
                  <a:pt x="71" y="21"/>
                  <a:pt x="71" y="21"/>
                </a:cubicBezTo>
                <a:cubicBezTo>
                  <a:pt x="71" y="21"/>
                  <a:pt x="71" y="21"/>
                  <a:pt x="71" y="21"/>
                </a:cubicBezTo>
                <a:cubicBezTo>
                  <a:pt x="71" y="20"/>
                  <a:pt x="71" y="20"/>
                  <a:pt x="71" y="20"/>
                </a:cubicBezTo>
                <a:cubicBezTo>
                  <a:pt x="71" y="20"/>
                  <a:pt x="71" y="20"/>
                  <a:pt x="71" y="20"/>
                </a:cubicBezTo>
                <a:cubicBezTo>
                  <a:pt x="71" y="19"/>
                  <a:pt x="71" y="19"/>
                  <a:pt x="71" y="19"/>
                </a:cubicBezTo>
                <a:cubicBezTo>
                  <a:pt x="71" y="19"/>
                  <a:pt x="71" y="19"/>
                  <a:pt x="71" y="19"/>
                </a:cubicBezTo>
                <a:cubicBezTo>
                  <a:pt x="71" y="19"/>
                  <a:pt x="70" y="19"/>
                  <a:pt x="70" y="19"/>
                </a:cubicBezTo>
                <a:cubicBezTo>
                  <a:pt x="70" y="19"/>
                  <a:pt x="71" y="19"/>
                  <a:pt x="71" y="18"/>
                </a:cubicBezTo>
                <a:cubicBezTo>
                  <a:pt x="71" y="18"/>
                  <a:pt x="71" y="18"/>
                  <a:pt x="71" y="18"/>
                </a:cubicBezTo>
                <a:cubicBezTo>
                  <a:pt x="70" y="18"/>
                  <a:pt x="70" y="18"/>
                  <a:pt x="70" y="18"/>
                </a:cubicBezTo>
                <a:cubicBezTo>
                  <a:pt x="70" y="18"/>
                  <a:pt x="71" y="18"/>
                  <a:pt x="71" y="18"/>
                </a:cubicBezTo>
                <a:cubicBezTo>
                  <a:pt x="71" y="18"/>
                  <a:pt x="70" y="17"/>
                  <a:pt x="70" y="17"/>
                </a:cubicBezTo>
                <a:cubicBezTo>
                  <a:pt x="70" y="17"/>
                  <a:pt x="70" y="17"/>
                  <a:pt x="70" y="17"/>
                </a:cubicBezTo>
                <a:cubicBezTo>
                  <a:pt x="70" y="17"/>
                  <a:pt x="70" y="16"/>
                  <a:pt x="70" y="16"/>
                </a:cubicBezTo>
                <a:cubicBezTo>
                  <a:pt x="70" y="16"/>
                  <a:pt x="70" y="16"/>
                  <a:pt x="70" y="17"/>
                </a:cubicBezTo>
                <a:cubicBezTo>
                  <a:pt x="70" y="17"/>
                  <a:pt x="69" y="17"/>
                  <a:pt x="69" y="17"/>
                </a:cubicBezTo>
                <a:cubicBezTo>
                  <a:pt x="69" y="17"/>
                  <a:pt x="69" y="17"/>
                  <a:pt x="69" y="18"/>
                </a:cubicBezTo>
                <a:cubicBezTo>
                  <a:pt x="69" y="18"/>
                  <a:pt x="69" y="18"/>
                  <a:pt x="69" y="18"/>
                </a:cubicBezTo>
                <a:cubicBezTo>
                  <a:pt x="69" y="18"/>
                  <a:pt x="68" y="18"/>
                  <a:pt x="68" y="18"/>
                </a:cubicBezTo>
                <a:cubicBezTo>
                  <a:pt x="68" y="18"/>
                  <a:pt x="68" y="19"/>
                  <a:pt x="68" y="19"/>
                </a:cubicBezTo>
                <a:cubicBezTo>
                  <a:pt x="68" y="19"/>
                  <a:pt x="68" y="19"/>
                  <a:pt x="67" y="19"/>
                </a:cubicBezTo>
                <a:cubicBezTo>
                  <a:pt x="67" y="19"/>
                  <a:pt x="67" y="19"/>
                  <a:pt x="67" y="19"/>
                </a:cubicBezTo>
                <a:cubicBezTo>
                  <a:pt x="67" y="18"/>
                  <a:pt x="67" y="18"/>
                  <a:pt x="67" y="18"/>
                </a:cubicBezTo>
                <a:cubicBezTo>
                  <a:pt x="67" y="18"/>
                  <a:pt x="66" y="19"/>
                  <a:pt x="66" y="18"/>
                </a:cubicBezTo>
                <a:cubicBezTo>
                  <a:pt x="66" y="18"/>
                  <a:pt x="66" y="18"/>
                  <a:pt x="66" y="18"/>
                </a:cubicBezTo>
                <a:cubicBezTo>
                  <a:pt x="66" y="18"/>
                  <a:pt x="66" y="18"/>
                  <a:pt x="66" y="18"/>
                </a:cubicBezTo>
                <a:cubicBezTo>
                  <a:pt x="66" y="18"/>
                  <a:pt x="66" y="17"/>
                  <a:pt x="66" y="17"/>
                </a:cubicBezTo>
                <a:cubicBezTo>
                  <a:pt x="66" y="17"/>
                  <a:pt x="66" y="17"/>
                  <a:pt x="66" y="17"/>
                </a:cubicBezTo>
                <a:cubicBezTo>
                  <a:pt x="66" y="17"/>
                  <a:pt x="66" y="17"/>
                  <a:pt x="66" y="17"/>
                </a:cubicBezTo>
                <a:cubicBezTo>
                  <a:pt x="67" y="16"/>
                  <a:pt x="67" y="16"/>
                  <a:pt x="67" y="16"/>
                </a:cubicBezTo>
                <a:cubicBezTo>
                  <a:pt x="66" y="16"/>
                  <a:pt x="66" y="16"/>
                  <a:pt x="66" y="16"/>
                </a:cubicBezTo>
                <a:cubicBezTo>
                  <a:pt x="66" y="16"/>
                  <a:pt x="66" y="15"/>
                  <a:pt x="66" y="15"/>
                </a:cubicBezTo>
                <a:cubicBezTo>
                  <a:pt x="65" y="15"/>
                  <a:pt x="65" y="15"/>
                  <a:pt x="65" y="15"/>
                </a:cubicBezTo>
                <a:cubicBezTo>
                  <a:pt x="66" y="15"/>
                  <a:pt x="66" y="15"/>
                  <a:pt x="65" y="15"/>
                </a:cubicBezTo>
                <a:cubicBezTo>
                  <a:pt x="65" y="15"/>
                  <a:pt x="65" y="15"/>
                  <a:pt x="65" y="15"/>
                </a:cubicBezTo>
                <a:cubicBezTo>
                  <a:pt x="65" y="15"/>
                  <a:pt x="65" y="14"/>
                  <a:pt x="65" y="14"/>
                </a:cubicBezTo>
                <a:cubicBezTo>
                  <a:pt x="65" y="15"/>
                  <a:pt x="64" y="14"/>
                  <a:pt x="64" y="14"/>
                </a:cubicBezTo>
                <a:cubicBezTo>
                  <a:pt x="64" y="14"/>
                  <a:pt x="64" y="14"/>
                  <a:pt x="64" y="14"/>
                </a:cubicBezTo>
                <a:cubicBezTo>
                  <a:pt x="64" y="14"/>
                  <a:pt x="63" y="14"/>
                  <a:pt x="63" y="14"/>
                </a:cubicBezTo>
                <a:cubicBezTo>
                  <a:pt x="63" y="14"/>
                  <a:pt x="63" y="14"/>
                  <a:pt x="63" y="14"/>
                </a:cubicBezTo>
                <a:cubicBezTo>
                  <a:pt x="63" y="14"/>
                  <a:pt x="62" y="14"/>
                  <a:pt x="62" y="14"/>
                </a:cubicBezTo>
                <a:cubicBezTo>
                  <a:pt x="61" y="14"/>
                  <a:pt x="61" y="14"/>
                  <a:pt x="61" y="14"/>
                </a:cubicBezTo>
                <a:cubicBezTo>
                  <a:pt x="61" y="14"/>
                  <a:pt x="61" y="14"/>
                  <a:pt x="61" y="14"/>
                </a:cubicBezTo>
                <a:cubicBezTo>
                  <a:pt x="61" y="15"/>
                  <a:pt x="61" y="15"/>
                  <a:pt x="61" y="15"/>
                </a:cubicBezTo>
                <a:cubicBezTo>
                  <a:pt x="61" y="15"/>
                  <a:pt x="61" y="15"/>
                  <a:pt x="61" y="15"/>
                </a:cubicBezTo>
                <a:cubicBezTo>
                  <a:pt x="61" y="15"/>
                  <a:pt x="61" y="16"/>
                  <a:pt x="61" y="16"/>
                </a:cubicBezTo>
                <a:cubicBezTo>
                  <a:pt x="60" y="16"/>
                  <a:pt x="60" y="16"/>
                  <a:pt x="60" y="16"/>
                </a:cubicBezTo>
                <a:cubicBezTo>
                  <a:pt x="61" y="16"/>
                  <a:pt x="61" y="16"/>
                  <a:pt x="61" y="16"/>
                </a:cubicBezTo>
                <a:cubicBezTo>
                  <a:pt x="61" y="16"/>
                  <a:pt x="60" y="17"/>
                  <a:pt x="61" y="17"/>
                </a:cubicBezTo>
                <a:cubicBezTo>
                  <a:pt x="61" y="17"/>
                  <a:pt x="61" y="17"/>
                  <a:pt x="61" y="17"/>
                </a:cubicBezTo>
                <a:cubicBezTo>
                  <a:pt x="60" y="17"/>
                  <a:pt x="60" y="18"/>
                  <a:pt x="60" y="18"/>
                </a:cubicBezTo>
                <a:cubicBezTo>
                  <a:pt x="61" y="18"/>
                  <a:pt x="61" y="18"/>
                  <a:pt x="60" y="18"/>
                </a:cubicBezTo>
                <a:cubicBezTo>
                  <a:pt x="60" y="18"/>
                  <a:pt x="60" y="18"/>
                  <a:pt x="60" y="18"/>
                </a:cubicBezTo>
                <a:cubicBezTo>
                  <a:pt x="60" y="18"/>
                  <a:pt x="59" y="19"/>
                  <a:pt x="60" y="19"/>
                </a:cubicBezTo>
                <a:cubicBezTo>
                  <a:pt x="60" y="19"/>
                  <a:pt x="60" y="19"/>
                  <a:pt x="60" y="19"/>
                </a:cubicBezTo>
                <a:cubicBezTo>
                  <a:pt x="60" y="19"/>
                  <a:pt x="60" y="19"/>
                  <a:pt x="60" y="20"/>
                </a:cubicBezTo>
                <a:cubicBezTo>
                  <a:pt x="60" y="20"/>
                  <a:pt x="60" y="20"/>
                  <a:pt x="60" y="20"/>
                </a:cubicBezTo>
                <a:cubicBezTo>
                  <a:pt x="60" y="21"/>
                  <a:pt x="60" y="22"/>
                  <a:pt x="60" y="22"/>
                </a:cubicBezTo>
                <a:cubicBezTo>
                  <a:pt x="59" y="22"/>
                  <a:pt x="59" y="22"/>
                  <a:pt x="59" y="22"/>
                </a:cubicBezTo>
                <a:cubicBezTo>
                  <a:pt x="59" y="22"/>
                  <a:pt x="59" y="22"/>
                  <a:pt x="59" y="22"/>
                </a:cubicBezTo>
                <a:cubicBezTo>
                  <a:pt x="59" y="22"/>
                  <a:pt x="59" y="23"/>
                  <a:pt x="59" y="23"/>
                </a:cubicBezTo>
                <a:cubicBezTo>
                  <a:pt x="58" y="23"/>
                  <a:pt x="58" y="23"/>
                  <a:pt x="58" y="23"/>
                </a:cubicBezTo>
                <a:cubicBezTo>
                  <a:pt x="58" y="23"/>
                  <a:pt x="59" y="23"/>
                  <a:pt x="58" y="23"/>
                </a:cubicBezTo>
                <a:cubicBezTo>
                  <a:pt x="58" y="24"/>
                  <a:pt x="58" y="24"/>
                  <a:pt x="58" y="24"/>
                </a:cubicBezTo>
                <a:cubicBezTo>
                  <a:pt x="58" y="24"/>
                  <a:pt x="58" y="25"/>
                  <a:pt x="58" y="25"/>
                </a:cubicBezTo>
                <a:cubicBezTo>
                  <a:pt x="58" y="25"/>
                  <a:pt x="58" y="25"/>
                  <a:pt x="58" y="25"/>
                </a:cubicBezTo>
                <a:cubicBezTo>
                  <a:pt x="58" y="25"/>
                  <a:pt x="58" y="26"/>
                  <a:pt x="58" y="26"/>
                </a:cubicBezTo>
                <a:cubicBezTo>
                  <a:pt x="58" y="26"/>
                  <a:pt x="58" y="26"/>
                  <a:pt x="58" y="26"/>
                </a:cubicBezTo>
                <a:cubicBezTo>
                  <a:pt x="58" y="26"/>
                  <a:pt x="58" y="27"/>
                  <a:pt x="58" y="26"/>
                </a:cubicBezTo>
                <a:cubicBezTo>
                  <a:pt x="57" y="26"/>
                  <a:pt x="57" y="26"/>
                  <a:pt x="57" y="26"/>
                </a:cubicBezTo>
                <a:cubicBezTo>
                  <a:pt x="57" y="26"/>
                  <a:pt x="57" y="27"/>
                  <a:pt x="57" y="27"/>
                </a:cubicBezTo>
                <a:cubicBezTo>
                  <a:pt x="57" y="27"/>
                  <a:pt x="56" y="26"/>
                  <a:pt x="56" y="26"/>
                </a:cubicBezTo>
                <a:cubicBezTo>
                  <a:pt x="56" y="26"/>
                  <a:pt x="57" y="26"/>
                  <a:pt x="57" y="26"/>
                </a:cubicBezTo>
                <a:cubicBezTo>
                  <a:pt x="56" y="26"/>
                  <a:pt x="56" y="26"/>
                  <a:pt x="56" y="25"/>
                </a:cubicBezTo>
                <a:cubicBezTo>
                  <a:pt x="56" y="25"/>
                  <a:pt x="56" y="25"/>
                  <a:pt x="56" y="25"/>
                </a:cubicBezTo>
                <a:cubicBezTo>
                  <a:pt x="55" y="25"/>
                  <a:pt x="55" y="25"/>
                  <a:pt x="55" y="24"/>
                </a:cubicBezTo>
                <a:cubicBezTo>
                  <a:pt x="55" y="24"/>
                  <a:pt x="55" y="24"/>
                  <a:pt x="55" y="23"/>
                </a:cubicBezTo>
                <a:cubicBezTo>
                  <a:pt x="55" y="23"/>
                  <a:pt x="55" y="23"/>
                  <a:pt x="56" y="23"/>
                </a:cubicBezTo>
                <a:cubicBezTo>
                  <a:pt x="56" y="23"/>
                  <a:pt x="56" y="23"/>
                  <a:pt x="56" y="22"/>
                </a:cubicBezTo>
                <a:cubicBezTo>
                  <a:pt x="56" y="22"/>
                  <a:pt x="54" y="22"/>
                  <a:pt x="54" y="22"/>
                </a:cubicBezTo>
                <a:cubicBezTo>
                  <a:pt x="54" y="22"/>
                  <a:pt x="54" y="22"/>
                  <a:pt x="54" y="22"/>
                </a:cubicBezTo>
                <a:cubicBezTo>
                  <a:pt x="54" y="22"/>
                  <a:pt x="53" y="22"/>
                  <a:pt x="53" y="22"/>
                </a:cubicBezTo>
                <a:cubicBezTo>
                  <a:pt x="53" y="21"/>
                  <a:pt x="53" y="21"/>
                  <a:pt x="52" y="21"/>
                </a:cubicBezTo>
                <a:cubicBezTo>
                  <a:pt x="52" y="21"/>
                  <a:pt x="52" y="20"/>
                  <a:pt x="52" y="20"/>
                </a:cubicBezTo>
                <a:cubicBezTo>
                  <a:pt x="52" y="20"/>
                  <a:pt x="51" y="21"/>
                  <a:pt x="51" y="20"/>
                </a:cubicBezTo>
                <a:cubicBezTo>
                  <a:pt x="51" y="20"/>
                  <a:pt x="51" y="20"/>
                  <a:pt x="50" y="20"/>
                </a:cubicBezTo>
                <a:cubicBezTo>
                  <a:pt x="50" y="20"/>
                  <a:pt x="50" y="21"/>
                  <a:pt x="49" y="20"/>
                </a:cubicBezTo>
                <a:cubicBezTo>
                  <a:pt x="49" y="20"/>
                  <a:pt x="50" y="20"/>
                  <a:pt x="50" y="20"/>
                </a:cubicBezTo>
                <a:cubicBezTo>
                  <a:pt x="50" y="20"/>
                  <a:pt x="50" y="19"/>
                  <a:pt x="50" y="19"/>
                </a:cubicBezTo>
                <a:cubicBezTo>
                  <a:pt x="50" y="18"/>
                  <a:pt x="49" y="18"/>
                  <a:pt x="49" y="18"/>
                </a:cubicBezTo>
                <a:cubicBezTo>
                  <a:pt x="49" y="18"/>
                  <a:pt x="49" y="19"/>
                  <a:pt x="49" y="18"/>
                </a:cubicBezTo>
                <a:cubicBezTo>
                  <a:pt x="49" y="18"/>
                  <a:pt x="48" y="18"/>
                  <a:pt x="48" y="18"/>
                </a:cubicBezTo>
                <a:cubicBezTo>
                  <a:pt x="49" y="18"/>
                  <a:pt x="49" y="18"/>
                  <a:pt x="49" y="17"/>
                </a:cubicBezTo>
                <a:cubicBezTo>
                  <a:pt x="49" y="17"/>
                  <a:pt x="49" y="16"/>
                  <a:pt x="49" y="16"/>
                </a:cubicBezTo>
                <a:cubicBezTo>
                  <a:pt x="50" y="16"/>
                  <a:pt x="50" y="16"/>
                  <a:pt x="50" y="15"/>
                </a:cubicBezTo>
                <a:cubicBezTo>
                  <a:pt x="50" y="15"/>
                  <a:pt x="50" y="15"/>
                  <a:pt x="50" y="15"/>
                </a:cubicBezTo>
                <a:cubicBezTo>
                  <a:pt x="50" y="15"/>
                  <a:pt x="50" y="14"/>
                  <a:pt x="50" y="14"/>
                </a:cubicBezTo>
                <a:cubicBezTo>
                  <a:pt x="50" y="14"/>
                  <a:pt x="50" y="15"/>
                  <a:pt x="50" y="14"/>
                </a:cubicBezTo>
                <a:cubicBezTo>
                  <a:pt x="50" y="14"/>
                  <a:pt x="50" y="14"/>
                  <a:pt x="50" y="14"/>
                </a:cubicBezTo>
                <a:cubicBezTo>
                  <a:pt x="51" y="14"/>
                  <a:pt x="51" y="14"/>
                  <a:pt x="51" y="14"/>
                </a:cubicBezTo>
                <a:cubicBezTo>
                  <a:pt x="51" y="14"/>
                  <a:pt x="51" y="14"/>
                  <a:pt x="51" y="14"/>
                </a:cubicBezTo>
                <a:cubicBezTo>
                  <a:pt x="51" y="14"/>
                  <a:pt x="51" y="14"/>
                  <a:pt x="51" y="14"/>
                </a:cubicBezTo>
                <a:cubicBezTo>
                  <a:pt x="51" y="14"/>
                  <a:pt x="52" y="14"/>
                  <a:pt x="52" y="14"/>
                </a:cubicBezTo>
                <a:cubicBezTo>
                  <a:pt x="51" y="13"/>
                  <a:pt x="51" y="13"/>
                  <a:pt x="51" y="13"/>
                </a:cubicBezTo>
                <a:cubicBezTo>
                  <a:pt x="51" y="13"/>
                  <a:pt x="52" y="13"/>
                  <a:pt x="52" y="13"/>
                </a:cubicBezTo>
                <a:cubicBezTo>
                  <a:pt x="52" y="13"/>
                  <a:pt x="52" y="14"/>
                  <a:pt x="52" y="14"/>
                </a:cubicBezTo>
                <a:cubicBezTo>
                  <a:pt x="53" y="13"/>
                  <a:pt x="53" y="13"/>
                  <a:pt x="53" y="13"/>
                </a:cubicBezTo>
                <a:cubicBezTo>
                  <a:pt x="53" y="13"/>
                  <a:pt x="52" y="12"/>
                  <a:pt x="52" y="12"/>
                </a:cubicBezTo>
                <a:cubicBezTo>
                  <a:pt x="52" y="12"/>
                  <a:pt x="53" y="13"/>
                  <a:pt x="53" y="13"/>
                </a:cubicBezTo>
                <a:cubicBezTo>
                  <a:pt x="53" y="13"/>
                  <a:pt x="53" y="12"/>
                  <a:pt x="53" y="12"/>
                </a:cubicBezTo>
                <a:cubicBezTo>
                  <a:pt x="53" y="12"/>
                  <a:pt x="53" y="12"/>
                  <a:pt x="53" y="12"/>
                </a:cubicBezTo>
                <a:cubicBezTo>
                  <a:pt x="54" y="12"/>
                  <a:pt x="54" y="12"/>
                  <a:pt x="54" y="12"/>
                </a:cubicBezTo>
                <a:cubicBezTo>
                  <a:pt x="54" y="12"/>
                  <a:pt x="54" y="12"/>
                  <a:pt x="54" y="12"/>
                </a:cubicBezTo>
                <a:cubicBezTo>
                  <a:pt x="55" y="12"/>
                  <a:pt x="55" y="12"/>
                  <a:pt x="55" y="12"/>
                </a:cubicBezTo>
                <a:cubicBezTo>
                  <a:pt x="55" y="11"/>
                  <a:pt x="55" y="11"/>
                  <a:pt x="55" y="11"/>
                </a:cubicBezTo>
                <a:cubicBezTo>
                  <a:pt x="55" y="11"/>
                  <a:pt x="56" y="10"/>
                  <a:pt x="56" y="10"/>
                </a:cubicBezTo>
                <a:cubicBezTo>
                  <a:pt x="55" y="10"/>
                  <a:pt x="55" y="10"/>
                  <a:pt x="55" y="10"/>
                </a:cubicBezTo>
                <a:cubicBezTo>
                  <a:pt x="54" y="10"/>
                  <a:pt x="54" y="10"/>
                  <a:pt x="54" y="10"/>
                </a:cubicBezTo>
                <a:cubicBezTo>
                  <a:pt x="54" y="10"/>
                  <a:pt x="52" y="10"/>
                  <a:pt x="52" y="10"/>
                </a:cubicBezTo>
                <a:cubicBezTo>
                  <a:pt x="52" y="10"/>
                  <a:pt x="52" y="10"/>
                  <a:pt x="53" y="10"/>
                </a:cubicBezTo>
                <a:cubicBezTo>
                  <a:pt x="53" y="10"/>
                  <a:pt x="53" y="10"/>
                  <a:pt x="53" y="10"/>
                </a:cubicBezTo>
                <a:cubicBezTo>
                  <a:pt x="53" y="10"/>
                  <a:pt x="53" y="9"/>
                  <a:pt x="53" y="9"/>
                </a:cubicBezTo>
                <a:cubicBezTo>
                  <a:pt x="54" y="9"/>
                  <a:pt x="54" y="9"/>
                  <a:pt x="54" y="9"/>
                </a:cubicBezTo>
                <a:cubicBezTo>
                  <a:pt x="54" y="10"/>
                  <a:pt x="55" y="10"/>
                  <a:pt x="55" y="10"/>
                </a:cubicBezTo>
                <a:cubicBezTo>
                  <a:pt x="55" y="10"/>
                  <a:pt x="56" y="10"/>
                  <a:pt x="56" y="10"/>
                </a:cubicBezTo>
                <a:cubicBezTo>
                  <a:pt x="56" y="10"/>
                  <a:pt x="57" y="9"/>
                  <a:pt x="57" y="9"/>
                </a:cubicBezTo>
                <a:cubicBezTo>
                  <a:pt x="57" y="9"/>
                  <a:pt x="57" y="9"/>
                  <a:pt x="57" y="8"/>
                </a:cubicBezTo>
                <a:cubicBezTo>
                  <a:pt x="57" y="8"/>
                  <a:pt x="57" y="9"/>
                  <a:pt x="57" y="9"/>
                </a:cubicBezTo>
                <a:cubicBezTo>
                  <a:pt x="57" y="8"/>
                  <a:pt x="58" y="8"/>
                  <a:pt x="57" y="8"/>
                </a:cubicBezTo>
                <a:cubicBezTo>
                  <a:pt x="57" y="9"/>
                  <a:pt x="57" y="9"/>
                  <a:pt x="58" y="9"/>
                </a:cubicBezTo>
                <a:cubicBezTo>
                  <a:pt x="58" y="9"/>
                  <a:pt x="58" y="9"/>
                  <a:pt x="58" y="9"/>
                </a:cubicBezTo>
                <a:cubicBezTo>
                  <a:pt x="58" y="9"/>
                  <a:pt x="58" y="9"/>
                  <a:pt x="58" y="9"/>
                </a:cubicBezTo>
                <a:cubicBezTo>
                  <a:pt x="58" y="9"/>
                  <a:pt x="58" y="9"/>
                  <a:pt x="58" y="8"/>
                </a:cubicBezTo>
                <a:cubicBezTo>
                  <a:pt x="58" y="8"/>
                  <a:pt x="58" y="8"/>
                  <a:pt x="58" y="8"/>
                </a:cubicBezTo>
                <a:cubicBezTo>
                  <a:pt x="58" y="8"/>
                  <a:pt x="58" y="8"/>
                  <a:pt x="58" y="8"/>
                </a:cubicBezTo>
                <a:cubicBezTo>
                  <a:pt x="58" y="8"/>
                  <a:pt x="58" y="8"/>
                  <a:pt x="58" y="8"/>
                </a:cubicBezTo>
                <a:cubicBezTo>
                  <a:pt x="58" y="8"/>
                  <a:pt x="58" y="8"/>
                  <a:pt x="59" y="8"/>
                </a:cubicBezTo>
                <a:cubicBezTo>
                  <a:pt x="59" y="8"/>
                  <a:pt x="59" y="9"/>
                  <a:pt x="59" y="9"/>
                </a:cubicBezTo>
                <a:cubicBezTo>
                  <a:pt x="59" y="9"/>
                  <a:pt x="59" y="9"/>
                  <a:pt x="59" y="9"/>
                </a:cubicBezTo>
                <a:cubicBezTo>
                  <a:pt x="59" y="9"/>
                  <a:pt x="59" y="9"/>
                  <a:pt x="59" y="9"/>
                </a:cubicBezTo>
                <a:cubicBezTo>
                  <a:pt x="59" y="8"/>
                  <a:pt x="60" y="8"/>
                  <a:pt x="60" y="8"/>
                </a:cubicBezTo>
                <a:cubicBezTo>
                  <a:pt x="60" y="8"/>
                  <a:pt x="60" y="8"/>
                  <a:pt x="60" y="8"/>
                </a:cubicBezTo>
                <a:cubicBezTo>
                  <a:pt x="61" y="8"/>
                  <a:pt x="61" y="8"/>
                  <a:pt x="61" y="8"/>
                </a:cubicBezTo>
                <a:cubicBezTo>
                  <a:pt x="61" y="8"/>
                  <a:pt x="61" y="7"/>
                  <a:pt x="61" y="7"/>
                </a:cubicBezTo>
                <a:cubicBezTo>
                  <a:pt x="61" y="7"/>
                  <a:pt x="61" y="7"/>
                  <a:pt x="61" y="6"/>
                </a:cubicBezTo>
                <a:cubicBezTo>
                  <a:pt x="61" y="6"/>
                  <a:pt x="61" y="6"/>
                  <a:pt x="61" y="6"/>
                </a:cubicBezTo>
                <a:cubicBezTo>
                  <a:pt x="61" y="6"/>
                  <a:pt x="60" y="5"/>
                  <a:pt x="61" y="6"/>
                </a:cubicBezTo>
                <a:cubicBezTo>
                  <a:pt x="61" y="6"/>
                  <a:pt x="61" y="6"/>
                  <a:pt x="61" y="5"/>
                </a:cubicBezTo>
                <a:cubicBezTo>
                  <a:pt x="61" y="5"/>
                  <a:pt x="61" y="5"/>
                  <a:pt x="61" y="5"/>
                </a:cubicBezTo>
                <a:cubicBezTo>
                  <a:pt x="61" y="5"/>
                  <a:pt x="61" y="5"/>
                  <a:pt x="61" y="5"/>
                </a:cubicBezTo>
                <a:cubicBezTo>
                  <a:pt x="62" y="5"/>
                  <a:pt x="62" y="5"/>
                  <a:pt x="61" y="5"/>
                </a:cubicBezTo>
                <a:cubicBezTo>
                  <a:pt x="61" y="5"/>
                  <a:pt x="61" y="5"/>
                  <a:pt x="61" y="5"/>
                </a:cubicBezTo>
                <a:cubicBezTo>
                  <a:pt x="61" y="5"/>
                  <a:pt x="61" y="4"/>
                  <a:pt x="61" y="4"/>
                </a:cubicBezTo>
                <a:cubicBezTo>
                  <a:pt x="61" y="4"/>
                  <a:pt x="61" y="4"/>
                  <a:pt x="61" y="4"/>
                </a:cubicBezTo>
                <a:cubicBezTo>
                  <a:pt x="61" y="4"/>
                  <a:pt x="61" y="4"/>
                  <a:pt x="61" y="4"/>
                </a:cubicBezTo>
                <a:cubicBezTo>
                  <a:pt x="61" y="4"/>
                  <a:pt x="61" y="4"/>
                  <a:pt x="60" y="4"/>
                </a:cubicBezTo>
                <a:cubicBezTo>
                  <a:pt x="60" y="4"/>
                  <a:pt x="60" y="4"/>
                  <a:pt x="60" y="4"/>
                </a:cubicBezTo>
                <a:cubicBezTo>
                  <a:pt x="60" y="4"/>
                  <a:pt x="60" y="4"/>
                  <a:pt x="60" y="4"/>
                </a:cubicBezTo>
                <a:cubicBezTo>
                  <a:pt x="60" y="4"/>
                  <a:pt x="59" y="4"/>
                  <a:pt x="59" y="4"/>
                </a:cubicBezTo>
                <a:cubicBezTo>
                  <a:pt x="59" y="4"/>
                  <a:pt x="59" y="4"/>
                  <a:pt x="59" y="4"/>
                </a:cubicBezTo>
                <a:cubicBezTo>
                  <a:pt x="59" y="4"/>
                  <a:pt x="59" y="4"/>
                  <a:pt x="59" y="4"/>
                </a:cubicBezTo>
                <a:cubicBezTo>
                  <a:pt x="59" y="4"/>
                  <a:pt x="59" y="4"/>
                  <a:pt x="59" y="4"/>
                </a:cubicBezTo>
                <a:cubicBezTo>
                  <a:pt x="59" y="4"/>
                  <a:pt x="59" y="5"/>
                  <a:pt x="59" y="5"/>
                </a:cubicBezTo>
                <a:cubicBezTo>
                  <a:pt x="59" y="5"/>
                  <a:pt x="59" y="5"/>
                  <a:pt x="59" y="5"/>
                </a:cubicBezTo>
                <a:cubicBezTo>
                  <a:pt x="59" y="5"/>
                  <a:pt x="59" y="5"/>
                  <a:pt x="59" y="5"/>
                </a:cubicBezTo>
                <a:cubicBezTo>
                  <a:pt x="59" y="5"/>
                  <a:pt x="59" y="5"/>
                  <a:pt x="59" y="5"/>
                </a:cubicBezTo>
                <a:cubicBezTo>
                  <a:pt x="59" y="5"/>
                  <a:pt x="59" y="5"/>
                  <a:pt x="59" y="5"/>
                </a:cubicBezTo>
                <a:cubicBezTo>
                  <a:pt x="58" y="5"/>
                  <a:pt x="58" y="6"/>
                  <a:pt x="58" y="6"/>
                </a:cubicBezTo>
                <a:cubicBezTo>
                  <a:pt x="58" y="6"/>
                  <a:pt x="58" y="7"/>
                  <a:pt x="58" y="7"/>
                </a:cubicBezTo>
                <a:cubicBezTo>
                  <a:pt x="57" y="7"/>
                  <a:pt x="57" y="6"/>
                  <a:pt x="57" y="7"/>
                </a:cubicBezTo>
                <a:cubicBezTo>
                  <a:pt x="57" y="7"/>
                  <a:pt x="58" y="7"/>
                  <a:pt x="57" y="7"/>
                </a:cubicBezTo>
                <a:cubicBezTo>
                  <a:pt x="57" y="7"/>
                  <a:pt x="57" y="7"/>
                  <a:pt x="57" y="7"/>
                </a:cubicBezTo>
                <a:cubicBezTo>
                  <a:pt x="57" y="7"/>
                  <a:pt x="57" y="7"/>
                  <a:pt x="57" y="7"/>
                </a:cubicBezTo>
                <a:cubicBezTo>
                  <a:pt x="56" y="7"/>
                  <a:pt x="56" y="7"/>
                  <a:pt x="56" y="7"/>
                </a:cubicBezTo>
                <a:cubicBezTo>
                  <a:pt x="56" y="7"/>
                  <a:pt x="56" y="6"/>
                  <a:pt x="56" y="6"/>
                </a:cubicBezTo>
                <a:cubicBezTo>
                  <a:pt x="56" y="6"/>
                  <a:pt x="57" y="6"/>
                  <a:pt x="57" y="6"/>
                </a:cubicBezTo>
                <a:cubicBezTo>
                  <a:pt x="57" y="6"/>
                  <a:pt x="57" y="6"/>
                  <a:pt x="57" y="6"/>
                </a:cubicBezTo>
                <a:cubicBezTo>
                  <a:pt x="57" y="5"/>
                  <a:pt x="57" y="5"/>
                  <a:pt x="57" y="5"/>
                </a:cubicBezTo>
                <a:cubicBezTo>
                  <a:pt x="57" y="5"/>
                  <a:pt x="57" y="5"/>
                  <a:pt x="57" y="5"/>
                </a:cubicBezTo>
                <a:cubicBezTo>
                  <a:pt x="57" y="4"/>
                  <a:pt x="56" y="4"/>
                  <a:pt x="56" y="5"/>
                </a:cubicBezTo>
                <a:cubicBezTo>
                  <a:pt x="56" y="5"/>
                  <a:pt x="56" y="5"/>
                  <a:pt x="56" y="5"/>
                </a:cubicBezTo>
                <a:cubicBezTo>
                  <a:pt x="56" y="5"/>
                  <a:pt x="56" y="5"/>
                  <a:pt x="56" y="5"/>
                </a:cubicBezTo>
                <a:cubicBezTo>
                  <a:pt x="55" y="5"/>
                  <a:pt x="55" y="6"/>
                  <a:pt x="55" y="6"/>
                </a:cubicBezTo>
                <a:cubicBezTo>
                  <a:pt x="55" y="6"/>
                  <a:pt x="55" y="6"/>
                  <a:pt x="55" y="5"/>
                </a:cubicBezTo>
                <a:cubicBezTo>
                  <a:pt x="55" y="5"/>
                  <a:pt x="55" y="5"/>
                  <a:pt x="55" y="5"/>
                </a:cubicBezTo>
                <a:cubicBezTo>
                  <a:pt x="55" y="5"/>
                  <a:pt x="55" y="5"/>
                  <a:pt x="55" y="4"/>
                </a:cubicBezTo>
                <a:cubicBezTo>
                  <a:pt x="55" y="4"/>
                  <a:pt x="55" y="5"/>
                  <a:pt x="55" y="4"/>
                </a:cubicBezTo>
                <a:cubicBezTo>
                  <a:pt x="55" y="4"/>
                  <a:pt x="55" y="4"/>
                  <a:pt x="55" y="4"/>
                </a:cubicBezTo>
                <a:cubicBezTo>
                  <a:pt x="54" y="4"/>
                  <a:pt x="55" y="4"/>
                  <a:pt x="54" y="4"/>
                </a:cubicBezTo>
                <a:cubicBezTo>
                  <a:pt x="54" y="4"/>
                  <a:pt x="54" y="4"/>
                  <a:pt x="54" y="4"/>
                </a:cubicBezTo>
                <a:cubicBezTo>
                  <a:pt x="54" y="4"/>
                  <a:pt x="54" y="4"/>
                  <a:pt x="55" y="3"/>
                </a:cubicBezTo>
                <a:cubicBezTo>
                  <a:pt x="55" y="3"/>
                  <a:pt x="55" y="3"/>
                  <a:pt x="55" y="3"/>
                </a:cubicBezTo>
                <a:cubicBezTo>
                  <a:pt x="55" y="3"/>
                  <a:pt x="55" y="3"/>
                  <a:pt x="54" y="3"/>
                </a:cubicBezTo>
                <a:cubicBezTo>
                  <a:pt x="54" y="3"/>
                  <a:pt x="54" y="3"/>
                  <a:pt x="54" y="3"/>
                </a:cubicBezTo>
                <a:cubicBezTo>
                  <a:pt x="55" y="3"/>
                  <a:pt x="55" y="3"/>
                  <a:pt x="55" y="3"/>
                </a:cubicBezTo>
                <a:cubicBezTo>
                  <a:pt x="55" y="3"/>
                  <a:pt x="55" y="2"/>
                  <a:pt x="55" y="2"/>
                </a:cubicBezTo>
                <a:cubicBezTo>
                  <a:pt x="54" y="2"/>
                  <a:pt x="54" y="2"/>
                  <a:pt x="54" y="2"/>
                </a:cubicBezTo>
                <a:cubicBezTo>
                  <a:pt x="54" y="1"/>
                  <a:pt x="54" y="1"/>
                  <a:pt x="54" y="1"/>
                </a:cubicBezTo>
                <a:cubicBezTo>
                  <a:pt x="54" y="1"/>
                  <a:pt x="54" y="0"/>
                  <a:pt x="54" y="0"/>
                </a:cubicBezTo>
                <a:cubicBezTo>
                  <a:pt x="54" y="0"/>
                  <a:pt x="53" y="0"/>
                  <a:pt x="53" y="0"/>
                </a:cubicBezTo>
                <a:cubicBezTo>
                  <a:pt x="53" y="1"/>
                  <a:pt x="53" y="1"/>
                  <a:pt x="53" y="1"/>
                </a:cubicBezTo>
                <a:cubicBezTo>
                  <a:pt x="53" y="1"/>
                  <a:pt x="53" y="1"/>
                  <a:pt x="53" y="1"/>
                </a:cubicBezTo>
                <a:cubicBezTo>
                  <a:pt x="53" y="1"/>
                  <a:pt x="53" y="1"/>
                  <a:pt x="53" y="1"/>
                </a:cubicBezTo>
                <a:cubicBezTo>
                  <a:pt x="53" y="1"/>
                  <a:pt x="52" y="1"/>
                  <a:pt x="52" y="1"/>
                </a:cubicBezTo>
                <a:cubicBezTo>
                  <a:pt x="52" y="1"/>
                  <a:pt x="52" y="2"/>
                  <a:pt x="52" y="2"/>
                </a:cubicBezTo>
                <a:cubicBezTo>
                  <a:pt x="52" y="2"/>
                  <a:pt x="52" y="2"/>
                  <a:pt x="52" y="3"/>
                </a:cubicBezTo>
                <a:cubicBezTo>
                  <a:pt x="52" y="3"/>
                  <a:pt x="52" y="3"/>
                  <a:pt x="52" y="3"/>
                </a:cubicBezTo>
                <a:cubicBezTo>
                  <a:pt x="52" y="3"/>
                  <a:pt x="52" y="4"/>
                  <a:pt x="52" y="4"/>
                </a:cubicBezTo>
                <a:cubicBezTo>
                  <a:pt x="52" y="4"/>
                  <a:pt x="52" y="4"/>
                  <a:pt x="53" y="4"/>
                </a:cubicBezTo>
                <a:cubicBezTo>
                  <a:pt x="53" y="4"/>
                  <a:pt x="53" y="4"/>
                  <a:pt x="53" y="4"/>
                </a:cubicBezTo>
                <a:cubicBezTo>
                  <a:pt x="53" y="4"/>
                  <a:pt x="54" y="4"/>
                  <a:pt x="53" y="4"/>
                </a:cubicBezTo>
                <a:cubicBezTo>
                  <a:pt x="53" y="4"/>
                  <a:pt x="53" y="4"/>
                  <a:pt x="53" y="4"/>
                </a:cubicBezTo>
                <a:cubicBezTo>
                  <a:pt x="53" y="5"/>
                  <a:pt x="53" y="5"/>
                  <a:pt x="52" y="5"/>
                </a:cubicBezTo>
                <a:cubicBezTo>
                  <a:pt x="52" y="5"/>
                  <a:pt x="52" y="5"/>
                  <a:pt x="52" y="5"/>
                </a:cubicBezTo>
                <a:cubicBezTo>
                  <a:pt x="52" y="5"/>
                  <a:pt x="53" y="5"/>
                  <a:pt x="53" y="5"/>
                </a:cubicBezTo>
                <a:cubicBezTo>
                  <a:pt x="53" y="5"/>
                  <a:pt x="53" y="5"/>
                  <a:pt x="53" y="5"/>
                </a:cubicBezTo>
                <a:cubicBezTo>
                  <a:pt x="53" y="5"/>
                  <a:pt x="53" y="6"/>
                  <a:pt x="53" y="6"/>
                </a:cubicBezTo>
                <a:cubicBezTo>
                  <a:pt x="53" y="6"/>
                  <a:pt x="52" y="6"/>
                  <a:pt x="52" y="6"/>
                </a:cubicBezTo>
                <a:cubicBezTo>
                  <a:pt x="52" y="6"/>
                  <a:pt x="52" y="6"/>
                  <a:pt x="52" y="6"/>
                </a:cubicBezTo>
                <a:cubicBezTo>
                  <a:pt x="51" y="6"/>
                  <a:pt x="51" y="7"/>
                  <a:pt x="51" y="7"/>
                </a:cubicBezTo>
                <a:cubicBezTo>
                  <a:pt x="51" y="7"/>
                  <a:pt x="51" y="7"/>
                  <a:pt x="51" y="7"/>
                </a:cubicBezTo>
                <a:cubicBezTo>
                  <a:pt x="51" y="7"/>
                  <a:pt x="51" y="7"/>
                  <a:pt x="51" y="8"/>
                </a:cubicBezTo>
                <a:cubicBezTo>
                  <a:pt x="51" y="8"/>
                  <a:pt x="51" y="8"/>
                  <a:pt x="51" y="8"/>
                </a:cubicBezTo>
                <a:cubicBezTo>
                  <a:pt x="51" y="8"/>
                  <a:pt x="51" y="7"/>
                  <a:pt x="51" y="7"/>
                </a:cubicBezTo>
                <a:cubicBezTo>
                  <a:pt x="50" y="7"/>
                  <a:pt x="50" y="7"/>
                  <a:pt x="51" y="7"/>
                </a:cubicBezTo>
                <a:cubicBezTo>
                  <a:pt x="51" y="7"/>
                  <a:pt x="51" y="6"/>
                  <a:pt x="51" y="6"/>
                </a:cubicBezTo>
                <a:cubicBezTo>
                  <a:pt x="51" y="6"/>
                  <a:pt x="51" y="6"/>
                  <a:pt x="51" y="6"/>
                </a:cubicBezTo>
                <a:cubicBezTo>
                  <a:pt x="51" y="6"/>
                  <a:pt x="51" y="6"/>
                  <a:pt x="51" y="6"/>
                </a:cubicBezTo>
                <a:cubicBezTo>
                  <a:pt x="50" y="6"/>
                  <a:pt x="50" y="6"/>
                  <a:pt x="50" y="6"/>
                </a:cubicBezTo>
                <a:cubicBezTo>
                  <a:pt x="50" y="6"/>
                  <a:pt x="50" y="6"/>
                  <a:pt x="50" y="6"/>
                </a:cubicBezTo>
                <a:cubicBezTo>
                  <a:pt x="50" y="6"/>
                  <a:pt x="50" y="7"/>
                  <a:pt x="50" y="7"/>
                </a:cubicBezTo>
                <a:cubicBezTo>
                  <a:pt x="50" y="7"/>
                  <a:pt x="50" y="6"/>
                  <a:pt x="49" y="6"/>
                </a:cubicBezTo>
                <a:cubicBezTo>
                  <a:pt x="49" y="6"/>
                  <a:pt x="49" y="7"/>
                  <a:pt x="49" y="7"/>
                </a:cubicBezTo>
                <a:cubicBezTo>
                  <a:pt x="49" y="7"/>
                  <a:pt x="48" y="7"/>
                  <a:pt x="48" y="7"/>
                </a:cubicBezTo>
                <a:cubicBezTo>
                  <a:pt x="48" y="7"/>
                  <a:pt x="47" y="7"/>
                  <a:pt x="47" y="7"/>
                </a:cubicBezTo>
                <a:cubicBezTo>
                  <a:pt x="47" y="7"/>
                  <a:pt x="47" y="7"/>
                  <a:pt x="47" y="7"/>
                </a:cubicBezTo>
                <a:cubicBezTo>
                  <a:pt x="47" y="7"/>
                  <a:pt x="47" y="7"/>
                  <a:pt x="46" y="6"/>
                </a:cubicBezTo>
                <a:cubicBezTo>
                  <a:pt x="46" y="6"/>
                  <a:pt x="46" y="6"/>
                  <a:pt x="46" y="6"/>
                </a:cubicBezTo>
                <a:cubicBezTo>
                  <a:pt x="46" y="6"/>
                  <a:pt x="46" y="6"/>
                  <a:pt x="46" y="6"/>
                </a:cubicBezTo>
                <a:cubicBezTo>
                  <a:pt x="45" y="6"/>
                  <a:pt x="45" y="6"/>
                  <a:pt x="45" y="6"/>
                </a:cubicBezTo>
                <a:cubicBezTo>
                  <a:pt x="45" y="6"/>
                  <a:pt x="45" y="5"/>
                  <a:pt x="45" y="5"/>
                </a:cubicBezTo>
                <a:cubicBezTo>
                  <a:pt x="45" y="5"/>
                  <a:pt x="44" y="5"/>
                  <a:pt x="44" y="5"/>
                </a:cubicBezTo>
                <a:cubicBezTo>
                  <a:pt x="44" y="5"/>
                  <a:pt x="43" y="5"/>
                  <a:pt x="43" y="5"/>
                </a:cubicBezTo>
                <a:cubicBezTo>
                  <a:pt x="43" y="5"/>
                  <a:pt x="43" y="5"/>
                  <a:pt x="43" y="6"/>
                </a:cubicBezTo>
                <a:cubicBezTo>
                  <a:pt x="43" y="6"/>
                  <a:pt x="42" y="6"/>
                  <a:pt x="43" y="6"/>
                </a:cubicBezTo>
                <a:cubicBezTo>
                  <a:pt x="43" y="6"/>
                  <a:pt x="43" y="6"/>
                  <a:pt x="43" y="6"/>
                </a:cubicBezTo>
                <a:cubicBezTo>
                  <a:pt x="43" y="6"/>
                  <a:pt x="43" y="6"/>
                  <a:pt x="43" y="6"/>
                </a:cubicBezTo>
                <a:cubicBezTo>
                  <a:pt x="43" y="6"/>
                  <a:pt x="43" y="6"/>
                  <a:pt x="44" y="6"/>
                </a:cubicBezTo>
                <a:cubicBezTo>
                  <a:pt x="44" y="6"/>
                  <a:pt x="44" y="6"/>
                  <a:pt x="44" y="6"/>
                </a:cubicBezTo>
                <a:cubicBezTo>
                  <a:pt x="44" y="6"/>
                  <a:pt x="45" y="5"/>
                  <a:pt x="45" y="6"/>
                </a:cubicBezTo>
                <a:cubicBezTo>
                  <a:pt x="45" y="6"/>
                  <a:pt x="44" y="6"/>
                  <a:pt x="44" y="6"/>
                </a:cubicBezTo>
                <a:cubicBezTo>
                  <a:pt x="44" y="6"/>
                  <a:pt x="44" y="6"/>
                  <a:pt x="44" y="6"/>
                </a:cubicBezTo>
                <a:cubicBezTo>
                  <a:pt x="43" y="6"/>
                  <a:pt x="43" y="6"/>
                  <a:pt x="43" y="6"/>
                </a:cubicBezTo>
                <a:cubicBezTo>
                  <a:pt x="43" y="6"/>
                  <a:pt x="43" y="6"/>
                  <a:pt x="43" y="6"/>
                </a:cubicBezTo>
                <a:cubicBezTo>
                  <a:pt x="43" y="7"/>
                  <a:pt x="42" y="7"/>
                  <a:pt x="42" y="7"/>
                </a:cubicBezTo>
                <a:cubicBezTo>
                  <a:pt x="42" y="7"/>
                  <a:pt x="43" y="7"/>
                  <a:pt x="42" y="7"/>
                </a:cubicBezTo>
                <a:cubicBezTo>
                  <a:pt x="42" y="7"/>
                  <a:pt x="42" y="7"/>
                  <a:pt x="43" y="7"/>
                </a:cubicBezTo>
                <a:cubicBezTo>
                  <a:pt x="43" y="8"/>
                  <a:pt x="42" y="8"/>
                  <a:pt x="42" y="8"/>
                </a:cubicBezTo>
                <a:cubicBezTo>
                  <a:pt x="42" y="8"/>
                  <a:pt x="43" y="8"/>
                  <a:pt x="42" y="8"/>
                </a:cubicBezTo>
                <a:cubicBezTo>
                  <a:pt x="42" y="8"/>
                  <a:pt x="42" y="8"/>
                  <a:pt x="42" y="8"/>
                </a:cubicBezTo>
                <a:cubicBezTo>
                  <a:pt x="42" y="8"/>
                  <a:pt x="42" y="8"/>
                  <a:pt x="42" y="7"/>
                </a:cubicBezTo>
                <a:cubicBezTo>
                  <a:pt x="42" y="7"/>
                  <a:pt x="42" y="7"/>
                  <a:pt x="42" y="7"/>
                </a:cubicBezTo>
                <a:cubicBezTo>
                  <a:pt x="42" y="7"/>
                  <a:pt x="42" y="7"/>
                  <a:pt x="42" y="7"/>
                </a:cubicBezTo>
                <a:cubicBezTo>
                  <a:pt x="42" y="7"/>
                  <a:pt x="42" y="7"/>
                  <a:pt x="42" y="7"/>
                </a:cubicBezTo>
                <a:cubicBezTo>
                  <a:pt x="42" y="7"/>
                  <a:pt x="41" y="7"/>
                  <a:pt x="41" y="7"/>
                </a:cubicBezTo>
                <a:cubicBezTo>
                  <a:pt x="41" y="7"/>
                  <a:pt x="41" y="6"/>
                  <a:pt x="41" y="6"/>
                </a:cubicBezTo>
                <a:cubicBezTo>
                  <a:pt x="41" y="6"/>
                  <a:pt x="40" y="7"/>
                  <a:pt x="40" y="7"/>
                </a:cubicBezTo>
                <a:cubicBezTo>
                  <a:pt x="40" y="7"/>
                  <a:pt x="39" y="7"/>
                  <a:pt x="39" y="7"/>
                </a:cubicBezTo>
                <a:cubicBezTo>
                  <a:pt x="39" y="7"/>
                  <a:pt x="39" y="7"/>
                  <a:pt x="38" y="7"/>
                </a:cubicBezTo>
                <a:cubicBezTo>
                  <a:pt x="38" y="7"/>
                  <a:pt x="37" y="7"/>
                  <a:pt x="38" y="6"/>
                </a:cubicBezTo>
                <a:cubicBezTo>
                  <a:pt x="38" y="6"/>
                  <a:pt x="38" y="6"/>
                  <a:pt x="38" y="6"/>
                </a:cubicBezTo>
                <a:cubicBezTo>
                  <a:pt x="38" y="6"/>
                  <a:pt x="38" y="6"/>
                  <a:pt x="38" y="6"/>
                </a:cubicBezTo>
                <a:cubicBezTo>
                  <a:pt x="38" y="6"/>
                  <a:pt x="39" y="6"/>
                  <a:pt x="39" y="6"/>
                </a:cubicBezTo>
                <a:cubicBezTo>
                  <a:pt x="39" y="6"/>
                  <a:pt x="38" y="6"/>
                  <a:pt x="39" y="6"/>
                </a:cubicBezTo>
                <a:cubicBezTo>
                  <a:pt x="39" y="6"/>
                  <a:pt x="39" y="6"/>
                  <a:pt x="39" y="6"/>
                </a:cubicBezTo>
                <a:cubicBezTo>
                  <a:pt x="39" y="6"/>
                  <a:pt x="39" y="5"/>
                  <a:pt x="39" y="5"/>
                </a:cubicBezTo>
                <a:cubicBezTo>
                  <a:pt x="39" y="5"/>
                  <a:pt x="39" y="5"/>
                  <a:pt x="39" y="5"/>
                </a:cubicBezTo>
                <a:cubicBezTo>
                  <a:pt x="38" y="5"/>
                  <a:pt x="38" y="5"/>
                  <a:pt x="38" y="5"/>
                </a:cubicBezTo>
                <a:cubicBezTo>
                  <a:pt x="38" y="5"/>
                  <a:pt x="38" y="5"/>
                  <a:pt x="38" y="5"/>
                </a:cubicBezTo>
                <a:cubicBezTo>
                  <a:pt x="38" y="5"/>
                  <a:pt x="38" y="5"/>
                  <a:pt x="37" y="5"/>
                </a:cubicBezTo>
                <a:cubicBezTo>
                  <a:pt x="37" y="5"/>
                  <a:pt x="37" y="5"/>
                  <a:pt x="37" y="5"/>
                </a:cubicBezTo>
                <a:cubicBezTo>
                  <a:pt x="37" y="5"/>
                  <a:pt x="37" y="5"/>
                  <a:pt x="37" y="4"/>
                </a:cubicBezTo>
                <a:cubicBezTo>
                  <a:pt x="36" y="4"/>
                  <a:pt x="35" y="4"/>
                  <a:pt x="35" y="4"/>
                </a:cubicBezTo>
                <a:cubicBezTo>
                  <a:pt x="35" y="4"/>
                  <a:pt x="35" y="4"/>
                  <a:pt x="35" y="4"/>
                </a:cubicBezTo>
                <a:cubicBezTo>
                  <a:pt x="34" y="4"/>
                  <a:pt x="34" y="4"/>
                  <a:pt x="34" y="4"/>
                </a:cubicBezTo>
                <a:cubicBezTo>
                  <a:pt x="34" y="4"/>
                  <a:pt x="34" y="4"/>
                  <a:pt x="33" y="4"/>
                </a:cubicBezTo>
                <a:cubicBezTo>
                  <a:pt x="33" y="4"/>
                  <a:pt x="34" y="4"/>
                  <a:pt x="34" y="4"/>
                </a:cubicBezTo>
                <a:cubicBezTo>
                  <a:pt x="34" y="4"/>
                  <a:pt x="33" y="3"/>
                  <a:pt x="34" y="3"/>
                </a:cubicBezTo>
                <a:cubicBezTo>
                  <a:pt x="34" y="3"/>
                  <a:pt x="34" y="3"/>
                  <a:pt x="33" y="3"/>
                </a:cubicBezTo>
                <a:cubicBezTo>
                  <a:pt x="33" y="3"/>
                  <a:pt x="33" y="3"/>
                  <a:pt x="33" y="4"/>
                </a:cubicBezTo>
                <a:cubicBezTo>
                  <a:pt x="33" y="4"/>
                  <a:pt x="33" y="4"/>
                  <a:pt x="33" y="4"/>
                </a:cubicBezTo>
                <a:cubicBezTo>
                  <a:pt x="33" y="4"/>
                  <a:pt x="33" y="4"/>
                  <a:pt x="33" y="4"/>
                </a:cubicBezTo>
                <a:cubicBezTo>
                  <a:pt x="33" y="4"/>
                  <a:pt x="32" y="4"/>
                  <a:pt x="32" y="4"/>
                </a:cubicBezTo>
                <a:cubicBezTo>
                  <a:pt x="32" y="4"/>
                  <a:pt x="32" y="3"/>
                  <a:pt x="32" y="3"/>
                </a:cubicBezTo>
                <a:cubicBezTo>
                  <a:pt x="32" y="3"/>
                  <a:pt x="32" y="2"/>
                  <a:pt x="32" y="2"/>
                </a:cubicBezTo>
                <a:cubicBezTo>
                  <a:pt x="32" y="2"/>
                  <a:pt x="31" y="2"/>
                  <a:pt x="31" y="2"/>
                </a:cubicBezTo>
                <a:cubicBezTo>
                  <a:pt x="31" y="2"/>
                  <a:pt x="31" y="2"/>
                  <a:pt x="31" y="2"/>
                </a:cubicBezTo>
                <a:cubicBezTo>
                  <a:pt x="31" y="3"/>
                  <a:pt x="31" y="3"/>
                  <a:pt x="31" y="3"/>
                </a:cubicBezTo>
                <a:cubicBezTo>
                  <a:pt x="32" y="3"/>
                  <a:pt x="32" y="3"/>
                  <a:pt x="32" y="3"/>
                </a:cubicBezTo>
                <a:cubicBezTo>
                  <a:pt x="31" y="3"/>
                  <a:pt x="31" y="3"/>
                  <a:pt x="31" y="3"/>
                </a:cubicBezTo>
                <a:cubicBezTo>
                  <a:pt x="31" y="3"/>
                  <a:pt x="31" y="3"/>
                  <a:pt x="31" y="3"/>
                </a:cubicBezTo>
                <a:cubicBezTo>
                  <a:pt x="31" y="3"/>
                  <a:pt x="31" y="4"/>
                  <a:pt x="31" y="4"/>
                </a:cubicBezTo>
                <a:cubicBezTo>
                  <a:pt x="31" y="4"/>
                  <a:pt x="30" y="3"/>
                  <a:pt x="30" y="4"/>
                </a:cubicBezTo>
                <a:cubicBezTo>
                  <a:pt x="30" y="4"/>
                  <a:pt x="30" y="4"/>
                  <a:pt x="30" y="4"/>
                </a:cubicBezTo>
                <a:cubicBezTo>
                  <a:pt x="30" y="3"/>
                  <a:pt x="30" y="3"/>
                  <a:pt x="30" y="3"/>
                </a:cubicBezTo>
                <a:cubicBezTo>
                  <a:pt x="30" y="3"/>
                  <a:pt x="30" y="3"/>
                  <a:pt x="30" y="3"/>
                </a:cubicBezTo>
                <a:cubicBezTo>
                  <a:pt x="30" y="3"/>
                  <a:pt x="29" y="3"/>
                  <a:pt x="29" y="3"/>
                </a:cubicBezTo>
                <a:cubicBezTo>
                  <a:pt x="29" y="4"/>
                  <a:pt x="28" y="4"/>
                  <a:pt x="28" y="4"/>
                </a:cubicBezTo>
                <a:cubicBezTo>
                  <a:pt x="28" y="4"/>
                  <a:pt x="28" y="5"/>
                  <a:pt x="28" y="4"/>
                </a:cubicBezTo>
                <a:cubicBezTo>
                  <a:pt x="28" y="4"/>
                  <a:pt x="28" y="4"/>
                  <a:pt x="28" y="4"/>
                </a:cubicBezTo>
                <a:cubicBezTo>
                  <a:pt x="28" y="4"/>
                  <a:pt x="28" y="4"/>
                  <a:pt x="28" y="4"/>
                </a:cubicBezTo>
                <a:cubicBezTo>
                  <a:pt x="28" y="4"/>
                  <a:pt x="28" y="4"/>
                  <a:pt x="27" y="4"/>
                </a:cubicBezTo>
                <a:cubicBezTo>
                  <a:pt x="27" y="4"/>
                  <a:pt x="27" y="5"/>
                  <a:pt x="26" y="5"/>
                </a:cubicBezTo>
                <a:cubicBezTo>
                  <a:pt x="26" y="5"/>
                  <a:pt x="26" y="5"/>
                  <a:pt x="26" y="5"/>
                </a:cubicBezTo>
                <a:cubicBezTo>
                  <a:pt x="26" y="5"/>
                  <a:pt x="26" y="5"/>
                  <a:pt x="26" y="5"/>
                </a:cubicBezTo>
                <a:cubicBezTo>
                  <a:pt x="26" y="5"/>
                  <a:pt x="26" y="5"/>
                  <a:pt x="26" y="5"/>
                </a:cubicBezTo>
                <a:cubicBezTo>
                  <a:pt x="26" y="5"/>
                  <a:pt x="25" y="5"/>
                  <a:pt x="25" y="5"/>
                </a:cubicBezTo>
                <a:cubicBezTo>
                  <a:pt x="25" y="5"/>
                  <a:pt x="25" y="5"/>
                  <a:pt x="25" y="5"/>
                </a:cubicBezTo>
                <a:cubicBezTo>
                  <a:pt x="25" y="5"/>
                  <a:pt x="25" y="5"/>
                  <a:pt x="25" y="5"/>
                </a:cubicBezTo>
                <a:cubicBezTo>
                  <a:pt x="25" y="5"/>
                  <a:pt x="25" y="5"/>
                  <a:pt x="24" y="5"/>
                </a:cubicBezTo>
                <a:cubicBezTo>
                  <a:pt x="24" y="5"/>
                  <a:pt x="24" y="5"/>
                  <a:pt x="24" y="5"/>
                </a:cubicBezTo>
                <a:cubicBezTo>
                  <a:pt x="24" y="5"/>
                  <a:pt x="24" y="4"/>
                  <a:pt x="24" y="4"/>
                </a:cubicBezTo>
                <a:cubicBezTo>
                  <a:pt x="24" y="4"/>
                  <a:pt x="24" y="4"/>
                  <a:pt x="23" y="4"/>
                </a:cubicBezTo>
                <a:cubicBezTo>
                  <a:pt x="23" y="4"/>
                  <a:pt x="23" y="4"/>
                  <a:pt x="23" y="4"/>
                </a:cubicBezTo>
                <a:cubicBezTo>
                  <a:pt x="23" y="4"/>
                  <a:pt x="23" y="4"/>
                  <a:pt x="23" y="4"/>
                </a:cubicBezTo>
                <a:cubicBezTo>
                  <a:pt x="23" y="4"/>
                  <a:pt x="23" y="4"/>
                  <a:pt x="23" y="4"/>
                </a:cubicBezTo>
                <a:cubicBezTo>
                  <a:pt x="23" y="4"/>
                  <a:pt x="23" y="4"/>
                  <a:pt x="23" y="4"/>
                </a:cubicBezTo>
                <a:cubicBezTo>
                  <a:pt x="22" y="4"/>
                  <a:pt x="22" y="4"/>
                  <a:pt x="22" y="4"/>
                </a:cubicBezTo>
                <a:cubicBezTo>
                  <a:pt x="22" y="4"/>
                  <a:pt x="22" y="4"/>
                  <a:pt x="22" y="4"/>
                </a:cubicBezTo>
                <a:cubicBezTo>
                  <a:pt x="22" y="4"/>
                  <a:pt x="22" y="4"/>
                  <a:pt x="22" y="4"/>
                </a:cubicBezTo>
                <a:cubicBezTo>
                  <a:pt x="22" y="4"/>
                  <a:pt x="21" y="3"/>
                  <a:pt x="21" y="3"/>
                </a:cubicBezTo>
                <a:cubicBezTo>
                  <a:pt x="21" y="3"/>
                  <a:pt x="21" y="3"/>
                  <a:pt x="20" y="3"/>
                </a:cubicBezTo>
                <a:cubicBezTo>
                  <a:pt x="20" y="3"/>
                  <a:pt x="20" y="3"/>
                  <a:pt x="19" y="3"/>
                </a:cubicBezTo>
                <a:cubicBezTo>
                  <a:pt x="19" y="3"/>
                  <a:pt x="18" y="3"/>
                  <a:pt x="18" y="3"/>
                </a:cubicBezTo>
                <a:cubicBezTo>
                  <a:pt x="18" y="3"/>
                  <a:pt x="18" y="3"/>
                  <a:pt x="18" y="3"/>
                </a:cubicBezTo>
                <a:cubicBezTo>
                  <a:pt x="18" y="3"/>
                  <a:pt x="17" y="3"/>
                  <a:pt x="17" y="3"/>
                </a:cubicBezTo>
                <a:cubicBezTo>
                  <a:pt x="17" y="3"/>
                  <a:pt x="16" y="2"/>
                  <a:pt x="16" y="3"/>
                </a:cubicBezTo>
                <a:cubicBezTo>
                  <a:pt x="16" y="3"/>
                  <a:pt x="16" y="3"/>
                  <a:pt x="16" y="3"/>
                </a:cubicBezTo>
                <a:cubicBezTo>
                  <a:pt x="15" y="3"/>
                  <a:pt x="16" y="3"/>
                  <a:pt x="15" y="2"/>
                </a:cubicBezTo>
                <a:cubicBezTo>
                  <a:pt x="15" y="2"/>
                  <a:pt x="15" y="2"/>
                  <a:pt x="15" y="2"/>
                </a:cubicBezTo>
                <a:cubicBezTo>
                  <a:pt x="15" y="2"/>
                  <a:pt x="16" y="2"/>
                  <a:pt x="15" y="2"/>
                </a:cubicBezTo>
                <a:cubicBezTo>
                  <a:pt x="15" y="2"/>
                  <a:pt x="15" y="2"/>
                  <a:pt x="14" y="2"/>
                </a:cubicBezTo>
                <a:cubicBezTo>
                  <a:pt x="14" y="2"/>
                  <a:pt x="14" y="2"/>
                  <a:pt x="14" y="2"/>
                </a:cubicBezTo>
                <a:cubicBezTo>
                  <a:pt x="14" y="2"/>
                  <a:pt x="14" y="2"/>
                  <a:pt x="14" y="2"/>
                </a:cubicBezTo>
                <a:cubicBezTo>
                  <a:pt x="14" y="2"/>
                  <a:pt x="14" y="2"/>
                  <a:pt x="14" y="2"/>
                </a:cubicBezTo>
                <a:cubicBezTo>
                  <a:pt x="14" y="2"/>
                  <a:pt x="13" y="2"/>
                  <a:pt x="13" y="2"/>
                </a:cubicBezTo>
                <a:cubicBezTo>
                  <a:pt x="13" y="2"/>
                  <a:pt x="14" y="2"/>
                  <a:pt x="13" y="2"/>
                </a:cubicBezTo>
                <a:cubicBezTo>
                  <a:pt x="13" y="2"/>
                  <a:pt x="13" y="1"/>
                  <a:pt x="13" y="1"/>
                </a:cubicBezTo>
                <a:cubicBezTo>
                  <a:pt x="13" y="1"/>
                  <a:pt x="13" y="1"/>
                  <a:pt x="13" y="1"/>
                </a:cubicBezTo>
                <a:cubicBezTo>
                  <a:pt x="13" y="1"/>
                  <a:pt x="12" y="2"/>
                  <a:pt x="12" y="2"/>
                </a:cubicBezTo>
                <a:cubicBezTo>
                  <a:pt x="12" y="2"/>
                  <a:pt x="11" y="2"/>
                  <a:pt x="11" y="2"/>
                </a:cubicBezTo>
                <a:cubicBezTo>
                  <a:pt x="11" y="2"/>
                  <a:pt x="10" y="2"/>
                  <a:pt x="10" y="2"/>
                </a:cubicBezTo>
                <a:cubicBezTo>
                  <a:pt x="10" y="2"/>
                  <a:pt x="10" y="3"/>
                  <a:pt x="10" y="3"/>
                </a:cubicBezTo>
                <a:cubicBezTo>
                  <a:pt x="10" y="3"/>
                  <a:pt x="9" y="3"/>
                  <a:pt x="9" y="3"/>
                </a:cubicBezTo>
                <a:cubicBezTo>
                  <a:pt x="8" y="3"/>
                  <a:pt x="8" y="3"/>
                  <a:pt x="8" y="3"/>
                </a:cubicBezTo>
                <a:cubicBezTo>
                  <a:pt x="8" y="3"/>
                  <a:pt x="8" y="3"/>
                  <a:pt x="8" y="4"/>
                </a:cubicBezTo>
                <a:cubicBezTo>
                  <a:pt x="8" y="4"/>
                  <a:pt x="7" y="4"/>
                  <a:pt x="7" y="4"/>
                </a:cubicBezTo>
                <a:cubicBezTo>
                  <a:pt x="7" y="5"/>
                  <a:pt x="6" y="5"/>
                  <a:pt x="6" y="5"/>
                </a:cubicBezTo>
                <a:cubicBezTo>
                  <a:pt x="6" y="5"/>
                  <a:pt x="6" y="5"/>
                  <a:pt x="6" y="5"/>
                </a:cubicBezTo>
                <a:cubicBezTo>
                  <a:pt x="6" y="5"/>
                  <a:pt x="5" y="5"/>
                  <a:pt x="5" y="5"/>
                </a:cubicBezTo>
                <a:cubicBezTo>
                  <a:pt x="5" y="5"/>
                  <a:pt x="5" y="6"/>
                  <a:pt x="4" y="6"/>
                </a:cubicBezTo>
                <a:cubicBezTo>
                  <a:pt x="4" y="6"/>
                  <a:pt x="4" y="6"/>
                  <a:pt x="4" y="6"/>
                </a:cubicBezTo>
                <a:cubicBezTo>
                  <a:pt x="4" y="6"/>
                  <a:pt x="4" y="6"/>
                  <a:pt x="4" y="6"/>
                </a:cubicBezTo>
                <a:cubicBezTo>
                  <a:pt x="5" y="6"/>
                  <a:pt x="5" y="6"/>
                  <a:pt x="5" y="6"/>
                </a:cubicBezTo>
                <a:cubicBezTo>
                  <a:pt x="5" y="7"/>
                  <a:pt x="5" y="7"/>
                  <a:pt x="5" y="7"/>
                </a:cubicBezTo>
                <a:cubicBezTo>
                  <a:pt x="5" y="7"/>
                  <a:pt x="5" y="7"/>
                  <a:pt x="5" y="7"/>
                </a:cubicBezTo>
                <a:cubicBezTo>
                  <a:pt x="5" y="7"/>
                  <a:pt x="5" y="7"/>
                  <a:pt x="5" y="8"/>
                </a:cubicBezTo>
                <a:cubicBezTo>
                  <a:pt x="5" y="8"/>
                  <a:pt x="5" y="8"/>
                  <a:pt x="6" y="8"/>
                </a:cubicBezTo>
                <a:cubicBezTo>
                  <a:pt x="6" y="8"/>
                  <a:pt x="6" y="8"/>
                  <a:pt x="6" y="8"/>
                </a:cubicBezTo>
                <a:cubicBezTo>
                  <a:pt x="6" y="8"/>
                  <a:pt x="6" y="8"/>
                  <a:pt x="7" y="8"/>
                </a:cubicBezTo>
                <a:cubicBezTo>
                  <a:pt x="7" y="8"/>
                  <a:pt x="7" y="8"/>
                  <a:pt x="7" y="9"/>
                </a:cubicBezTo>
                <a:cubicBezTo>
                  <a:pt x="7" y="9"/>
                  <a:pt x="7" y="9"/>
                  <a:pt x="7" y="9"/>
                </a:cubicBezTo>
                <a:cubicBezTo>
                  <a:pt x="7" y="9"/>
                  <a:pt x="6" y="9"/>
                  <a:pt x="6" y="8"/>
                </a:cubicBezTo>
                <a:cubicBezTo>
                  <a:pt x="6" y="8"/>
                  <a:pt x="6" y="8"/>
                  <a:pt x="6" y="9"/>
                </a:cubicBezTo>
                <a:cubicBezTo>
                  <a:pt x="6" y="9"/>
                  <a:pt x="6" y="9"/>
                  <a:pt x="6" y="9"/>
                </a:cubicBezTo>
                <a:cubicBezTo>
                  <a:pt x="6" y="9"/>
                  <a:pt x="6" y="9"/>
                  <a:pt x="6" y="9"/>
                </a:cubicBezTo>
                <a:cubicBezTo>
                  <a:pt x="6" y="9"/>
                  <a:pt x="7" y="9"/>
                  <a:pt x="6" y="9"/>
                </a:cubicBezTo>
                <a:cubicBezTo>
                  <a:pt x="6" y="9"/>
                  <a:pt x="6" y="9"/>
                  <a:pt x="6" y="9"/>
                </a:cubicBezTo>
                <a:cubicBezTo>
                  <a:pt x="6" y="9"/>
                  <a:pt x="6" y="9"/>
                  <a:pt x="6" y="9"/>
                </a:cubicBezTo>
                <a:cubicBezTo>
                  <a:pt x="6" y="9"/>
                  <a:pt x="6" y="9"/>
                  <a:pt x="5" y="9"/>
                </a:cubicBezTo>
                <a:cubicBezTo>
                  <a:pt x="5" y="9"/>
                  <a:pt x="5" y="9"/>
                  <a:pt x="5" y="9"/>
                </a:cubicBezTo>
                <a:cubicBezTo>
                  <a:pt x="5" y="9"/>
                  <a:pt x="5" y="9"/>
                  <a:pt x="5" y="9"/>
                </a:cubicBezTo>
                <a:cubicBezTo>
                  <a:pt x="5" y="9"/>
                  <a:pt x="5" y="9"/>
                  <a:pt x="5" y="9"/>
                </a:cubicBezTo>
                <a:cubicBezTo>
                  <a:pt x="5" y="9"/>
                  <a:pt x="5" y="9"/>
                  <a:pt x="5" y="9"/>
                </a:cubicBezTo>
                <a:cubicBezTo>
                  <a:pt x="5" y="9"/>
                  <a:pt x="5" y="8"/>
                  <a:pt x="5" y="8"/>
                </a:cubicBezTo>
                <a:cubicBezTo>
                  <a:pt x="5" y="8"/>
                  <a:pt x="4" y="8"/>
                  <a:pt x="4" y="9"/>
                </a:cubicBezTo>
                <a:cubicBezTo>
                  <a:pt x="4" y="9"/>
                  <a:pt x="4" y="9"/>
                  <a:pt x="3" y="9"/>
                </a:cubicBezTo>
                <a:cubicBezTo>
                  <a:pt x="3" y="9"/>
                  <a:pt x="3" y="9"/>
                  <a:pt x="3" y="9"/>
                </a:cubicBezTo>
                <a:cubicBezTo>
                  <a:pt x="3" y="9"/>
                  <a:pt x="3" y="9"/>
                  <a:pt x="3" y="9"/>
                </a:cubicBezTo>
                <a:cubicBezTo>
                  <a:pt x="3" y="9"/>
                  <a:pt x="2" y="9"/>
                  <a:pt x="2" y="9"/>
                </a:cubicBezTo>
                <a:cubicBezTo>
                  <a:pt x="2" y="10"/>
                  <a:pt x="2" y="10"/>
                  <a:pt x="2" y="10"/>
                </a:cubicBezTo>
                <a:cubicBezTo>
                  <a:pt x="2" y="10"/>
                  <a:pt x="2" y="10"/>
                  <a:pt x="2" y="10"/>
                </a:cubicBezTo>
                <a:cubicBezTo>
                  <a:pt x="1" y="10"/>
                  <a:pt x="1" y="10"/>
                  <a:pt x="2" y="10"/>
                </a:cubicBezTo>
                <a:cubicBezTo>
                  <a:pt x="2" y="10"/>
                  <a:pt x="2" y="10"/>
                  <a:pt x="2" y="10"/>
                </a:cubicBezTo>
                <a:cubicBezTo>
                  <a:pt x="2" y="10"/>
                  <a:pt x="2" y="11"/>
                  <a:pt x="2" y="11"/>
                </a:cubicBezTo>
                <a:cubicBezTo>
                  <a:pt x="2" y="11"/>
                  <a:pt x="2" y="11"/>
                  <a:pt x="2" y="11"/>
                </a:cubicBezTo>
                <a:cubicBezTo>
                  <a:pt x="2" y="11"/>
                  <a:pt x="2" y="12"/>
                  <a:pt x="3" y="12"/>
                </a:cubicBezTo>
                <a:cubicBezTo>
                  <a:pt x="3" y="11"/>
                  <a:pt x="3" y="11"/>
                  <a:pt x="4" y="11"/>
                </a:cubicBezTo>
                <a:cubicBezTo>
                  <a:pt x="4" y="11"/>
                  <a:pt x="4" y="11"/>
                  <a:pt x="4" y="11"/>
                </a:cubicBezTo>
                <a:cubicBezTo>
                  <a:pt x="4" y="11"/>
                  <a:pt x="4" y="12"/>
                  <a:pt x="4" y="11"/>
                </a:cubicBezTo>
                <a:cubicBezTo>
                  <a:pt x="5" y="11"/>
                  <a:pt x="5" y="11"/>
                  <a:pt x="5" y="11"/>
                </a:cubicBezTo>
                <a:cubicBezTo>
                  <a:pt x="5" y="11"/>
                  <a:pt x="5" y="11"/>
                  <a:pt x="5" y="11"/>
                </a:cubicBezTo>
                <a:cubicBezTo>
                  <a:pt x="6" y="11"/>
                  <a:pt x="6" y="11"/>
                  <a:pt x="6" y="11"/>
                </a:cubicBezTo>
                <a:cubicBezTo>
                  <a:pt x="5" y="11"/>
                  <a:pt x="5" y="11"/>
                  <a:pt x="5" y="11"/>
                </a:cubicBezTo>
                <a:cubicBezTo>
                  <a:pt x="5" y="12"/>
                  <a:pt x="5" y="12"/>
                  <a:pt x="5" y="12"/>
                </a:cubicBezTo>
                <a:cubicBezTo>
                  <a:pt x="5" y="12"/>
                  <a:pt x="5" y="12"/>
                  <a:pt x="5" y="13"/>
                </a:cubicBezTo>
                <a:cubicBezTo>
                  <a:pt x="5" y="13"/>
                  <a:pt x="4" y="13"/>
                  <a:pt x="4" y="13"/>
                </a:cubicBezTo>
                <a:cubicBezTo>
                  <a:pt x="4" y="13"/>
                  <a:pt x="4" y="13"/>
                  <a:pt x="4" y="13"/>
                </a:cubicBezTo>
                <a:cubicBezTo>
                  <a:pt x="3" y="13"/>
                  <a:pt x="3" y="13"/>
                  <a:pt x="3" y="13"/>
                </a:cubicBezTo>
                <a:cubicBezTo>
                  <a:pt x="3" y="13"/>
                  <a:pt x="3" y="13"/>
                  <a:pt x="3" y="13"/>
                </a:cubicBezTo>
                <a:cubicBezTo>
                  <a:pt x="3" y="13"/>
                  <a:pt x="2" y="13"/>
                  <a:pt x="2" y="13"/>
                </a:cubicBezTo>
                <a:cubicBezTo>
                  <a:pt x="2" y="13"/>
                  <a:pt x="2" y="14"/>
                  <a:pt x="2" y="14"/>
                </a:cubicBezTo>
                <a:cubicBezTo>
                  <a:pt x="1" y="14"/>
                  <a:pt x="1" y="14"/>
                  <a:pt x="1" y="15"/>
                </a:cubicBezTo>
                <a:cubicBezTo>
                  <a:pt x="1" y="15"/>
                  <a:pt x="1" y="15"/>
                  <a:pt x="0" y="15"/>
                </a:cubicBezTo>
                <a:cubicBezTo>
                  <a:pt x="0" y="15"/>
                  <a:pt x="0" y="15"/>
                  <a:pt x="0" y="15"/>
                </a:cubicBezTo>
                <a:cubicBezTo>
                  <a:pt x="0" y="15"/>
                  <a:pt x="1" y="15"/>
                  <a:pt x="1" y="15"/>
                </a:cubicBezTo>
                <a:cubicBezTo>
                  <a:pt x="0" y="15"/>
                  <a:pt x="0" y="15"/>
                  <a:pt x="0" y="16"/>
                </a:cubicBezTo>
                <a:cubicBezTo>
                  <a:pt x="0" y="16"/>
                  <a:pt x="0" y="16"/>
                  <a:pt x="1" y="16"/>
                </a:cubicBezTo>
                <a:cubicBezTo>
                  <a:pt x="1" y="16"/>
                  <a:pt x="1" y="16"/>
                  <a:pt x="1" y="16"/>
                </a:cubicBezTo>
                <a:cubicBezTo>
                  <a:pt x="1" y="16"/>
                  <a:pt x="2" y="16"/>
                  <a:pt x="1" y="16"/>
                </a:cubicBezTo>
                <a:cubicBezTo>
                  <a:pt x="1" y="16"/>
                  <a:pt x="1" y="16"/>
                  <a:pt x="1" y="17"/>
                </a:cubicBezTo>
                <a:cubicBezTo>
                  <a:pt x="1" y="17"/>
                  <a:pt x="1" y="17"/>
                  <a:pt x="1" y="17"/>
                </a:cubicBezTo>
                <a:cubicBezTo>
                  <a:pt x="1" y="17"/>
                  <a:pt x="1" y="17"/>
                  <a:pt x="1" y="17"/>
                </a:cubicBezTo>
                <a:cubicBezTo>
                  <a:pt x="1" y="17"/>
                  <a:pt x="1" y="17"/>
                  <a:pt x="1" y="17"/>
                </a:cubicBezTo>
                <a:cubicBezTo>
                  <a:pt x="2" y="17"/>
                  <a:pt x="2" y="17"/>
                  <a:pt x="2" y="17"/>
                </a:cubicBezTo>
                <a:cubicBezTo>
                  <a:pt x="2" y="17"/>
                  <a:pt x="2" y="17"/>
                  <a:pt x="2" y="17"/>
                </a:cubicBezTo>
                <a:cubicBezTo>
                  <a:pt x="2" y="17"/>
                  <a:pt x="2" y="17"/>
                  <a:pt x="2" y="17"/>
                </a:cubicBezTo>
                <a:cubicBezTo>
                  <a:pt x="2" y="17"/>
                  <a:pt x="2" y="17"/>
                  <a:pt x="2" y="18"/>
                </a:cubicBezTo>
                <a:cubicBezTo>
                  <a:pt x="2" y="18"/>
                  <a:pt x="2" y="18"/>
                  <a:pt x="2" y="18"/>
                </a:cubicBezTo>
                <a:cubicBezTo>
                  <a:pt x="2" y="18"/>
                  <a:pt x="2" y="18"/>
                  <a:pt x="2" y="18"/>
                </a:cubicBezTo>
                <a:cubicBezTo>
                  <a:pt x="2" y="18"/>
                  <a:pt x="2" y="18"/>
                  <a:pt x="2" y="18"/>
                </a:cubicBezTo>
                <a:cubicBezTo>
                  <a:pt x="1" y="19"/>
                  <a:pt x="1" y="19"/>
                  <a:pt x="1" y="19"/>
                </a:cubicBezTo>
                <a:cubicBezTo>
                  <a:pt x="1" y="19"/>
                  <a:pt x="2" y="19"/>
                  <a:pt x="2" y="19"/>
                </a:cubicBezTo>
                <a:cubicBezTo>
                  <a:pt x="2" y="19"/>
                  <a:pt x="3" y="18"/>
                  <a:pt x="3" y="18"/>
                </a:cubicBezTo>
                <a:cubicBezTo>
                  <a:pt x="3" y="18"/>
                  <a:pt x="3" y="19"/>
                  <a:pt x="3" y="18"/>
                </a:cubicBezTo>
                <a:cubicBezTo>
                  <a:pt x="3" y="18"/>
                  <a:pt x="3" y="18"/>
                  <a:pt x="3" y="18"/>
                </a:cubicBezTo>
                <a:cubicBezTo>
                  <a:pt x="4" y="19"/>
                  <a:pt x="4" y="19"/>
                  <a:pt x="4" y="19"/>
                </a:cubicBezTo>
                <a:cubicBezTo>
                  <a:pt x="4" y="19"/>
                  <a:pt x="4" y="19"/>
                  <a:pt x="4" y="18"/>
                </a:cubicBezTo>
                <a:cubicBezTo>
                  <a:pt x="4" y="18"/>
                  <a:pt x="4" y="18"/>
                  <a:pt x="4" y="18"/>
                </a:cubicBezTo>
                <a:cubicBezTo>
                  <a:pt x="4" y="18"/>
                  <a:pt x="4" y="18"/>
                  <a:pt x="4" y="18"/>
                </a:cubicBezTo>
                <a:cubicBezTo>
                  <a:pt x="5" y="18"/>
                  <a:pt x="5" y="18"/>
                  <a:pt x="5" y="18"/>
                </a:cubicBezTo>
                <a:cubicBezTo>
                  <a:pt x="5" y="18"/>
                  <a:pt x="5" y="18"/>
                  <a:pt x="5" y="18"/>
                </a:cubicBezTo>
                <a:cubicBezTo>
                  <a:pt x="5" y="18"/>
                  <a:pt x="5" y="18"/>
                  <a:pt x="5" y="19"/>
                </a:cubicBezTo>
                <a:cubicBezTo>
                  <a:pt x="5" y="19"/>
                  <a:pt x="4" y="19"/>
                  <a:pt x="4" y="19"/>
                </a:cubicBezTo>
                <a:cubicBezTo>
                  <a:pt x="4" y="19"/>
                  <a:pt x="4" y="20"/>
                  <a:pt x="4" y="20"/>
                </a:cubicBezTo>
                <a:cubicBezTo>
                  <a:pt x="4" y="20"/>
                  <a:pt x="3" y="21"/>
                  <a:pt x="3" y="21"/>
                </a:cubicBezTo>
                <a:cubicBezTo>
                  <a:pt x="3" y="21"/>
                  <a:pt x="2" y="21"/>
                  <a:pt x="2" y="21"/>
                </a:cubicBezTo>
                <a:cubicBezTo>
                  <a:pt x="2" y="21"/>
                  <a:pt x="2" y="21"/>
                  <a:pt x="1" y="22"/>
                </a:cubicBezTo>
                <a:cubicBezTo>
                  <a:pt x="1" y="22"/>
                  <a:pt x="1" y="21"/>
                  <a:pt x="1" y="21"/>
                </a:cubicBezTo>
                <a:cubicBezTo>
                  <a:pt x="1" y="22"/>
                  <a:pt x="1" y="22"/>
                  <a:pt x="0" y="22"/>
                </a:cubicBezTo>
                <a:cubicBezTo>
                  <a:pt x="0" y="22"/>
                  <a:pt x="0" y="22"/>
                  <a:pt x="0" y="22"/>
                </a:cubicBezTo>
                <a:cubicBezTo>
                  <a:pt x="0" y="22"/>
                  <a:pt x="0" y="22"/>
                  <a:pt x="0" y="22"/>
                </a:cubicBezTo>
                <a:cubicBezTo>
                  <a:pt x="0" y="22"/>
                  <a:pt x="0" y="22"/>
                  <a:pt x="0" y="22"/>
                </a:cubicBezTo>
                <a:cubicBezTo>
                  <a:pt x="0" y="22"/>
                  <a:pt x="1" y="22"/>
                  <a:pt x="1" y="22"/>
                </a:cubicBezTo>
                <a:cubicBezTo>
                  <a:pt x="1" y="22"/>
                  <a:pt x="0" y="22"/>
                  <a:pt x="1" y="22"/>
                </a:cubicBezTo>
                <a:cubicBezTo>
                  <a:pt x="1" y="22"/>
                  <a:pt x="1" y="22"/>
                  <a:pt x="2" y="22"/>
                </a:cubicBezTo>
                <a:cubicBezTo>
                  <a:pt x="2" y="22"/>
                  <a:pt x="2" y="22"/>
                  <a:pt x="2" y="22"/>
                </a:cubicBezTo>
                <a:cubicBezTo>
                  <a:pt x="3" y="21"/>
                  <a:pt x="3" y="21"/>
                  <a:pt x="3" y="21"/>
                </a:cubicBezTo>
                <a:cubicBezTo>
                  <a:pt x="3" y="21"/>
                  <a:pt x="5" y="21"/>
                  <a:pt x="5" y="20"/>
                </a:cubicBezTo>
                <a:cubicBezTo>
                  <a:pt x="5" y="20"/>
                  <a:pt x="5" y="20"/>
                  <a:pt x="5" y="20"/>
                </a:cubicBezTo>
                <a:cubicBezTo>
                  <a:pt x="6" y="20"/>
                  <a:pt x="6" y="20"/>
                  <a:pt x="6" y="19"/>
                </a:cubicBezTo>
                <a:cubicBezTo>
                  <a:pt x="6" y="19"/>
                  <a:pt x="7" y="19"/>
                  <a:pt x="7" y="19"/>
                </a:cubicBezTo>
                <a:cubicBezTo>
                  <a:pt x="7" y="19"/>
                  <a:pt x="7" y="19"/>
                  <a:pt x="7" y="19"/>
                </a:cubicBezTo>
                <a:cubicBezTo>
                  <a:pt x="7" y="19"/>
                  <a:pt x="8" y="18"/>
                  <a:pt x="8" y="18"/>
                </a:cubicBezTo>
                <a:cubicBezTo>
                  <a:pt x="8" y="18"/>
                  <a:pt x="8" y="18"/>
                  <a:pt x="8" y="18"/>
                </a:cubicBezTo>
                <a:cubicBezTo>
                  <a:pt x="8" y="18"/>
                  <a:pt x="7" y="18"/>
                  <a:pt x="8" y="18"/>
                </a:cubicBezTo>
                <a:cubicBezTo>
                  <a:pt x="8" y="18"/>
                  <a:pt x="8" y="17"/>
                  <a:pt x="8" y="17"/>
                </a:cubicBezTo>
                <a:cubicBezTo>
                  <a:pt x="9" y="17"/>
                  <a:pt x="9" y="17"/>
                  <a:pt x="9" y="17"/>
                </a:cubicBezTo>
                <a:cubicBezTo>
                  <a:pt x="9" y="17"/>
                  <a:pt x="9" y="16"/>
                  <a:pt x="10" y="16"/>
                </a:cubicBezTo>
                <a:cubicBezTo>
                  <a:pt x="10" y="16"/>
                  <a:pt x="10" y="16"/>
                  <a:pt x="10" y="16"/>
                </a:cubicBezTo>
                <a:cubicBezTo>
                  <a:pt x="10" y="16"/>
                  <a:pt x="11" y="15"/>
                  <a:pt x="11" y="15"/>
                </a:cubicBezTo>
                <a:cubicBezTo>
                  <a:pt x="11" y="15"/>
                  <a:pt x="11" y="15"/>
                  <a:pt x="11" y="15"/>
                </a:cubicBezTo>
                <a:cubicBezTo>
                  <a:pt x="11" y="15"/>
                  <a:pt x="12" y="15"/>
                  <a:pt x="12" y="15"/>
                </a:cubicBezTo>
                <a:cubicBezTo>
                  <a:pt x="11" y="15"/>
                  <a:pt x="11" y="16"/>
                  <a:pt x="11" y="16"/>
                </a:cubicBezTo>
                <a:cubicBezTo>
                  <a:pt x="11" y="16"/>
                  <a:pt x="11" y="16"/>
                  <a:pt x="11" y="16"/>
                </a:cubicBezTo>
                <a:cubicBezTo>
                  <a:pt x="11" y="16"/>
                  <a:pt x="11" y="16"/>
                  <a:pt x="11" y="16"/>
                </a:cubicBezTo>
                <a:cubicBezTo>
                  <a:pt x="11" y="16"/>
                  <a:pt x="11" y="16"/>
                  <a:pt x="11" y="16"/>
                </a:cubicBezTo>
                <a:cubicBezTo>
                  <a:pt x="10" y="16"/>
                  <a:pt x="10" y="16"/>
                  <a:pt x="10" y="16"/>
                </a:cubicBezTo>
                <a:cubicBezTo>
                  <a:pt x="10" y="16"/>
                  <a:pt x="10" y="17"/>
                  <a:pt x="9" y="17"/>
                </a:cubicBezTo>
                <a:cubicBezTo>
                  <a:pt x="9" y="17"/>
                  <a:pt x="9" y="17"/>
                  <a:pt x="9" y="17"/>
                </a:cubicBezTo>
                <a:cubicBezTo>
                  <a:pt x="10" y="17"/>
                  <a:pt x="10" y="17"/>
                  <a:pt x="10" y="17"/>
                </a:cubicBezTo>
                <a:cubicBezTo>
                  <a:pt x="10" y="17"/>
                  <a:pt x="9" y="18"/>
                  <a:pt x="9" y="18"/>
                </a:cubicBezTo>
                <a:cubicBezTo>
                  <a:pt x="9" y="18"/>
                  <a:pt x="10" y="18"/>
                  <a:pt x="10" y="18"/>
                </a:cubicBezTo>
                <a:cubicBezTo>
                  <a:pt x="10" y="17"/>
                  <a:pt x="10" y="17"/>
                  <a:pt x="10" y="17"/>
                </a:cubicBezTo>
                <a:cubicBezTo>
                  <a:pt x="11" y="17"/>
                  <a:pt x="11" y="17"/>
                  <a:pt x="11" y="17"/>
                </a:cubicBezTo>
                <a:cubicBezTo>
                  <a:pt x="11" y="17"/>
                  <a:pt x="12" y="17"/>
                  <a:pt x="12" y="17"/>
                </a:cubicBezTo>
                <a:cubicBezTo>
                  <a:pt x="12" y="17"/>
                  <a:pt x="13" y="17"/>
                  <a:pt x="13" y="17"/>
                </a:cubicBezTo>
                <a:cubicBezTo>
                  <a:pt x="13" y="16"/>
                  <a:pt x="12" y="16"/>
                  <a:pt x="12" y="16"/>
                </a:cubicBezTo>
                <a:cubicBezTo>
                  <a:pt x="12" y="16"/>
                  <a:pt x="12" y="16"/>
                  <a:pt x="12" y="16"/>
                </a:cubicBezTo>
                <a:cubicBezTo>
                  <a:pt x="12" y="16"/>
                  <a:pt x="13" y="16"/>
                  <a:pt x="13" y="16"/>
                </a:cubicBezTo>
                <a:cubicBezTo>
                  <a:pt x="13" y="16"/>
                  <a:pt x="13" y="16"/>
                  <a:pt x="13" y="16"/>
                </a:cubicBezTo>
                <a:cubicBezTo>
                  <a:pt x="13" y="16"/>
                  <a:pt x="13" y="16"/>
                  <a:pt x="13" y="16"/>
                </a:cubicBezTo>
                <a:cubicBezTo>
                  <a:pt x="13" y="16"/>
                  <a:pt x="13" y="16"/>
                  <a:pt x="13" y="16"/>
                </a:cubicBezTo>
                <a:cubicBezTo>
                  <a:pt x="14" y="16"/>
                  <a:pt x="14" y="16"/>
                  <a:pt x="14" y="16"/>
                </a:cubicBezTo>
                <a:cubicBezTo>
                  <a:pt x="14" y="16"/>
                  <a:pt x="14" y="16"/>
                  <a:pt x="14" y="16"/>
                </a:cubicBezTo>
                <a:cubicBezTo>
                  <a:pt x="14" y="16"/>
                  <a:pt x="15" y="16"/>
                  <a:pt x="15" y="17"/>
                </a:cubicBezTo>
                <a:cubicBezTo>
                  <a:pt x="15" y="17"/>
                  <a:pt x="15" y="17"/>
                  <a:pt x="15" y="17"/>
                </a:cubicBezTo>
                <a:cubicBezTo>
                  <a:pt x="15" y="17"/>
                  <a:pt x="15" y="17"/>
                  <a:pt x="16" y="17"/>
                </a:cubicBezTo>
                <a:cubicBezTo>
                  <a:pt x="16" y="17"/>
                  <a:pt x="17" y="17"/>
                  <a:pt x="17" y="17"/>
                </a:cubicBezTo>
                <a:cubicBezTo>
                  <a:pt x="17" y="17"/>
                  <a:pt x="18" y="17"/>
                  <a:pt x="18" y="17"/>
                </a:cubicBezTo>
                <a:cubicBezTo>
                  <a:pt x="18" y="17"/>
                  <a:pt x="17" y="17"/>
                  <a:pt x="18" y="17"/>
                </a:cubicBezTo>
                <a:cubicBezTo>
                  <a:pt x="18" y="18"/>
                  <a:pt x="18" y="18"/>
                  <a:pt x="18" y="18"/>
                </a:cubicBezTo>
                <a:cubicBezTo>
                  <a:pt x="18" y="18"/>
                  <a:pt x="19" y="18"/>
                  <a:pt x="19" y="18"/>
                </a:cubicBezTo>
                <a:cubicBezTo>
                  <a:pt x="19" y="18"/>
                  <a:pt x="18" y="19"/>
                  <a:pt x="19" y="19"/>
                </a:cubicBezTo>
                <a:cubicBezTo>
                  <a:pt x="19" y="19"/>
                  <a:pt x="19" y="19"/>
                  <a:pt x="19" y="19"/>
                </a:cubicBezTo>
                <a:cubicBezTo>
                  <a:pt x="19" y="19"/>
                  <a:pt x="19" y="19"/>
                  <a:pt x="19" y="19"/>
                </a:cubicBezTo>
                <a:cubicBezTo>
                  <a:pt x="19" y="19"/>
                  <a:pt x="20" y="19"/>
                  <a:pt x="20" y="19"/>
                </a:cubicBezTo>
                <a:cubicBezTo>
                  <a:pt x="19" y="18"/>
                  <a:pt x="19" y="18"/>
                  <a:pt x="20" y="18"/>
                </a:cubicBezTo>
                <a:cubicBezTo>
                  <a:pt x="20" y="18"/>
                  <a:pt x="20" y="18"/>
                  <a:pt x="20" y="19"/>
                </a:cubicBezTo>
                <a:cubicBezTo>
                  <a:pt x="20" y="19"/>
                  <a:pt x="20" y="19"/>
                  <a:pt x="20" y="19"/>
                </a:cubicBezTo>
                <a:cubicBezTo>
                  <a:pt x="20" y="19"/>
                  <a:pt x="20" y="18"/>
                  <a:pt x="20" y="18"/>
                </a:cubicBezTo>
                <a:cubicBezTo>
                  <a:pt x="20" y="18"/>
                  <a:pt x="20" y="18"/>
                  <a:pt x="20" y="18"/>
                </a:cubicBezTo>
                <a:cubicBezTo>
                  <a:pt x="21" y="18"/>
                  <a:pt x="21" y="18"/>
                  <a:pt x="21" y="18"/>
                </a:cubicBezTo>
                <a:cubicBezTo>
                  <a:pt x="21" y="18"/>
                  <a:pt x="20" y="19"/>
                  <a:pt x="20" y="19"/>
                </a:cubicBezTo>
                <a:cubicBezTo>
                  <a:pt x="21" y="19"/>
                  <a:pt x="21" y="19"/>
                  <a:pt x="21" y="19"/>
                </a:cubicBezTo>
                <a:cubicBezTo>
                  <a:pt x="21" y="19"/>
                  <a:pt x="21" y="19"/>
                  <a:pt x="21" y="19"/>
                </a:cubicBezTo>
                <a:cubicBezTo>
                  <a:pt x="21" y="19"/>
                  <a:pt x="21" y="20"/>
                  <a:pt x="21" y="20"/>
                </a:cubicBezTo>
                <a:cubicBezTo>
                  <a:pt x="21" y="20"/>
                  <a:pt x="22" y="20"/>
                  <a:pt x="22" y="20"/>
                </a:cubicBezTo>
                <a:cubicBezTo>
                  <a:pt x="22" y="20"/>
                  <a:pt x="22" y="21"/>
                  <a:pt x="22" y="21"/>
                </a:cubicBezTo>
                <a:cubicBezTo>
                  <a:pt x="22" y="21"/>
                  <a:pt x="22" y="21"/>
                  <a:pt x="22" y="21"/>
                </a:cubicBezTo>
                <a:cubicBezTo>
                  <a:pt x="22" y="21"/>
                  <a:pt x="22" y="22"/>
                  <a:pt x="22" y="21"/>
                </a:cubicBezTo>
                <a:cubicBezTo>
                  <a:pt x="22" y="21"/>
                  <a:pt x="22" y="21"/>
                  <a:pt x="22" y="21"/>
                </a:cubicBezTo>
                <a:cubicBezTo>
                  <a:pt x="22" y="21"/>
                  <a:pt x="23" y="22"/>
                  <a:pt x="22" y="22"/>
                </a:cubicBezTo>
                <a:cubicBezTo>
                  <a:pt x="22" y="22"/>
                  <a:pt x="22" y="22"/>
                  <a:pt x="22" y="22"/>
                </a:cubicBezTo>
                <a:cubicBezTo>
                  <a:pt x="22" y="22"/>
                  <a:pt x="22" y="23"/>
                  <a:pt x="22" y="23"/>
                </a:cubicBezTo>
                <a:cubicBezTo>
                  <a:pt x="22" y="23"/>
                  <a:pt x="23" y="22"/>
                  <a:pt x="23" y="22"/>
                </a:cubicBezTo>
                <a:cubicBezTo>
                  <a:pt x="23" y="22"/>
                  <a:pt x="23" y="22"/>
                  <a:pt x="23" y="22"/>
                </a:cubicBezTo>
                <a:cubicBezTo>
                  <a:pt x="23" y="23"/>
                  <a:pt x="22" y="23"/>
                  <a:pt x="22" y="23"/>
                </a:cubicBezTo>
                <a:cubicBezTo>
                  <a:pt x="22" y="23"/>
                  <a:pt x="22" y="23"/>
                  <a:pt x="22" y="23"/>
                </a:cubicBezTo>
                <a:cubicBezTo>
                  <a:pt x="22" y="23"/>
                  <a:pt x="22" y="23"/>
                  <a:pt x="22" y="23"/>
                </a:cubicBezTo>
                <a:cubicBezTo>
                  <a:pt x="22" y="23"/>
                  <a:pt x="22" y="23"/>
                  <a:pt x="22" y="23"/>
                </a:cubicBezTo>
                <a:cubicBezTo>
                  <a:pt x="22" y="24"/>
                  <a:pt x="23" y="24"/>
                  <a:pt x="22" y="24"/>
                </a:cubicBezTo>
                <a:cubicBezTo>
                  <a:pt x="22" y="24"/>
                  <a:pt x="22" y="24"/>
                  <a:pt x="22" y="24"/>
                </a:cubicBezTo>
                <a:cubicBezTo>
                  <a:pt x="22" y="24"/>
                  <a:pt x="23" y="24"/>
                  <a:pt x="23" y="24"/>
                </a:cubicBezTo>
                <a:cubicBezTo>
                  <a:pt x="23" y="24"/>
                  <a:pt x="23" y="24"/>
                  <a:pt x="23" y="24"/>
                </a:cubicBezTo>
                <a:cubicBezTo>
                  <a:pt x="23" y="24"/>
                  <a:pt x="23" y="24"/>
                  <a:pt x="23" y="24"/>
                </a:cubicBezTo>
                <a:cubicBezTo>
                  <a:pt x="23" y="24"/>
                  <a:pt x="23" y="24"/>
                  <a:pt x="23" y="24"/>
                </a:cubicBezTo>
                <a:cubicBezTo>
                  <a:pt x="23" y="24"/>
                  <a:pt x="23" y="24"/>
                  <a:pt x="23" y="25"/>
                </a:cubicBezTo>
                <a:cubicBezTo>
                  <a:pt x="23" y="25"/>
                  <a:pt x="23" y="25"/>
                  <a:pt x="23" y="25"/>
                </a:cubicBezTo>
                <a:cubicBezTo>
                  <a:pt x="24" y="25"/>
                  <a:pt x="24" y="25"/>
                  <a:pt x="24" y="25"/>
                </a:cubicBezTo>
                <a:cubicBezTo>
                  <a:pt x="24" y="25"/>
                  <a:pt x="24" y="25"/>
                  <a:pt x="23" y="25"/>
                </a:cubicBezTo>
                <a:cubicBezTo>
                  <a:pt x="23" y="26"/>
                  <a:pt x="23" y="26"/>
                  <a:pt x="23" y="26"/>
                </a:cubicBezTo>
                <a:cubicBezTo>
                  <a:pt x="23" y="26"/>
                  <a:pt x="23" y="26"/>
                  <a:pt x="23" y="26"/>
                </a:cubicBezTo>
                <a:cubicBezTo>
                  <a:pt x="23" y="27"/>
                  <a:pt x="23" y="27"/>
                  <a:pt x="23" y="27"/>
                </a:cubicBezTo>
                <a:cubicBezTo>
                  <a:pt x="23" y="27"/>
                  <a:pt x="23" y="27"/>
                  <a:pt x="23" y="27"/>
                </a:cubicBezTo>
                <a:cubicBezTo>
                  <a:pt x="23" y="27"/>
                  <a:pt x="23" y="27"/>
                  <a:pt x="24" y="27"/>
                </a:cubicBezTo>
                <a:cubicBezTo>
                  <a:pt x="24" y="27"/>
                  <a:pt x="24" y="27"/>
                  <a:pt x="24" y="27"/>
                </a:cubicBezTo>
                <a:cubicBezTo>
                  <a:pt x="24" y="27"/>
                  <a:pt x="24" y="27"/>
                  <a:pt x="24" y="27"/>
                </a:cubicBezTo>
                <a:cubicBezTo>
                  <a:pt x="24" y="27"/>
                  <a:pt x="24" y="27"/>
                  <a:pt x="24" y="27"/>
                </a:cubicBezTo>
                <a:cubicBezTo>
                  <a:pt x="24" y="27"/>
                  <a:pt x="24" y="27"/>
                  <a:pt x="24" y="27"/>
                </a:cubicBezTo>
                <a:cubicBezTo>
                  <a:pt x="24" y="27"/>
                  <a:pt x="24" y="27"/>
                  <a:pt x="24" y="27"/>
                </a:cubicBezTo>
                <a:cubicBezTo>
                  <a:pt x="25" y="27"/>
                  <a:pt x="25" y="27"/>
                  <a:pt x="25" y="27"/>
                </a:cubicBezTo>
                <a:cubicBezTo>
                  <a:pt x="25" y="27"/>
                  <a:pt x="24" y="27"/>
                  <a:pt x="25" y="27"/>
                </a:cubicBezTo>
                <a:cubicBezTo>
                  <a:pt x="25" y="28"/>
                  <a:pt x="25" y="27"/>
                  <a:pt x="25" y="28"/>
                </a:cubicBezTo>
                <a:cubicBezTo>
                  <a:pt x="25" y="28"/>
                  <a:pt x="25" y="28"/>
                  <a:pt x="25" y="28"/>
                </a:cubicBezTo>
                <a:cubicBezTo>
                  <a:pt x="25" y="28"/>
                  <a:pt x="25" y="28"/>
                  <a:pt x="25" y="28"/>
                </a:cubicBezTo>
                <a:cubicBezTo>
                  <a:pt x="25" y="28"/>
                  <a:pt x="25" y="28"/>
                  <a:pt x="25" y="28"/>
                </a:cubicBezTo>
                <a:cubicBezTo>
                  <a:pt x="25" y="28"/>
                  <a:pt x="25" y="28"/>
                  <a:pt x="25" y="28"/>
                </a:cubicBezTo>
                <a:cubicBezTo>
                  <a:pt x="25" y="28"/>
                  <a:pt x="25" y="28"/>
                  <a:pt x="25" y="28"/>
                </a:cubicBezTo>
                <a:cubicBezTo>
                  <a:pt x="25" y="28"/>
                  <a:pt x="25" y="28"/>
                  <a:pt x="25" y="28"/>
                </a:cubicBezTo>
                <a:cubicBezTo>
                  <a:pt x="25" y="28"/>
                  <a:pt x="25" y="28"/>
                  <a:pt x="25" y="28"/>
                </a:cubicBezTo>
                <a:cubicBezTo>
                  <a:pt x="25" y="29"/>
                  <a:pt x="25" y="29"/>
                  <a:pt x="25" y="29"/>
                </a:cubicBezTo>
                <a:cubicBezTo>
                  <a:pt x="25" y="29"/>
                  <a:pt x="25" y="29"/>
                  <a:pt x="25" y="29"/>
                </a:cubicBezTo>
                <a:cubicBezTo>
                  <a:pt x="25" y="29"/>
                  <a:pt x="25" y="30"/>
                  <a:pt x="25" y="30"/>
                </a:cubicBezTo>
                <a:cubicBezTo>
                  <a:pt x="25" y="30"/>
                  <a:pt x="25" y="29"/>
                  <a:pt x="25" y="29"/>
                </a:cubicBezTo>
                <a:cubicBezTo>
                  <a:pt x="25" y="29"/>
                  <a:pt x="24" y="29"/>
                  <a:pt x="24" y="29"/>
                </a:cubicBezTo>
                <a:cubicBezTo>
                  <a:pt x="24" y="29"/>
                  <a:pt x="24" y="29"/>
                  <a:pt x="24" y="29"/>
                </a:cubicBezTo>
                <a:cubicBezTo>
                  <a:pt x="24" y="30"/>
                  <a:pt x="24" y="30"/>
                  <a:pt x="24" y="31"/>
                </a:cubicBezTo>
                <a:cubicBezTo>
                  <a:pt x="23" y="31"/>
                  <a:pt x="23" y="32"/>
                  <a:pt x="23" y="32"/>
                </a:cubicBezTo>
                <a:cubicBezTo>
                  <a:pt x="23" y="33"/>
                  <a:pt x="23" y="34"/>
                  <a:pt x="22" y="34"/>
                </a:cubicBezTo>
                <a:cubicBezTo>
                  <a:pt x="22" y="34"/>
                  <a:pt x="22" y="34"/>
                  <a:pt x="22" y="35"/>
                </a:cubicBezTo>
                <a:cubicBezTo>
                  <a:pt x="22" y="35"/>
                  <a:pt x="22" y="35"/>
                  <a:pt x="22" y="35"/>
                </a:cubicBezTo>
                <a:cubicBezTo>
                  <a:pt x="22" y="36"/>
                  <a:pt x="22" y="36"/>
                  <a:pt x="22" y="37"/>
                </a:cubicBezTo>
                <a:cubicBezTo>
                  <a:pt x="22" y="37"/>
                  <a:pt x="22" y="37"/>
                  <a:pt x="22" y="37"/>
                </a:cubicBezTo>
                <a:cubicBezTo>
                  <a:pt x="22" y="38"/>
                  <a:pt x="22" y="38"/>
                  <a:pt x="22" y="38"/>
                </a:cubicBezTo>
                <a:cubicBezTo>
                  <a:pt x="22" y="38"/>
                  <a:pt x="22" y="39"/>
                  <a:pt x="22" y="39"/>
                </a:cubicBezTo>
                <a:cubicBezTo>
                  <a:pt x="22" y="39"/>
                  <a:pt x="22" y="39"/>
                  <a:pt x="22" y="40"/>
                </a:cubicBezTo>
                <a:cubicBezTo>
                  <a:pt x="22" y="40"/>
                  <a:pt x="22" y="40"/>
                  <a:pt x="22" y="41"/>
                </a:cubicBezTo>
                <a:cubicBezTo>
                  <a:pt x="23" y="41"/>
                  <a:pt x="23" y="41"/>
                  <a:pt x="23" y="41"/>
                </a:cubicBezTo>
                <a:cubicBezTo>
                  <a:pt x="23" y="42"/>
                  <a:pt x="23" y="42"/>
                  <a:pt x="24" y="42"/>
                </a:cubicBezTo>
                <a:cubicBezTo>
                  <a:pt x="24" y="42"/>
                  <a:pt x="24" y="42"/>
                  <a:pt x="24" y="42"/>
                </a:cubicBezTo>
                <a:cubicBezTo>
                  <a:pt x="24" y="42"/>
                  <a:pt x="24" y="42"/>
                  <a:pt x="24" y="42"/>
                </a:cubicBezTo>
                <a:cubicBezTo>
                  <a:pt x="24" y="42"/>
                  <a:pt x="25" y="42"/>
                  <a:pt x="25" y="42"/>
                </a:cubicBezTo>
                <a:cubicBezTo>
                  <a:pt x="25" y="42"/>
                  <a:pt x="25" y="42"/>
                  <a:pt x="25" y="42"/>
                </a:cubicBezTo>
                <a:cubicBezTo>
                  <a:pt x="25" y="43"/>
                  <a:pt x="25" y="43"/>
                  <a:pt x="25" y="43"/>
                </a:cubicBezTo>
                <a:cubicBezTo>
                  <a:pt x="25" y="43"/>
                  <a:pt x="25" y="43"/>
                  <a:pt x="25" y="43"/>
                </a:cubicBezTo>
                <a:cubicBezTo>
                  <a:pt x="25" y="43"/>
                  <a:pt x="25" y="43"/>
                  <a:pt x="25" y="43"/>
                </a:cubicBezTo>
                <a:cubicBezTo>
                  <a:pt x="25" y="43"/>
                  <a:pt x="25" y="43"/>
                  <a:pt x="25" y="43"/>
                </a:cubicBezTo>
                <a:cubicBezTo>
                  <a:pt x="25" y="43"/>
                  <a:pt x="25" y="43"/>
                  <a:pt x="25" y="43"/>
                </a:cubicBezTo>
                <a:cubicBezTo>
                  <a:pt x="25" y="43"/>
                  <a:pt x="25" y="43"/>
                  <a:pt x="25" y="43"/>
                </a:cubicBezTo>
                <a:cubicBezTo>
                  <a:pt x="25" y="43"/>
                  <a:pt x="25" y="43"/>
                  <a:pt x="25" y="43"/>
                </a:cubicBezTo>
                <a:cubicBezTo>
                  <a:pt x="25" y="43"/>
                  <a:pt x="25" y="43"/>
                  <a:pt x="25" y="43"/>
                </a:cubicBezTo>
                <a:cubicBezTo>
                  <a:pt x="25" y="43"/>
                  <a:pt x="25" y="44"/>
                  <a:pt x="25" y="44"/>
                </a:cubicBezTo>
                <a:cubicBezTo>
                  <a:pt x="25" y="44"/>
                  <a:pt x="25" y="44"/>
                  <a:pt x="25" y="44"/>
                </a:cubicBezTo>
                <a:cubicBezTo>
                  <a:pt x="25" y="44"/>
                  <a:pt x="25" y="44"/>
                  <a:pt x="25" y="44"/>
                </a:cubicBezTo>
                <a:cubicBezTo>
                  <a:pt x="25" y="44"/>
                  <a:pt x="25" y="44"/>
                  <a:pt x="25" y="44"/>
                </a:cubicBezTo>
                <a:cubicBezTo>
                  <a:pt x="25" y="44"/>
                  <a:pt x="25" y="44"/>
                  <a:pt x="25" y="44"/>
                </a:cubicBezTo>
                <a:cubicBezTo>
                  <a:pt x="25" y="44"/>
                  <a:pt x="25" y="45"/>
                  <a:pt x="25" y="45"/>
                </a:cubicBezTo>
                <a:cubicBezTo>
                  <a:pt x="25" y="46"/>
                  <a:pt x="25" y="46"/>
                  <a:pt x="25" y="46"/>
                </a:cubicBezTo>
                <a:cubicBezTo>
                  <a:pt x="26" y="46"/>
                  <a:pt x="26" y="46"/>
                  <a:pt x="26" y="47"/>
                </a:cubicBezTo>
                <a:cubicBezTo>
                  <a:pt x="26" y="47"/>
                  <a:pt x="25" y="47"/>
                  <a:pt x="25" y="47"/>
                </a:cubicBezTo>
                <a:cubicBezTo>
                  <a:pt x="25" y="47"/>
                  <a:pt x="25" y="47"/>
                  <a:pt x="25" y="48"/>
                </a:cubicBezTo>
                <a:cubicBezTo>
                  <a:pt x="26" y="48"/>
                  <a:pt x="26" y="48"/>
                  <a:pt x="26" y="48"/>
                </a:cubicBezTo>
                <a:cubicBezTo>
                  <a:pt x="26" y="48"/>
                  <a:pt x="26" y="48"/>
                  <a:pt x="27" y="48"/>
                </a:cubicBezTo>
                <a:cubicBezTo>
                  <a:pt x="27" y="48"/>
                  <a:pt x="27" y="49"/>
                  <a:pt x="27" y="49"/>
                </a:cubicBezTo>
                <a:cubicBezTo>
                  <a:pt x="27" y="49"/>
                  <a:pt x="26" y="49"/>
                  <a:pt x="27" y="50"/>
                </a:cubicBezTo>
                <a:cubicBezTo>
                  <a:pt x="27" y="50"/>
                  <a:pt x="27" y="50"/>
                  <a:pt x="27" y="51"/>
                </a:cubicBezTo>
                <a:cubicBezTo>
                  <a:pt x="27" y="51"/>
                  <a:pt x="28" y="51"/>
                  <a:pt x="28" y="51"/>
                </a:cubicBezTo>
                <a:cubicBezTo>
                  <a:pt x="28" y="51"/>
                  <a:pt x="28" y="51"/>
                  <a:pt x="28" y="51"/>
                </a:cubicBezTo>
                <a:cubicBezTo>
                  <a:pt x="28" y="50"/>
                  <a:pt x="28" y="50"/>
                  <a:pt x="27" y="50"/>
                </a:cubicBezTo>
                <a:cubicBezTo>
                  <a:pt x="27" y="50"/>
                  <a:pt x="28" y="50"/>
                  <a:pt x="28" y="49"/>
                </a:cubicBezTo>
                <a:cubicBezTo>
                  <a:pt x="28" y="49"/>
                  <a:pt x="27" y="49"/>
                  <a:pt x="27" y="49"/>
                </a:cubicBezTo>
                <a:cubicBezTo>
                  <a:pt x="27" y="49"/>
                  <a:pt x="28" y="49"/>
                  <a:pt x="28" y="48"/>
                </a:cubicBezTo>
                <a:cubicBezTo>
                  <a:pt x="27" y="48"/>
                  <a:pt x="27" y="48"/>
                  <a:pt x="27" y="48"/>
                </a:cubicBezTo>
                <a:cubicBezTo>
                  <a:pt x="27" y="47"/>
                  <a:pt x="27" y="47"/>
                  <a:pt x="27" y="47"/>
                </a:cubicBezTo>
                <a:cubicBezTo>
                  <a:pt x="27" y="47"/>
                  <a:pt x="26" y="46"/>
                  <a:pt x="26" y="46"/>
                </a:cubicBezTo>
                <a:cubicBezTo>
                  <a:pt x="26" y="46"/>
                  <a:pt x="26" y="45"/>
                  <a:pt x="26" y="45"/>
                </a:cubicBezTo>
                <a:cubicBezTo>
                  <a:pt x="26" y="45"/>
                  <a:pt x="26" y="45"/>
                  <a:pt x="26" y="45"/>
                </a:cubicBezTo>
                <a:cubicBezTo>
                  <a:pt x="26" y="44"/>
                  <a:pt x="26" y="44"/>
                  <a:pt x="26" y="44"/>
                </a:cubicBezTo>
                <a:cubicBezTo>
                  <a:pt x="26" y="44"/>
                  <a:pt x="26" y="44"/>
                  <a:pt x="26" y="44"/>
                </a:cubicBezTo>
                <a:cubicBezTo>
                  <a:pt x="26" y="44"/>
                  <a:pt x="27" y="44"/>
                  <a:pt x="27" y="44"/>
                </a:cubicBezTo>
                <a:cubicBezTo>
                  <a:pt x="27" y="44"/>
                  <a:pt x="27" y="44"/>
                  <a:pt x="27" y="44"/>
                </a:cubicBezTo>
                <a:cubicBezTo>
                  <a:pt x="27" y="45"/>
                  <a:pt x="27" y="44"/>
                  <a:pt x="27" y="45"/>
                </a:cubicBezTo>
                <a:cubicBezTo>
                  <a:pt x="27" y="45"/>
                  <a:pt x="27" y="45"/>
                  <a:pt x="27" y="45"/>
                </a:cubicBezTo>
                <a:cubicBezTo>
                  <a:pt x="27" y="45"/>
                  <a:pt x="27" y="46"/>
                  <a:pt x="27" y="46"/>
                </a:cubicBezTo>
                <a:cubicBezTo>
                  <a:pt x="28" y="46"/>
                  <a:pt x="27" y="46"/>
                  <a:pt x="28" y="47"/>
                </a:cubicBezTo>
                <a:cubicBezTo>
                  <a:pt x="28" y="47"/>
                  <a:pt x="28" y="47"/>
                  <a:pt x="28" y="47"/>
                </a:cubicBezTo>
                <a:cubicBezTo>
                  <a:pt x="29" y="48"/>
                  <a:pt x="29" y="48"/>
                  <a:pt x="29" y="48"/>
                </a:cubicBezTo>
                <a:cubicBezTo>
                  <a:pt x="29" y="48"/>
                  <a:pt x="29" y="49"/>
                  <a:pt x="29" y="49"/>
                </a:cubicBezTo>
                <a:cubicBezTo>
                  <a:pt x="29" y="49"/>
                  <a:pt x="29" y="49"/>
                  <a:pt x="30" y="49"/>
                </a:cubicBezTo>
                <a:cubicBezTo>
                  <a:pt x="30" y="49"/>
                  <a:pt x="30" y="50"/>
                  <a:pt x="30" y="50"/>
                </a:cubicBezTo>
                <a:cubicBezTo>
                  <a:pt x="30" y="50"/>
                  <a:pt x="30" y="50"/>
                  <a:pt x="30" y="51"/>
                </a:cubicBezTo>
                <a:cubicBezTo>
                  <a:pt x="31" y="51"/>
                  <a:pt x="31" y="51"/>
                  <a:pt x="31" y="52"/>
                </a:cubicBezTo>
                <a:cubicBezTo>
                  <a:pt x="31" y="52"/>
                  <a:pt x="31" y="52"/>
                  <a:pt x="31" y="53"/>
                </a:cubicBezTo>
                <a:cubicBezTo>
                  <a:pt x="31" y="53"/>
                  <a:pt x="30" y="53"/>
                  <a:pt x="30" y="53"/>
                </a:cubicBezTo>
                <a:cubicBezTo>
                  <a:pt x="30" y="53"/>
                  <a:pt x="30" y="53"/>
                  <a:pt x="30" y="54"/>
                </a:cubicBezTo>
                <a:cubicBezTo>
                  <a:pt x="31" y="54"/>
                  <a:pt x="31" y="55"/>
                  <a:pt x="32" y="55"/>
                </a:cubicBezTo>
                <a:cubicBezTo>
                  <a:pt x="32" y="55"/>
                  <a:pt x="32" y="55"/>
                  <a:pt x="33" y="55"/>
                </a:cubicBezTo>
                <a:cubicBezTo>
                  <a:pt x="33" y="55"/>
                  <a:pt x="33" y="55"/>
                  <a:pt x="33" y="56"/>
                </a:cubicBezTo>
                <a:cubicBezTo>
                  <a:pt x="34" y="56"/>
                  <a:pt x="35" y="56"/>
                  <a:pt x="35" y="56"/>
                </a:cubicBezTo>
                <a:cubicBezTo>
                  <a:pt x="35" y="56"/>
                  <a:pt x="35" y="56"/>
                  <a:pt x="36" y="57"/>
                </a:cubicBezTo>
                <a:cubicBezTo>
                  <a:pt x="36" y="57"/>
                  <a:pt x="36" y="57"/>
                  <a:pt x="37" y="57"/>
                </a:cubicBezTo>
                <a:cubicBezTo>
                  <a:pt x="37" y="57"/>
                  <a:pt x="38" y="56"/>
                  <a:pt x="38" y="56"/>
                </a:cubicBezTo>
                <a:cubicBezTo>
                  <a:pt x="38" y="56"/>
                  <a:pt x="38" y="56"/>
                  <a:pt x="39" y="56"/>
                </a:cubicBezTo>
                <a:cubicBezTo>
                  <a:pt x="39" y="57"/>
                  <a:pt x="39" y="57"/>
                  <a:pt x="39" y="57"/>
                </a:cubicBezTo>
                <a:cubicBezTo>
                  <a:pt x="39" y="58"/>
                  <a:pt x="39" y="58"/>
                  <a:pt x="39" y="58"/>
                </a:cubicBezTo>
                <a:cubicBezTo>
                  <a:pt x="39" y="58"/>
                  <a:pt x="39" y="58"/>
                  <a:pt x="40" y="58"/>
                </a:cubicBezTo>
                <a:cubicBezTo>
                  <a:pt x="40" y="58"/>
                  <a:pt x="40" y="58"/>
                  <a:pt x="40" y="58"/>
                </a:cubicBezTo>
                <a:cubicBezTo>
                  <a:pt x="40" y="58"/>
                  <a:pt x="40" y="58"/>
                  <a:pt x="40" y="58"/>
                </a:cubicBezTo>
                <a:cubicBezTo>
                  <a:pt x="40" y="58"/>
                  <a:pt x="40" y="58"/>
                  <a:pt x="40" y="58"/>
                </a:cubicBezTo>
                <a:cubicBezTo>
                  <a:pt x="40" y="58"/>
                  <a:pt x="40" y="58"/>
                  <a:pt x="40" y="58"/>
                </a:cubicBezTo>
                <a:cubicBezTo>
                  <a:pt x="40" y="58"/>
                  <a:pt x="40" y="58"/>
                  <a:pt x="40" y="58"/>
                </a:cubicBezTo>
                <a:cubicBezTo>
                  <a:pt x="40" y="58"/>
                  <a:pt x="40" y="58"/>
                  <a:pt x="40" y="58"/>
                </a:cubicBezTo>
                <a:cubicBezTo>
                  <a:pt x="40" y="58"/>
                  <a:pt x="40" y="58"/>
                  <a:pt x="40" y="58"/>
                </a:cubicBezTo>
                <a:cubicBezTo>
                  <a:pt x="40" y="58"/>
                  <a:pt x="40" y="58"/>
                  <a:pt x="40" y="58"/>
                </a:cubicBezTo>
                <a:cubicBezTo>
                  <a:pt x="40" y="58"/>
                  <a:pt x="40" y="58"/>
                  <a:pt x="40" y="58"/>
                </a:cubicBezTo>
                <a:cubicBezTo>
                  <a:pt x="41" y="58"/>
                  <a:pt x="41" y="58"/>
                  <a:pt x="41" y="58"/>
                </a:cubicBezTo>
                <a:cubicBezTo>
                  <a:pt x="41" y="58"/>
                  <a:pt x="41" y="58"/>
                  <a:pt x="41" y="58"/>
                </a:cubicBezTo>
                <a:cubicBezTo>
                  <a:pt x="41" y="58"/>
                  <a:pt x="41" y="58"/>
                  <a:pt x="41" y="58"/>
                </a:cubicBezTo>
                <a:cubicBezTo>
                  <a:pt x="41" y="58"/>
                  <a:pt x="41" y="58"/>
                  <a:pt x="41" y="58"/>
                </a:cubicBezTo>
                <a:cubicBezTo>
                  <a:pt x="41" y="58"/>
                  <a:pt x="41" y="58"/>
                  <a:pt x="41" y="58"/>
                </a:cubicBezTo>
                <a:cubicBezTo>
                  <a:pt x="41" y="58"/>
                  <a:pt x="42" y="59"/>
                  <a:pt x="42" y="59"/>
                </a:cubicBezTo>
                <a:cubicBezTo>
                  <a:pt x="42" y="59"/>
                  <a:pt x="42" y="59"/>
                  <a:pt x="42" y="59"/>
                </a:cubicBezTo>
                <a:cubicBezTo>
                  <a:pt x="42" y="59"/>
                  <a:pt x="42" y="59"/>
                  <a:pt x="42" y="59"/>
                </a:cubicBezTo>
                <a:cubicBezTo>
                  <a:pt x="42" y="59"/>
                  <a:pt x="42" y="59"/>
                  <a:pt x="43" y="59"/>
                </a:cubicBezTo>
                <a:cubicBezTo>
                  <a:pt x="43" y="59"/>
                  <a:pt x="43" y="59"/>
                  <a:pt x="43" y="59"/>
                </a:cubicBezTo>
                <a:cubicBezTo>
                  <a:pt x="43" y="59"/>
                  <a:pt x="43" y="59"/>
                  <a:pt x="43" y="59"/>
                </a:cubicBezTo>
                <a:cubicBezTo>
                  <a:pt x="43" y="59"/>
                  <a:pt x="43" y="59"/>
                  <a:pt x="43" y="59"/>
                </a:cubicBezTo>
                <a:cubicBezTo>
                  <a:pt x="43" y="59"/>
                  <a:pt x="43" y="59"/>
                  <a:pt x="43" y="59"/>
                </a:cubicBezTo>
                <a:cubicBezTo>
                  <a:pt x="43" y="59"/>
                  <a:pt x="43" y="59"/>
                  <a:pt x="43" y="59"/>
                </a:cubicBezTo>
                <a:cubicBezTo>
                  <a:pt x="43" y="59"/>
                  <a:pt x="43" y="59"/>
                  <a:pt x="43" y="59"/>
                </a:cubicBezTo>
                <a:cubicBezTo>
                  <a:pt x="43" y="59"/>
                  <a:pt x="43" y="59"/>
                  <a:pt x="43" y="59"/>
                </a:cubicBezTo>
                <a:cubicBezTo>
                  <a:pt x="43" y="59"/>
                  <a:pt x="43" y="59"/>
                  <a:pt x="43" y="59"/>
                </a:cubicBezTo>
                <a:cubicBezTo>
                  <a:pt x="43" y="59"/>
                  <a:pt x="43" y="59"/>
                  <a:pt x="43" y="59"/>
                </a:cubicBezTo>
                <a:cubicBezTo>
                  <a:pt x="43" y="59"/>
                  <a:pt x="43" y="59"/>
                  <a:pt x="43" y="59"/>
                </a:cubicBezTo>
                <a:cubicBezTo>
                  <a:pt x="43" y="59"/>
                  <a:pt x="43" y="59"/>
                  <a:pt x="43" y="59"/>
                </a:cubicBezTo>
                <a:cubicBezTo>
                  <a:pt x="43" y="59"/>
                  <a:pt x="43" y="59"/>
                  <a:pt x="43" y="59"/>
                </a:cubicBezTo>
                <a:cubicBezTo>
                  <a:pt x="43" y="59"/>
                  <a:pt x="43" y="59"/>
                  <a:pt x="43" y="59"/>
                </a:cubicBezTo>
                <a:cubicBezTo>
                  <a:pt x="43" y="59"/>
                  <a:pt x="43" y="59"/>
                  <a:pt x="43" y="59"/>
                </a:cubicBezTo>
                <a:cubicBezTo>
                  <a:pt x="43" y="59"/>
                  <a:pt x="43" y="59"/>
                  <a:pt x="43" y="60"/>
                </a:cubicBezTo>
                <a:cubicBezTo>
                  <a:pt x="43" y="60"/>
                  <a:pt x="43" y="60"/>
                  <a:pt x="44" y="60"/>
                </a:cubicBezTo>
                <a:cubicBezTo>
                  <a:pt x="44" y="60"/>
                  <a:pt x="44" y="60"/>
                  <a:pt x="44" y="60"/>
                </a:cubicBezTo>
                <a:cubicBezTo>
                  <a:pt x="44" y="60"/>
                  <a:pt x="44" y="60"/>
                  <a:pt x="44" y="60"/>
                </a:cubicBezTo>
                <a:cubicBezTo>
                  <a:pt x="44" y="60"/>
                  <a:pt x="44" y="60"/>
                  <a:pt x="44" y="60"/>
                </a:cubicBezTo>
                <a:cubicBezTo>
                  <a:pt x="44" y="60"/>
                  <a:pt x="44" y="60"/>
                  <a:pt x="44" y="60"/>
                </a:cubicBezTo>
                <a:cubicBezTo>
                  <a:pt x="44" y="61"/>
                  <a:pt x="44" y="61"/>
                  <a:pt x="44" y="61"/>
                </a:cubicBezTo>
                <a:cubicBezTo>
                  <a:pt x="44" y="61"/>
                  <a:pt x="44" y="61"/>
                  <a:pt x="44" y="61"/>
                </a:cubicBezTo>
                <a:cubicBezTo>
                  <a:pt x="44" y="61"/>
                  <a:pt x="44" y="62"/>
                  <a:pt x="44" y="62"/>
                </a:cubicBezTo>
                <a:cubicBezTo>
                  <a:pt x="44" y="61"/>
                  <a:pt x="44" y="61"/>
                  <a:pt x="44" y="62"/>
                </a:cubicBezTo>
                <a:cubicBezTo>
                  <a:pt x="44" y="62"/>
                  <a:pt x="44" y="62"/>
                  <a:pt x="45" y="62"/>
                </a:cubicBezTo>
                <a:cubicBezTo>
                  <a:pt x="45" y="62"/>
                  <a:pt x="45" y="62"/>
                  <a:pt x="45" y="62"/>
                </a:cubicBezTo>
                <a:cubicBezTo>
                  <a:pt x="45" y="62"/>
                  <a:pt x="45" y="62"/>
                  <a:pt x="45" y="62"/>
                </a:cubicBezTo>
                <a:cubicBezTo>
                  <a:pt x="45" y="62"/>
                  <a:pt x="45" y="62"/>
                  <a:pt x="45" y="62"/>
                </a:cubicBezTo>
                <a:cubicBezTo>
                  <a:pt x="45" y="62"/>
                  <a:pt x="45" y="62"/>
                  <a:pt x="45" y="62"/>
                </a:cubicBezTo>
                <a:cubicBezTo>
                  <a:pt x="45" y="62"/>
                  <a:pt x="45" y="62"/>
                  <a:pt x="45" y="62"/>
                </a:cubicBezTo>
                <a:cubicBezTo>
                  <a:pt x="45" y="62"/>
                  <a:pt x="45" y="62"/>
                  <a:pt x="45" y="62"/>
                </a:cubicBezTo>
                <a:cubicBezTo>
                  <a:pt x="46" y="63"/>
                  <a:pt x="46" y="63"/>
                  <a:pt x="46" y="63"/>
                </a:cubicBezTo>
                <a:cubicBezTo>
                  <a:pt x="46" y="63"/>
                  <a:pt x="46" y="63"/>
                  <a:pt x="46" y="63"/>
                </a:cubicBezTo>
                <a:cubicBezTo>
                  <a:pt x="47" y="63"/>
                  <a:pt x="47" y="63"/>
                  <a:pt x="47" y="63"/>
                </a:cubicBezTo>
                <a:cubicBezTo>
                  <a:pt x="47" y="63"/>
                  <a:pt x="48" y="63"/>
                  <a:pt x="48" y="63"/>
                </a:cubicBezTo>
                <a:cubicBezTo>
                  <a:pt x="48" y="63"/>
                  <a:pt x="48" y="63"/>
                  <a:pt x="48" y="63"/>
                </a:cubicBezTo>
                <a:cubicBezTo>
                  <a:pt x="48" y="63"/>
                  <a:pt x="48" y="62"/>
                  <a:pt x="48" y="62"/>
                </a:cubicBezTo>
                <a:cubicBezTo>
                  <a:pt x="48" y="62"/>
                  <a:pt x="49" y="62"/>
                  <a:pt x="49" y="62"/>
                </a:cubicBezTo>
                <a:cubicBezTo>
                  <a:pt x="49" y="62"/>
                  <a:pt x="49" y="62"/>
                  <a:pt x="49" y="63"/>
                </a:cubicBezTo>
                <a:cubicBezTo>
                  <a:pt x="49" y="63"/>
                  <a:pt x="49" y="63"/>
                  <a:pt x="50" y="64"/>
                </a:cubicBezTo>
                <a:cubicBezTo>
                  <a:pt x="50" y="64"/>
                  <a:pt x="50" y="64"/>
                  <a:pt x="50" y="64"/>
                </a:cubicBezTo>
                <a:cubicBezTo>
                  <a:pt x="50" y="64"/>
                  <a:pt x="50" y="64"/>
                  <a:pt x="50" y="64"/>
                </a:cubicBezTo>
                <a:cubicBezTo>
                  <a:pt x="50" y="64"/>
                  <a:pt x="50" y="64"/>
                  <a:pt x="50" y="64"/>
                </a:cubicBezTo>
                <a:cubicBezTo>
                  <a:pt x="50" y="64"/>
                  <a:pt x="50" y="64"/>
                  <a:pt x="50" y="64"/>
                </a:cubicBezTo>
                <a:cubicBezTo>
                  <a:pt x="50" y="64"/>
                  <a:pt x="50" y="64"/>
                  <a:pt x="50" y="64"/>
                </a:cubicBezTo>
                <a:cubicBezTo>
                  <a:pt x="50" y="64"/>
                  <a:pt x="50" y="64"/>
                  <a:pt x="50" y="64"/>
                </a:cubicBezTo>
                <a:cubicBezTo>
                  <a:pt x="50" y="64"/>
                  <a:pt x="50" y="64"/>
                  <a:pt x="50" y="64"/>
                </a:cubicBezTo>
                <a:cubicBezTo>
                  <a:pt x="50" y="65"/>
                  <a:pt x="50" y="65"/>
                  <a:pt x="50" y="65"/>
                </a:cubicBezTo>
                <a:cubicBezTo>
                  <a:pt x="49" y="65"/>
                  <a:pt x="49" y="65"/>
                  <a:pt x="49" y="65"/>
                </a:cubicBezTo>
                <a:cubicBezTo>
                  <a:pt x="49" y="66"/>
                  <a:pt x="49" y="66"/>
                  <a:pt x="49" y="66"/>
                </a:cubicBezTo>
                <a:cubicBezTo>
                  <a:pt x="49" y="66"/>
                  <a:pt x="49" y="66"/>
                  <a:pt x="49" y="67"/>
                </a:cubicBezTo>
                <a:cubicBezTo>
                  <a:pt x="49" y="67"/>
                  <a:pt x="49" y="67"/>
                  <a:pt x="49" y="67"/>
                </a:cubicBezTo>
                <a:cubicBezTo>
                  <a:pt x="48" y="67"/>
                  <a:pt x="48" y="67"/>
                  <a:pt x="48" y="67"/>
                </a:cubicBezTo>
                <a:cubicBezTo>
                  <a:pt x="48" y="67"/>
                  <a:pt x="48" y="68"/>
                  <a:pt x="48" y="68"/>
                </a:cubicBezTo>
                <a:cubicBezTo>
                  <a:pt x="48" y="68"/>
                  <a:pt x="47" y="68"/>
                  <a:pt x="47" y="68"/>
                </a:cubicBezTo>
                <a:cubicBezTo>
                  <a:pt x="47" y="68"/>
                  <a:pt x="47" y="68"/>
                  <a:pt x="47" y="68"/>
                </a:cubicBezTo>
                <a:cubicBezTo>
                  <a:pt x="47" y="68"/>
                  <a:pt x="47" y="68"/>
                  <a:pt x="47" y="68"/>
                </a:cubicBezTo>
                <a:cubicBezTo>
                  <a:pt x="47" y="69"/>
                  <a:pt x="47" y="69"/>
                  <a:pt x="47" y="69"/>
                </a:cubicBezTo>
                <a:cubicBezTo>
                  <a:pt x="47" y="69"/>
                  <a:pt x="46" y="69"/>
                  <a:pt x="46" y="69"/>
                </a:cubicBezTo>
                <a:cubicBezTo>
                  <a:pt x="46" y="70"/>
                  <a:pt x="46" y="70"/>
                  <a:pt x="46" y="70"/>
                </a:cubicBezTo>
                <a:cubicBezTo>
                  <a:pt x="46" y="70"/>
                  <a:pt x="45" y="70"/>
                  <a:pt x="45" y="70"/>
                </a:cubicBezTo>
                <a:cubicBezTo>
                  <a:pt x="45" y="71"/>
                  <a:pt x="45" y="71"/>
                  <a:pt x="45" y="71"/>
                </a:cubicBezTo>
                <a:cubicBezTo>
                  <a:pt x="45" y="72"/>
                  <a:pt x="45" y="72"/>
                  <a:pt x="45" y="72"/>
                </a:cubicBezTo>
                <a:cubicBezTo>
                  <a:pt x="45" y="72"/>
                  <a:pt x="45" y="72"/>
                  <a:pt x="45" y="72"/>
                </a:cubicBezTo>
                <a:cubicBezTo>
                  <a:pt x="45" y="72"/>
                  <a:pt x="45" y="72"/>
                  <a:pt x="45" y="72"/>
                </a:cubicBezTo>
                <a:cubicBezTo>
                  <a:pt x="45" y="72"/>
                  <a:pt x="45" y="72"/>
                  <a:pt x="45" y="72"/>
                </a:cubicBezTo>
                <a:cubicBezTo>
                  <a:pt x="45" y="72"/>
                  <a:pt x="45" y="72"/>
                  <a:pt x="45" y="72"/>
                </a:cubicBezTo>
                <a:cubicBezTo>
                  <a:pt x="45" y="72"/>
                  <a:pt x="45" y="72"/>
                  <a:pt x="45" y="72"/>
                </a:cubicBezTo>
                <a:cubicBezTo>
                  <a:pt x="45" y="72"/>
                  <a:pt x="45" y="72"/>
                  <a:pt x="45" y="72"/>
                </a:cubicBezTo>
                <a:cubicBezTo>
                  <a:pt x="45" y="72"/>
                  <a:pt x="45" y="72"/>
                  <a:pt x="45" y="72"/>
                </a:cubicBezTo>
                <a:cubicBezTo>
                  <a:pt x="44" y="72"/>
                  <a:pt x="44" y="72"/>
                  <a:pt x="44" y="72"/>
                </a:cubicBezTo>
                <a:cubicBezTo>
                  <a:pt x="44" y="73"/>
                  <a:pt x="44" y="73"/>
                  <a:pt x="44" y="73"/>
                </a:cubicBezTo>
                <a:cubicBezTo>
                  <a:pt x="44" y="73"/>
                  <a:pt x="44" y="73"/>
                  <a:pt x="44" y="73"/>
                </a:cubicBezTo>
                <a:cubicBezTo>
                  <a:pt x="44" y="73"/>
                  <a:pt x="44" y="74"/>
                  <a:pt x="44" y="74"/>
                </a:cubicBezTo>
                <a:cubicBezTo>
                  <a:pt x="44" y="74"/>
                  <a:pt x="45" y="74"/>
                  <a:pt x="45" y="74"/>
                </a:cubicBezTo>
                <a:cubicBezTo>
                  <a:pt x="45" y="75"/>
                  <a:pt x="45" y="75"/>
                  <a:pt x="45" y="75"/>
                </a:cubicBezTo>
                <a:cubicBezTo>
                  <a:pt x="45" y="75"/>
                  <a:pt x="45" y="76"/>
                  <a:pt x="45" y="76"/>
                </a:cubicBezTo>
                <a:cubicBezTo>
                  <a:pt x="45" y="76"/>
                  <a:pt x="46" y="78"/>
                  <a:pt x="46" y="78"/>
                </a:cubicBezTo>
                <a:cubicBezTo>
                  <a:pt x="46" y="78"/>
                  <a:pt x="47" y="79"/>
                  <a:pt x="46" y="79"/>
                </a:cubicBezTo>
                <a:cubicBezTo>
                  <a:pt x="46" y="80"/>
                  <a:pt x="46" y="80"/>
                  <a:pt x="46" y="80"/>
                </a:cubicBezTo>
                <a:cubicBezTo>
                  <a:pt x="46" y="81"/>
                  <a:pt x="46" y="82"/>
                  <a:pt x="47" y="82"/>
                </a:cubicBezTo>
                <a:cubicBezTo>
                  <a:pt x="47" y="82"/>
                  <a:pt x="47" y="82"/>
                  <a:pt x="47" y="83"/>
                </a:cubicBezTo>
                <a:cubicBezTo>
                  <a:pt x="47" y="83"/>
                  <a:pt x="48" y="83"/>
                  <a:pt x="48" y="83"/>
                </a:cubicBezTo>
                <a:cubicBezTo>
                  <a:pt x="49" y="83"/>
                  <a:pt x="49" y="84"/>
                  <a:pt x="49" y="84"/>
                </a:cubicBezTo>
                <a:cubicBezTo>
                  <a:pt x="50" y="84"/>
                  <a:pt x="50" y="85"/>
                  <a:pt x="50" y="85"/>
                </a:cubicBezTo>
                <a:cubicBezTo>
                  <a:pt x="50" y="85"/>
                  <a:pt x="50" y="85"/>
                  <a:pt x="50" y="85"/>
                </a:cubicBezTo>
                <a:cubicBezTo>
                  <a:pt x="50" y="85"/>
                  <a:pt x="50" y="85"/>
                  <a:pt x="50" y="85"/>
                </a:cubicBezTo>
                <a:cubicBezTo>
                  <a:pt x="50" y="85"/>
                  <a:pt x="50" y="85"/>
                  <a:pt x="50" y="85"/>
                </a:cubicBezTo>
                <a:cubicBezTo>
                  <a:pt x="50" y="85"/>
                  <a:pt x="50" y="86"/>
                  <a:pt x="50" y="86"/>
                </a:cubicBezTo>
                <a:cubicBezTo>
                  <a:pt x="50" y="86"/>
                  <a:pt x="50" y="86"/>
                  <a:pt x="50" y="86"/>
                </a:cubicBezTo>
                <a:cubicBezTo>
                  <a:pt x="50" y="86"/>
                  <a:pt x="50" y="86"/>
                  <a:pt x="50" y="86"/>
                </a:cubicBezTo>
                <a:cubicBezTo>
                  <a:pt x="50" y="86"/>
                  <a:pt x="50" y="87"/>
                  <a:pt x="50" y="87"/>
                </a:cubicBezTo>
                <a:cubicBezTo>
                  <a:pt x="50" y="87"/>
                  <a:pt x="50" y="87"/>
                  <a:pt x="50" y="88"/>
                </a:cubicBezTo>
                <a:cubicBezTo>
                  <a:pt x="50" y="88"/>
                  <a:pt x="49" y="89"/>
                  <a:pt x="49" y="89"/>
                </a:cubicBezTo>
                <a:cubicBezTo>
                  <a:pt x="49" y="89"/>
                  <a:pt x="49" y="90"/>
                  <a:pt x="49" y="90"/>
                </a:cubicBezTo>
                <a:cubicBezTo>
                  <a:pt x="49" y="90"/>
                  <a:pt x="49" y="90"/>
                  <a:pt x="49" y="91"/>
                </a:cubicBezTo>
                <a:cubicBezTo>
                  <a:pt x="48" y="91"/>
                  <a:pt x="48" y="92"/>
                  <a:pt x="48" y="92"/>
                </a:cubicBezTo>
                <a:cubicBezTo>
                  <a:pt x="48" y="92"/>
                  <a:pt x="48" y="93"/>
                  <a:pt x="48" y="94"/>
                </a:cubicBezTo>
                <a:cubicBezTo>
                  <a:pt x="48" y="94"/>
                  <a:pt x="47" y="95"/>
                  <a:pt x="47" y="95"/>
                </a:cubicBezTo>
                <a:cubicBezTo>
                  <a:pt x="47" y="95"/>
                  <a:pt x="46" y="96"/>
                  <a:pt x="47" y="96"/>
                </a:cubicBezTo>
                <a:cubicBezTo>
                  <a:pt x="47" y="96"/>
                  <a:pt x="47" y="96"/>
                  <a:pt x="47" y="97"/>
                </a:cubicBezTo>
                <a:cubicBezTo>
                  <a:pt x="46" y="97"/>
                  <a:pt x="46" y="98"/>
                  <a:pt x="46" y="98"/>
                </a:cubicBezTo>
                <a:cubicBezTo>
                  <a:pt x="46" y="99"/>
                  <a:pt x="46" y="100"/>
                  <a:pt x="46" y="100"/>
                </a:cubicBezTo>
                <a:cubicBezTo>
                  <a:pt x="46" y="100"/>
                  <a:pt x="45" y="101"/>
                  <a:pt x="45" y="101"/>
                </a:cubicBezTo>
                <a:cubicBezTo>
                  <a:pt x="45" y="101"/>
                  <a:pt x="44" y="103"/>
                  <a:pt x="44" y="103"/>
                </a:cubicBezTo>
                <a:cubicBezTo>
                  <a:pt x="44" y="103"/>
                  <a:pt x="43" y="104"/>
                  <a:pt x="43" y="105"/>
                </a:cubicBezTo>
                <a:cubicBezTo>
                  <a:pt x="43" y="105"/>
                  <a:pt x="42" y="105"/>
                  <a:pt x="43" y="105"/>
                </a:cubicBezTo>
                <a:cubicBezTo>
                  <a:pt x="43" y="106"/>
                  <a:pt x="43" y="106"/>
                  <a:pt x="43" y="106"/>
                </a:cubicBezTo>
                <a:cubicBezTo>
                  <a:pt x="42" y="107"/>
                  <a:pt x="43" y="107"/>
                  <a:pt x="43" y="107"/>
                </a:cubicBezTo>
                <a:cubicBezTo>
                  <a:pt x="42" y="108"/>
                  <a:pt x="42" y="108"/>
                  <a:pt x="42" y="108"/>
                </a:cubicBezTo>
                <a:cubicBezTo>
                  <a:pt x="42" y="109"/>
                  <a:pt x="42" y="109"/>
                  <a:pt x="42" y="110"/>
                </a:cubicBezTo>
                <a:cubicBezTo>
                  <a:pt x="41" y="110"/>
                  <a:pt x="41" y="111"/>
                  <a:pt x="41" y="111"/>
                </a:cubicBezTo>
                <a:cubicBezTo>
                  <a:pt x="41" y="111"/>
                  <a:pt x="41" y="111"/>
                  <a:pt x="41" y="112"/>
                </a:cubicBezTo>
                <a:cubicBezTo>
                  <a:pt x="41" y="112"/>
                  <a:pt x="41" y="113"/>
                  <a:pt x="41" y="113"/>
                </a:cubicBezTo>
                <a:cubicBezTo>
                  <a:pt x="41" y="113"/>
                  <a:pt x="41" y="112"/>
                  <a:pt x="41" y="112"/>
                </a:cubicBezTo>
                <a:cubicBezTo>
                  <a:pt x="41" y="112"/>
                  <a:pt x="42" y="111"/>
                  <a:pt x="42" y="111"/>
                </a:cubicBezTo>
                <a:cubicBezTo>
                  <a:pt x="42" y="111"/>
                  <a:pt x="42" y="110"/>
                  <a:pt x="42" y="111"/>
                </a:cubicBezTo>
                <a:cubicBezTo>
                  <a:pt x="42" y="111"/>
                  <a:pt x="42" y="110"/>
                  <a:pt x="42" y="111"/>
                </a:cubicBezTo>
                <a:cubicBezTo>
                  <a:pt x="42" y="111"/>
                  <a:pt x="42" y="111"/>
                  <a:pt x="42" y="112"/>
                </a:cubicBezTo>
                <a:cubicBezTo>
                  <a:pt x="42" y="112"/>
                  <a:pt x="42" y="113"/>
                  <a:pt x="42" y="113"/>
                </a:cubicBezTo>
                <a:cubicBezTo>
                  <a:pt x="41" y="113"/>
                  <a:pt x="41" y="114"/>
                  <a:pt x="41" y="114"/>
                </a:cubicBezTo>
                <a:cubicBezTo>
                  <a:pt x="41" y="114"/>
                  <a:pt x="41" y="114"/>
                  <a:pt x="41" y="114"/>
                </a:cubicBezTo>
                <a:cubicBezTo>
                  <a:pt x="41" y="114"/>
                  <a:pt x="41" y="115"/>
                  <a:pt x="41" y="115"/>
                </a:cubicBezTo>
                <a:cubicBezTo>
                  <a:pt x="41" y="115"/>
                  <a:pt x="41" y="115"/>
                  <a:pt x="41" y="115"/>
                </a:cubicBezTo>
                <a:cubicBezTo>
                  <a:pt x="41" y="116"/>
                  <a:pt x="41" y="116"/>
                  <a:pt x="41" y="116"/>
                </a:cubicBezTo>
                <a:cubicBezTo>
                  <a:pt x="40" y="116"/>
                  <a:pt x="40" y="117"/>
                  <a:pt x="40" y="117"/>
                </a:cubicBezTo>
                <a:cubicBezTo>
                  <a:pt x="40" y="117"/>
                  <a:pt x="40" y="117"/>
                  <a:pt x="40" y="117"/>
                </a:cubicBezTo>
                <a:cubicBezTo>
                  <a:pt x="40" y="117"/>
                  <a:pt x="40" y="117"/>
                  <a:pt x="39" y="117"/>
                </a:cubicBezTo>
                <a:cubicBezTo>
                  <a:pt x="39" y="116"/>
                  <a:pt x="39" y="116"/>
                  <a:pt x="39" y="116"/>
                </a:cubicBezTo>
                <a:cubicBezTo>
                  <a:pt x="39" y="117"/>
                  <a:pt x="39" y="117"/>
                  <a:pt x="39" y="117"/>
                </a:cubicBezTo>
                <a:cubicBezTo>
                  <a:pt x="38" y="117"/>
                  <a:pt x="38" y="118"/>
                  <a:pt x="38" y="118"/>
                </a:cubicBezTo>
                <a:cubicBezTo>
                  <a:pt x="38" y="118"/>
                  <a:pt x="39" y="118"/>
                  <a:pt x="39" y="118"/>
                </a:cubicBezTo>
                <a:cubicBezTo>
                  <a:pt x="39" y="118"/>
                  <a:pt x="39" y="119"/>
                  <a:pt x="39" y="119"/>
                </a:cubicBezTo>
                <a:cubicBezTo>
                  <a:pt x="39" y="119"/>
                  <a:pt x="39" y="119"/>
                  <a:pt x="39" y="120"/>
                </a:cubicBezTo>
                <a:cubicBezTo>
                  <a:pt x="39" y="120"/>
                  <a:pt x="40" y="120"/>
                  <a:pt x="39" y="120"/>
                </a:cubicBezTo>
                <a:cubicBezTo>
                  <a:pt x="39" y="120"/>
                  <a:pt x="39" y="120"/>
                  <a:pt x="39" y="120"/>
                </a:cubicBezTo>
                <a:cubicBezTo>
                  <a:pt x="38" y="120"/>
                  <a:pt x="39" y="120"/>
                  <a:pt x="39" y="121"/>
                </a:cubicBezTo>
                <a:cubicBezTo>
                  <a:pt x="39" y="121"/>
                  <a:pt x="38" y="121"/>
                  <a:pt x="38" y="121"/>
                </a:cubicBezTo>
                <a:cubicBezTo>
                  <a:pt x="38" y="121"/>
                  <a:pt x="38" y="122"/>
                  <a:pt x="38" y="122"/>
                </a:cubicBezTo>
                <a:cubicBezTo>
                  <a:pt x="38" y="122"/>
                  <a:pt x="38" y="122"/>
                  <a:pt x="38" y="122"/>
                </a:cubicBezTo>
                <a:cubicBezTo>
                  <a:pt x="38" y="122"/>
                  <a:pt x="38" y="123"/>
                  <a:pt x="38" y="123"/>
                </a:cubicBezTo>
                <a:cubicBezTo>
                  <a:pt x="38" y="123"/>
                  <a:pt x="38" y="124"/>
                  <a:pt x="38" y="124"/>
                </a:cubicBezTo>
                <a:cubicBezTo>
                  <a:pt x="37" y="124"/>
                  <a:pt x="38" y="124"/>
                  <a:pt x="38" y="125"/>
                </a:cubicBezTo>
                <a:cubicBezTo>
                  <a:pt x="37" y="125"/>
                  <a:pt x="37" y="125"/>
                  <a:pt x="38" y="125"/>
                </a:cubicBezTo>
                <a:cubicBezTo>
                  <a:pt x="38" y="125"/>
                  <a:pt x="38" y="125"/>
                  <a:pt x="37" y="126"/>
                </a:cubicBezTo>
                <a:cubicBezTo>
                  <a:pt x="37" y="126"/>
                  <a:pt x="37" y="126"/>
                  <a:pt x="37" y="126"/>
                </a:cubicBezTo>
                <a:cubicBezTo>
                  <a:pt x="37" y="127"/>
                  <a:pt x="37" y="127"/>
                  <a:pt x="37" y="127"/>
                </a:cubicBezTo>
                <a:cubicBezTo>
                  <a:pt x="37" y="127"/>
                  <a:pt x="37" y="128"/>
                  <a:pt x="37" y="128"/>
                </a:cubicBezTo>
                <a:cubicBezTo>
                  <a:pt x="37" y="127"/>
                  <a:pt x="38" y="127"/>
                  <a:pt x="38" y="127"/>
                </a:cubicBezTo>
                <a:cubicBezTo>
                  <a:pt x="38" y="127"/>
                  <a:pt x="38" y="127"/>
                  <a:pt x="37" y="128"/>
                </a:cubicBezTo>
                <a:cubicBezTo>
                  <a:pt x="37" y="128"/>
                  <a:pt x="37" y="128"/>
                  <a:pt x="37" y="129"/>
                </a:cubicBezTo>
                <a:cubicBezTo>
                  <a:pt x="38" y="129"/>
                  <a:pt x="38" y="128"/>
                  <a:pt x="38" y="129"/>
                </a:cubicBezTo>
                <a:cubicBezTo>
                  <a:pt x="38" y="129"/>
                  <a:pt x="38" y="129"/>
                  <a:pt x="38" y="128"/>
                </a:cubicBezTo>
                <a:cubicBezTo>
                  <a:pt x="39" y="128"/>
                  <a:pt x="39" y="128"/>
                  <a:pt x="39" y="128"/>
                </a:cubicBezTo>
                <a:cubicBezTo>
                  <a:pt x="39" y="128"/>
                  <a:pt x="39" y="129"/>
                  <a:pt x="39" y="128"/>
                </a:cubicBezTo>
                <a:cubicBezTo>
                  <a:pt x="40" y="128"/>
                  <a:pt x="40" y="128"/>
                  <a:pt x="40" y="128"/>
                </a:cubicBezTo>
                <a:cubicBezTo>
                  <a:pt x="40" y="128"/>
                  <a:pt x="40" y="128"/>
                  <a:pt x="41" y="127"/>
                </a:cubicBezTo>
                <a:cubicBezTo>
                  <a:pt x="41"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7"/>
                  <a:pt x="42" y="127"/>
                  <a:pt x="42" y="127"/>
                </a:cubicBezTo>
                <a:cubicBezTo>
                  <a:pt x="42" y="126"/>
                  <a:pt x="42" y="126"/>
                  <a:pt x="42" y="126"/>
                </a:cubicBezTo>
                <a:cubicBezTo>
                  <a:pt x="42" y="126"/>
                  <a:pt x="42" y="125"/>
                  <a:pt x="42" y="125"/>
                </a:cubicBezTo>
                <a:cubicBezTo>
                  <a:pt x="42" y="125"/>
                  <a:pt x="43" y="125"/>
                  <a:pt x="43" y="124"/>
                </a:cubicBezTo>
                <a:cubicBezTo>
                  <a:pt x="43" y="124"/>
                  <a:pt x="43" y="124"/>
                  <a:pt x="43" y="124"/>
                </a:cubicBezTo>
                <a:cubicBezTo>
                  <a:pt x="43" y="124"/>
                  <a:pt x="43" y="124"/>
                  <a:pt x="43" y="124"/>
                </a:cubicBezTo>
                <a:cubicBezTo>
                  <a:pt x="44" y="124"/>
                  <a:pt x="44" y="124"/>
                  <a:pt x="44" y="123"/>
                </a:cubicBezTo>
                <a:cubicBezTo>
                  <a:pt x="44" y="123"/>
                  <a:pt x="45" y="123"/>
                  <a:pt x="45" y="122"/>
                </a:cubicBezTo>
                <a:cubicBezTo>
                  <a:pt x="45" y="122"/>
                  <a:pt x="45" y="121"/>
                  <a:pt x="46" y="121"/>
                </a:cubicBezTo>
                <a:cubicBezTo>
                  <a:pt x="46" y="120"/>
                  <a:pt x="46" y="120"/>
                  <a:pt x="46" y="120"/>
                </a:cubicBezTo>
                <a:cubicBezTo>
                  <a:pt x="47" y="120"/>
                  <a:pt x="47" y="119"/>
                  <a:pt x="47" y="119"/>
                </a:cubicBezTo>
                <a:cubicBezTo>
                  <a:pt x="47" y="118"/>
                  <a:pt x="46" y="118"/>
                  <a:pt x="46" y="118"/>
                </a:cubicBezTo>
                <a:cubicBezTo>
                  <a:pt x="46" y="118"/>
                  <a:pt x="45" y="117"/>
                  <a:pt x="46" y="117"/>
                </a:cubicBezTo>
                <a:cubicBezTo>
                  <a:pt x="46" y="116"/>
                  <a:pt x="46" y="116"/>
                  <a:pt x="46" y="116"/>
                </a:cubicBezTo>
                <a:cubicBezTo>
                  <a:pt x="47" y="115"/>
                  <a:pt x="48" y="115"/>
                  <a:pt x="48" y="115"/>
                </a:cubicBezTo>
                <a:cubicBezTo>
                  <a:pt x="48" y="115"/>
                  <a:pt x="48" y="115"/>
                  <a:pt x="48" y="115"/>
                </a:cubicBezTo>
                <a:cubicBezTo>
                  <a:pt x="48" y="115"/>
                  <a:pt x="48" y="114"/>
                  <a:pt x="49" y="114"/>
                </a:cubicBezTo>
                <a:cubicBezTo>
                  <a:pt x="49" y="114"/>
                  <a:pt x="49" y="113"/>
                  <a:pt x="49" y="113"/>
                </a:cubicBezTo>
                <a:cubicBezTo>
                  <a:pt x="49" y="113"/>
                  <a:pt x="50" y="112"/>
                  <a:pt x="50" y="112"/>
                </a:cubicBezTo>
                <a:cubicBezTo>
                  <a:pt x="50" y="112"/>
                  <a:pt x="49" y="112"/>
                  <a:pt x="49" y="112"/>
                </a:cubicBezTo>
                <a:cubicBezTo>
                  <a:pt x="50" y="112"/>
                  <a:pt x="50" y="111"/>
                  <a:pt x="50" y="111"/>
                </a:cubicBezTo>
                <a:cubicBezTo>
                  <a:pt x="50" y="111"/>
                  <a:pt x="49" y="110"/>
                  <a:pt x="50" y="110"/>
                </a:cubicBezTo>
                <a:cubicBezTo>
                  <a:pt x="50" y="110"/>
                  <a:pt x="50" y="109"/>
                  <a:pt x="50" y="109"/>
                </a:cubicBezTo>
                <a:cubicBezTo>
                  <a:pt x="50" y="110"/>
                  <a:pt x="51" y="110"/>
                  <a:pt x="51" y="110"/>
                </a:cubicBezTo>
                <a:cubicBezTo>
                  <a:pt x="52" y="110"/>
                  <a:pt x="52" y="110"/>
                  <a:pt x="52" y="110"/>
                </a:cubicBezTo>
                <a:cubicBezTo>
                  <a:pt x="52" y="109"/>
                  <a:pt x="52" y="109"/>
                  <a:pt x="53" y="108"/>
                </a:cubicBezTo>
                <a:cubicBezTo>
                  <a:pt x="53" y="108"/>
                  <a:pt x="53" y="107"/>
                  <a:pt x="53" y="107"/>
                </a:cubicBezTo>
                <a:cubicBezTo>
                  <a:pt x="53" y="107"/>
                  <a:pt x="53" y="107"/>
                  <a:pt x="54" y="107"/>
                </a:cubicBezTo>
                <a:cubicBezTo>
                  <a:pt x="54" y="107"/>
                  <a:pt x="55" y="107"/>
                  <a:pt x="55" y="107"/>
                </a:cubicBezTo>
                <a:cubicBezTo>
                  <a:pt x="56" y="107"/>
                  <a:pt x="57" y="106"/>
                  <a:pt x="58" y="106"/>
                </a:cubicBezTo>
                <a:cubicBezTo>
                  <a:pt x="58" y="105"/>
                  <a:pt x="58" y="105"/>
                  <a:pt x="58" y="104"/>
                </a:cubicBezTo>
                <a:cubicBezTo>
                  <a:pt x="58" y="104"/>
                  <a:pt x="58" y="104"/>
                  <a:pt x="58" y="104"/>
                </a:cubicBezTo>
                <a:cubicBezTo>
                  <a:pt x="58" y="104"/>
                  <a:pt x="58" y="103"/>
                  <a:pt x="58" y="103"/>
                </a:cubicBezTo>
                <a:cubicBezTo>
                  <a:pt x="58" y="103"/>
                  <a:pt x="58" y="103"/>
                  <a:pt x="58" y="102"/>
                </a:cubicBezTo>
                <a:cubicBezTo>
                  <a:pt x="58" y="102"/>
                  <a:pt x="58" y="102"/>
                  <a:pt x="57" y="101"/>
                </a:cubicBezTo>
                <a:cubicBezTo>
                  <a:pt x="57" y="101"/>
                  <a:pt x="57" y="101"/>
                  <a:pt x="57" y="101"/>
                </a:cubicBezTo>
                <a:cubicBezTo>
                  <a:pt x="57" y="101"/>
                  <a:pt x="57" y="101"/>
                  <a:pt x="57" y="101"/>
                </a:cubicBezTo>
                <a:cubicBezTo>
                  <a:pt x="57" y="101"/>
                  <a:pt x="57" y="101"/>
                  <a:pt x="57" y="101"/>
                </a:cubicBezTo>
                <a:cubicBezTo>
                  <a:pt x="58" y="101"/>
                  <a:pt x="58" y="101"/>
                  <a:pt x="58" y="101"/>
                </a:cubicBezTo>
                <a:cubicBezTo>
                  <a:pt x="58" y="101"/>
                  <a:pt x="58" y="101"/>
                  <a:pt x="58" y="101"/>
                </a:cubicBezTo>
                <a:cubicBezTo>
                  <a:pt x="58" y="101"/>
                  <a:pt x="58" y="101"/>
                  <a:pt x="58" y="101"/>
                </a:cubicBezTo>
                <a:cubicBezTo>
                  <a:pt x="58" y="101"/>
                  <a:pt x="58" y="101"/>
                  <a:pt x="58" y="101"/>
                </a:cubicBezTo>
                <a:cubicBezTo>
                  <a:pt x="58" y="101"/>
                  <a:pt x="58" y="101"/>
                  <a:pt x="58" y="101"/>
                </a:cubicBezTo>
                <a:cubicBezTo>
                  <a:pt x="58" y="101"/>
                  <a:pt x="59" y="101"/>
                  <a:pt x="59" y="101"/>
                </a:cubicBezTo>
                <a:cubicBezTo>
                  <a:pt x="59" y="102"/>
                  <a:pt x="59" y="102"/>
                  <a:pt x="59" y="102"/>
                </a:cubicBezTo>
                <a:cubicBezTo>
                  <a:pt x="60" y="102"/>
                  <a:pt x="61" y="102"/>
                  <a:pt x="61" y="102"/>
                </a:cubicBezTo>
                <a:cubicBezTo>
                  <a:pt x="61" y="101"/>
                  <a:pt x="62" y="101"/>
                  <a:pt x="62" y="101"/>
                </a:cubicBezTo>
                <a:cubicBezTo>
                  <a:pt x="62" y="100"/>
                  <a:pt x="62" y="100"/>
                  <a:pt x="62" y="100"/>
                </a:cubicBezTo>
                <a:cubicBezTo>
                  <a:pt x="62" y="100"/>
                  <a:pt x="62" y="100"/>
                  <a:pt x="62" y="100"/>
                </a:cubicBezTo>
                <a:cubicBezTo>
                  <a:pt x="62" y="100"/>
                  <a:pt x="63" y="100"/>
                  <a:pt x="63" y="100"/>
                </a:cubicBezTo>
                <a:cubicBezTo>
                  <a:pt x="63" y="100"/>
                  <a:pt x="63" y="100"/>
                  <a:pt x="63" y="100"/>
                </a:cubicBezTo>
                <a:cubicBezTo>
                  <a:pt x="63" y="100"/>
                  <a:pt x="63" y="100"/>
                  <a:pt x="63" y="100"/>
                </a:cubicBezTo>
                <a:cubicBezTo>
                  <a:pt x="63" y="100"/>
                  <a:pt x="63" y="100"/>
                  <a:pt x="63" y="100"/>
                </a:cubicBezTo>
                <a:cubicBezTo>
                  <a:pt x="63" y="100"/>
                  <a:pt x="63" y="100"/>
                  <a:pt x="63" y="100"/>
                </a:cubicBezTo>
                <a:cubicBezTo>
                  <a:pt x="63" y="99"/>
                  <a:pt x="63" y="99"/>
                  <a:pt x="63" y="99"/>
                </a:cubicBezTo>
                <a:cubicBezTo>
                  <a:pt x="63" y="99"/>
                  <a:pt x="63" y="99"/>
                  <a:pt x="63" y="99"/>
                </a:cubicBezTo>
                <a:cubicBezTo>
                  <a:pt x="63" y="99"/>
                  <a:pt x="64" y="99"/>
                  <a:pt x="64" y="98"/>
                </a:cubicBezTo>
                <a:cubicBezTo>
                  <a:pt x="64" y="98"/>
                  <a:pt x="64" y="97"/>
                  <a:pt x="64" y="97"/>
                </a:cubicBezTo>
                <a:cubicBezTo>
                  <a:pt x="64" y="97"/>
                  <a:pt x="65" y="97"/>
                  <a:pt x="65" y="97"/>
                </a:cubicBezTo>
                <a:cubicBezTo>
                  <a:pt x="65" y="97"/>
                  <a:pt x="64" y="98"/>
                  <a:pt x="64" y="98"/>
                </a:cubicBezTo>
                <a:cubicBezTo>
                  <a:pt x="65" y="98"/>
                  <a:pt x="65" y="97"/>
                  <a:pt x="65" y="97"/>
                </a:cubicBezTo>
                <a:cubicBezTo>
                  <a:pt x="66" y="96"/>
                  <a:pt x="66" y="95"/>
                  <a:pt x="67" y="95"/>
                </a:cubicBezTo>
                <a:cubicBezTo>
                  <a:pt x="67" y="95"/>
                  <a:pt x="67" y="95"/>
                  <a:pt x="67" y="95"/>
                </a:cubicBezTo>
                <a:cubicBezTo>
                  <a:pt x="67" y="94"/>
                  <a:pt x="67" y="94"/>
                  <a:pt x="67" y="94"/>
                </a:cubicBezTo>
                <a:cubicBezTo>
                  <a:pt x="68" y="93"/>
                  <a:pt x="67" y="93"/>
                  <a:pt x="68" y="93"/>
                </a:cubicBezTo>
                <a:cubicBezTo>
                  <a:pt x="68" y="93"/>
                  <a:pt x="68" y="92"/>
                  <a:pt x="68" y="92"/>
                </a:cubicBezTo>
                <a:cubicBezTo>
                  <a:pt x="68" y="91"/>
                  <a:pt x="69" y="90"/>
                  <a:pt x="70" y="90"/>
                </a:cubicBezTo>
                <a:cubicBezTo>
                  <a:pt x="70" y="90"/>
                  <a:pt x="70" y="90"/>
                  <a:pt x="71" y="90"/>
                </a:cubicBezTo>
                <a:cubicBezTo>
                  <a:pt x="71" y="90"/>
                  <a:pt x="71" y="89"/>
                  <a:pt x="72" y="89"/>
                </a:cubicBezTo>
                <a:cubicBezTo>
                  <a:pt x="72" y="89"/>
                  <a:pt x="73" y="89"/>
                  <a:pt x="74" y="89"/>
                </a:cubicBezTo>
                <a:cubicBezTo>
                  <a:pt x="74" y="89"/>
                  <a:pt x="75" y="88"/>
                  <a:pt x="75" y="88"/>
                </a:cubicBezTo>
                <a:cubicBezTo>
                  <a:pt x="75" y="88"/>
                  <a:pt x="76" y="87"/>
                  <a:pt x="76" y="86"/>
                </a:cubicBezTo>
                <a:cubicBezTo>
                  <a:pt x="76" y="86"/>
                  <a:pt x="77" y="85"/>
                  <a:pt x="77" y="85"/>
                </a:cubicBezTo>
                <a:cubicBezTo>
                  <a:pt x="77" y="84"/>
                  <a:pt x="77" y="83"/>
                  <a:pt x="77" y="83"/>
                </a:cubicBezTo>
                <a:cubicBezTo>
                  <a:pt x="77" y="83"/>
                  <a:pt x="78" y="83"/>
                  <a:pt x="78" y="82"/>
                </a:cubicBezTo>
                <a:cubicBezTo>
                  <a:pt x="78" y="81"/>
                  <a:pt x="78" y="80"/>
                  <a:pt x="78" y="80"/>
                </a:cubicBezTo>
                <a:cubicBezTo>
                  <a:pt x="78" y="80"/>
                  <a:pt x="79" y="80"/>
                  <a:pt x="79" y="79"/>
                </a:cubicBezTo>
                <a:cubicBezTo>
                  <a:pt x="79" y="79"/>
                  <a:pt x="80" y="78"/>
                  <a:pt x="81" y="77"/>
                </a:cubicBezTo>
                <a:cubicBezTo>
                  <a:pt x="81" y="77"/>
                  <a:pt x="82" y="76"/>
                  <a:pt x="82" y="75"/>
                </a:cubicBezTo>
                <a:cubicBezTo>
                  <a:pt x="82" y="75"/>
                  <a:pt x="82" y="74"/>
                  <a:pt x="82" y="74"/>
                </a:cubicBezTo>
                <a:cubicBezTo>
                  <a:pt x="82" y="74"/>
                  <a:pt x="82" y="73"/>
                  <a:pt x="82" y="73"/>
                </a:cubicBezTo>
                <a:close/>
              </a:path>
            </a:pathLst>
          </a:custGeom>
          <a:solidFill>
            <a:srgbClr val="1570C1"/>
          </a:solidFill>
          <a:ln>
            <a:noFill/>
          </a:ln>
        </p:spPr>
        <p:txBody>
          <a:bodyPr/>
          <a:lstStyle/>
          <a:p>
            <a:endParaRPr lang="zh-CN" altLang="en-US"/>
          </a:p>
        </p:txBody>
      </p:sp>
      <p:sp>
        <p:nvSpPr>
          <p:cNvPr id="67" name="Freeform 60"/>
          <p:cNvSpPr>
            <a:spLocks/>
          </p:cNvSpPr>
          <p:nvPr/>
        </p:nvSpPr>
        <p:spPr bwMode="auto">
          <a:xfrm>
            <a:off x="2330054" y="4543425"/>
            <a:ext cx="144065" cy="122635"/>
          </a:xfrm>
          <a:custGeom>
            <a:avLst/>
            <a:gdLst>
              <a:gd name="T0" fmla="*/ 2147483647 w 6"/>
              <a:gd name="T1" fmla="*/ 2147483647 h 5"/>
              <a:gd name="T2" fmla="*/ 2147483647 w 6"/>
              <a:gd name="T3" fmla="*/ 2147483647 h 5"/>
              <a:gd name="T4" fmla="*/ 2147483647 w 6"/>
              <a:gd name="T5" fmla="*/ 2147483647 h 5"/>
              <a:gd name="T6" fmla="*/ 2147483647 w 6"/>
              <a:gd name="T7" fmla="*/ 2147483647 h 5"/>
              <a:gd name="T8" fmla="*/ 2147483647 w 6"/>
              <a:gd name="T9" fmla="*/ 2147483647 h 5"/>
              <a:gd name="T10" fmla="*/ 2147483647 w 6"/>
              <a:gd name="T11" fmla="*/ 2147483647 h 5"/>
              <a:gd name="T12" fmla="*/ 2147483647 w 6"/>
              <a:gd name="T13" fmla="*/ 2147483647 h 5"/>
              <a:gd name="T14" fmla="*/ 2147483647 w 6"/>
              <a:gd name="T15" fmla="*/ 2147483647 h 5"/>
              <a:gd name="T16" fmla="*/ 2147483647 w 6"/>
              <a:gd name="T17" fmla="*/ 2147483647 h 5"/>
              <a:gd name="T18" fmla="*/ 2147483647 w 6"/>
              <a:gd name="T19" fmla="*/ 2147483647 h 5"/>
              <a:gd name="T20" fmla="*/ 2147483647 w 6"/>
              <a:gd name="T21" fmla="*/ 2147483647 h 5"/>
              <a:gd name="T22" fmla="*/ 2147483647 w 6"/>
              <a:gd name="T23" fmla="*/ 2147483647 h 5"/>
              <a:gd name="T24" fmla="*/ 2147483647 w 6"/>
              <a:gd name="T25" fmla="*/ 2147483647 h 5"/>
              <a:gd name="T26" fmla="*/ 2147483647 w 6"/>
              <a:gd name="T27" fmla="*/ 2147483647 h 5"/>
              <a:gd name="T28" fmla="*/ 2147483647 w 6"/>
              <a:gd name="T29" fmla="*/ 2147483647 h 5"/>
              <a:gd name="T30" fmla="*/ 2147483647 w 6"/>
              <a:gd name="T31" fmla="*/ 2147483647 h 5"/>
              <a:gd name="T32" fmla="*/ 2147483647 w 6"/>
              <a:gd name="T33" fmla="*/ 2147483647 h 5"/>
              <a:gd name="T34" fmla="*/ 2147483647 w 6"/>
              <a:gd name="T35" fmla="*/ 2147483647 h 5"/>
              <a:gd name="T36" fmla="*/ 2147483647 w 6"/>
              <a:gd name="T37" fmla="*/ 2147483647 h 5"/>
              <a:gd name="T38" fmla="*/ 2147483647 w 6"/>
              <a:gd name="T39" fmla="*/ 2147483647 h 5"/>
              <a:gd name="T40" fmla="*/ 2147483647 w 6"/>
              <a:gd name="T41" fmla="*/ 2147483647 h 5"/>
              <a:gd name="T42" fmla="*/ 2147483647 w 6"/>
              <a:gd name="T43" fmla="*/ 2147483647 h 5"/>
              <a:gd name="T44" fmla="*/ 2147483647 w 6"/>
              <a:gd name="T45" fmla="*/ 2147483647 h 5"/>
              <a:gd name="T46" fmla="*/ 0 w 6"/>
              <a:gd name="T47" fmla="*/ 2147483647 h 5"/>
              <a:gd name="T48" fmla="*/ 0 w 6"/>
              <a:gd name="T49" fmla="*/ 2147483647 h 5"/>
              <a:gd name="T50" fmla="*/ 2147483647 w 6"/>
              <a:gd name="T51" fmla="*/ 2147483647 h 5"/>
              <a:gd name="T52" fmla="*/ 2147483647 w 6"/>
              <a:gd name="T53" fmla="*/ 2147483647 h 5"/>
              <a:gd name="T54" fmla="*/ 2147483647 w 6"/>
              <a:gd name="T55" fmla="*/ 2147483647 h 5"/>
              <a:gd name="T56" fmla="*/ 2147483647 w 6"/>
              <a:gd name="T57" fmla="*/ 2147483647 h 5"/>
              <a:gd name="T58" fmla="*/ 2147483647 w 6"/>
              <a:gd name="T59" fmla="*/ 2147483647 h 5"/>
              <a:gd name="T60" fmla="*/ 2147483647 w 6"/>
              <a:gd name="T61" fmla="*/ 2147483647 h 5"/>
              <a:gd name="T62" fmla="*/ 2147483647 w 6"/>
              <a:gd name="T63" fmla="*/ 2147483647 h 5"/>
              <a:gd name="T64" fmla="*/ 2147483647 w 6"/>
              <a:gd name="T65" fmla="*/ 2147483647 h 5"/>
              <a:gd name="T66" fmla="*/ 2147483647 w 6"/>
              <a:gd name="T67" fmla="*/ 2147483647 h 5"/>
              <a:gd name="T68" fmla="*/ 2147483647 w 6"/>
              <a:gd name="T69" fmla="*/ 2147483647 h 5"/>
              <a:gd name="T70" fmla="*/ 2147483647 w 6"/>
              <a:gd name="T71" fmla="*/ 2147483647 h 5"/>
              <a:gd name="T72" fmla="*/ 2147483647 w 6"/>
              <a:gd name="T73" fmla="*/ 2147483647 h 5"/>
              <a:gd name="T74" fmla="*/ 2147483647 w 6"/>
              <a:gd name="T75" fmla="*/ 2147483647 h 5"/>
              <a:gd name="T76" fmla="*/ 2147483647 w 6"/>
              <a:gd name="T77" fmla="*/ 2147483647 h 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 h="5">
                <a:moveTo>
                  <a:pt x="5" y="5"/>
                </a:moveTo>
                <a:cubicBezTo>
                  <a:pt x="5" y="5"/>
                  <a:pt x="4" y="4"/>
                  <a:pt x="4" y="4"/>
                </a:cubicBezTo>
                <a:cubicBezTo>
                  <a:pt x="4" y="3"/>
                  <a:pt x="3" y="3"/>
                  <a:pt x="3" y="2"/>
                </a:cubicBezTo>
                <a:cubicBezTo>
                  <a:pt x="3" y="2"/>
                  <a:pt x="3" y="2"/>
                  <a:pt x="3" y="2"/>
                </a:cubicBezTo>
                <a:cubicBezTo>
                  <a:pt x="3" y="2"/>
                  <a:pt x="4" y="2"/>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2" y="1"/>
                  <a:pt x="3" y="0"/>
                  <a:pt x="2" y="1"/>
                </a:cubicBezTo>
                <a:cubicBezTo>
                  <a:pt x="2" y="1"/>
                  <a:pt x="2" y="1"/>
                  <a:pt x="2" y="1"/>
                </a:cubicBezTo>
                <a:cubicBezTo>
                  <a:pt x="2" y="1"/>
                  <a:pt x="2" y="1"/>
                  <a:pt x="2" y="1"/>
                </a:cubicBezTo>
                <a:cubicBezTo>
                  <a:pt x="2" y="2"/>
                  <a:pt x="2" y="2"/>
                  <a:pt x="2" y="2"/>
                </a:cubicBezTo>
                <a:cubicBezTo>
                  <a:pt x="2" y="2"/>
                  <a:pt x="3" y="2"/>
                  <a:pt x="2" y="2"/>
                </a:cubicBezTo>
                <a:cubicBezTo>
                  <a:pt x="2" y="3"/>
                  <a:pt x="2" y="3"/>
                  <a:pt x="1" y="3"/>
                </a:cubicBezTo>
                <a:cubicBezTo>
                  <a:pt x="1" y="3"/>
                  <a:pt x="1" y="3"/>
                  <a:pt x="1" y="3"/>
                </a:cubicBezTo>
                <a:cubicBezTo>
                  <a:pt x="2" y="4"/>
                  <a:pt x="2" y="4"/>
                  <a:pt x="2" y="4"/>
                </a:cubicBezTo>
                <a:cubicBezTo>
                  <a:pt x="2" y="4"/>
                  <a:pt x="1" y="4"/>
                  <a:pt x="1" y="4"/>
                </a:cubicBezTo>
                <a:cubicBezTo>
                  <a:pt x="1" y="4"/>
                  <a:pt x="1" y="4"/>
                  <a:pt x="1" y="4"/>
                </a:cubicBezTo>
                <a:cubicBezTo>
                  <a:pt x="1" y="4"/>
                  <a:pt x="0" y="4"/>
                  <a:pt x="0" y="4"/>
                </a:cubicBezTo>
                <a:cubicBezTo>
                  <a:pt x="0" y="4"/>
                  <a:pt x="0" y="5"/>
                  <a:pt x="0" y="5"/>
                </a:cubicBezTo>
                <a:cubicBezTo>
                  <a:pt x="0" y="5"/>
                  <a:pt x="1" y="5"/>
                  <a:pt x="1" y="5"/>
                </a:cubicBezTo>
                <a:cubicBezTo>
                  <a:pt x="1" y="5"/>
                  <a:pt x="2" y="5"/>
                  <a:pt x="2" y="5"/>
                </a:cubicBezTo>
                <a:cubicBezTo>
                  <a:pt x="2" y="5"/>
                  <a:pt x="2"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4" y="5"/>
                  <a:pt x="4" y="5"/>
                </a:cubicBezTo>
                <a:cubicBezTo>
                  <a:pt x="4" y="5"/>
                  <a:pt x="4" y="5"/>
                  <a:pt x="4" y="5"/>
                </a:cubicBezTo>
                <a:cubicBezTo>
                  <a:pt x="5" y="5"/>
                  <a:pt x="5" y="5"/>
                  <a:pt x="5" y="5"/>
                </a:cubicBezTo>
                <a:cubicBezTo>
                  <a:pt x="5" y="5"/>
                  <a:pt x="6" y="5"/>
                  <a:pt x="5" y="5"/>
                </a:cubicBezTo>
                <a:close/>
              </a:path>
            </a:pathLst>
          </a:custGeom>
          <a:solidFill>
            <a:srgbClr val="1570C1"/>
          </a:solidFill>
          <a:ln>
            <a:noFill/>
          </a:ln>
        </p:spPr>
        <p:txBody>
          <a:bodyPr/>
          <a:lstStyle/>
          <a:p>
            <a:endParaRPr lang="zh-CN" altLang="en-US"/>
          </a:p>
        </p:txBody>
      </p:sp>
      <p:sp>
        <p:nvSpPr>
          <p:cNvPr id="68" name="Freeform 61"/>
          <p:cNvSpPr>
            <a:spLocks/>
          </p:cNvSpPr>
          <p:nvPr/>
        </p:nvSpPr>
        <p:spPr bwMode="auto">
          <a:xfrm>
            <a:off x="2402681" y="4666060"/>
            <a:ext cx="23813" cy="25003"/>
          </a:xfrm>
          <a:custGeom>
            <a:avLst/>
            <a:gdLst>
              <a:gd name="T0" fmla="*/ 0 w 1"/>
              <a:gd name="T1" fmla="*/ 2147483647 h 1"/>
              <a:gd name="T2" fmla="*/ 0 w 1"/>
              <a:gd name="T3" fmla="*/ 2147483647 h 1"/>
              <a:gd name="T4" fmla="*/ 0 w 1"/>
              <a:gd name="T5" fmla="*/ 2147483647 h 1"/>
              <a:gd name="T6" fmla="*/ 0 60000 65536"/>
              <a:gd name="T7" fmla="*/ 0 60000 65536"/>
              <a:gd name="T8" fmla="*/ 0 60000 65536"/>
            </a:gdLst>
            <a:ahLst/>
            <a:cxnLst>
              <a:cxn ang="T6">
                <a:pos x="T0" y="T1"/>
              </a:cxn>
              <a:cxn ang="T7">
                <a:pos x="T2" y="T3"/>
              </a:cxn>
              <a:cxn ang="T8">
                <a:pos x="T4" y="T5"/>
              </a:cxn>
            </a:cxnLst>
            <a:rect l="0" t="0" r="r" b="b"/>
            <a:pathLst>
              <a:path w="1" h="1">
                <a:moveTo>
                  <a:pt x="0" y="1"/>
                </a:moveTo>
                <a:cubicBezTo>
                  <a:pt x="0" y="1"/>
                  <a:pt x="0" y="1"/>
                  <a:pt x="0" y="1"/>
                </a:cubicBezTo>
                <a:cubicBezTo>
                  <a:pt x="1" y="1"/>
                  <a:pt x="0" y="0"/>
                  <a:pt x="0" y="1"/>
                </a:cubicBezTo>
                <a:close/>
              </a:path>
            </a:pathLst>
          </a:custGeom>
          <a:solidFill>
            <a:srgbClr val="1570C1"/>
          </a:solidFill>
          <a:ln>
            <a:noFill/>
          </a:ln>
        </p:spPr>
        <p:txBody>
          <a:bodyPr/>
          <a:lstStyle/>
          <a:p>
            <a:endParaRPr lang="zh-CN" altLang="en-US"/>
          </a:p>
        </p:txBody>
      </p:sp>
      <p:sp>
        <p:nvSpPr>
          <p:cNvPr id="69" name="Freeform 62"/>
          <p:cNvSpPr>
            <a:spLocks/>
          </p:cNvSpPr>
          <p:nvPr/>
        </p:nvSpPr>
        <p:spPr bwMode="auto">
          <a:xfrm>
            <a:off x="2352675" y="4691063"/>
            <a:ext cx="25004" cy="0"/>
          </a:xfrm>
          <a:custGeom>
            <a:avLst/>
            <a:gdLst>
              <a:gd name="T0" fmla="*/ 0 w 1"/>
              <a:gd name="T1" fmla="*/ 0 w 1"/>
              <a:gd name="T2" fmla="*/ 2147483647 w 1"/>
              <a:gd name="T3" fmla="*/ 0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0" y="0"/>
                </a:moveTo>
                <a:cubicBezTo>
                  <a:pt x="0" y="0"/>
                  <a:pt x="0" y="0"/>
                  <a:pt x="0" y="0"/>
                </a:cubicBezTo>
                <a:cubicBezTo>
                  <a:pt x="0" y="0"/>
                  <a:pt x="1" y="0"/>
                  <a:pt x="1" y="0"/>
                </a:cubicBezTo>
                <a:cubicBezTo>
                  <a:pt x="1" y="0"/>
                  <a:pt x="0" y="0"/>
                  <a:pt x="0" y="0"/>
                </a:cubicBezTo>
                <a:close/>
              </a:path>
            </a:pathLst>
          </a:custGeom>
          <a:solidFill>
            <a:srgbClr val="1570C1"/>
          </a:solidFill>
          <a:ln>
            <a:noFill/>
          </a:ln>
        </p:spPr>
        <p:txBody>
          <a:bodyPr/>
          <a:lstStyle/>
          <a:p>
            <a:endParaRPr lang="zh-CN" altLang="en-US"/>
          </a:p>
        </p:txBody>
      </p:sp>
      <p:sp>
        <p:nvSpPr>
          <p:cNvPr id="70" name="Freeform 63"/>
          <p:cNvSpPr>
            <a:spLocks/>
          </p:cNvSpPr>
          <p:nvPr/>
        </p:nvSpPr>
        <p:spPr bwMode="auto">
          <a:xfrm>
            <a:off x="2256235" y="4568429"/>
            <a:ext cx="48815" cy="73819"/>
          </a:xfrm>
          <a:custGeom>
            <a:avLst/>
            <a:gdLst>
              <a:gd name="T0" fmla="*/ 0 w 2"/>
              <a:gd name="T1" fmla="*/ 0 h 3"/>
              <a:gd name="T2" fmla="*/ 0 w 2"/>
              <a:gd name="T3" fmla="*/ 2147483647 h 3"/>
              <a:gd name="T4" fmla="*/ 2147483647 w 2"/>
              <a:gd name="T5" fmla="*/ 2147483647 h 3"/>
              <a:gd name="T6" fmla="*/ 2147483647 w 2"/>
              <a:gd name="T7" fmla="*/ 2147483647 h 3"/>
              <a:gd name="T8" fmla="*/ 2147483647 w 2"/>
              <a:gd name="T9" fmla="*/ 2147483647 h 3"/>
              <a:gd name="T10" fmla="*/ 2147483647 w 2"/>
              <a:gd name="T11" fmla="*/ 2147483647 h 3"/>
              <a:gd name="T12" fmla="*/ 2147483647 w 2"/>
              <a:gd name="T13" fmla="*/ 2147483647 h 3"/>
              <a:gd name="T14" fmla="*/ 2147483647 w 2"/>
              <a:gd name="T15" fmla="*/ 2147483647 h 3"/>
              <a:gd name="T16" fmla="*/ 0 w 2"/>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 h="3">
                <a:moveTo>
                  <a:pt x="0" y="0"/>
                </a:moveTo>
                <a:cubicBezTo>
                  <a:pt x="0" y="0"/>
                  <a:pt x="0" y="1"/>
                  <a:pt x="0" y="1"/>
                </a:cubicBezTo>
                <a:cubicBezTo>
                  <a:pt x="0" y="1"/>
                  <a:pt x="1" y="1"/>
                  <a:pt x="1" y="1"/>
                </a:cubicBezTo>
                <a:cubicBezTo>
                  <a:pt x="1" y="1"/>
                  <a:pt x="1" y="1"/>
                  <a:pt x="1" y="1"/>
                </a:cubicBezTo>
                <a:cubicBezTo>
                  <a:pt x="1" y="2"/>
                  <a:pt x="1" y="2"/>
                  <a:pt x="1" y="2"/>
                </a:cubicBezTo>
                <a:cubicBezTo>
                  <a:pt x="1" y="2"/>
                  <a:pt x="1" y="3"/>
                  <a:pt x="2" y="3"/>
                </a:cubicBezTo>
                <a:cubicBezTo>
                  <a:pt x="2" y="3"/>
                  <a:pt x="2" y="2"/>
                  <a:pt x="2" y="2"/>
                </a:cubicBezTo>
                <a:cubicBezTo>
                  <a:pt x="2" y="2"/>
                  <a:pt x="1" y="1"/>
                  <a:pt x="1" y="1"/>
                </a:cubicBezTo>
                <a:cubicBezTo>
                  <a:pt x="1" y="1"/>
                  <a:pt x="0" y="0"/>
                  <a:pt x="0" y="0"/>
                </a:cubicBezTo>
                <a:close/>
              </a:path>
            </a:pathLst>
          </a:custGeom>
          <a:solidFill>
            <a:srgbClr val="1570C1"/>
          </a:solidFill>
          <a:ln>
            <a:noFill/>
          </a:ln>
        </p:spPr>
        <p:txBody>
          <a:bodyPr/>
          <a:lstStyle/>
          <a:p>
            <a:endParaRPr lang="zh-CN" altLang="en-US"/>
          </a:p>
        </p:txBody>
      </p:sp>
      <p:sp>
        <p:nvSpPr>
          <p:cNvPr id="71" name="Freeform 64"/>
          <p:cNvSpPr>
            <a:spLocks/>
          </p:cNvSpPr>
          <p:nvPr/>
        </p:nvSpPr>
        <p:spPr bwMode="auto">
          <a:xfrm>
            <a:off x="2305050" y="4592241"/>
            <a:ext cx="47625" cy="25003"/>
          </a:xfrm>
          <a:custGeom>
            <a:avLst/>
            <a:gdLst>
              <a:gd name="T0" fmla="*/ 2147483647 w 2"/>
              <a:gd name="T1" fmla="*/ 0 h 1"/>
              <a:gd name="T2" fmla="*/ 2147483647 w 2"/>
              <a:gd name="T3" fmla="*/ 0 h 1"/>
              <a:gd name="T4" fmla="*/ 0 w 2"/>
              <a:gd name="T5" fmla="*/ 0 h 1"/>
              <a:gd name="T6" fmla="*/ 2147483647 w 2"/>
              <a:gd name="T7" fmla="*/ 2147483647 h 1"/>
              <a:gd name="T8" fmla="*/ 2147483647 w 2"/>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1">
                <a:moveTo>
                  <a:pt x="2" y="0"/>
                </a:moveTo>
                <a:cubicBezTo>
                  <a:pt x="2" y="0"/>
                  <a:pt x="1" y="0"/>
                  <a:pt x="1" y="0"/>
                </a:cubicBezTo>
                <a:cubicBezTo>
                  <a:pt x="1" y="0"/>
                  <a:pt x="0" y="0"/>
                  <a:pt x="0" y="0"/>
                </a:cubicBezTo>
                <a:cubicBezTo>
                  <a:pt x="0" y="1"/>
                  <a:pt x="1" y="1"/>
                  <a:pt x="1" y="1"/>
                </a:cubicBezTo>
                <a:cubicBezTo>
                  <a:pt x="1" y="1"/>
                  <a:pt x="2" y="0"/>
                  <a:pt x="2" y="0"/>
                </a:cubicBezTo>
                <a:close/>
              </a:path>
            </a:pathLst>
          </a:custGeom>
          <a:solidFill>
            <a:srgbClr val="1570C1"/>
          </a:solidFill>
          <a:ln>
            <a:noFill/>
          </a:ln>
        </p:spPr>
        <p:txBody>
          <a:bodyPr/>
          <a:lstStyle/>
          <a:p>
            <a:endParaRPr lang="zh-CN" altLang="en-US"/>
          </a:p>
        </p:txBody>
      </p:sp>
      <p:sp>
        <p:nvSpPr>
          <p:cNvPr id="72" name="Freeform 65"/>
          <p:cNvSpPr>
            <a:spLocks/>
          </p:cNvSpPr>
          <p:nvPr/>
        </p:nvSpPr>
        <p:spPr bwMode="auto">
          <a:xfrm>
            <a:off x="2524125" y="2682479"/>
            <a:ext cx="217885" cy="73819"/>
          </a:xfrm>
          <a:custGeom>
            <a:avLst/>
            <a:gdLst>
              <a:gd name="T0" fmla="*/ 2147483647 w 9"/>
              <a:gd name="T1" fmla="*/ 2147483647 h 3"/>
              <a:gd name="T2" fmla="*/ 2147483647 w 9"/>
              <a:gd name="T3" fmla="*/ 2147483647 h 3"/>
              <a:gd name="T4" fmla="*/ 2147483647 w 9"/>
              <a:gd name="T5" fmla="*/ 2147483647 h 3"/>
              <a:gd name="T6" fmla="*/ 2147483647 w 9"/>
              <a:gd name="T7" fmla="*/ 2147483647 h 3"/>
              <a:gd name="T8" fmla="*/ 2147483647 w 9"/>
              <a:gd name="T9" fmla="*/ 2147483647 h 3"/>
              <a:gd name="T10" fmla="*/ 2147483647 w 9"/>
              <a:gd name="T11" fmla="*/ 2147483647 h 3"/>
              <a:gd name="T12" fmla="*/ 2147483647 w 9"/>
              <a:gd name="T13" fmla="*/ 0 h 3"/>
              <a:gd name="T14" fmla="*/ 2147483647 w 9"/>
              <a:gd name="T15" fmla="*/ 0 h 3"/>
              <a:gd name="T16" fmla="*/ 0 w 9"/>
              <a:gd name="T17" fmla="*/ 2147483647 h 3"/>
              <a:gd name="T18" fmla="*/ 2147483647 w 9"/>
              <a:gd name="T19" fmla="*/ 2147483647 h 3"/>
              <a:gd name="T20" fmla="*/ 2147483647 w 9"/>
              <a:gd name="T21" fmla="*/ 2147483647 h 3"/>
              <a:gd name="T22" fmla="*/ 2147483647 w 9"/>
              <a:gd name="T23" fmla="*/ 2147483647 h 3"/>
              <a:gd name="T24" fmla="*/ 2147483647 w 9"/>
              <a:gd name="T25" fmla="*/ 0 h 3"/>
              <a:gd name="T26" fmla="*/ 2147483647 w 9"/>
              <a:gd name="T27" fmla="*/ 2147483647 h 3"/>
              <a:gd name="T28" fmla="*/ 2147483647 w 9"/>
              <a:gd name="T29" fmla="*/ 2147483647 h 3"/>
              <a:gd name="T30" fmla="*/ 2147483647 w 9"/>
              <a:gd name="T31" fmla="*/ 2147483647 h 3"/>
              <a:gd name="T32" fmla="*/ 2147483647 w 9"/>
              <a:gd name="T33" fmla="*/ 2147483647 h 3"/>
              <a:gd name="T34" fmla="*/ 2147483647 w 9"/>
              <a:gd name="T35" fmla="*/ 2147483647 h 3"/>
              <a:gd name="T36" fmla="*/ 2147483647 w 9"/>
              <a:gd name="T37" fmla="*/ 2147483647 h 3"/>
              <a:gd name="T38" fmla="*/ 2147483647 w 9"/>
              <a:gd name="T39" fmla="*/ 2147483647 h 3"/>
              <a:gd name="T40" fmla="*/ 2147483647 w 9"/>
              <a:gd name="T41" fmla="*/ 2147483647 h 3"/>
              <a:gd name="T42" fmla="*/ 2147483647 w 9"/>
              <a:gd name="T43" fmla="*/ 2147483647 h 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9" h="3">
                <a:moveTo>
                  <a:pt x="8" y="3"/>
                </a:moveTo>
                <a:cubicBezTo>
                  <a:pt x="9" y="2"/>
                  <a:pt x="7" y="2"/>
                  <a:pt x="7" y="2"/>
                </a:cubicBezTo>
                <a:cubicBezTo>
                  <a:pt x="7" y="2"/>
                  <a:pt x="7" y="2"/>
                  <a:pt x="7" y="2"/>
                </a:cubicBezTo>
                <a:cubicBezTo>
                  <a:pt x="7" y="2"/>
                  <a:pt x="7" y="2"/>
                  <a:pt x="7" y="2"/>
                </a:cubicBezTo>
                <a:cubicBezTo>
                  <a:pt x="6" y="2"/>
                  <a:pt x="6" y="2"/>
                  <a:pt x="6" y="1"/>
                </a:cubicBezTo>
                <a:cubicBezTo>
                  <a:pt x="6" y="1"/>
                  <a:pt x="6" y="1"/>
                  <a:pt x="5" y="1"/>
                </a:cubicBezTo>
                <a:cubicBezTo>
                  <a:pt x="5" y="1"/>
                  <a:pt x="4" y="1"/>
                  <a:pt x="4" y="0"/>
                </a:cubicBezTo>
                <a:cubicBezTo>
                  <a:pt x="3" y="0"/>
                  <a:pt x="2" y="0"/>
                  <a:pt x="2" y="0"/>
                </a:cubicBezTo>
                <a:cubicBezTo>
                  <a:pt x="1" y="0"/>
                  <a:pt x="0" y="0"/>
                  <a:pt x="0" y="1"/>
                </a:cubicBezTo>
                <a:cubicBezTo>
                  <a:pt x="0" y="1"/>
                  <a:pt x="1" y="1"/>
                  <a:pt x="1" y="1"/>
                </a:cubicBezTo>
                <a:cubicBezTo>
                  <a:pt x="1" y="1"/>
                  <a:pt x="1" y="1"/>
                  <a:pt x="1" y="1"/>
                </a:cubicBezTo>
                <a:cubicBezTo>
                  <a:pt x="2" y="1"/>
                  <a:pt x="1" y="1"/>
                  <a:pt x="1" y="1"/>
                </a:cubicBezTo>
                <a:cubicBezTo>
                  <a:pt x="1" y="0"/>
                  <a:pt x="2" y="0"/>
                  <a:pt x="2" y="0"/>
                </a:cubicBezTo>
                <a:cubicBezTo>
                  <a:pt x="2" y="0"/>
                  <a:pt x="2" y="0"/>
                  <a:pt x="2" y="1"/>
                </a:cubicBezTo>
                <a:cubicBezTo>
                  <a:pt x="2" y="1"/>
                  <a:pt x="2" y="1"/>
                  <a:pt x="3" y="1"/>
                </a:cubicBezTo>
                <a:cubicBezTo>
                  <a:pt x="3" y="1"/>
                  <a:pt x="3" y="1"/>
                  <a:pt x="3" y="1"/>
                </a:cubicBezTo>
                <a:cubicBezTo>
                  <a:pt x="4" y="1"/>
                  <a:pt x="4" y="1"/>
                  <a:pt x="4" y="1"/>
                </a:cubicBezTo>
                <a:cubicBezTo>
                  <a:pt x="5" y="1"/>
                  <a:pt x="5" y="2"/>
                  <a:pt x="5" y="2"/>
                </a:cubicBezTo>
                <a:cubicBezTo>
                  <a:pt x="5" y="2"/>
                  <a:pt x="5" y="2"/>
                  <a:pt x="5" y="2"/>
                </a:cubicBezTo>
                <a:cubicBezTo>
                  <a:pt x="6" y="2"/>
                  <a:pt x="5" y="2"/>
                  <a:pt x="5" y="3"/>
                </a:cubicBezTo>
                <a:cubicBezTo>
                  <a:pt x="5" y="3"/>
                  <a:pt x="5" y="3"/>
                  <a:pt x="6" y="3"/>
                </a:cubicBezTo>
                <a:cubicBezTo>
                  <a:pt x="6" y="3"/>
                  <a:pt x="7" y="3"/>
                  <a:pt x="8" y="3"/>
                </a:cubicBezTo>
                <a:close/>
              </a:path>
            </a:pathLst>
          </a:custGeom>
          <a:solidFill>
            <a:srgbClr val="1570C1"/>
          </a:solidFill>
          <a:ln>
            <a:noFill/>
          </a:ln>
        </p:spPr>
        <p:txBody>
          <a:bodyPr/>
          <a:lstStyle/>
          <a:p>
            <a:endParaRPr lang="zh-CN" altLang="en-US"/>
          </a:p>
        </p:txBody>
      </p:sp>
      <p:sp>
        <p:nvSpPr>
          <p:cNvPr id="73" name="Freeform 66"/>
          <p:cNvSpPr>
            <a:spLocks/>
          </p:cNvSpPr>
          <p:nvPr/>
        </p:nvSpPr>
        <p:spPr bwMode="auto">
          <a:xfrm>
            <a:off x="2620567" y="2780110"/>
            <a:ext cx="48815" cy="0"/>
          </a:xfrm>
          <a:custGeom>
            <a:avLst/>
            <a:gdLst>
              <a:gd name="T0" fmla="*/ 0 w 2"/>
              <a:gd name="T1" fmla="*/ 2147483647 w 2"/>
              <a:gd name="T2" fmla="*/ 2147483647 w 2"/>
              <a:gd name="T3" fmla="*/ 2147483647 w 2"/>
              <a:gd name="T4" fmla="*/ 0 w 2"/>
              <a:gd name="T5" fmla="*/ 0 60000 65536"/>
              <a:gd name="T6" fmla="*/ 0 60000 65536"/>
              <a:gd name="T7" fmla="*/ 0 60000 65536"/>
              <a:gd name="T8" fmla="*/ 0 60000 65536"/>
              <a:gd name="T9" fmla="*/ 0 60000 65536"/>
            </a:gdLst>
            <a:ahLst/>
            <a:cxnLst>
              <a:cxn ang="T5">
                <a:pos x="T0" y="0"/>
              </a:cxn>
              <a:cxn ang="T6">
                <a:pos x="T1" y="0"/>
              </a:cxn>
              <a:cxn ang="T7">
                <a:pos x="T2" y="0"/>
              </a:cxn>
              <a:cxn ang="T8">
                <a:pos x="T3" y="0"/>
              </a:cxn>
              <a:cxn ang="T9">
                <a:pos x="T4" y="0"/>
              </a:cxn>
            </a:cxnLst>
            <a:rect l="0" t="0" r="r" b="b"/>
            <a:pathLst>
              <a:path w="2">
                <a:moveTo>
                  <a:pt x="0" y="0"/>
                </a:moveTo>
                <a:cubicBezTo>
                  <a:pt x="1" y="0"/>
                  <a:pt x="1" y="0"/>
                  <a:pt x="1" y="0"/>
                </a:cubicBezTo>
                <a:cubicBezTo>
                  <a:pt x="1" y="0"/>
                  <a:pt x="1" y="0"/>
                  <a:pt x="1" y="0"/>
                </a:cubicBezTo>
                <a:cubicBezTo>
                  <a:pt x="2" y="0"/>
                  <a:pt x="1" y="0"/>
                  <a:pt x="1" y="0"/>
                </a:cubicBezTo>
                <a:cubicBezTo>
                  <a:pt x="1" y="0"/>
                  <a:pt x="0" y="0"/>
                  <a:pt x="0" y="0"/>
                </a:cubicBezTo>
                <a:close/>
              </a:path>
            </a:pathLst>
          </a:custGeom>
          <a:solidFill>
            <a:srgbClr val="1570C1"/>
          </a:solidFill>
          <a:ln>
            <a:noFill/>
          </a:ln>
        </p:spPr>
        <p:txBody>
          <a:bodyPr/>
          <a:lstStyle/>
          <a:p>
            <a:endParaRPr lang="zh-CN" altLang="en-US"/>
          </a:p>
        </p:txBody>
      </p:sp>
      <p:sp>
        <p:nvSpPr>
          <p:cNvPr id="74" name="Freeform 67"/>
          <p:cNvSpPr>
            <a:spLocks/>
          </p:cNvSpPr>
          <p:nvPr/>
        </p:nvSpPr>
        <p:spPr bwMode="auto">
          <a:xfrm>
            <a:off x="2693194" y="2780110"/>
            <a:ext cx="48816" cy="0"/>
          </a:xfrm>
          <a:custGeom>
            <a:avLst/>
            <a:gdLst>
              <a:gd name="T0" fmla="*/ 2147483647 w 2"/>
              <a:gd name="T1" fmla="*/ 2147483647 w 2"/>
              <a:gd name="T2" fmla="*/ 2147483647 w 2"/>
              <a:gd name="T3" fmla="*/ 2147483647 w 2"/>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2">
                <a:moveTo>
                  <a:pt x="1" y="0"/>
                </a:moveTo>
                <a:cubicBezTo>
                  <a:pt x="1" y="0"/>
                  <a:pt x="1" y="0"/>
                  <a:pt x="2" y="0"/>
                </a:cubicBezTo>
                <a:cubicBezTo>
                  <a:pt x="2" y="0"/>
                  <a:pt x="1" y="0"/>
                  <a:pt x="1" y="0"/>
                </a:cubicBezTo>
                <a:cubicBezTo>
                  <a:pt x="1" y="0"/>
                  <a:pt x="0" y="0"/>
                  <a:pt x="1" y="0"/>
                </a:cubicBezTo>
                <a:close/>
              </a:path>
            </a:pathLst>
          </a:custGeom>
          <a:solidFill>
            <a:srgbClr val="1570C1"/>
          </a:solidFill>
          <a:ln>
            <a:noFill/>
          </a:ln>
        </p:spPr>
        <p:txBody>
          <a:bodyPr/>
          <a:lstStyle/>
          <a:p>
            <a:endParaRPr lang="zh-CN" altLang="en-US"/>
          </a:p>
        </p:txBody>
      </p:sp>
      <p:sp>
        <p:nvSpPr>
          <p:cNvPr id="75" name="Freeform 68"/>
          <p:cNvSpPr>
            <a:spLocks/>
          </p:cNvSpPr>
          <p:nvPr/>
        </p:nvSpPr>
        <p:spPr bwMode="auto">
          <a:xfrm>
            <a:off x="2717007" y="2756297"/>
            <a:ext cx="97631" cy="23813"/>
          </a:xfrm>
          <a:custGeom>
            <a:avLst/>
            <a:gdLst>
              <a:gd name="T0" fmla="*/ 2147483647 w 4"/>
              <a:gd name="T1" fmla="*/ 0 h 1"/>
              <a:gd name="T2" fmla="*/ 2147483647 w 4"/>
              <a:gd name="T3" fmla="*/ 0 h 1"/>
              <a:gd name="T4" fmla="*/ 2147483647 w 4"/>
              <a:gd name="T5" fmla="*/ 2147483647 h 1"/>
              <a:gd name="T6" fmla="*/ 2147483647 w 4"/>
              <a:gd name="T7" fmla="*/ 2147483647 h 1"/>
              <a:gd name="T8" fmla="*/ 2147483647 w 4"/>
              <a:gd name="T9" fmla="*/ 2147483647 h 1"/>
              <a:gd name="T10" fmla="*/ 2147483647 w 4"/>
              <a:gd name="T11" fmla="*/ 2147483647 h 1"/>
              <a:gd name="T12" fmla="*/ 2147483647 w 4"/>
              <a:gd name="T13" fmla="*/ 2147483647 h 1"/>
              <a:gd name="T14" fmla="*/ 2147483647 w 4"/>
              <a:gd name="T15" fmla="*/ 2147483647 h 1"/>
              <a:gd name="T16" fmla="*/ 2147483647 w 4"/>
              <a:gd name="T17" fmla="*/ 2147483647 h 1"/>
              <a:gd name="T18" fmla="*/ 2147483647 w 4"/>
              <a:gd name="T19" fmla="*/ 2147483647 h 1"/>
              <a:gd name="T20" fmla="*/ 2147483647 w 4"/>
              <a:gd name="T21" fmla="*/ 2147483647 h 1"/>
              <a:gd name="T22" fmla="*/ 2147483647 w 4"/>
              <a:gd name="T23" fmla="*/ 2147483647 h 1"/>
              <a:gd name="T24" fmla="*/ 2147483647 w 4"/>
              <a:gd name="T25" fmla="*/ 2147483647 h 1"/>
              <a:gd name="T26" fmla="*/ 2147483647 w 4"/>
              <a:gd name="T27" fmla="*/ 2147483647 h 1"/>
              <a:gd name="T28" fmla="*/ 2147483647 w 4"/>
              <a:gd name="T29" fmla="*/ 2147483647 h 1"/>
              <a:gd name="T30" fmla="*/ 2147483647 w 4"/>
              <a:gd name="T31" fmla="*/ 2147483647 h 1"/>
              <a:gd name="T32" fmla="*/ 2147483647 w 4"/>
              <a:gd name="T33" fmla="*/ 2147483647 h 1"/>
              <a:gd name="T34" fmla="*/ 2147483647 w 4"/>
              <a:gd name="T35" fmla="*/ 0 h 1"/>
              <a:gd name="T36" fmla="*/ 2147483647 w 4"/>
              <a:gd name="T37" fmla="*/ 0 h 1"/>
              <a:gd name="T38" fmla="*/ 2147483647 w 4"/>
              <a:gd name="T39" fmla="*/ 0 h 1"/>
              <a:gd name="T40" fmla="*/ 2147483647 w 4"/>
              <a:gd name="T41" fmla="*/ 0 h 1"/>
              <a:gd name="T42" fmla="*/ 2147483647 w 4"/>
              <a:gd name="T43" fmla="*/ 0 h 1"/>
              <a:gd name="T44" fmla="*/ 2147483647 w 4"/>
              <a:gd name="T45" fmla="*/ 0 h 1"/>
              <a:gd name="T46" fmla="*/ 2147483647 w 4"/>
              <a:gd name="T47" fmla="*/ 0 h 1"/>
              <a:gd name="T48" fmla="*/ 2147483647 w 4"/>
              <a:gd name="T49" fmla="*/ 0 h 1"/>
              <a:gd name="T50" fmla="*/ 2147483647 w 4"/>
              <a:gd name="T51" fmla="*/ 0 h 1"/>
              <a:gd name="T52" fmla="*/ 2147483647 w 4"/>
              <a:gd name="T53" fmla="*/ 0 h 1"/>
              <a:gd name="T54" fmla="*/ 2147483647 w 4"/>
              <a:gd name="T55" fmla="*/ 0 h 1"/>
              <a:gd name="T56" fmla="*/ 2147483647 w 4"/>
              <a:gd name="T57" fmla="*/ 0 h 1"/>
              <a:gd name="T58" fmla="*/ 2147483647 w 4"/>
              <a:gd name="T59" fmla="*/ 0 h 1"/>
              <a:gd name="T60" fmla="*/ 2147483647 w 4"/>
              <a:gd name="T61" fmla="*/ 0 h 1"/>
              <a:gd name="T62" fmla="*/ 2147483647 w 4"/>
              <a:gd name="T63" fmla="*/ 0 h 1"/>
              <a:gd name="T64" fmla="*/ 2147483647 w 4"/>
              <a:gd name="T65" fmla="*/ 0 h 1"/>
              <a:gd name="T66" fmla="*/ 0 w 4"/>
              <a:gd name="T67" fmla="*/ 0 h 1"/>
              <a:gd name="T68" fmla="*/ 2147483647 w 4"/>
              <a:gd name="T69" fmla="*/ 0 h 1"/>
              <a:gd name="T70" fmla="*/ 2147483647 w 4"/>
              <a:gd name="T71" fmla="*/ 0 h 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 h="1">
                <a:moveTo>
                  <a:pt x="1" y="0"/>
                </a:moveTo>
                <a:cubicBezTo>
                  <a:pt x="1" y="0"/>
                  <a:pt x="1" y="0"/>
                  <a:pt x="1" y="0"/>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2" y="1"/>
                  <a:pt x="2" y="1"/>
                  <a:pt x="2" y="1"/>
                </a:cubicBezTo>
                <a:cubicBezTo>
                  <a:pt x="2" y="1"/>
                  <a:pt x="2" y="1"/>
                  <a:pt x="2" y="1"/>
                </a:cubicBezTo>
                <a:cubicBezTo>
                  <a:pt x="2" y="1"/>
                  <a:pt x="2" y="1"/>
                  <a:pt x="2" y="1"/>
                </a:cubicBezTo>
                <a:cubicBezTo>
                  <a:pt x="2" y="1"/>
                  <a:pt x="3" y="1"/>
                  <a:pt x="3" y="1"/>
                </a:cubicBezTo>
                <a:cubicBezTo>
                  <a:pt x="3" y="1"/>
                  <a:pt x="4" y="1"/>
                  <a:pt x="4" y="1"/>
                </a:cubicBezTo>
                <a:cubicBezTo>
                  <a:pt x="4" y="1"/>
                  <a:pt x="4" y="1"/>
                  <a:pt x="4" y="1"/>
                </a:cubicBezTo>
                <a:cubicBezTo>
                  <a:pt x="4" y="1"/>
                  <a:pt x="3" y="0"/>
                  <a:pt x="3" y="0"/>
                </a:cubicBezTo>
                <a:cubicBezTo>
                  <a:pt x="3" y="0"/>
                  <a:pt x="3"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0"/>
                  <a:pt x="0" y="0"/>
                </a:cubicBezTo>
                <a:cubicBezTo>
                  <a:pt x="1" y="0"/>
                  <a:pt x="1" y="0"/>
                  <a:pt x="1" y="0"/>
                </a:cubicBezTo>
                <a:cubicBezTo>
                  <a:pt x="1" y="0"/>
                  <a:pt x="1" y="0"/>
                  <a:pt x="1" y="0"/>
                </a:cubicBezTo>
                <a:close/>
              </a:path>
            </a:pathLst>
          </a:custGeom>
          <a:solidFill>
            <a:srgbClr val="1570C1"/>
          </a:solidFill>
          <a:ln>
            <a:noFill/>
          </a:ln>
        </p:spPr>
        <p:txBody>
          <a:bodyPr/>
          <a:lstStyle/>
          <a:p>
            <a:endParaRPr lang="zh-CN" altLang="en-US"/>
          </a:p>
        </p:txBody>
      </p:sp>
      <p:sp>
        <p:nvSpPr>
          <p:cNvPr id="76" name="Freeform 69"/>
          <p:cNvSpPr>
            <a:spLocks/>
          </p:cNvSpPr>
          <p:nvPr/>
        </p:nvSpPr>
        <p:spPr bwMode="auto">
          <a:xfrm>
            <a:off x="2838450" y="2780110"/>
            <a:ext cx="48816" cy="0"/>
          </a:xfrm>
          <a:custGeom>
            <a:avLst/>
            <a:gdLst>
              <a:gd name="T0" fmla="*/ 0 w 2"/>
              <a:gd name="T1" fmla="*/ 0 w 2"/>
              <a:gd name="T2" fmla="*/ 2147483647 w 2"/>
              <a:gd name="T3" fmla="*/ 0 w 2"/>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2">
                <a:moveTo>
                  <a:pt x="0" y="0"/>
                </a:moveTo>
                <a:cubicBezTo>
                  <a:pt x="0" y="0"/>
                  <a:pt x="0" y="0"/>
                  <a:pt x="0" y="0"/>
                </a:cubicBezTo>
                <a:cubicBezTo>
                  <a:pt x="0" y="0"/>
                  <a:pt x="0" y="0"/>
                  <a:pt x="1" y="0"/>
                </a:cubicBezTo>
                <a:cubicBezTo>
                  <a:pt x="2" y="0"/>
                  <a:pt x="1" y="0"/>
                  <a:pt x="0" y="0"/>
                </a:cubicBezTo>
                <a:close/>
              </a:path>
            </a:pathLst>
          </a:custGeom>
          <a:solidFill>
            <a:srgbClr val="1570C1"/>
          </a:solidFill>
          <a:ln>
            <a:noFill/>
          </a:ln>
        </p:spPr>
        <p:txBody>
          <a:bodyPr/>
          <a:lstStyle/>
          <a:p>
            <a:endParaRPr lang="zh-CN" altLang="en-US"/>
          </a:p>
        </p:txBody>
      </p:sp>
      <p:sp>
        <p:nvSpPr>
          <p:cNvPr id="77" name="Freeform 70"/>
          <p:cNvSpPr>
            <a:spLocks/>
          </p:cNvSpPr>
          <p:nvPr/>
        </p:nvSpPr>
        <p:spPr bwMode="auto">
          <a:xfrm>
            <a:off x="2911079" y="2780110"/>
            <a:ext cx="0" cy="25003"/>
          </a:xfrm>
          <a:custGeom>
            <a:avLst/>
            <a:gdLst>
              <a:gd name="T0" fmla="*/ 2147483647 h 1"/>
              <a:gd name="T1" fmla="*/ 0 h 1"/>
              <a:gd name="T2" fmla="*/ 2147483647 h 1"/>
              <a:gd name="T3" fmla="*/ 0 60000 65536"/>
              <a:gd name="T4" fmla="*/ 0 60000 65536"/>
              <a:gd name="T5" fmla="*/ 0 60000 65536"/>
            </a:gdLst>
            <a:ahLst/>
            <a:cxnLst>
              <a:cxn ang="T3">
                <a:pos x="0" y="T0"/>
              </a:cxn>
              <a:cxn ang="T4">
                <a:pos x="0" y="T1"/>
              </a:cxn>
              <a:cxn ang="T5">
                <a:pos x="0" y="T2"/>
              </a:cxn>
            </a:cxnLst>
            <a:rect l="0" t="0" r="r" b="b"/>
            <a:pathLst>
              <a:path h="1">
                <a:moveTo>
                  <a:pt x="0" y="1"/>
                </a:moveTo>
                <a:cubicBezTo>
                  <a:pt x="0" y="0"/>
                  <a:pt x="0" y="0"/>
                  <a:pt x="0" y="0"/>
                </a:cubicBezTo>
                <a:cubicBezTo>
                  <a:pt x="0" y="0"/>
                  <a:pt x="0" y="1"/>
                  <a:pt x="0" y="1"/>
                </a:cubicBezTo>
                <a:close/>
              </a:path>
            </a:pathLst>
          </a:custGeom>
          <a:solidFill>
            <a:srgbClr val="1570C1"/>
          </a:solidFill>
          <a:ln>
            <a:noFill/>
          </a:ln>
        </p:spPr>
        <p:txBody>
          <a:bodyPr/>
          <a:lstStyle/>
          <a:p>
            <a:endParaRPr lang="zh-CN" altLang="en-US"/>
          </a:p>
        </p:txBody>
      </p:sp>
      <p:sp>
        <p:nvSpPr>
          <p:cNvPr id="78" name="Freeform 71"/>
          <p:cNvSpPr>
            <a:spLocks/>
          </p:cNvSpPr>
          <p:nvPr/>
        </p:nvSpPr>
        <p:spPr bwMode="auto">
          <a:xfrm>
            <a:off x="2936081" y="2805113"/>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1570C1"/>
          </a:solidFill>
          <a:ln>
            <a:noFill/>
          </a:ln>
        </p:spPr>
        <p:txBody>
          <a:bodyPr/>
          <a:lstStyle/>
          <a:p>
            <a:endParaRPr lang="zh-CN" altLang="en-US"/>
          </a:p>
        </p:txBody>
      </p:sp>
      <p:sp>
        <p:nvSpPr>
          <p:cNvPr id="79" name="Freeform 72"/>
          <p:cNvSpPr>
            <a:spLocks/>
          </p:cNvSpPr>
          <p:nvPr/>
        </p:nvSpPr>
        <p:spPr bwMode="auto">
          <a:xfrm>
            <a:off x="2936081" y="2828925"/>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1570C1"/>
          </a:solidFill>
          <a:ln>
            <a:noFill/>
          </a:ln>
        </p:spPr>
        <p:txBody>
          <a:bodyPr/>
          <a:lstStyle/>
          <a:p>
            <a:endParaRPr lang="zh-CN" altLang="en-US"/>
          </a:p>
        </p:txBody>
      </p:sp>
      <p:sp>
        <p:nvSpPr>
          <p:cNvPr id="80" name="Freeform 73"/>
          <p:cNvSpPr>
            <a:spLocks/>
          </p:cNvSpPr>
          <p:nvPr/>
        </p:nvSpPr>
        <p:spPr bwMode="auto">
          <a:xfrm>
            <a:off x="2936081" y="2878931"/>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1570C1"/>
          </a:solidFill>
          <a:ln>
            <a:noFill/>
          </a:ln>
        </p:spPr>
        <p:txBody>
          <a:bodyPr/>
          <a:lstStyle/>
          <a:p>
            <a:endParaRPr lang="zh-CN" altLang="en-US"/>
          </a:p>
        </p:txBody>
      </p:sp>
      <p:sp>
        <p:nvSpPr>
          <p:cNvPr id="81" name="Freeform 74"/>
          <p:cNvSpPr>
            <a:spLocks/>
          </p:cNvSpPr>
          <p:nvPr/>
        </p:nvSpPr>
        <p:spPr bwMode="auto">
          <a:xfrm>
            <a:off x="2936081" y="2853929"/>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1570C1"/>
          </a:solidFill>
          <a:ln>
            <a:noFill/>
          </a:ln>
        </p:spPr>
        <p:txBody>
          <a:bodyPr/>
          <a:lstStyle/>
          <a:p>
            <a:endParaRPr lang="zh-CN" altLang="en-US"/>
          </a:p>
        </p:txBody>
      </p:sp>
      <p:sp>
        <p:nvSpPr>
          <p:cNvPr id="82" name="Freeform 75"/>
          <p:cNvSpPr>
            <a:spLocks/>
          </p:cNvSpPr>
          <p:nvPr/>
        </p:nvSpPr>
        <p:spPr bwMode="auto">
          <a:xfrm>
            <a:off x="2911079" y="2902744"/>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1570C1"/>
          </a:solidFill>
          <a:ln>
            <a:noFill/>
          </a:ln>
        </p:spPr>
        <p:txBody>
          <a:bodyPr/>
          <a:lstStyle/>
          <a:p>
            <a:endParaRPr lang="zh-CN" altLang="en-US"/>
          </a:p>
        </p:txBody>
      </p:sp>
      <p:sp>
        <p:nvSpPr>
          <p:cNvPr id="83" name="Freeform 76"/>
          <p:cNvSpPr>
            <a:spLocks/>
          </p:cNvSpPr>
          <p:nvPr/>
        </p:nvSpPr>
        <p:spPr bwMode="auto">
          <a:xfrm>
            <a:off x="2959894" y="2878931"/>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1570C1"/>
          </a:solidFill>
          <a:ln>
            <a:noFill/>
          </a:ln>
        </p:spPr>
        <p:txBody>
          <a:bodyPr/>
          <a:lstStyle/>
          <a:p>
            <a:endParaRPr lang="zh-CN" altLang="en-US"/>
          </a:p>
        </p:txBody>
      </p:sp>
      <p:sp>
        <p:nvSpPr>
          <p:cNvPr id="84" name="Freeform 77"/>
          <p:cNvSpPr>
            <a:spLocks/>
          </p:cNvSpPr>
          <p:nvPr/>
        </p:nvSpPr>
        <p:spPr bwMode="auto">
          <a:xfrm>
            <a:off x="2645569" y="2657475"/>
            <a:ext cx="23813" cy="0"/>
          </a:xfrm>
          <a:custGeom>
            <a:avLst/>
            <a:gdLst>
              <a:gd name="T0" fmla="*/ 2147483647 w 1"/>
              <a:gd name="T1" fmla="*/ 2147483647 w 1"/>
              <a:gd name="T2" fmla="*/ 2147483647 w 1"/>
              <a:gd name="T3" fmla="*/ 2147483647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1" y="0"/>
                </a:moveTo>
                <a:cubicBezTo>
                  <a:pt x="0" y="0"/>
                  <a:pt x="1" y="0"/>
                  <a:pt x="1" y="0"/>
                </a:cubicBezTo>
                <a:cubicBezTo>
                  <a:pt x="0" y="0"/>
                  <a:pt x="1" y="0"/>
                  <a:pt x="1" y="0"/>
                </a:cubicBezTo>
                <a:cubicBezTo>
                  <a:pt x="1" y="0"/>
                  <a:pt x="1" y="0"/>
                  <a:pt x="1" y="0"/>
                </a:cubicBezTo>
                <a:close/>
              </a:path>
            </a:pathLst>
          </a:custGeom>
          <a:solidFill>
            <a:srgbClr val="1570C1"/>
          </a:solidFill>
          <a:ln>
            <a:noFill/>
          </a:ln>
        </p:spPr>
        <p:txBody>
          <a:bodyPr/>
          <a:lstStyle/>
          <a:p>
            <a:endParaRPr lang="zh-CN" altLang="en-US"/>
          </a:p>
        </p:txBody>
      </p:sp>
      <p:sp>
        <p:nvSpPr>
          <p:cNvPr id="85" name="Freeform 78"/>
          <p:cNvSpPr>
            <a:spLocks/>
          </p:cNvSpPr>
          <p:nvPr/>
        </p:nvSpPr>
        <p:spPr bwMode="auto">
          <a:xfrm>
            <a:off x="2645569" y="2657475"/>
            <a:ext cx="23813" cy="0"/>
          </a:xfrm>
          <a:custGeom>
            <a:avLst/>
            <a:gdLst>
              <a:gd name="T0" fmla="*/ 2147483647 w 1"/>
              <a:gd name="T1" fmla="*/ 2147483647 w 1"/>
              <a:gd name="T2" fmla="*/ 2147483647 w 1"/>
              <a:gd name="T3" fmla="*/ 0 60000 65536"/>
              <a:gd name="T4" fmla="*/ 0 60000 65536"/>
              <a:gd name="T5" fmla="*/ 0 60000 65536"/>
            </a:gdLst>
            <a:ahLst/>
            <a:cxnLst>
              <a:cxn ang="T3">
                <a:pos x="T0" y="0"/>
              </a:cxn>
              <a:cxn ang="T4">
                <a:pos x="T1" y="0"/>
              </a:cxn>
              <a:cxn ang="T5">
                <a:pos x="T2" y="0"/>
              </a:cxn>
            </a:cxnLst>
            <a:rect l="0" t="0" r="r" b="b"/>
            <a:pathLst>
              <a:path w="1">
                <a:moveTo>
                  <a:pt x="1" y="0"/>
                </a:moveTo>
                <a:cubicBezTo>
                  <a:pt x="1" y="0"/>
                  <a:pt x="1" y="0"/>
                  <a:pt x="1" y="0"/>
                </a:cubicBezTo>
                <a:cubicBezTo>
                  <a:pt x="1" y="0"/>
                  <a:pt x="0" y="0"/>
                  <a:pt x="1" y="0"/>
                </a:cubicBezTo>
                <a:close/>
              </a:path>
            </a:pathLst>
          </a:custGeom>
          <a:solidFill>
            <a:srgbClr val="1570C1"/>
          </a:solidFill>
          <a:ln>
            <a:noFill/>
          </a:ln>
        </p:spPr>
        <p:txBody>
          <a:bodyPr/>
          <a:lstStyle/>
          <a:p>
            <a:endParaRPr lang="zh-CN" altLang="en-US"/>
          </a:p>
        </p:txBody>
      </p:sp>
      <p:sp>
        <p:nvSpPr>
          <p:cNvPr id="86" name="Freeform 79"/>
          <p:cNvSpPr>
            <a:spLocks/>
          </p:cNvSpPr>
          <p:nvPr/>
        </p:nvSpPr>
        <p:spPr bwMode="auto">
          <a:xfrm>
            <a:off x="2936081" y="2509838"/>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1570C1"/>
          </a:solidFill>
          <a:ln>
            <a:noFill/>
          </a:ln>
        </p:spPr>
        <p:txBody>
          <a:bodyPr/>
          <a:lstStyle/>
          <a:p>
            <a:endParaRPr lang="zh-CN" altLang="en-US"/>
          </a:p>
        </p:txBody>
      </p:sp>
      <p:sp>
        <p:nvSpPr>
          <p:cNvPr id="87" name="Freeform 80"/>
          <p:cNvSpPr>
            <a:spLocks/>
          </p:cNvSpPr>
          <p:nvPr/>
        </p:nvSpPr>
        <p:spPr bwMode="auto">
          <a:xfrm>
            <a:off x="3032523" y="2119312"/>
            <a:ext cx="48815" cy="23813"/>
          </a:xfrm>
          <a:custGeom>
            <a:avLst/>
            <a:gdLst>
              <a:gd name="T0" fmla="*/ 2147483647 w 2"/>
              <a:gd name="T1" fmla="*/ 0 h 1"/>
              <a:gd name="T2" fmla="*/ 0 w 2"/>
              <a:gd name="T3" fmla="*/ 0 h 1"/>
              <a:gd name="T4" fmla="*/ 2147483647 w 2"/>
              <a:gd name="T5" fmla="*/ 0 h 1"/>
              <a:gd name="T6" fmla="*/ 2147483647 w 2"/>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
                <a:moveTo>
                  <a:pt x="1" y="0"/>
                </a:moveTo>
                <a:cubicBezTo>
                  <a:pt x="0" y="0"/>
                  <a:pt x="0" y="0"/>
                  <a:pt x="0" y="0"/>
                </a:cubicBezTo>
                <a:cubicBezTo>
                  <a:pt x="0" y="0"/>
                  <a:pt x="1" y="1"/>
                  <a:pt x="2" y="0"/>
                </a:cubicBezTo>
                <a:cubicBezTo>
                  <a:pt x="2" y="0"/>
                  <a:pt x="1" y="0"/>
                  <a:pt x="1" y="0"/>
                </a:cubicBezTo>
                <a:close/>
              </a:path>
            </a:pathLst>
          </a:custGeom>
          <a:solidFill>
            <a:srgbClr val="1570C1"/>
          </a:solidFill>
          <a:ln>
            <a:noFill/>
          </a:ln>
        </p:spPr>
        <p:txBody>
          <a:bodyPr/>
          <a:lstStyle/>
          <a:p>
            <a:endParaRPr lang="zh-CN" altLang="en-US"/>
          </a:p>
        </p:txBody>
      </p:sp>
      <p:sp>
        <p:nvSpPr>
          <p:cNvPr id="88" name="Freeform 81"/>
          <p:cNvSpPr>
            <a:spLocks/>
          </p:cNvSpPr>
          <p:nvPr/>
        </p:nvSpPr>
        <p:spPr bwMode="auto">
          <a:xfrm>
            <a:off x="3056335" y="2168129"/>
            <a:ext cx="25003" cy="48815"/>
          </a:xfrm>
          <a:custGeom>
            <a:avLst/>
            <a:gdLst>
              <a:gd name="T0" fmla="*/ 0 w 1"/>
              <a:gd name="T1" fmla="*/ 2147483647 h 2"/>
              <a:gd name="T2" fmla="*/ 2147483647 w 1"/>
              <a:gd name="T3" fmla="*/ 2147483647 h 2"/>
              <a:gd name="T4" fmla="*/ 2147483647 w 1"/>
              <a:gd name="T5" fmla="*/ 2147483647 h 2"/>
              <a:gd name="T6" fmla="*/ 0 w 1"/>
              <a:gd name="T7" fmla="*/ 2147483647 h 2"/>
              <a:gd name="T8" fmla="*/ 0 w 1"/>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2">
                <a:moveTo>
                  <a:pt x="0" y="2"/>
                </a:moveTo>
                <a:cubicBezTo>
                  <a:pt x="0" y="2"/>
                  <a:pt x="1" y="1"/>
                  <a:pt x="1" y="1"/>
                </a:cubicBezTo>
                <a:cubicBezTo>
                  <a:pt x="1" y="1"/>
                  <a:pt x="1" y="1"/>
                  <a:pt x="1" y="1"/>
                </a:cubicBezTo>
                <a:cubicBezTo>
                  <a:pt x="1" y="0"/>
                  <a:pt x="1" y="1"/>
                  <a:pt x="0" y="1"/>
                </a:cubicBezTo>
                <a:cubicBezTo>
                  <a:pt x="0" y="1"/>
                  <a:pt x="0" y="2"/>
                  <a:pt x="0" y="2"/>
                </a:cubicBezTo>
                <a:close/>
              </a:path>
            </a:pathLst>
          </a:custGeom>
          <a:solidFill>
            <a:srgbClr val="1570C1"/>
          </a:solidFill>
          <a:ln>
            <a:noFill/>
          </a:ln>
        </p:spPr>
        <p:txBody>
          <a:bodyPr/>
          <a:lstStyle/>
          <a:p>
            <a:endParaRPr lang="zh-CN" altLang="en-US"/>
          </a:p>
        </p:txBody>
      </p:sp>
      <p:sp>
        <p:nvSpPr>
          <p:cNvPr id="89" name="Freeform 82"/>
          <p:cNvSpPr>
            <a:spLocks/>
          </p:cNvSpPr>
          <p:nvPr/>
        </p:nvSpPr>
        <p:spPr bwMode="auto">
          <a:xfrm>
            <a:off x="3106341" y="2070497"/>
            <a:ext cx="121444" cy="122634"/>
          </a:xfrm>
          <a:custGeom>
            <a:avLst/>
            <a:gdLst>
              <a:gd name="T0" fmla="*/ 2147483647 w 5"/>
              <a:gd name="T1" fmla="*/ 2147483647 h 5"/>
              <a:gd name="T2" fmla="*/ 2147483647 w 5"/>
              <a:gd name="T3" fmla="*/ 2147483647 h 5"/>
              <a:gd name="T4" fmla="*/ 2147483647 w 5"/>
              <a:gd name="T5" fmla="*/ 2147483647 h 5"/>
              <a:gd name="T6" fmla="*/ 2147483647 w 5"/>
              <a:gd name="T7" fmla="*/ 2147483647 h 5"/>
              <a:gd name="T8" fmla="*/ 2147483647 w 5"/>
              <a:gd name="T9" fmla="*/ 0 h 5"/>
              <a:gd name="T10" fmla="*/ 2147483647 w 5"/>
              <a:gd name="T11" fmla="*/ 0 h 5"/>
              <a:gd name="T12" fmla="*/ 2147483647 w 5"/>
              <a:gd name="T13" fmla="*/ 0 h 5"/>
              <a:gd name="T14" fmla="*/ 2147483647 w 5"/>
              <a:gd name="T15" fmla="*/ 0 h 5"/>
              <a:gd name="T16" fmla="*/ 2147483647 w 5"/>
              <a:gd name="T17" fmla="*/ 2147483647 h 5"/>
              <a:gd name="T18" fmla="*/ 2147483647 w 5"/>
              <a:gd name="T19" fmla="*/ 2147483647 h 5"/>
              <a:gd name="T20" fmla="*/ 2147483647 w 5"/>
              <a:gd name="T21" fmla="*/ 2147483647 h 5"/>
              <a:gd name="T22" fmla="*/ 2147483647 w 5"/>
              <a:gd name="T23" fmla="*/ 2147483647 h 5"/>
              <a:gd name="T24" fmla="*/ 0 w 5"/>
              <a:gd name="T25" fmla="*/ 2147483647 h 5"/>
              <a:gd name="T26" fmla="*/ 2147483647 w 5"/>
              <a:gd name="T27" fmla="*/ 2147483647 h 5"/>
              <a:gd name="T28" fmla="*/ 0 w 5"/>
              <a:gd name="T29" fmla="*/ 2147483647 h 5"/>
              <a:gd name="T30" fmla="*/ 2147483647 w 5"/>
              <a:gd name="T31" fmla="*/ 2147483647 h 5"/>
              <a:gd name="T32" fmla="*/ 2147483647 w 5"/>
              <a:gd name="T33" fmla="*/ 2147483647 h 5"/>
              <a:gd name="T34" fmla="*/ 2147483647 w 5"/>
              <a:gd name="T35" fmla="*/ 2147483647 h 5"/>
              <a:gd name="T36" fmla="*/ 2147483647 w 5"/>
              <a:gd name="T37" fmla="*/ 2147483647 h 5"/>
              <a:gd name="T38" fmla="*/ 2147483647 w 5"/>
              <a:gd name="T39" fmla="*/ 2147483647 h 5"/>
              <a:gd name="T40" fmla="*/ 2147483647 w 5"/>
              <a:gd name="T41" fmla="*/ 2147483647 h 5"/>
              <a:gd name="T42" fmla="*/ 2147483647 w 5"/>
              <a:gd name="T43" fmla="*/ 2147483647 h 5"/>
              <a:gd name="T44" fmla="*/ 2147483647 w 5"/>
              <a:gd name="T45" fmla="*/ 2147483647 h 5"/>
              <a:gd name="T46" fmla="*/ 2147483647 w 5"/>
              <a:gd name="T47" fmla="*/ 2147483647 h 5"/>
              <a:gd name="T48" fmla="*/ 2147483647 w 5"/>
              <a:gd name="T49" fmla="*/ 2147483647 h 5"/>
              <a:gd name="T50" fmla="*/ 2147483647 w 5"/>
              <a:gd name="T51" fmla="*/ 2147483647 h 5"/>
              <a:gd name="T52" fmla="*/ 2147483647 w 5"/>
              <a:gd name="T53" fmla="*/ 2147483647 h 5"/>
              <a:gd name="T54" fmla="*/ 2147483647 w 5"/>
              <a:gd name="T55" fmla="*/ 2147483647 h 5"/>
              <a:gd name="T56" fmla="*/ 2147483647 w 5"/>
              <a:gd name="T57" fmla="*/ 2147483647 h 5"/>
              <a:gd name="T58" fmla="*/ 2147483647 w 5"/>
              <a:gd name="T59" fmla="*/ 2147483647 h 5"/>
              <a:gd name="T60" fmla="*/ 2147483647 w 5"/>
              <a:gd name="T61" fmla="*/ 2147483647 h 5"/>
              <a:gd name="T62" fmla="*/ 2147483647 w 5"/>
              <a:gd name="T63" fmla="*/ 2147483647 h 5"/>
              <a:gd name="T64" fmla="*/ 2147483647 w 5"/>
              <a:gd name="T65" fmla="*/ 2147483647 h 5"/>
              <a:gd name="T66" fmla="*/ 2147483647 w 5"/>
              <a:gd name="T67" fmla="*/ 2147483647 h 5"/>
              <a:gd name="T68" fmla="*/ 2147483647 w 5"/>
              <a:gd name="T69" fmla="*/ 2147483647 h 5"/>
              <a:gd name="T70" fmla="*/ 2147483647 w 5"/>
              <a:gd name="T71" fmla="*/ 2147483647 h 5"/>
              <a:gd name="T72" fmla="*/ 2147483647 w 5"/>
              <a:gd name="T73" fmla="*/ 2147483647 h 5"/>
              <a:gd name="T74" fmla="*/ 2147483647 w 5"/>
              <a:gd name="T75" fmla="*/ 2147483647 h 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5" h="5">
                <a:moveTo>
                  <a:pt x="3" y="2"/>
                </a:moveTo>
                <a:cubicBezTo>
                  <a:pt x="3" y="2"/>
                  <a:pt x="3" y="2"/>
                  <a:pt x="3" y="1"/>
                </a:cubicBezTo>
                <a:cubicBezTo>
                  <a:pt x="3" y="1"/>
                  <a:pt x="2" y="2"/>
                  <a:pt x="2" y="2"/>
                </a:cubicBezTo>
                <a:cubicBezTo>
                  <a:pt x="2" y="2"/>
                  <a:pt x="2" y="1"/>
                  <a:pt x="2" y="1"/>
                </a:cubicBezTo>
                <a:cubicBezTo>
                  <a:pt x="2" y="1"/>
                  <a:pt x="3" y="1"/>
                  <a:pt x="3" y="0"/>
                </a:cubicBezTo>
                <a:cubicBezTo>
                  <a:pt x="3" y="0"/>
                  <a:pt x="3" y="0"/>
                  <a:pt x="3" y="0"/>
                </a:cubicBezTo>
                <a:cubicBezTo>
                  <a:pt x="3" y="0"/>
                  <a:pt x="3" y="0"/>
                  <a:pt x="3" y="0"/>
                </a:cubicBezTo>
                <a:cubicBezTo>
                  <a:pt x="3" y="0"/>
                  <a:pt x="3" y="0"/>
                  <a:pt x="3" y="0"/>
                </a:cubicBezTo>
                <a:cubicBezTo>
                  <a:pt x="2" y="0"/>
                  <a:pt x="2" y="1"/>
                  <a:pt x="2" y="1"/>
                </a:cubicBezTo>
                <a:cubicBezTo>
                  <a:pt x="2" y="1"/>
                  <a:pt x="1" y="2"/>
                  <a:pt x="1" y="2"/>
                </a:cubicBezTo>
                <a:cubicBezTo>
                  <a:pt x="1" y="2"/>
                  <a:pt x="1" y="2"/>
                  <a:pt x="1" y="2"/>
                </a:cubicBezTo>
                <a:cubicBezTo>
                  <a:pt x="1" y="3"/>
                  <a:pt x="1" y="2"/>
                  <a:pt x="1" y="3"/>
                </a:cubicBezTo>
                <a:cubicBezTo>
                  <a:pt x="1" y="3"/>
                  <a:pt x="0" y="3"/>
                  <a:pt x="0" y="3"/>
                </a:cubicBezTo>
                <a:cubicBezTo>
                  <a:pt x="0" y="3"/>
                  <a:pt x="0" y="3"/>
                  <a:pt x="1" y="3"/>
                </a:cubicBezTo>
                <a:cubicBezTo>
                  <a:pt x="1" y="3"/>
                  <a:pt x="0" y="3"/>
                  <a:pt x="0" y="4"/>
                </a:cubicBezTo>
                <a:cubicBezTo>
                  <a:pt x="0" y="4"/>
                  <a:pt x="0" y="4"/>
                  <a:pt x="1" y="4"/>
                </a:cubicBezTo>
                <a:cubicBezTo>
                  <a:pt x="1" y="4"/>
                  <a:pt x="2" y="4"/>
                  <a:pt x="2" y="4"/>
                </a:cubicBezTo>
                <a:cubicBezTo>
                  <a:pt x="2" y="4"/>
                  <a:pt x="2" y="4"/>
                  <a:pt x="2" y="4"/>
                </a:cubicBezTo>
                <a:cubicBezTo>
                  <a:pt x="2" y="4"/>
                  <a:pt x="2" y="4"/>
                  <a:pt x="2" y="5"/>
                </a:cubicBezTo>
                <a:cubicBezTo>
                  <a:pt x="2" y="5"/>
                  <a:pt x="2" y="5"/>
                  <a:pt x="3" y="5"/>
                </a:cubicBezTo>
                <a:cubicBezTo>
                  <a:pt x="3" y="5"/>
                  <a:pt x="3" y="4"/>
                  <a:pt x="3" y="4"/>
                </a:cubicBezTo>
                <a:cubicBezTo>
                  <a:pt x="3" y="4"/>
                  <a:pt x="3" y="4"/>
                  <a:pt x="3" y="4"/>
                </a:cubicBezTo>
                <a:cubicBezTo>
                  <a:pt x="3" y="4"/>
                  <a:pt x="4" y="4"/>
                  <a:pt x="4" y="4"/>
                </a:cubicBezTo>
                <a:cubicBezTo>
                  <a:pt x="4" y="4"/>
                  <a:pt x="4" y="4"/>
                  <a:pt x="4" y="4"/>
                </a:cubicBezTo>
                <a:cubicBezTo>
                  <a:pt x="4" y="4"/>
                  <a:pt x="4" y="4"/>
                  <a:pt x="4" y="5"/>
                </a:cubicBezTo>
                <a:cubicBezTo>
                  <a:pt x="4" y="5"/>
                  <a:pt x="4" y="4"/>
                  <a:pt x="4" y="4"/>
                </a:cubicBezTo>
                <a:cubicBezTo>
                  <a:pt x="4" y="4"/>
                  <a:pt x="4" y="5"/>
                  <a:pt x="4" y="5"/>
                </a:cubicBezTo>
                <a:cubicBezTo>
                  <a:pt x="4" y="5"/>
                  <a:pt x="5" y="4"/>
                  <a:pt x="5" y="4"/>
                </a:cubicBezTo>
                <a:cubicBezTo>
                  <a:pt x="5" y="4"/>
                  <a:pt x="5" y="4"/>
                  <a:pt x="4" y="4"/>
                </a:cubicBezTo>
                <a:cubicBezTo>
                  <a:pt x="4" y="4"/>
                  <a:pt x="5" y="4"/>
                  <a:pt x="5" y="4"/>
                </a:cubicBezTo>
                <a:cubicBezTo>
                  <a:pt x="5" y="3"/>
                  <a:pt x="4" y="4"/>
                  <a:pt x="4" y="4"/>
                </a:cubicBezTo>
                <a:cubicBezTo>
                  <a:pt x="4" y="4"/>
                  <a:pt x="4" y="3"/>
                  <a:pt x="4" y="3"/>
                </a:cubicBezTo>
                <a:cubicBezTo>
                  <a:pt x="5" y="3"/>
                  <a:pt x="4" y="3"/>
                  <a:pt x="4" y="3"/>
                </a:cubicBezTo>
                <a:cubicBezTo>
                  <a:pt x="4" y="3"/>
                  <a:pt x="4" y="3"/>
                  <a:pt x="4" y="3"/>
                </a:cubicBezTo>
                <a:cubicBezTo>
                  <a:pt x="4" y="3"/>
                  <a:pt x="4" y="2"/>
                  <a:pt x="4" y="2"/>
                </a:cubicBezTo>
                <a:cubicBezTo>
                  <a:pt x="5" y="2"/>
                  <a:pt x="4" y="2"/>
                  <a:pt x="4" y="2"/>
                </a:cubicBezTo>
                <a:cubicBezTo>
                  <a:pt x="4" y="2"/>
                  <a:pt x="3" y="2"/>
                  <a:pt x="3" y="2"/>
                </a:cubicBezTo>
                <a:cubicBezTo>
                  <a:pt x="3" y="2"/>
                  <a:pt x="3" y="2"/>
                  <a:pt x="3" y="2"/>
                </a:cubicBezTo>
                <a:close/>
              </a:path>
            </a:pathLst>
          </a:custGeom>
          <a:solidFill>
            <a:srgbClr val="1570C1"/>
          </a:solidFill>
          <a:ln>
            <a:noFill/>
          </a:ln>
        </p:spPr>
        <p:txBody>
          <a:bodyPr/>
          <a:lstStyle/>
          <a:p>
            <a:endParaRPr lang="zh-CN" altLang="en-US"/>
          </a:p>
        </p:txBody>
      </p:sp>
      <p:sp>
        <p:nvSpPr>
          <p:cNvPr id="90" name="Freeform 83"/>
          <p:cNvSpPr>
            <a:spLocks/>
          </p:cNvSpPr>
          <p:nvPr/>
        </p:nvSpPr>
        <p:spPr bwMode="auto">
          <a:xfrm>
            <a:off x="2814637" y="1776412"/>
            <a:ext cx="23813" cy="25004"/>
          </a:xfrm>
          <a:custGeom>
            <a:avLst/>
            <a:gdLst>
              <a:gd name="T0" fmla="*/ 2147483647 w 1"/>
              <a:gd name="T1" fmla="*/ 2147483647 h 1"/>
              <a:gd name="T2" fmla="*/ 2147483647 w 1"/>
              <a:gd name="T3" fmla="*/ 0 h 1"/>
              <a:gd name="T4" fmla="*/ 2147483647 w 1"/>
              <a:gd name="T5" fmla="*/ 0 h 1"/>
              <a:gd name="T6" fmla="*/ 2147483647 w 1"/>
              <a:gd name="T7" fmla="*/ 2147483647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cubicBezTo>
                  <a:pt x="1" y="1"/>
                  <a:pt x="1" y="0"/>
                  <a:pt x="1" y="0"/>
                </a:cubicBezTo>
                <a:cubicBezTo>
                  <a:pt x="1" y="0"/>
                  <a:pt x="1" y="0"/>
                  <a:pt x="1" y="0"/>
                </a:cubicBezTo>
                <a:cubicBezTo>
                  <a:pt x="1" y="0"/>
                  <a:pt x="0" y="1"/>
                  <a:pt x="1" y="1"/>
                </a:cubicBezTo>
                <a:close/>
              </a:path>
            </a:pathLst>
          </a:custGeom>
          <a:solidFill>
            <a:srgbClr val="1570C1"/>
          </a:solidFill>
          <a:ln>
            <a:noFill/>
          </a:ln>
        </p:spPr>
        <p:txBody>
          <a:bodyPr/>
          <a:lstStyle/>
          <a:p>
            <a:endParaRPr lang="zh-CN" altLang="en-US"/>
          </a:p>
        </p:txBody>
      </p:sp>
      <p:sp>
        <p:nvSpPr>
          <p:cNvPr id="91" name="Freeform 84"/>
          <p:cNvSpPr>
            <a:spLocks/>
          </p:cNvSpPr>
          <p:nvPr/>
        </p:nvSpPr>
        <p:spPr bwMode="auto">
          <a:xfrm>
            <a:off x="2767013" y="1752600"/>
            <a:ext cx="47625" cy="48816"/>
          </a:xfrm>
          <a:custGeom>
            <a:avLst/>
            <a:gdLst>
              <a:gd name="T0" fmla="*/ 2147483647 w 2"/>
              <a:gd name="T1" fmla="*/ 0 h 2"/>
              <a:gd name="T2" fmla="*/ 0 w 2"/>
              <a:gd name="T3" fmla="*/ 2147483647 h 2"/>
              <a:gd name="T4" fmla="*/ 0 w 2"/>
              <a:gd name="T5" fmla="*/ 2147483647 h 2"/>
              <a:gd name="T6" fmla="*/ 0 w 2"/>
              <a:gd name="T7" fmla="*/ 2147483647 h 2"/>
              <a:gd name="T8" fmla="*/ 2147483647 w 2"/>
              <a:gd name="T9" fmla="*/ 2147483647 h 2"/>
              <a:gd name="T10" fmla="*/ 2147483647 w 2"/>
              <a:gd name="T11" fmla="*/ 2147483647 h 2"/>
              <a:gd name="T12" fmla="*/ 2147483647 w 2"/>
              <a:gd name="T13" fmla="*/ 0 h 2"/>
              <a:gd name="T14" fmla="*/ 2147483647 w 2"/>
              <a:gd name="T15" fmla="*/ 0 h 2"/>
              <a:gd name="T16" fmla="*/ 2147483647 w 2"/>
              <a:gd name="T17" fmla="*/ 0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 h="2">
                <a:moveTo>
                  <a:pt x="1" y="0"/>
                </a:moveTo>
                <a:cubicBezTo>
                  <a:pt x="1" y="0"/>
                  <a:pt x="1" y="1"/>
                  <a:pt x="0" y="1"/>
                </a:cubicBezTo>
                <a:cubicBezTo>
                  <a:pt x="0" y="1"/>
                  <a:pt x="0" y="1"/>
                  <a:pt x="0" y="1"/>
                </a:cubicBezTo>
                <a:cubicBezTo>
                  <a:pt x="0" y="2"/>
                  <a:pt x="0" y="1"/>
                  <a:pt x="0" y="1"/>
                </a:cubicBezTo>
                <a:cubicBezTo>
                  <a:pt x="1" y="1"/>
                  <a:pt x="0" y="1"/>
                  <a:pt x="1" y="1"/>
                </a:cubicBezTo>
                <a:cubicBezTo>
                  <a:pt x="1" y="1"/>
                  <a:pt x="1" y="1"/>
                  <a:pt x="1" y="1"/>
                </a:cubicBezTo>
                <a:cubicBezTo>
                  <a:pt x="2" y="1"/>
                  <a:pt x="2" y="0"/>
                  <a:pt x="2" y="0"/>
                </a:cubicBezTo>
                <a:cubicBezTo>
                  <a:pt x="2" y="0"/>
                  <a:pt x="2" y="0"/>
                  <a:pt x="2" y="0"/>
                </a:cubicBezTo>
                <a:cubicBezTo>
                  <a:pt x="2" y="0"/>
                  <a:pt x="1" y="0"/>
                  <a:pt x="1" y="0"/>
                </a:cubicBezTo>
                <a:close/>
              </a:path>
            </a:pathLst>
          </a:custGeom>
          <a:solidFill>
            <a:srgbClr val="1570C1"/>
          </a:solidFill>
          <a:ln>
            <a:noFill/>
          </a:ln>
        </p:spPr>
        <p:txBody>
          <a:bodyPr/>
          <a:lstStyle/>
          <a:p>
            <a:endParaRPr lang="zh-CN" altLang="en-US"/>
          </a:p>
        </p:txBody>
      </p:sp>
      <p:sp>
        <p:nvSpPr>
          <p:cNvPr id="92" name="Freeform 85"/>
          <p:cNvSpPr>
            <a:spLocks/>
          </p:cNvSpPr>
          <p:nvPr/>
        </p:nvSpPr>
        <p:spPr bwMode="auto">
          <a:xfrm>
            <a:off x="2717007" y="1653778"/>
            <a:ext cx="121444" cy="98822"/>
          </a:xfrm>
          <a:custGeom>
            <a:avLst/>
            <a:gdLst>
              <a:gd name="T0" fmla="*/ 2147483647 w 5"/>
              <a:gd name="T1" fmla="*/ 2147483647 h 4"/>
              <a:gd name="T2" fmla="*/ 2147483647 w 5"/>
              <a:gd name="T3" fmla="*/ 2147483647 h 4"/>
              <a:gd name="T4" fmla="*/ 2147483647 w 5"/>
              <a:gd name="T5" fmla="*/ 2147483647 h 4"/>
              <a:gd name="T6" fmla="*/ 2147483647 w 5"/>
              <a:gd name="T7" fmla="*/ 2147483647 h 4"/>
              <a:gd name="T8" fmla="*/ 2147483647 w 5"/>
              <a:gd name="T9" fmla="*/ 2147483647 h 4"/>
              <a:gd name="T10" fmla="*/ 2147483647 w 5"/>
              <a:gd name="T11" fmla="*/ 2147483647 h 4"/>
              <a:gd name="T12" fmla="*/ 2147483647 w 5"/>
              <a:gd name="T13" fmla="*/ 2147483647 h 4"/>
              <a:gd name="T14" fmla="*/ 2147483647 w 5"/>
              <a:gd name="T15" fmla="*/ 2147483647 h 4"/>
              <a:gd name="T16" fmla="*/ 2147483647 w 5"/>
              <a:gd name="T17" fmla="*/ 2147483647 h 4"/>
              <a:gd name="T18" fmla="*/ 2147483647 w 5"/>
              <a:gd name="T19" fmla="*/ 0 h 4"/>
              <a:gd name="T20" fmla="*/ 2147483647 w 5"/>
              <a:gd name="T21" fmla="*/ 2147483647 h 4"/>
              <a:gd name="T22" fmla="*/ 2147483647 w 5"/>
              <a:gd name="T23" fmla="*/ 2147483647 h 4"/>
              <a:gd name="T24" fmla="*/ 2147483647 w 5"/>
              <a:gd name="T25" fmla="*/ 2147483647 h 4"/>
              <a:gd name="T26" fmla="*/ 0 w 5"/>
              <a:gd name="T27" fmla="*/ 2147483647 h 4"/>
              <a:gd name="T28" fmla="*/ 2147483647 w 5"/>
              <a:gd name="T29" fmla="*/ 2147483647 h 4"/>
              <a:gd name="T30" fmla="*/ 2147483647 w 5"/>
              <a:gd name="T31" fmla="*/ 2147483647 h 4"/>
              <a:gd name="T32" fmla="*/ 2147483647 w 5"/>
              <a:gd name="T33" fmla="*/ 2147483647 h 4"/>
              <a:gd name="T34" fmla="*/ 2147483647 w 5"/>
              <a:gd name="T35" fmla="*/ 2147483647 h 4"/>
              <a:gd name="T36" fmla="*/ 2147483647 w 5"/>
              <a:gd name="T37" fmla="*/ 2147483647 h 4"/>
              <a:gd name="T38" fmla="*/ 2147483647 w 5"/>
              <a:gd name="T39" fmla="*/ 2147483647 h 4"/>
              <a:gd name="T40" fmla="*/ 2147483647 w 5"/>
              <a:gd name="T41" fmla="*/ 2147483647 h 4"/>
              <a:gd name="T42" fmla="*/ 2147483647 w 5"/>
              <a:gd name="T43" fmla="*/ 2147483647 h 4"/>
              <a:gd name="T44" fmla="*/ 2147483647 w 5"/>
              <a:gd name="T45" fmla="*/ 2147483647 h 4"/>
              <a:gd name="T46" fmla="*/ 2147483647 w 5"/>
              <a:gd name="T47" fmla="*/ 2147483647 h 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5" h="4">
                <a:moveTo>
                  <a:pt x="5" y="3"/>
                </a:moveTo>
                <a:cubicBezTo>
                  <a:pt x="5" y="3"/>
                  <a:pt x="5" y="3"/>
                  <a:pt x="5" y="3"/>
                </a:cubicBezTo>
                <a:cubicBezTo>
                  <a:pt x="4" y="3"/>
                  <a:pt x="4" y="3"/>
                  <a:pt x="4" y="3"/>
                </a:cubicBezTo>
                <a:cubicBezTo>
                  <a:pt x="4" y="3"/>
                  <a:pt x="4" y="2"/>
                  <a:pt x="4" y="2"/>
                </a:cubicBezTo>
                <a:cubicBezTo>
                  <a:pt x="4" y="2"/>
                  <a:pt x="3" y="2"/>
                  <a:pt x="3" y="2"/>
                </a:cubicBezTo>
                <a:cubicBezTo>
                  <a:pt x="3" y="2"/>
                  <a:pt x="3" y="1"/>
                  <a:pt x="3" y="1"/>
                </a:cubicBezTo>
                <a:cubicBezTo>
                  <a:pt x="3" y="1"/>
                  <a:pt x="3" y="1"/>
                  <a:pt x="3" y="1"/>
                </a:cubicBezTo>
                <a:cubicBezTo>
                  <a:pt x="3" y="1"/>
                  <a:pt x="3" y="1"/>
                  <a:pt x="3" y="1"/>
                </a:cubicBezTo>
                <a:cubicBezTo>
                  <a:pt x="2" y="1"/>
                  <a:pt x="3" y="1"/>
                  <a:pt x="3" y="1"/>
                </a:cubicBezTo>
                <a:cubicBezTo>
                  <a:pt x="3" y="1"/>
                  <a:pt x="3" y="0"/>
                  <a:pt x="2" y="0"/>
                </a:cubicBezTo>
                <a:cubicBezTo>
                  <a:pt x="2" y="0"/>
                  <a:pt x="2" y="1"/>
                  <a:pt x="2" y="1"/>
                </a:cubicBezTo>
                <a:cubicBezTo>
                  <a:pt x="2" y="1"/>
                  <a:pt x="2" y="2"/>
                  <a:pt x="2" y="3"/>
                </a:cubicBezTo>
                <a:cubicBezTo>
                  <a:pt x="1" y="3"/>
                  <a:pt x="1" y="3"/>
                  <a:pt x="1" y="3"/>
                </a:cubicBezTo>
                <a:cubicBezTo>
                  <a:pt x="0" y="3"/>
                  <a:pt x="0" y="3"/>
                  <a:pt x="0" y="3"/>
                </a:cubicBezTo>
                <a:cubicBezTo>
                  <a:pt x="0" y="4"/>
                  <a:pt x="1" y="4"/>
                  <a:pt x="1" y="4"/>
                </a:cubicBezTo>
                <a:cubicBezTo>
                  <a:pt x="1" y="4"/>
                  <a:pt x="1" y="4"/>
                  <a:pt x="1" y="4"/>
                </a:cubicBezTo>
                <a:cubicBezTo>
                  <a:pt x="1" y="4"/>
                  <a:pt x="2" y="4"/>
                  <a:pt x="2" y="4"/>
                </a:cubicBezTo>
                <a:cubicBezTo>
                  <a:pt x="2" y="4"/>
                  <a:pt x="2" y="3"/>
                  <a:pt x="3" y="3"/>
                </a:cubicBezTo>
                <a:cubicBezTo>
                  <a:pt x="3" y="3"/>
                  <a:pt x="3" y="3"/>
                  <a:pt x="3" y="3"/>
                </a:cubicBezTo>
                <a:cubicBezTo>
                  <a:pt x="3" y="3"/>
                  <a:pt x="3" y="3"/>
                  <a:pt x="3" y="3"/>
                </a:cubicBezTo>
                <a:cubicBezTo>
                  <a:pt x="3" y="3"/>
                  <a:pt x="3" y="3"/>
                  <a:pt x="3" y="3"/>
                </a:cubicBezTo>
                <a:cubicBezTo>
                  <a:pt x="3" y="3"/>
                  <a:pt x="3" y="3"/>
                  <a:pt x="4" y="3"/>
                </a:cubicBezTo>
                <a:cubicBezTo>
                  <a:pt x="4" y="3"/>
                  <a:pt x="4" y="4"/>
                  <a:pt x="4" y="4"/>
                </a:cubicBezTo>
                <a:cubicBezTo>
                  <a:pt x="5" y="4"/>
                  <a:pt x="5" y="3"/>
                  <a:pt x="5" y="3"/>
                </a:cubicBezTo>
                <a:close/>
              </a:path>
            </a:pathLst>
          </a:custGeom>
          <a:solidFill>
            <a:srgbClr val="1570C1"/>
          </a:solidFill>
          <a:ln>
            <a:noFill/>
          </a:ln>
        </p:spPr>
        <p:txBody>
          <a:bodyPr/>
          <a:lstStyle/>
          <a:p>
            <a:endParaRPr lang="zh-CN" altLang="en-US"/>
          </a:p>
        </p:txBody>
      </p:sp>
      <p:sp>
        <p:nvSpPr>
          <p:cNvPr id="93" name="Freeform 86"/>
          <p:cNvSpPr>
            <a:spLocks/>
          </p:cNvSpPr>
          <p:nvPr/>
        </p:nvSpPr>
        <p:spPr bwMode="auto">
          <a:xfrm>
            <a:off x="2863453" y="1752600"/>
            <a:ext cx="23813" cy="0"/>
          </a:xfrm>
          <a:custGeom>
            <a:avLst/>
            <a:gdLst>
              <a:gd name="T0" fmla="*/ 0 w 1"/>
              <a:gd name="T1" fmla="*/ 0 w 1"/>
              <a:gd name="T2" fmla="*/ 2147483647 w 1"/>
              <a:gd name="T3" fmla="*/ 2147483647 w 1"/>
              <a:gd name="T4" fmla="*/ 0 w 1"/>
              <a:gd name="T5" fmla="*/ 0 60000 65536"/>
              <a:gd name="T6" fmla="*/ 0 60000 65536"/>
              <a:gd name="T7" fmla="*/ 0 60000 65536"/>
              <a:gd name="T8" fmla="*/ 0 60000 65536"/>
              <a:gd name="T9" fmla="*/ 0 60000 65536"/>
            </a:gdLst>
            <a:ahLst/>
            <a:cxnLst>
              <a:cxn ang="T5">
                <a:pos x="T0" y="0"/>
              </a:cxn>
              <a:cxn ang="T6">
                <a:pos x="T1" y="0"/>
              </a:cxn>
              <a:cxn ang="T7">
                <a:pos x="T2" y="0"/>
              </a:cxn>
              <a:cxn ang="T8">
                <a:pos x="T3" y="0"/>
              </a:cxn>
              <a:cxn ang="T9">
                <a:pos x="T4" y="0"/>
              </a:cxn>
            </a:cxnLst>
            <a:rect l="0" t="0" r="r" b="b"/>
            <a:pathLst>
              <a:path w="1">
                <a:moveTo>
                  <a:pt x="0" y="0"/>
                </a:moveTo>
                <a:cubicBezTo>
                  <a:pt x="0" y="0"/>
                  <a:pt x="0" y="0"/>
                  <a:pt x="0" y="0"/>
                </a:cubicBezTo>
                <a:cubicBezTo>
                  <a:pt x="1" y="0"/>
                  <a:pt x="1" y="0"/>
                  <a:pt x="1" y="0"/>
                </a:cubicBezTo>
                <a:cubicBezTo>
                  <a:pt x="1" y="0"/>
                  <a:pt x="1" y="0"/>
                  <a:pt x="1" y="0"/>
                </a:cubicBezTo>
                <a:cubicBezTo>
                  <a:pt x="1" y="0"/>
                  <a:pt x="1" y="0"/>
                  <a:pt x="0" y="0"/>
                </a:cubicBezTo>
                <a:close/>
              </a:path>
            </a:pathLst>
          </a:custGeom>
          <a:solidFill>
            <a:srgbClr val="1570C1"/>
          </a:solidFill>
          <a:ln>
            <a:noFill/>
          </a:ln>
        </p:spPr>
        <p:txBody>
          <a:bodyPr/>
          <a:lstStyle/>
          <a:p>
            <a:endParaRPr lang="zh-CN" altLang="en-US"/>
          </a:p>
        </p:txBody>
      </p:sp>
      <p:sp>
        <p:nvSpPr>
          <p:cNvPr id="94" name="Freeform 87"/>
          <p:cNvSpPr>
            <a:spLocks/>
          </p:cNvSpPr>
          <p:nvPr/>
        </p:nvSpPr>
        <p:spPr bwMode="auto">
          <a:xfrm>
            <a:off x="2887266" y="1727598"/>
            <a:ext cx="23813" cy="25003"/>
          </a:xfrm>
          <a:custGeom>
            <a:avLst/>
            <a:gdLst>
              <a:gd name="T0" fmla="*/ 0 w 1"/>
              <a:gd name="T1" fmla="*/ 0 h 1"/>
              <a:gd name="T2" fmla="*/ 2147483647 w 1"/>
              <a:gd name="T3" fmla="*/ 2147483647 h 1"/>
              <a:gd name="T4" fmla="*/ 0 w 1"/>
              <a:gd name="T5" fmla="*/ 0 h 1"/>
              <a:gd name="T6" fmla="*/ 0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0"/>
                </a:moveTo>
                <a:cubicBezTo>
                  <a:pt x="0" y="0"/>
                  <a:pt x="0" y="1"/>
                  <a:pt x="1" y="1"/>
                </a:cubicBezTo>
                <a:cubicBezTo>
                  <a:pt x="1" y="1"/>
                  <a:pt x="1" y="1"/>
                  <a:pt x="0" y="0"/>
                </a:cubicBezTo>
                <a:cubicBezTo>
                  <a:pt x="0" y="0"/>
                  <a:pt x="0" y="0"/>
                  <a:pt x="0" y="0"/>
                </a:cubicBezTo>
                <a:close/>
              </a:path>
            </a:pathLst>
          </a:custGeom>
          <a:solidFill>
            <a:srgbClr val="1570C1"/>
          </a:solidFill>
          <a:ln>
            <a:noFill/>
          </a:ln>
        </p:spPr>
        <p:txBody>
          <a:bodyPr/>
          <a:lstStyle/>
          <a:p>
            <a:endParaRPr lang="zh-CN" altLang="en-US"/>
          </a:p>
        </p:txBody>
      </p:sp>
      <p:sp>
        <p:nvSpPr>
          <p:cNvPr id="95" name="Freeform 88"/>
          <p:cNvSpPr>
            <a:spLocks/>
          </p:cNvSpPr>
          <p:nvPr/>
        </p:nvSpPr>
        <p:spPr bwMode="auto">
          <a:xfrm>
            <a:off x="2936081" y="1579960"/>
            <a:ext cx="48816" cy="25003"/>
          </a:xfrm>
          <a:custGeom>
            <a:avLst/>
            <a:gdLst>
              <a:gd name="T0" fmla="*/ 2147483647 w 2"/>
              <a:gd name="T1" fmla="*/ 2147483647 h 1"/>
              <a:gd name="T2" fmla="*/ 2147483647 w 2"/>
              <a:gd name="T3" fmla="*/ 2147483647 h 1"/>
              <a:gd name="T4" fmla="*/ 2147483647 w 2"/>
              <a:gd name="T5" fmla="*/ 0 h 1"/>
              <a:gd name="T6" fmla="*/ 2147483647 w 2"/>
              <a:gd name="T7" fmla="*/ 2147483647 h 1"/>
              <a:gd name="T8" fmla="*/ 2147483647 w 2"/>
              <a:gd name="T9" fmla="*/ 2147483647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1">
                <a:moveTo>
                  <a:pt x="1" y="1"/>
                </a:moveTo>
                <a:cubicBezTo>
                  <a:pt x="1" y="1"/>
                  <a:pt x="1" y="1"/>
                  <a:pt x="1" y="1"/>
                </a:cubicBezTo>
                <a:cubicBezTo>
                  <a:pt x="1" y="1"/>
                  <a:pt x="2" y="0"/>
                  <a:pt x="1" y="0"/>
                </a:cubicBezTo>
                <a:cubicBezTo>
                  <a:pt x="1" y="0"/>
                  <a:pt x="1" y="0"/>
                  <a:pt x="1" y="1"/>
                </a:cubicBezTo>
                <a:cubicBezTo>
                  <a:pt x="0" y="1"/>
                  <a:pt x="1" y="1"/>
                  <a:pt x="1" y="1"/>
                </a:cubicBezTo>
                <a:close/>
              </a:path>
            </a:pathLst>
          </a:custGeom>
          <a:solidFill>
            <a:srgbClr val="1570C1"/>
          </a:solidFill>
          <a:ln>
            <a:noFill/>
          </a:ln>
        </p:spPr>
        <p:txBody>
          <a:bodyPr/>
          <a:lstStyle/>
          <a:p>
            <a:endParaRPr lang="zh-CN" altLang="en-US"/>
          </a:p>
        </p:txBody>
      </p:sp>
      <p:sp>
        <p:nvSpPr>
          <p:cNvPr id="96" name="Freeform 89"/>
          <p:cNvSpPr>
            <a:spLocks/>
          </p:cNvSpPr>
          <p:nvPr/>
        </p:nvSpPr>
        <p:spPr bwMode="auto">
          <a:xfrm>
            <a:off x="2887266" y="1506141"/>
            <a:ext cx="23813" cy="25003"/>
          </a:xfrm>
          <a:custGeom>
            <a:avLst/>
            <a:gdLst>
              <a:gd name="T0" fmla="*/ 2147483647 w 1"/>
              <a:gd name="T1" fmla="*/ 2147483647 h 1"/>
              <a:gd name="T2" fmla="*/ 2147483647 w 1"/>
              <a:gd name="T3" fmla="*/ 2147483647 h 1"/>
              <a:gd name="T4" fmla="*/ 0 w 1"/>
              <a:gd name="T5" fmla="*/ 2147483647 h 1"/>
              <a:gd name="T6" fmla="*/ 0 w 1"/>
              <a:gd name="T7" fmla="*/ 2147483647 h 1"/>
              <a:gd name="T8" fmla="*/ 2147483647 w 1"/>
              <a:gd name="T9" fmla="*/ 2147483647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1" y="1"/>
                </a:moveTo>
                <a:cubicBezTo>
                  <a:pt x="1" y="1"/>
                  <a:pt x="1" y="1"/>
                  <a:pt x="1" y="1"/>
                </a:cubicBezTo>
                <a:cubicBezTo>
                  <a:pt x="1" y="0"/>
                  <a:pt x="0" y="1"/>
                  <a:pt x="0" y="1"/>
                </a:cubicBezTo>
                <a:cubicBezTo>
                  <a:pt x="0" y="1"/>
                  <a:pt x="0" y="1"/>
                  <a:pt x="0" y="1"/>
                </a:cubicBezTo>
                <a:cubicBezTo>
                  <a:pt x="0" y="1"/>
                  <a:pt x="1" y="1"/>
                  <a:pt x="1" y="1"/>
                </a:cubicBezTo>
                <a:close/>
              </a:path>
            </a:pathLst>
          </a:custGeom>
          <a:solidFill>
            <a:srgbClr val="1570C1"/>
          </a:solidFill>
          <a:ln>
            <a:noFill/>
          </a:ln>
        </p:spPr>
        <p:txBody>
          <a:bodyPr/>
          <a:lstStyle/>
          <a:p>
            <a:endParaRPr lang="zh-CN" altLang="en-US"/>
          </a:p>
        </p:txBody>
      </p:sp>
      <p:sp>
        <p:nvSpPr>
          <p:cNvPr id="97" name="Freeform 90"/>
          <p:cNvSpPr>
            <a:spLocks/>
          </p:cNvSpPr>
          <p:nvPr/>
        </p:nvSpPr>
        <p:spPr bwMode="auto">
          <a:xfrm>
            <a:off x="3081337" y="1801416"/>
            <a:ext cx="25004" cy="0"/>
          </a:xfrm>
          <a:custGeom>
            <a:avLst/>
            <a:gdLst>
              <a:gd name="T0" fmla="*/ 0 w 1"/>
              <a:gd name="T1" fmla="*/ 0 w 1"/>
              <a:gd name="T2" fmla="*/ 0 w 1"/>
              <a:gd name="T3" fmla="*/ 0 w 1"/>
              <a:gd name="T4" fmla="*/ 0 w 1"/>
              <a:gd name="T5" fmla="*/ 0 w 1"/>
              <a:gd name="T6" fmla="*/ 0 60000 65536"/>
              <a:gd name="T7" fmla="*/ 0 60000 65536"/>
              <a:gd name="T8" fmla="*/ 0 60000 65536"/>
              <a:gd name="T9" fmla="*/ 0 60000 65536"/>
              <a:gd name="T10" fmla="*/ 0 60000 65536"/>
              <a:gd name="T11" fmla="*/ 0 60000 65536"/>
            </a:gdLst>
            <a:ahLst/>
            <a:cxnLst>
              <a:cxn ang="T6">
                <a:pos x="T0" y="0"/>
              </a:cxn>
              <a:cxn ang="T7">
                <a:pos x="T1" y="0"/>
              </a:cxn>
              <a:cxn ang="T8">
                <a:pos x="T2" y="0"/>
              </a:cxn>
              <a:cxn ang="T9">
                <a:pos x="T3" y="0"/>
              </a:cxn>
              <a:cxn ang="T10">
                <a:pos x="T4" y="0"/>
              </a:cxn>
              <a:cxn ang="T11">
                <a:pos x="T5" y="0"/>
              </a:cxn>
            </a:cxnLst>
            <a:rect l="0" t="0" r="r" b="b"/>
            <a:pathLst>
              <a:path w="1">
                <a:moveTo>
                  <a:pt x="0" y="0"/>
                </a:moveTo>
                <a:cubicBezTo>
                  <a:pt x="0" y="0"/>
                  <a:pt x="0" y="0"/>
                  <a:pt x="0" y="0"/>
                </a:cubicBezTo>
                <a:cubicBezTo>
                  <a:pt x="0" y="0"/>
                  <a:pt x="0" y="0"/>
                  <a:pt x="0" y="0"/>
                </a:cubicBezTo>
                <a:cubicBezTo>
                  <a:pt x="0" y="0"/>
                  <a:pt x="0" y="0"/>
                  <a:pt x="0" y="0"/>
                </a:cubicBezTo>
                <a:cubicBezTo>
                  <a:pt x="1" y="0"/>
                  <a:pt x="0" y="0"/>
                  <a:pt x="0" y="0"/>
                </a:cubicBezTo>
                <a:cubicBezTo>
                  <a:pt x="0" y="0"/>
                  <a:pt x="0" y="0"/>
                  <a:pt x="0" y="0"/>
                </a:cubicBezTo>
                <a:close/>
              </a:path>
            </a:pathLst>
          </a:custGeom>
          <a:solidFill>
            <a:srgbClr val="1570C1"/>
          </a:solidFill>
          <a:ln>
            <a:noFill/>
          </a:ln>
        </p:spPr>
        <p:txBody>
          <a:bodyPr/>
          <a:lstStyle/>
          <a:p>
            <a:endParaRPr lang="zh-CN" altLang="en-US"/>
          </a:p>
        </p:txBody>
      </p:sp>
      <p:sp>
        <p:nvSpPr>
          <p:cNvPr id="98" name="Freeform 91"/>
          <p:cNvSpPr>
            <a:spLocks/>
          </p:cNvSpPr>
          <p:nvPr/>
        </p:nvSpPr>
        <p:spPr bwMode="auto">
          <a:xfrm>
            <a:off x="2767013" y="1334691"/>
            <a:ext cx="410766" cy="466725"/>
          </a:xfrm>
          <a:custGeom>
            <a:avLst/>
            <a:gdLst>
              <a:gd name="T0" fmla="*/ 2147483647 w 17"/>
              <a:gd name="T1" fmla="*/ 2147483647 h 19"/>
              <a:gd name="T2" fmla="*/ 2147483647 w 17"/>
              <a:gd name="T3" fmla="*/ 2147483647 h 19"/>
              <a:gd name="T4" fmla="*/ 2147483647 w 17"/>
              <a:gd name="T5" fmla="*/ 2147483647 h 19"/>
              <a:gd name="T6" fmla="*/ 2147483647 w 17"/>
              <a:gd name="T7" fmla="*/ 2147483647 h 19"/>
              <a:gd name="T8" fmla="*/ 2147483647 w 17"/>
              <a:gd name="T9" fmla="*/ 2147483647 h 19"/>
              <a:gd name="T10" fmla="*/ 2147483647 w 17"/>
              <a:gd name="T11" fmla="*/ 2147483647 h 19"/>
              <a:gd name="T12" fmla="*/ 2147483647 w 17"/>
              <a:gd name="T13" fmla="*/ 2147483647 h 19"/>
              <a:gd name="T14" fmla="*/ 2147483647 w 17"/>
              <a:gd name="T15" fmla="*/ 2147483647 h 19"/>
              <a:gd name="T16" fmla="*/ 2147483647 w 17"/>
              <a:gd name="T17" fmla="*/ 2147483647 h 19"/>
              <a:gd name="T18" fmla="*/ 2147483647 w 17"/>
              <a:gd name="T19" fmla="*/ 2147483647 h 19"/>
              <a:gd name="T20" fmla="*/ 2147483647 w 17"/>
              <a:gd name="T21" fmla="*/ 2147483647 h 19"/>
              <a:gd name="T22" fmla="*/ 2147483647 w 17"/>
              <a:gd name="T23" fmla="*/ 2147483647 h 19"/>
              <a:gd name="T24" fmla="*/ 2147483647 w 17"/>
              <a:gd name="T25" fmla="*/ 2147483647 h 19"/>
              <a:gd name="T26" fmla="*/ 2147483647 w 17"/>
              <a:gd name="T27" fmla="*/ 2147483647 h 19"/>
              <a:gd name="T28" fmla="*/ 2147483647 w 17"/>
              <a:gd name="T29" fmla="*/ 2147483647 h 19"/>
              <a:gd name="T30" fmla="*/ 2147483647 w 17"/>
              <a:gd name="T31" fmla="*/ 2147483647 h 19"/>
              <a:gd name="T32" fmla="*/ 2147483647 w 17"/>
              <a:gd name="T33" fmla="*/ 2147483647 h 19"/>
              <a:gd name="T34" fmla="*/ 2147483647 w 17"/>
              <a:gd name="T35" fmla="*/ 2147483647 h 19"/>
              <a:gd name="T36" fmla="*/ 2147483647 w 17"/>
              <a:gd name="T37" fmla="*/ 2147483647 h 19"/>
              <a:gd name="T38" fmla="*/ 2147483647 w 17"/>
              <a:gd name="T39" fmla="*/ 2147483647 h 19"/>
              <a:gd name="T40" fmla="*/ 2147483647 w 17"/>
              <a:gd name="T41" fmla="*/ 2147483647 h 19"/>
              <a:gd name="T42" fmla="*/ 2147483647 w 17"/>
              <a:gd name="T43" fmla="*/ 2147483647 h 19"/>
              <a:gd name="T44" fmla="*/ 2147483647 w 17"/>
              <a:gd name="T45" fmla="*/ 2147483647 h 19"/>
              <a:gd name="T46" fmla="*/ 2147483647 w 17"/>
              <a:gd name="T47" fmla="*/ 2147483647 h 19"/>
              <a:gd name="T48" fmla="*/ 2147483647 w 17"/>
              <a:gd name="T49" fmla="*/ 2147483647 h 19"/>
              <a:gd name="T50" fmla="*/ 2147483647 w 17"/>
              <a:gd name="T51" fmla="*/ 2147483647 h 19"/>
              <a:gd name="T52" fmla="*/ 2147483647 w 17"/>
              <a:gd name="T53" fmla="*/ 2147483647 h 19"/>
              <a:gd name="T54" fmla="*/ 2147483647 w 17"/>
              <a:gd name="T55" fmla="*/ 2147483647 h 19"/>
              <a:gd name="T56" fmla="*/ 2147483647 w 17"/>
              <a:gd name="T57" fmla="*/ 2147483647 h 19"/>
              <a:gd name="T58" fmla="*/ 2147483647 w 17"/>
              <a:gd name="T59" fmla="*/ 2147483647 h 19"/>
              <a:gd name="T60" fmla="*/ 2147483647 w 17"/>
              <a:gd name="T61" fmla="*/ 2147483647 h 19"/>
              <a:gd name="T62" fmla="*/ 2147483647 w 17"/>
              <a:gd name="T63" fmla="*/ 2147483647 h 19"/>
              <a:gd name="T64" fmla="*/ 2147483647 w 17"/>
              <a:gd name="T65" fmla="*/ 2147483647 h 19"/>
              <a:gd name="T66" fmla="*/ 2147483647 w 17"/>
              <a:gd name="T67" fmla="*/ 2147483647 h 19"/>
              <a:gd name="T68" fmla="*/ 2147483647 w 17"/>
              <a:gd name="T69" fmla="*/ 2147483647 h 19"/>
              <a:gd name="T70" fmla="*/ 2147483647 w 17"/>
              <a:gd name="T71" fmla="*/ 2147483647 h 19"/>
              <a:gd name="T72" fmla="*/ 2147483647 w 17"/>
              <a:gd name="T73" fmla="*/ 2147483647 h 19"/>
              <a:gd name="T74" fmla="*/ 2147483647 w 17"/>
              <a:gd name="T75" fmla="*/ 2147483647 h 19"/>
              <a:gd name="T76" fmla="*/ 2147483647 w 17"/>
              <a:gd name="T77" fmla="*/ 2147483647 h 19"/>
              <a:gd name="T78" fmla="*/ 2147483647 w 17"/>
              <a:gd name="T79" fmla="*/ 2147483647 h 19"/>
              <a:gd name="T80" fmla="*/ 2147483647 w 17"/>
              <a:gd name="T81" fmla="*/ 2147483647 h 19"/>
              <a:gd name="T82" fmla="*/ 2147483647 w 17"/>
              <a:gd name="T83" fmla="*/ 2147483647 h 19"/>
              <a:gd name="T84" fmla="*/ 2147483647 w 17"/>
              <a:gd name="T85" fmla="*/ 2147483647 h 19"/>
              <a:gd name="T86" fmla="*/ 2147483647 w 17"/>
              <a:gd name="T87" fmla="*/ 2147483647 h 19"/>
              <a:gd name="T88" fmla="*/ 2147483647 w 17"/>
              <a:gd name="T89" fmla="*/ 2147483647 h 19"/>
              <a:gd name="T90" fmla="*/ 2147483647 w 17"/>
              <a:gd name="T91" fmla="*/ 2147483647 h 19"/>
              <a:gd name="T92" fmla="*/ 2147483647 w 17"/>
              <a:gd name="T93" fmla="*/ 2147483647 h 19"/>
              <a:gd name="T94" fmla="*/ 2147483647 w 17"/>
              <a:gd name="T95" fmla="*/ 2147483647 h 19"/>
              <a:gd name="T96" fmla="*/ 2147483647 w 17"/>
              <a:gd name="T97" fmla="*/ 2147483647 h 19"/>
              <a:gd name="T98" fmla="*/ 2147483647 w 17"/>
              <a:gd name="T99" fmla="*/ 2147483647 h 19"/>
              <a:gd name="T100" fmla="*/ 2147483647 w 17"/>
              <a:gd name="T101" fmla="*/ 2147483647 h 19"/>
              <a:gd name="T102" fmla="*/ 2147483647 w 17"/>
              <a:gd name="T103" fmla="*/ 2147483647 h 19"/>
              <a:gd name="T104" fmla="*/ 2147483647 w 17"/>
              <a:gd name="T105" fmla="*/ 2147483647 h 19"/>
              <a:gd name="T106" fmla="*/ 2147483647 w 17"/>
              <a:gd name="T107" fmla="*/ 2147483647 h 19"/>
              <a:gd name="T108" fmla="*/ 2147483647 w 17"/>
              <a:gd name="T109" fmla="*/ 2147483647 h 19"/>
              <a:gd name="T110" fmla="*/ 2147483647 w 17"/>
              <a:gd name="T111" fmla="*/ 2147483647 h 19"/>
              <a:gd name="T112" fmla="*/ 2147483647 w 17"/>
              <a:gd name="T113" fmla="*/ 2147483647 h 19"/>
              <a:gd name="T114" fmla="*/ 2147483647 w 17"/>
              <a:gd name="T115" fmla="*/ 2147483647 h 19"/>
              <a:gd name="T116" fmla="*/ 0 w 17"/>
              <a:gd name="T117" fmla="*/ 2147483647 h 1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7" h="19">
                <a:moveTo>
                  <a:pt x="0" y="4"/>
                </a:moveTo>
                <a:cubicBezTo>
                  <a:pt x="0" y="4"/>
                  <a:pt x="0" y="4"/>
                  <a:pt x="0" y="4"/>
                </a:cubicBezTo>
                <a:cubicBezTo>
                  <a:pt x="0" y="5"/>
                  <a:pt x="0" y="5"/>
                  <a:pt x="0" y="5"/>
                </a:cubicBezTo>
                <a:cubicBezTo>
                  <a:pt x="0" y="5"/>
                  <a:pt x="1" y="5"/>
                  <a:pt x="1" y="5"/>
                </a:cubicBezTo>
                <a:cubicBezTo>
                  <a:pt x="1" y="5"/>
                  <a:pt x="1" y="6"/>
                  <a:pt x="1" y="6"/>
                </a:cubicBezTo>
                <a:cubicBezTo>
                  <a:pt x="1" y="6"/>
                  <a:pt x="1" y="6"/>
                  <a:pt x="1" y="6"/>
                </a:cubicBezTo>
                <a:cubicBezTo>
                  <a:pt x="1" y="6"/>
                  <a:pt x="1" y="6"/>
                  <a:pt x="1" y="6"/>
                </a:cubicBezTo>
                <a:cubicBezTo>
                  <a:pt x="1" y="6"/>
                  <a:pt x="1" y="6"/>
                  <a:pt x="1" y="6"/>
                </a:cubicBezTo>
                <a:cubicBezTo>
                  <a:pt x="2" y="6"/>
                  <a:pt x="2" y="6"/>
                  <a:pt x="2" y="6"/>
                </a:cubicBezTo>
                <a:cubicBezTo>
                  <a:pt x="2" y="7"/>
                  <a:pt x="1" y="6"/>
                  <a:pt x="1" y="6"/>
                </a:cubicBezTo>
                <a:cubicBezTo>
                  <a:pt x="1" y="6"/>
                  <a:pt x="1" y="7"/>
                  <a:pt x="2" y="7"/>
                </a:cubicBezTo>
                <a:cubicBezTo>
                  <a:pt x="2" y="7"/>
                  <a:pt x="2" y="7"/>
                  <a:pt x="2" y="7"/>
                </a:cubicBezTo>
                <a:cubicBezTo>
                  <a:pt x="2" y="7"/>
                  <a:pt x="2" y="7"/>
                  <a:pt x="2" y="7"/>
                </a:cubicBezTo>
                <a:cubicBezTo>
                  <a:pt x="2" y="7"/>
                  <a:pt x="3" y="7"/>
                  <a:pt x="3" y="7"/>
                </a:cubicBezTo>
                <a:cubicBezTo>
                  <a:pt x="3" y="7"/>
                  <a:pt x="3" y="7"/>
                  <a:pt x="3" y="7"/>
                </a:cubicBezTo>
                <a:cubicBezTo>
                  <a:pt x="3" y="7"/>
                  <a:pt x="4" y="7"/>
                  <a:pt x="4" y="7"/>
                </a:cubicBezTo>
                <a:cubicBezTo>
                  <a:pt x="4" y="7"/>
                  <a:pt x="4" y="7"/>
                  <a:pt x="4" y="7"/>
                </a:cubicBezTo>
                <a:cubicBezTo>
                  <a:pt x="4" y="7"/>
                  <a:pt x="5" y="7"/>
                  <a:pt x="5" y="7"/>
                </a:cubicBezTo>
                <a:cubicBezTo>
                  <a:pt x="5" y="7"/>
                  <a:pt x="5" y="7"/>
                  <a:pt x="5" y="7"/>
                </a:cubicBezTo>
                <a:cubicBezTo>
                  <a:pt x="5" y="7"/>
                  <a:pt x="6" y="7"/>
                  <a:pt x="6" y="7"/>
                </a:cubicBezTo>
                <a:cubicBezTo>
                  <a:pt x="6" y="7"/>
                  <a:pt x="7" y="7"/>
                  <a:pt x="7" y="7"/>
                </a:cubicBezTo>
                <a:cubicBezTo>
                  <a:pt x="7" y="7"/>
                  <a:pt x="7" y="8"/>
                  <a:pt x="7" y="8"/>
                </a:cubicBezTo>
                <a:cubicBezTo>
                  <a:pt x="7" y="8"/>
                  <a:pt x="7" y="8"/>
                  <a:pt x="7" y="7"/>
                </a:cubicBezTo>
                <a:cubicBezTo>
                  <a:pt x="7" y="7"/>
                  <a:pt x="8" y="7"/>
                  <a:pt x="8" y="7"/>
                </a:cubicBezTo>
                <a:cubicBezTo>
                  <a:pt x="8" y="7"/>
                  <a:pt x="8" y="7"/>
                  <a:pt x="8" y="8"/>
                </a:cubicBezTo>
                <a:cubicBezTo>
                  <a:pt x="8" y="8"/>
                  <a:pt x="8" y="8"/>
                  <a:pt x="8" y="8"/>
                </a:cubicBezTo>
                <a:cubicBezTo>
                  <a:pt x="8" y="8"/>
                  <a:pt x="8" y="8"/>
                  <a:pt x="8" y="8"/>
                </a:cubicBezTo>
                <a:cubicBezTo>
                  <a:pt x="8" y="9"/>
                  <a:pt x="9" y="9"/>
                  <a:pt x="9" y="9"/>
                </a:cubicBezTo>
                <a:cubicBezTo>
                  <a:pt x="9" y="9"/>
                  <a:pt x="9" y="9"/>
                  <a:pt x="9" y="9"/>
                </a:cubicBezTo>
                <a:cubicBezTo>
                  <a:pt x="9" y="9"/>
                  <a:pt x="9" y="9"/>
                  <a:pt x="9" y="9"/>
                </a:cubicBezTo>
                <a:cubicBezTo>
                  <a:pt x="9" y="10"/>
                  <a:pt x="9" y="10"/>
                  <a:pt x="9" y="10"/>
                </a:cubicBezTo>
                <a:cubicBezTo>
                  <a:pt x="9" y="10"/>
                  <a:pt x="9" y="10"/>
                  <a:pt x="9" y="10"/>
                </a:cubicBezTo>
                <a:cubicBezTo>
                  <a:pt x="9" y="11"/>
                  <a:pt x="10" y="11"/>
                  <a:pt x="10" y="11"/>
                </a:cubicBezTo>
                <a:cubicBezTo>
                  <a:pt x="9" y="11"/>
                  <a:pt x="9" y="11"/>
                  <a:pt x="9" y="11"/>
                </a:cubicBezTo>
                <a:cubicBezTo>
                  <a:pt x="9" y="11"/>
                  <a:pt x="9" y="12"/>
                  <a:pt x="9" y="12"/>
                </a:cubicBezTo>
                <a:cubicBezTo>
                  <a:pt x="9" y="12"/>
                  <a:pt x="9" y="12"/>
                  <a:pt x="9" y="12"/>
                </a:cubicBezTo>
                <a:cubicBezTo>
                  <a:pt x="9" y="12"/>
                  <a:pt x="8" y="12"/>
                  <a:pt x="8" y="12"/>
                </a:cubicBezTo>
                <a:cubicBezTo>
                  <a:pt x="8" y="13"/>
                  <a:pt x="8" y="13"/>
                  <a:pt x="8" y="13"/>
                </a:cubicBezTo>
                <a:cubicBezTo>
                  <a:pt x="8" y="13"/>
                  <a:pt x="8" y="14"/>
                  <a:pt x="8" y="14"/>
                </a:cubicBezTo>
                <a:cubicBezTo>
                  <a:pt x="8" y="14"/>
                  <a:pt x="8" y="14"/>
                  <a:pt x="7" y="14"/>
                </a:cubicBezTo>
                <a:cubicBezTo>
                  <a:pt x="7" y="14"/>
                  <a:pt x="7" y="14"/>
                  <a:pt x="7" y="14"/>
                </a:cubicBezTo>
                <a:cubicBezTo>
                  <a:pt x="7" y="14"/>
                  <a:pt x="7" y="14"/>
                  <a:pt x="6" y="13"/>
                </a:cubicBezTo>
                <a:cubicBezTo>
                  <a:pt x="6" y="13"/>
                  <a:pt x="6" y="13"/>
                  <a:pt x="6" y="13"/>
                </a:cubicBezTo>
                <a:cubicBezTo>
                  <a:pt x="6" y="14"/>
                  <a:pt x="6" y="14"/>
                  <a:pt x="5" y="14"/>
                </a:cubicBezTo>
                <a:cubicBezTo>
                  <a:pt x="5" y="14"/>
                  <a:pt x="5" y="14"/>
                  <a:pt x="6" y="14"/>
                </a:cubicBezTo>
                <a:cubicBezTo>
                  <a:pt x="6" y="14"/>
                  <a:pt x="5" y="14"/>
                  <a:pt x="5" y="14"/>
                </a:cubicBezTo>
                <a:cubicBezTo>
                  <a:pt x="5" y="15"/>
                  <a:pt x="5" y="15"/>
                  <a:pt x="5" y="15"/>
                </a:cubicBezTo>
                <a:cubicBezTo>
                  <a:pt x="5" y="15"/>
                  <a:pt x="5" y="16"/>
                  <a:pt x="5" y="16"/>
                </a:cubicBezTo>
                <a:cubicBezTo>
                  <a:pt x="5" y="16"/>
                  <a:pt x="6" y="16"/>
                  <a:pt x="6" y="16"/>
                </a:cubicBezTo>
                <a:cubicBezTo>
                  <a:pt x="6" y="16"/>
                  <a:pt x="7" y="15"/>
                  <a:pt x="7" y="15"/>
                </a:cubicBezTo>
                <a:cubicBezTo>
                  <a:pt x="7" y="15"/>
                  <a:pt x="7" y="15"/>
                  <a:pt x="8" y="16"/>
                </a:cubicBezTo>
                <a:cubicBezTo>
                  <a:pt x="8" y="16"/>
                  <a:pt x="8" y="16"/>
                  <a:pt x="8" y="15"/>
                </a:cubicBezTo>
                <a:cubicBezTo>
                  <a:pt x="8" y="15"/>
                  <a:pt x="8" y="16"/>
                  <a:pt x="8" y="16"/>
                </a:cubicBezTo>
                <a:cubicBezTo>
                  <a:pt x="8" y="16"/>
                  <a:pt x="8" y="16"/>
                  <a:pt x="8" y="16"/>
                </a:cubicBezTo>
                <a:cubicBezTo>
                  <a:pt x="8" y="16"/>
                  <a:pt x="9" y="16"/>
                  <a:pt x="9" y="16"/>
                </a:cubicBezTo>
                <a:cubicBezTo>
                  <a:pt x="9" y="16"/>
                  <a:pt x="9" y="16"/>
                  <a:pt x="9" y="16"/>
                </a:cubicBezTo>
                <a:cubicBezTo>
                  <a:pt x="9" y="17"/>
                  <a:pt x="9" y="17"/>
                  <a:pt x="9" y="17"/>
                </a:cubicBezTo>
                <a:cubicBezTo>
                  <a:pt x="9" y="17"/>
                  <a:pt x="9" y="17"/>
                  <a:pt x="9" y="17"/>
                </a:cubicBezTo>
                <a:cubicBezTo>
                  <a:pt x="9" y="17"/>
                  <a:pt x="9" y="17"/>
                  <a:pt x="9" y="17"/>
                </a:cubicBezTo>
                <a:cubicBezTo>
                  <a:pt x="9" y="18"/>
                  <a:pt x="10" y="18"/>
                  <a:pt x="10" y="18"/>
                </a:cubicBezTo>
                <a:cubicBezTo>
                  <a:pt x="10" y="18"/>
                  <a:pt x="10" y="18"/>
                  <a:pt x="10" y="17"/>
                </a:cubicBezTo>
                <a:cubicBezTo>
                  <a:pt x="10" y="17"/>
                  <a:pt x="10" y="18"/>
                  <a:pt x="10" y="18"/>
                </a:cubicBezTo>
                <a:cubicBezTo>
                  <a:pt x="11" y="18"/>
                  <a:pt x="10" y="18"/>
                  <a:pt x="10" y="18"/>
                </a:cubicBezTo>
                <a:cubicBezTo>
                  <a:pt x="11" y="18"/>
                  <a:pt x="11" y="18"/>
                  <a:pt x="11" y="18"/>
                </a:cubicBezTo>
                <a:cubicBezTo>
                  <a:pt x="11" y="18"/>
                  <a:pt x="12" y="19"/>
                  <a:pt x="12" y="19"/>
                </a:cubicBezTo>
                <a:cubicBezTo>
                  <a:pt x="12" y="19"/>
                  <a:pt x="13" y="19"/>
                  <a:pt x="13" y="18"/>
                </a:cubicBezTo>
                <a:cubicBezTo>
                  <a:pt x="13" y="18"/>
                  <a:pt x="13" y="18"/>
                  <a:pt x="13" y="18"/>
                </a:cubicBezTo>
                <a:cubicBezTo>
                  <a:pt x="13" y="18"/>
                  <a:pt x="13" y="18"/>
                  <a:pt x="12" y="18"/>
                </a:cubicBezTo>
                <a:cubicBezTo>
                  <a:pt x="12" y="18"/>
                  <a:pt x="12" y="17"/>
                  <a:pt x="12" y="17"/>
                </a:cubicBezTo>
                <a:cubicBezTo>
                  <a:pt x="12" y="17"/>
                  <a:pt x="12" y="17"/>
                  <a:pt x="12" y="17"/>
                </a:cubicBezTo>
                <a:cubicBezTo>
                  <a:pt x="12" y="17"/>
                  <a:pt x="12" y="17"/>
                  <a:pt x="12" y="17"/>
                </a:cubicBezTo>
                <a:cubicBezTo>
                  <a:pt x="11" y="17"/>
                  <a:pt x="11" y="17"/>
                  <a:pt x="11" y="17"/>
                </a:cubicBezTo>
                <a:cubicBezTo>
                  <a:pt x="11" y="16"/>
                  <a:pt x="11" y="16"/>
                  <a:pt x="11" y="16"/>
                </a:cubicBezTo>
                <a:cubicBezTo>
                  <a:pt x="11" y="16"/>
                  <a:pt x="11" y="16"/>
                  <a:pt x="11" y="16"/>
                </a:cubicBezTo>
                <a:cubicBezTo>
                  <a:pt x="11" y="16"/>
                  <a:pt x="11" y="16"/>
                  <a:pt x="11" y="16"/>
                </a:cubicBezTo>
                <a:cubicBezTo>
                  <a:pt x="11" y="16"/>
                  <a:pt x="12" y="16"/>
                  <a:pt x="12" y="17"/>
                </a:cubicBezTo>
                <a:cubicBezTo>
                  <a:pt x="12" y="17"/>
                  <a:pt x="12" y="17"/>
                  <a:pt x="12" y="16"/>
                </a:cubicBezTo>
                <a:cubicBezTo>
                  <a:pt x="12" y="16"/>
                  <a:pt x="12" y="17"/>
                  <a:pt x="12" y="17"/>
                </a:cubicBezTo>
                <a:cubicBezTo>
                  <a:pt x="12" y="17"/>
                  <a:pt x="13" y="17"/>
                  <a:pt x="13" y="17"/>
                </a:cubicBezTo>
                <a:cubicBezTo>
                  <a:pt x="13" y="17"/>
                  <a:pt x="13" y="17"/>
                  <a:pt x="13" y="18"/>
                </a:cubicBezTo>
                <a:cubicBezTo>
                  <a:pt x="13" y="18"/>
                  <a:pt x="13" y="18"/>
                  <a:pt x="13" y="18"/>
                </a:cubicBezTo>
                <a:cubicBezTo>
                  <a:pt x="13" y="18"/>
                  <a:pt x="13" y="18"/>
                  <a:pt x="13" y="18"/>
                </a:cubicBezTo>
                <a:cubicBezTo>
                  <a:pt x="13" y="18"/>
                  <a:pt x="13" y="18"/>
                  <a:pt x="14" y="18"/>
                </a:cubicBezTo>
                <a:cubicBezTo>
                  <a:pt x="14" y="18"/>
                  <a:pt x="14" y="18"/>
                  <a:pt x="14" y="18"/>
                </a:cubicBezTo>
                <a:cubicBezTo>
                  <a:pt x="14" y="18"/>
                  <a:pt x="14" y="18"/>
                  <a:pt x="14" y="18"/>
                </a:cubicBezTo>
                <a:cubicBezTo>
                  <a:pt x="14" y="18"/>
                  <a:pt x="14" y="17"/>
                  <a:pt x="14" y="17"/>
                </a:cubicBezTo>
                <a:cubicBezTo>
                  <a:pt x="14" y="17"/>
                  <a:pt x="14" y="17"/>
                  <a:pt x="14" y="17"/>
                </a:cubicBezTo>
                <a:cubicBezTo>
                  <a:pt x="14" y="17"/>
                  <a:pt x="14" y="17"/>
                  <a:pt x="14" y="17"/>
                </a:cubicBezTo>
                <a:cubicBezTo>
                  <a:pt x="14" y="17"/>
                  <a:pt x="14" y="17"/>
                  <a:pt x="14" y="17"/>
                </a:cubicBezTo>
                <a:cubicBezTo>
                  <a:pt x="14" y="17"/>
                  <a:pt x="14" y="17"/>
                  <a:pt x="14" y="17"/>
                </a:cubicBezTo>
                <a:cubicBezTo>
                  <a:pt x="14" y="16"/>
                  <a:pt x="14" y="16"/>
                  <a:pt x="14" y="16"/>
                </a:cubicBezTo>
                <a:cubicBezTo>
                  <a:pt x="14" y="16"/>
                  <a:pt x="14" y="16"/>
                  <a:pt x="14" y="16"/>
                </a:cubicBezTo>
                <a:cubicBezTo>
                  <a:pt x="14" y="16"/>
                  <a:pt x="14" y="15"/>
                  <a:pt x="14" y="15"/>
                </a:cubicBezTo>
                <a:cubicBezTo>
                  <a:pt x="13" y="15"/>
                  <a:pt x="13" y="15"/>
                  <a:pt x="13" y="15"/>
                </a:cubicBezTo>
                <a:cubicBezTo>
                  <a:pt x="13" y="15"/>
                  <a:pt x="13" y="15"/>
                  <a:pt x="13" y="15"/>
                </a:cubicBezTo>
                <a:cubicBezTo>
                  <a:pt x="13" y="15"/>
                  <a:pt x="13" y="15"/>
                  <a:pt x="13" y="15"/>
                </a:cubicBezTo>
                <a:cubicBezTo>
                  <a:pt x="13" y="15"/>
                  <a:pt x="13" y="15"/>
                  <a:pt x="13" y="15"/>
                </a:cubicBezTo>
                <a:cubicBezTo>
                  <a:pt x="12" y="15"/>
                  <a:pt x="13" y="14"/>
                  <a:pt x="13" y="14"/>
                </a:cubicBezTo>
                <a:cubicBezTo>
                  <a:pt x="13" y="14"/>
                  <a:pt x="13" y="14"/>
                  <a:pt x="13" y="14"/>
                </a:cubicBezTo>
                <a:cubicBezTo>
                  <a:pt x="13" y="14"/>
                  <a:pt x="13" y="14"/>
                  <a:pt x="13" y="14"/>
                </a:cubicBezTo>
                <a:cubicBezTo>
                  <a:pt x="13" y="14"/>
                  <a:pt x="13" y="14"/>
                  <a:pt x="13" y="14"/>
                </a:cubicBezTo>
                <a:cubicBezTo>
                  <a:pt x="13" y="14"/>
                  <a:pt x="12" y="14"/>
                  <a:pt x="12" y="14"/>
                </a:cubicBezTo>
                <a:cubicBezTo>
                  <a:pt x="12" y="14"/>
                  <a:pt x="12" y="13"/>
                  <a:pt x="13" y="13"/>
                </a:cubicBezTo>
                <a:cubicBezTo>
                  <a:pt x="13" y="13"/>
                  <a:pt x="13" y="13"/>
                  <a:pt x="12" y="13"/>
                </a:cubicBezTo>
                <a:cubicBezTo>
                  <a:pt x="12" y="13"/>
                  <a:pt x="13" y="13"/>
                  <a:pt x="13" y="13"/>
                </a:cubicBezTo>
                <a:cubicBezTo>
                  <a:pt x="13" y="13"/>
                  <a:pt x="13" y="13"/>
                  <a:pt x="13" y="13"/>
                </a:cubicBezTo>
                <a:cubicBezTo>
                  <a:pt x="13" y="13"/>
                  <a:pt x="13" y="13"/>
                  <a:pt x="13" y="13"/>
                </a:cubicBezTo>
                <a:cubicBezTo>
                  <a:pt x="13" y="12"/>
                  <a:pt x="13" y="13"/>
                  <a:pt x="13" y="13"/>
                </a:cubicBezTo>
                <a:cubicBezTo>
                  <a:pt x="13" y="13"/>
                  <a:pt x="13" y="13"/>
                  <a:pt x="14" y="13"/>
                </a:cubicBezTo>
                <a:cubicBezTo>
                  <a:pt x="14" y="13"/>
                  <a:pt x="14" y="13"/>
                  <a:pt x="14" y="13"/>
                </a:cubicBezTo>
                <a:cubicBezTo>
                  <a:pt x="14" y="13"/>
                  <a:pt x="14" y="13"/>
                  <a:pt x="14" y="13"/>
                </a:cubicBezTo>
                <a:cubicBezTo>
                  <a:pt x="14" y="13"/>
                  <a:pt x="14" y="13"/>
                  <a:pt x="14" y="13"/>
                </a:cubicBezTo>
                <a:cubicBezTo>
                  <a:pt x="14" y="13"/>
                  <a:pt x="14" y="13"/>
                  <a:pt x="14" y="14"/>
                </a:cubicBezTo>
                <a:cubicBezTo>
                  <a:pt x="14" y="14"/>
                  <a:pt x="14" y="14"/>
                  <a:pt x="14" y="14"/>
                </a:cubicBezTo>
                <a:cubicBezTo>
                  <a:pt x="14" y="14"/>
                  <a:pt x="14" y="14"/>
                  <a:pt x="14" y="14"/>
                </a:cubicBezTo>
                <a:cubicBezTo>
                  <a:pt x="14" y="14"/>
                  <a:pt x="14" y="14"/>
                  <a:pt x="14" y="14"/>
                </a:cubicBezTo>
                <a:cubicBezTo>
                  <a:pt x="15" y="14"/>
                  <a:pt x="14" y="14"/>
                  <a:pt x="14" y="14"/>
                </a:cubicBezTo>
                <a:cubicBezTo>
                  <a:pt x="14" y="14"/>
                  <a:pt x="14" y="14"/>
                  <a:pt x="15" y="14"/>
                </a:cubicBezTo>
                <a:cubicBezTo>
                  <a:pt x="15" y="14"/>
                  <a:pt x="15" y="14"/>
                  <a:pt x="15" y="15"/>
                </a:cubicBezTo>
                <a:cubicBezTo>
                  <a:pt x="15" y="15"/>
                  <a:pt x="15" y="14"/>
                  <a:pt x="15" y="14"/>
                </a:cubicBezTo>
                <a:cubicBezTo>
                  <a:pt x="15" y="14"/>
                  <a:pt x="15" y="14"/>
                  <a:pt x="15" y="14"/>
                </a:cubicBezTo>
                <a:cubicBezTo>
                  <a:pt x="15" y="14"/>
                  <a:pt x="15" y="14"/>
                  <a:pt x="15" y="13"/>
                </a:cubicBezTo>
                <a:cubicBezTo>
                  <a:pt x="15" y="13"/>
                  <a:pt x="16" y="14"/>
                  <a:pt x="16" y="14"/>
                </a:cubicBezTo>
                <a:cubicBezTo>
                  <a:pt x="16" y="14"/>
                  <a:pt x="16" y="14"/>
                  <a:pt x="16" y="14"/>
                </a:cubicBezTo>
                <a:cubicBezTo>
                  <a:pt x="16" y="14"/>
                  <a:pt x="16" y="14"/>
                  <a:pt x="17" y="14"/>
                </a:cubicBezTo>
                <a:cubicBezTo>
                  <a:pt x="17" y="14"/>
                  <a:pt x="17" y="13"/>
                  <a:pt x="16" y="13"/>
                </a:cubicBezTo>
                <a:cubicBezTo>
                  <a:pt x="16" y="13"/>
                  <a:pt x="16" y="13"/>
                  <a:pt x="16" y="13"/>
                </a:cubicBezTo>
                <a:cubicBezTo>
                  <a:pt x="16" y="12"/>
                  <a:pt x="16" y="12"/>
                  <a:pt x="17" y="12"/>
                </a:cubicBezTo>
                <a:cubicBezTo>
                  <a:pt x="17" y="12"/>
                  <a:pt x="17" y="12"/>
                  <a:pt x="17" y="12"/>
                </a:cubicBezTo>
                <a:cubicBezTo>
                  <a:pt x="17" y="12"/>
                  <a:pt x="17" y="12"/>
                  <a:pt x="17" y="12"/>
                </a:cubicBezTo>
                <a:cubicBezTo>
                  <a:pt x="17" y="12"/>
                  <a:pt x="17" y="12"/>
                  <a:pt x="17" y="12"/>
                </a:cubicBezTo>
                <a:cubicBezTo>
                  <a:pt x="16" y="12"/>
                  <a:pt x="16" y="12"/>
                  <a:pt x="16" y="12"/>
                </a:cubicBezTo>
                <a:cubicBezTo>
                  <a:pt x="16" y="12"/>
                  <a:pt x="16" y="12"/>
                  <a:pt x="16" y="12"/>
                </a:cubicBezTo>
                <a:cubicBezTo>
                  <a:pt x="16" y="12"/>
                  <a:pt x="16" y="12"/>
                  <a:pt x="16" y="12"/>
                </a:cubicBezTo>
                <a:cubicBezTo>
                  <a:pt x="16" y="11"/>
                  <a:pt x="16" y="12"/>
                  <a:pt x="16" y="12"/>
                </a:cubicBezTo>
                <a:cubicBezTo>
                  <a:pt x="16" y="12"/>
                  <a:pt x="16" y="12"/>
                  <a:pt x="15" y="12"/>
                </a:cubicBezTo>
                <a:cubicBezTo>
                  <a:pt x="15" y="12"/>
                  <a:pt x="15" y="12"/>
                  <a:pt x="15" y="12"/>
                </a:cubicBezTo>
                <a:cubicBezTo>
                  <a:pt x="15" y="12"/>
                  <a:pt x="15" y="12"/>
                  <a:pt x="15" y="12"/>
                </a:cubicBezTo>
                <a:cubicBezTo>
                  <a:pt x="15" y="12"/>
                  <a:pt x="15" y="11"/>
                  <a:pt x="15" y="11"/>
                </a:cubicBezTo>
                <a:cubicBezTo>
                  <a:pt x="15" y="11"/>
                  <a:pt x="15" y="11"/>
                  <a:pt x="15" y="11"/>
                </a:cubicBezTo>
                <a:cubicBezTo>
                  <a:pt x="15" y="11"/>
                  <a:pt x="15" y="11"/>
                  <a:pt x="15" y="11"/>
                </a:cubicBezTo>
                <a:cubicBezTo>
                  <a:pt x="15" y="11"/>
                  <a:pt x="15" y="11"/>
                  <a:pt x="15" y="11"/>
                </a:cubicBezTo>
                <a:cubicBezTo>
                  <a:pt x="15" y="11"/>
                  <a:pt x="15" y="10"/>
                  <a:pt x="15" y="10"/>
                </a:cubicBezTo>
                <a:cubicBezTo>
                  <a:pt x="15" y="10"/>
                  <a:pt x="15" y="10"/>
                  <a:pt x="15" y="10"/>
                </a:cubicBezTo>
                <a:cubicBezTo>
                  <a:pt x="14" y="11"/>
                  <a:pt x="14" y="10"/>
                  <a:pt x="14" y="10"/>
                </a:cubicBezTo>
                <a:cubicBezTo>
                  <a:pt x="14" y="10"/>
                  <a:pt x="14" y="10"/>
                  <a:pt x="14" y="10"/>
                </a:cubicBezTo>
                <a:cubicBezTo>
                  <a:pt x="14" y="10"/>
                  <a:pt x="14" y="10"/>
                  <a:pt x="14" y="10"/>
                </a:cubicBezTo>
                <a:cubicBezTo>
                  <a:pt x="14" y="10"/>
                  <a:pt x="14" y="10"/>
                  <a:pt x="14" y="10"/>
                </a:cubicBezTo>
                <a:cubicBezTo>
                  <a:pt x="13" y="10"/>
                  <a:pt x="13" y="10"/>
                  <a:pt x="13" y="10"/>
                </a:cubicBezTo>
                <a:cubicBezTo>
                  <a:pt x="13" y="9"/>
                  <a:pt x="13" y="10"/>
                  <a:pt x="13" y="9"/>
                </a:cubicBezTo>
                <a:cubicBezTo>
                  <a:pt x="13" y="9"/>
                  <a:pt x="13" y="9"/>
                  <a:pt x="13" y="9"/>
                </a:cubicBezTo>
                <a:cubicBezTo>
                  <a:pt x="13" y="9"/>
                  <a:pt x="13" y="9"/>
                  <a:pt x="13" y="9"/>
                </a:cubicBezTo>
                <a:cubicBezTo>
                  <a:pt x="13" y="9"/>
                  <a:pt x="13" y="9"/>
                  <a:pt x="13" y="9"/>
                </a:cubicBezTo>
                <a:cubicBezTo>
                  <a:pt x="13" y="9"/>
                  <a:pt x="13" y="9"/>
                  <a:pt x="13" y="9"/>
                </a:cubicBezTo>
                <a:cubicBezTo>
                  <a:pt x="13" y="9"/>
                  <a:pt x="13" y="9"/>
                  <a:pt x="13" y="9"/>
                </a:cubicBezTo>
                <a:cubicBezTo>
                  <a:pt x="13" y="9"/>
                  <a:pt x="13" y="9"/>
                  <a:pt x="14" y="9"/>
                </a:cubicBezTo>
                <a:cubicBezTo>
                  <a:pt x="14" y="9"/>
                  <a:pt x="14" y="9"/>
                  <a:pt x="14" y="8"/>
                </a:cubicBezTo>
                <a:cubicBezTo>
                  <a:pt x="14" y="8"/>
                  <a:pt x="13" y="8"/>
                  <a:pt x="13" y="8"/>
                </a:cubicBezTo>
                <a:cubicBezTo>
                  <a:pt x="13" y="8"/>
                  <a:pt x="13" y="8"/>
                  <a:pt x="14" y="8"/>
                </a:cubicBezTo>
                <a:cubicBezTo>
                  <a:pt x="14" y="8"/>
                  <a:pt x="14" y="8"/>
                  <a:pt x="14" y="8"/>
                </a:cubicBezTo>
                <a:cubicBezTo>
                  <a:pt x="14" y="8"/>
                  <a:pt x="14" y="7"/>
                  <a:pt x="14" y="7"/>
                </a:cubicBezTo>
                <a:cubicBezTo>
                  <a:pt x="14" y="7"/>
                  <a:pt x="14" y="7"/>
                  <a:pt x="14" y="7"/>
                </a:cubicBezTo>
                <a:cubicBezTo>
                  <a:pt x="13" y="7"/>
                  <a:pt x="13" y="7"/>
                  <a:pt x="13" y="7"/>
                </a:cubicBezTo>
                <a:cubicBezTo>
                  <a:pt x="12" y="7"/>
                  <a:pt x="13" y="7"/>
                  <a:pt x="13" y="7"/>
                </a:cubicBezTo>
                <a:cubicBezTo>
                  <a:pt x="13" y="7"/>
                  <a:pt x="14" y="6"/>
                  <a:pt x="14" y="6"/>
                </a:cubicBezTo>
                <a:cubicBezTo>
                  <a:pt x="14" y="6"/>
                  <a:pt x="14" y="6"/>
                  <a:pt x="13" y="6"/>
                </a:cubicBezTo>
                <a:cubicBezTo>
                  <a:pt x="13" y="6"/>
                  <a:pt x="13" y="6"/>
                  <a:pt x="13" y="6"/>
                </a:cubicBezTo>
                <a:cubicBezTo>
                  <a:pt x="13" y="6"/>
                  <a:pt x="13" y="6"/>
                  <a:pt x="12" y="6"/>
                </a:cubicBezTo>
                <a:cubicBezTo>
                  <a:pt x="12" y="6"/>
                  <a:pt x="12" y="6"/>
                  <a:pt x="12" y="6"/>
                </a:cubicBezTo>
                <a:cubicBezTo>
                  <a:pt x="12" y="6"/>
                  <a:pt x="12" y="5"/>
                  <a:pt x="12" y="5"/>
                </a:cubicBezTo>
                <a:cubicBezTo>
                  <a:pt x="12" y="5"/>
                  <a:pt x="12" y="5"/>
                  <a:pt x="12" y="5"/>
                </a:cubicBezTo>
                <a:cubicBezTo>
                  <a:pt x="12" y="5"/>
                  <a:pt x="12" y="5"/>
                  <a:pt x="11" y="5"/>
                </a:cubicBezTo>
                <a:cubicBezTo>
                  <a:pt x="11" y="5"/>
                  <a:pt x="11" y="5"/>
                  <a:pt x="11" y="5"/>
                </a:cubicBezTo>
                <a:cubicBezTo>
                  <a:pt x="10" y="5"/>
                  <a:pt x="10" y="5"/>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9" y="3"/>
                  <a:pt x="9" y="3"/>
                </a:cubicBezTo>
                <a:cubicBezTo>
                  <a:pt x="9" y="3"/>
                  <a:pt x="9" y="3"/>
                  <a:pt x="9" y="3"/>
                </a:cubicBezTo>
                <a:cubicBezTo>
                  <a:pt x="9" y="3"/>
                  <a:pt x="8" y="3"/>
                  <a:pt x="8" y="3"/>
                </a:cubicBezTo>
                <a:cubicBezTo>
                  <a:pt x="8" y="3"/>
                  <a:pt x="7" y="3"/>
                  <a:pt x="7" y="3"/>
                </a:cubicBezTo>
                <a:cubicBezTo>
                  <a:pt x="7" y="3"/>
                  <a:pt x="8" y="3"/>
                  <a:pt x="8" y="3"/>
                </a:cubicBezTo>
                <a:cubicBezTo>
                  <a:pt x="8" y="4"/>
                  <a:pt x="7" y="3"/>
                  <a:pt x="7" y="3"/>
                </a:cubicBezTo>
                <a:cubicBezTo>
                  <a:pt x="7" y="3"/>
                  <a:pt x="7" y="4"/>
                  <a:pt x="7" y="4"/>
                </a:cubicBezTo>
                <a:cubicBezTo>
                  <a:pt x="7" y="4"/>
                  <a:pt x="7" y="3"/>
                  <a:pt x="7" y="3"/>
                </a:cubicBezTo>
                <a:cubicBezTo>
                  <a:pt x="7" y="3"/>
                  <a:pt x="7" y="3"/>
                  <a:pt x="7" y="3"/>
                </a:cubicBezTo>
                <a:cubicBezTo>
                  <a:pt x="7" y="3"/>
                  <a:pt x="6" y="3"/>
                  <a:pt x="6" y="3"/>
                </a:cubicBezTo>
                <a:cubicBezTo>
                  <a:pt x="6" y="3"/>
                  <a:pt x="6" y="3"/>
                  <a:pt x="6" y="3"/>
                </a:cubicBezTo>
                <a:cubicBezTo>
                  <a:pt x="6" y="3"/>
                  <a:pt x="6" y="3"/>
                  <a:pt x="6" y="4"/>
                </a:cubicBezTo>
                <a:cubicBezTo>
                  <a:pt x="5" y="4"/>
                  <a:pt x="5" y="4"/>
                  <a:pt x="5" y="4"/>
                </a:cubicBezTo>
                <a:cubicBezTo>
                  <a:pt x="5" y="4"/>
                  <a:pt x="5" y="3"/>
                  <a:pt x="5" y="3"/>
                </a:cubicBezTo>
                <a:cubicBezTo>
                  <a:pt x="6" y="3"/>
                  <a:pt x="6" y="3"/>
                  <a:pt x="6" y="3"/>
                </a:cubicBezTo>
                <a:cubicBezTo>
                  <a:pt x="6" y="3"/>
                  <a:pt x="6" y="2"/>
                  <a:pt x="6" y="2"/>
                </a:cubicBezTo>
                <a:cubicBezTo>
                  <a:pt x="6" y="2"/>
                  <a:pt x="6" y="2"/>
                  <a:pt x="6" y="2"/>
                </a:cubicBezTo>
                <a:cubicBezTo>
                  <a:pt x="6" y="2"/>
                  <a:pt x="6" y="2"/>
                  <a:pt x="6" y="2"/>
                </a:cubicBezTo>
                <a:cubicBezTo>
                  <a:pt x="6" y="1"/>
                  <a:pt x="6" y="1"/>
                  <a:pt x="6" y="1"/>
                </a:cubicBezTo>
                <a:cubicBezTo>
                  <a:pt x="6" y="1"/>
                  <a:pt x="6" y="1"/>
                  <a:pt x="7" y="1"/>
                </a:cubicBezTo>
                <a:cubicBezTo>
                  <a:pt x="7" y="0"/>
                  <a:pt x="6" y="1"/>
                  <a:pt x="6" y="1"/>
                </a:cubicBezTo>
                <a:cubicBezTo>
                  <a:pt x="6" y="1"/>
                  <a:pt x="5" y="1"/>
                  <a:pt x="5" y="1"/>
                </a:cubicBezTo>
                <a:cubicBezTo>
                  <a:pt x="5" y="1"/>
                  <a:pt x="6" y="1"/>
                  <a:pt x="6" y="1"/>
                </a:cubicBezTo>
                <a:cubicBezTo>
                  <a:pt x="6" y="1"/>
                  <a:pt x="5" y="1"/>
                  <a:pt x="5" y="1"/>
                </a:cubicBezTo>
                <a:cubicBezTo>
                  <a:pt x="5" y="1"/>
                  <a:pt x="5" y="1"/>
                  <a:pt x="5" y="1"/>
                </a:cubicBezTo>
                <a:cubicBezTo>
                  <a:pt x="5" y="1"/>
                  <a:pt x="5" y="1"/>
                  <a:pt x="5" y="1"/>
                </a:cubicBezTo>
                <a:cubicBezTo>
                  <a:pt x="5" y="1"/>
                  <a:pt x="5" y="1"/>
                  <a:pt x="5" y="2"/>
                </a:cubicBezTo>
                <a:cubicBezTo>
                  <a:pt x="5" y="2"/>
                  <a:pt x="5" y="2"/>
                  <a:pt x="5" y="2"/>
                </a:cubicBezTo>
                <a:cubicBezTo>
                  <a:pt x="5" y="2"/>
                  <a:pt x="5" y="2"/>
                  <a:pt x="4" y="2"/>
                </a:cubicBezTo>
                <a:cubicBezTo>
                  <a:pt x="4" y="2"/>
                  <a:pt x="4" y="2"/>
                  <a:pt x="4" y="2"/>
                </a:cubicBezTo>
                <a:cubicBezTo>
                  <a:pt x="4" y="2"/>
                  <a:pt x="4" y="2"/>
                  <a:pt x="4" y="3"/>
                </a:cubicBezTo>
                <a:cubicBezTo>
                  <a:pt x="4" y="3"/>
                  <a:pt x="4" y="3"/>
                  <a:pt x="4" y="3"/>
                </a:cubicBezTo>
                <a:cubicBezTo>
                  <a:pt x="4" y="3"/>
                  <a:pt x="4" y="3"/>
                  <a:pt x="4" y="3"/>
                </a:cubicBezTo>
                <a:cubicBezTo>
                  <a:pt x="4" y="3"/>
                  <a:pt x="4" y="3"/>
                  <a:pt x="4" y="3"/>
                </a:cubicBezTo>
                <a:cubicBezTo>
                  <a:pt x="3" y="3"/>
                  <a:pt x="4" y="4"/>
                  <a:pt x="4" y="4"/>
                </a:cubicBezTo>
                <a:cubicBezTo>
                  <a:pt x="3" y="4"/>
                  <a:pt x="4" y="4"/>
                  <a:pt x="4" y="4"/>
                </a:cubicBezTo>
                <a:cubicBezTo>
                  <a:pt x="4" y="4"/>
                  <a:pt x="4" y="4"/>
                  <a:pt x="4" y="4"/>
                </a:cubicBezTo>
                <a:cubicBezTo>
                  <a:pt x="4" y="5"/>
                  <a:pt x="5" y="5"/>
                  <a:pt x="5" y="5"/>
                </a:cubicBezTo>
                <a:cubicBezTo>
                  <a:pt x="5" y="5"/>
                  <a:pt x="5" y="5"/>
                  <a:pt x="4" y="5"/>
                </a:cubicBezTo>
                <a:cubicBezTo>
                  <a:pt x="4" y="5"/>
                  <a:pt x="4" y="5"/>
                  <a:pt x="4" y="5"/>
                </a:cubicBezTo>
                <a:cubicBezTo>
                  <a:pt x="4" y="5"/>
                  <a:pt x="4" y="5"/>
                  <a:pt x="4" y="6"/>
                </a:cubicBezTo>
                <a:cubicBezTo>
                  <a:pt x="4" y="6"/>
                  <a:pt x="4" y="5"/>
                  <a:pt x="4" y="5"/>
                </a:cubicBezTo>
                <a:cubicBezTo>
                  <a:pt x="4" y="5"/>
                  <a:pt x="3" y="5"/>
                  <a:pt x="3" y="5"/>
                </a:cubicBezTo>
                <a:cubicBezTo>
                  <a:pt x="3" y="5"/>
                  <a:pt x="3" y="5"/>
                  <a:pt x="4" y="5"/>
                </a:cubicBezTo>
                <a:cubicBezTo>
                  <a:pt x="4" y="5"/>
                  <a:pt x="4" y="5"/>
                  <a:pt x="3" y="5"/>
                </a:cubicBezTo>
                <a:cubicBezTo>
                  <a:pt x="3" y="5"/>
                  <a:pt x="4" y="5"/>
                  <a:pt x="3" y="4"/>
                </a:cubicBezTo>
                <a:cubicBezTo>
                  <a:pt x="3" y="4"/>
                  <a:pt x="3" y="4"/>
                  <a:pt x="3" y="4"/>
                </a:cubicBezTo>
                <a:cubicBezTo>
                  <a:pt x="3" y="3"/>
                  <a:pt x="3" y="3"/>
                  <a:pt x="3" y="3"/>
                </a:cubicBezTo>
                <a:cubicBezTo>
                  <a:pt x="3" y="3"/>
                  <a:pt x="3" y="2"/>
                  <a:pt x="3" y="2"/>
                </a:cubicBezTo>
                <a:cubicBezTo>
                  <a:pt x="3" y="2"/>
                  <a:pt x="4" y="1"/>
                  <a:pt x="4" y="1"/>
                </a:cubicBezTo>
                <a:cubicBezTo>
                  <a:pt x="4" y="1"/>
                  <a:pt x="5" y="1"/>
                  <a:pt x="5" y="0"/>
                </a:cubicBezTo>
                <a:cubicBezTo>
                  <a:pt x="5" y="0"/>
                  <a:pt x="5" y="0"/>
                  <a:pt x="5" y="0"/>
                </a:cubicBezTo>
                <a:cubicBezTo>
                  <a:pt x="4" y="1"/>
                  <a:pt x="3" y="0"/>
                  <a:pt x="3" y="0"/>
                </a:cubicBezTo>
                <a:cubicBezTo>
                  <a:pt x="3" y="1"/>
                  <a:pt x="2" y="1"/>
                  <a:pt x="2" y="1"/>
                </a:cubicBezTo>
                <a:cubicBezTo>
                  <a:pt x="2" y="1"/>
                  <a:pt x="2" y="1"/>
                  <a:pt x="2" y="1"/>
                </a:cubicBezTo>
                <a:cubicBezTo>
                  <a:pt x="1" y="1"/>
                  <a:pt x="1" y="2"/>
                  <a:pt x="1" y="2"/>
                </a:cubicBezTo>
                <a:cubicBezTo>
                  <a:pt x="1" y="2"/>
                  <a:pt x="1" y="2"/>
                  <a:pt x="1" y="2"/>
                </a:cubicBezTo>
                <a:cubicBezTo>
                  <a:pt x="1" y="3"/>
                  <a:pt x="0" y="3"/>
                  <a:pt x="0" y="3"/>
                </a:cubicBezTo>
                <a:cubicBezTo>
                  <a:pt x="0" y="4"/>
                  <a:pt x="0" y="4"/>
                  <a:pt x="0" y="4"/>
                </a:cubicBezTo>
                <a:close/>
              </a:path>
            </a:pathLst>
          </a:custGeom>
          <a:solidFill>
            <a:srgbClr val="1570C1"/>
          </a:solidFill>
          <a:ln>
            <a:noFill/>
          </a:ln>
        </p:spPr>
        <p:txBody>
          <a:bodyPr/>
          <a:lstStyle/>
          <a:p>
            <a:endParaRPr lang="zh-CN" altLang="en-US"/>
          </a:p>
        </p:txBody>
      </p:sp>
      <p:sp>
        <p:nvSpPr>
          <p:cNvPr id="99" name="Freeform 92"/>
          <p:cNvSpPr>
            <a:spLocks/>
          </p:cNvSpPr>
          <p:nvPr/>
        </p:nvSpPr>
        <p:spPr bwMode="auto">
          <a:xfrm>
            <a:off x="2911079" y="1334691"/>
            <a:ext cx="73819" cy="73819"/>
          </a:xfrm>
          <a:custGeom>
            <a:avLst/>
            <a:gdLst>
              <a:gd name="T0" fmla="*/ 0 w 3"/>
              <a:gd name="T1" fmla="*/ 2147483647 h 3"/>
              <a:gd name="T2" fmla="*/ 2147483647 w 3"/>
              <a:gd name="T3" fmla="*/ 2147483647 h 3"/>
              <a:gd name="T4" fmla="*/ 2147483647 w 3"/>
              <a:gd name="T5" fmla="*/ 2147483647 h 3"/>
              <a:gd name="T6" fmla="*/ 2147483647 w 3"/>
              <a:gd name="T7" fmla="*/ 2147483647 h 3"/>
              <a:gd name="T8" fmla="*/ 2147483647 w 3"/>
              <a:gd name="T9" fmla="*/ 2147483647 h 3"/>
              <a:gd name="T10" fmla="*/ 2147483647 w 3"/>
              <a:gd name="T11" fmla="*/ 2147483647 h 3"/>
              <a:gd name="T12" fmla="*/ 2147483647 w 3"/>
              <a:gd name="T13" fmla="*/ 2147483647 h 3"/>
              <a:gd name="T14" fmla="*/ 2147483647 w 3"/>
              <a:gd name="T15" fmla="*/ 2147483647 h 3"/>
              <a:gd name="T16" fmla="*/ 2147483647 w 3"/>
              <a:gd name="T17" fmla="*/ 2147483647 h 3"/>
              <a:gd name="T18" fmla="*/ 2147483647 w 3"/>
              <a:gd name="T19" fmla="*/ 2147483647 h 3"/>
              <a:gd name="T20" fmla="*/ 2147483647 w 3"/>
              <a:gd name="T21" fmla="*/ 2147483647 h 3"/>
              <a:gd name="T22" fmla="*/ 2147483647 w 3"/>
              <a:gd name="T23" fmla="*/ 2147483647 h 3"/>
              <a:gd name="T24" fmla="*/ 0 w 3"/>
              <a:gd name="T25" fmla="*/ 2147483647 h 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 h="3">
                <a:moveTo>
                  <a:pt x="0" y="3"/>
                </a:moveTo>
                <a:cubicBezTo>
                  <a:pt x="1" y="3"/>
                  <a:pt x="2" y="3"/>
                  <a:pt x="2" y="3"/>
                </a:cubicBezTo>
                <a:cubicBezTo>
                  <a:pt x="2" y="3"/>
                  <a:pt x="2" y="3"/>
                  <a:pt x="3" y="3"/>
                </a:cubicBezTo>
                <a:cubicBezTo>
                  <a:pt x="3" y="3"/>
                  <a:pt x="3" y="2"/>
                  <a:pt x="3" y="2"/>
                </a:cubicBezTo>
                <a:cubicBezTo>
                  <a:pt x="3" y="2"/>
                  <a:pt x="3" y="2"/>
                  <a:pt x="3" y="1"/>
                </a:cubicBezTo>
                <a:cubicBezTo>
                  <a:pt x="3" y="1"/>
                  <a:pt x="3" y="1"/>
                  <a:pt x="3" y="1"/>
                </a:cubicBezTo>
                <a:cubicBezTo>
                  <a:pt x="3" y="1"/>
                  <a:pt x="3" y="1"/>
                  <a:pt x="3" y="1"/>
                </a:cubicBezTo>
                <a:cubicBezTo>
                  <a:pt x="3" y="1"/>
                  <a:pt x="2" y="1"/>
                  <a:pt x="2" y="1"/>
                </a:cubicBezTo>
                <a:cubicBezTo>
                  <a:pt x="2" y="1"/>
                  <a:pt x="2" y="1"/>
                  <a:pt x="2" y="1"/>
                </a:cubicBezTo>
                <a:cubicBezTo>
                  <a:pt x="2" y="0"/>
                  <a:pt x="1" y="0"/>
                  <a:pt x="1" y="1"/>
                </a:cubicBezTo>
                <a:cubicBezTo>
                  <a:pt x="1" y="1"/>
                  <a:pt x="1" y="1"/>
                  <a:pt x="1" y="1"/>
                </a:cubicBezTo>
                <a:cubicBezTo>
                  <a:pt x="1" y="1"/>
                  <a:pt x="1" y="2"/>
                  <a:pt x="1" y="2"/>
                </a:cubicBezTo>
                <a:cubicBezTo>
                  <a:pt x="1" y="2"/>
                  <a:pt x="0" y="3"/>
                  <a:pt x="0" y="3"/>
                </a:cubicBezTo>
                <a:close/>
              </a:path>
            </a:pathLst>
          </a:custGeom>
          <a:solidFill>
            <a:srgbClr val="1570C1"/>
          </a:solidFill>
          <a:ln>
            <a:noFill/>
          </a:ln>
        </p:spPr>
        <p:txBody>
          <a:bodyPr/>
          <a:lstStyle/>
          <a:p>
            <a:endParaRPr lang="zh-CN" altLang="en-US"/>
          </a:p>
        </p:txBody>
      </p:sp>
      <p:sp>
        <p:nvSpPr>
          <p:cNvPr id="100" name="Freeform 93"/>
          <p:cNvSpPr>
            <a:spLocks/>
          </p:cNvSpPr>
          <p:nvPr/>
        </p:nvSpPr>
        <p:spPr bwMode="auto">
          <a:xfrm>
            <a:off x="2571750" y="1506141"/>
            <a:ext cx="73819" cy="73819"/>
          </a:xfrm>
          <a:custGeom>
            <a:avLst/>
            <a:gdLst>
              <a:gd name="T0" fmla="*/ 2147483647 w 3"/>
              <a:gd name="T1" fmla="*/ 2147483647 h 3"/>
              <a:gd name="T2" fmla="*/ 2147483647 w 3"/>
              <a:gd name="T3" fmla="*/ 2147483647 h 3"/>
              <a:gd name="T4" fmla="*/ 2147483647 w 3"/>
              <a:gd name="T5" fmla="*/ 2147483647 h 3"/>
              <a:gd name="T6" fmla="*/ 2147483647 w 3"/>
              <a:gd name="T7" fmla="*/ 2147483647 h 3"/>
              <a:gd name="T8" fmla="*/ 2147483647 w 3"/>
              <a:gd name="T9" fmla="*/ 0 h 3"/>
              <a:gd name="T10" fmla="*/ 2147483647 w 3"/>
              <a:gd name="T11" fmla="*/ 2147483647 h 3"/>
              <a:gd name="T12" fmla="*/ 2147483647 w 3"/>
              <a:gd name="T13" fmla="*/ 2147483647 h 3"/>
              <a:gd name="T14" fmla="*/ 2147483647 w 3"/>
              <a:gd name="T15" fmla="*/ 2147483647 h 3"/>
              <a:gd name="T16" fmla="*/ 2147483647 w 3"/>
              <a:gd name="T17" fmla="*/ 2147483647 h 3"/>
              <a:gd name="T18" fmla="*/ 0 w 3"/>
              <a:gd name="T19" fmla="*/ 2147483647 h 3"/>
              <a:gd name="T20" fmla="*/ 0 w 3"/>
              <a:gd name="T21" fmla="*/ 2147483647 h 3"/>
              <a:gd name="T22" fmla="*/ 2147483647 w 3"/>
              <a:gd name="T23" fmla="*/ 2147483647 h 3"/>
              <a:gd name="T24" fmla="*/ 2147483647 w 3"/>
              <a:gd name="T25" fmla="*/ 2147483647 h 3"/>
              <a:gd name="T26" fmla="*/ 2147483647 w 3"/>
              <a:gd name="T27" fmla="*/ 2147483647 h 3"/>
              <a:gd name="T28" fmla="*/ 2147483647 w 3"/>
              <a:gd name="T29" fmla="*/ 2147483647 h 3"/>
              <a:gd name="T30" fmla="*/ 2147483647 w 3"/>
              <a:gd name="T31" fmla="*/ 2147483647 h 3"/>
              <a:gd name="T32" fmla="*/ 2147483647 w 3"/>
              <a:gd name="T33" fmla="*/ 2147483647 h 3"/>
              <a:gd name="T34" fmla="*/ 2147483647 w 3"/>
              <a:gd name="T35" fmla="*/ 2147483647 h 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 h="3">
                <a:moveTo>
                  <a:pt x="3" y="1"/>
                </a:moveTo>
                <a:cubicBezTo>
                  <a:pt x="3" y="1"/>
                  <a:pt x="2" y="1"/>
                  <a:pt x="2" y="1"/>
                </a:cubicBezTo>
                <a:cubicBezTo>
                  <a:pt x="2" y="1"/>
                  <a:pt x="2" y="1"/>
                  <a:pt x="2" y="1"/>
                </a:cubicBezTo>
                <a:cubicBezTo>
                  <a:pt x="2" y="1"/>
                  <a:pt x="2" y="1"/>
                  <a:pt x="2" y="1"/>
                </a:cubicBezTo>
                <a:cubicBezTo>
                  <a:pt x="2" y="1"/>
                  <a:pt x="2" y="0"/>
                  <a:pt x="2" y="0"/>
                </a:cubicBezTo>
                <a:cubicBezTo>
                  <a:pt x="2" y="0"/>
                  <a:pt x="1" y="1"/>
                  <a:pt x="1" y="1"/>
                </a:cubicBezTo>
                <a:cubicBezTo>
                  <a:pt x="1" y="1"/>
                  <a:pt x="1" y="1"/>
                  <a:pt x="1" y="1"/>
                </a:cubicBezTo>
                <a:cubicBezTo>
                  <a:pt x="1" y="1"/>
                  <a:pt x="1" y="1"/>
                  <a:pt x="1" y="1"/>
                </a:cubicBezTo>
                <a:cubicBezTo>
                  <a:pt x="1" y="1"/>
                  <a:pt x="1" y="2"/>
                  <a:pt x="1" y="2"/>
                </a:cubicBezTo>
                <a:cubicBezTo>
                  <a:pt x="1" y="2"/>
                  <a:pt x="0" y="2"/>
                  <a:pt x="0" y="2"/>
                </a:cubicBezTo>
                <a:cubicBezTo>
                  <a:pt x="0" y="2"/>
                  <a:pt x="0" y="2"/>
                  <a:pt x="0" y="2"/>
                </a:cubicBezTo>
                <a:cubicBezTo>
                  <a:pt x="0" y="2"/>
                  <a:pt x="0" y="2"/>
                  <a:pt x="1" y="2"/>
                </a:cubicBezTo>
                <a:cubicBezTo>
                  <a:pt x="1" y="2"/>
                  <a:pt x="1" y="2"/>
                  <a:pt x="1" y="2"/>
                </a:cubicBezTo>
                <a:cubicBezTo>
                  <a:pt x="1" y="2"/>
                  <a:pt x="2" y="3"/>
                  <a:pt x="2" y="3"/>
                </a:cubicBezTo>
                <a:cubicBezTo>
                  <a:pt x="2" y="3"/>
                  <a:pt x="3" y="2"/>
                  <a:pt x="3" y="2"/>
                </a:cubicBezTo>
                <a:cubicBezTo>
                  <a:pt x="3" y="2"/>
                  <a:pt x="3" y="2"/>
                  <a:pt x="3" y="2"/>
                </a:cubicBezTo>
                <a:cubicBezTo>
                  <a:pt x="3" y="2"/>
                  <a:pt x="3" y="2"/>
                  <a:pt x="3" y="2"/>
                </a:cubicBezTo>
                <a:cubicBezTo>
                  <a:pt x="2" y="2"/>
                  <a:pt x="3" y="1"/>
                  <a:pt x="3" y="1"/>
                </a:cubicBezTo>
                <a:close/>
              </a:path>
            </a:pathLst>
          </a:custGeom>
          <a:solidFill>
            <a:srgbClr val="1570C1"/>
          </a:solidFill>
          <a:ln>
            <a:noFill/>
          </a:ln>
        </p:spPr>
        <p:txBody>
          <a:bodyPr/>
          <a:lstStyle/>
          <a:p>
            <a:endParaRPr lang="zh-CN" altLang="en-US"/>
          </a:p>
        </p:txBody>
      </p:sp>
      <p:sp>
        <p:nvSpPr>
          <p:cNvPr id="101" name="Freeform 94"/>
          <p:cNvSpPr>
            <a:spLocks/>
          </p:cNvSpPr>
          <p:nvPr/>
        </p:nvSpPr>
        <p:spPr bwMode="auto">
          <a:xfrm>
            <a:off x="2208610" y="1310879"/>
            <a:ext cx="169069" cy="171450"/>
          </a:xfrm>
          <a:custGeom>
            <a:avLst/>
            <a:gdLst>
              <a:gd name="T0" fmla="*/ 0 w 7"/>
              <a:gd name="T1" fmla="*/ 2147483647 h 7"/>
              <a:gd name="T2" fmla="*/ 2147483647 w 7"/>
              <a:gd name="T3" fmla="*/ 2147483647 h 7"/>
              <a:gd name="T4" fmla="*/ 2147483647 w 7"/>
              <a:gd name="T5" fmla="*/ 2147483647 h 7"/>
              <a:gd name="T6" fmla="*/ 2147483647 w 7"/>
              <a:gd name="T7" fmla="*/ 2147483647 h 7"/>
              <a:gd name="T8" fmla="*/ 2147483647 w 7"/>
              <a:gd name="T9" fmla="*/ 2147483647 h 7"/>
              <a:gd name="T10" fmla="*/ 2147483647 w 7"/>
              <a:gd name="T11" fmla="*/ 2147483647 h 7"/>
              <a:gd name="T12" fmla="*/ 2147483647 w 7"/>
              <a:gd name="T13" fmla="*/ 2147483647 h 7"/>
              <a:gd name="T14" fmla="*/ 2147483647 w 7"/>
              <a:gd name="T15" fmla="*/ 2147483647 h 7"/>
              <a:gd name="T16" fmla="*/ 2147483647 w 7"/>
              <a:gd name="T17" fmla="*/ 2147483647 h 7"/>
              <a:gd name="T18" fmla="*/ 2147483647 w 7"/>
              <a:gd name="T19" fmla="*/ 2147483647 h 7"/>
              <a:gd name="T20" fmla="*/ 2147483647 w 7"/>
              <a:gd name="T21" fmla="*/ 2147483647 h 7"/>
              <a:gd name="T22" fmla="*/ 2147483647 w 7"/>
              <a:gd name="T23" fmla="*/ 2147483647 h 7"/>
              <a:gd name="T24" fmla="*/ 2147483647 w 7"/>
              <a:gd name="T25" fmla="*/ 2147483647 h 7"/>
              <a:gd name="T26" fmla="*/ 2147483647 w 7"/>
              <a:gd name="T27" fmla="*/ 2147483647 h 7"/>
              <a:gd name="T28" fmla="*/ 2147483647 w 7"/>
              <a:gd name="T29" fmla="*/ 2147483647 h 7"/>
              <a:gd name="T30" fmla="*/ 2147483647 w 7"/>
              <a:gd name="T31" fmla="*/ 2147483647 h 7"/>
              <a:gd name="T32" fmla="*/ 2147483647 w 7"/>
              <a:gd name="T33" fmla="*/ 2147483647 h 7"/>
              <a:gd name="T34" fmla="*/ 2147483647 w 7"/>
              <a:gd name="T35" fmla="*/ 2147483647 h 7"/>
              <a:gd name="T36" fmla="*/ 2147483647 w 7"/>
              <a:gd name="T37" fmla="*/ 2147483647 h 7"/>
              <a:gd name="T38" fmla="*/ 2147483647 w 7"/>
              <a:gd name="T39" fmla="*/ 2147483647 h 7"/>
              <a:gd name="T40" fmla="*/ 2147483647 w 7"/>
              <a:gd name="T41" fmla="*/ 2147483647 h 7"/>
              <a:gd name="T42" fmla="*/ 2147483647 w 7"/>
              <a:gd name="T43" fmla="*/ 0 h 7"/>
              <a:gd name="T44" fmla="*/ 2147483647 w 7"/>
              <a:gd name="T45" fmla="*/ 0 h 7"/>
              <a:gd name="T46" fmla="*/ 2147483647 w 7"/>
              <a:gd name="T47" fmla="*/ 0 h 7"/>
              <a:gd name="T48" fmla="*/ 2147483647 w 7"/>
              <a:gd name="T49" fmla="*/ 2147483647 h 7"/>
              <a:gd name="T50" fmla="*/ 2147483647 w 7"/>
              <a:gd name="T51" fmla="*/ 2147483647 h 7"/>
              <a:gd name="T52" fmla="*/ 2147483647 w 7"/>
              <a:gd name="T53" fmla="*/ 2147483647 h 7"/>
              <a:gd name="T54" fmla="*/ 2147483647 w 7"/>
              <a:gd name="T55" fmla="*/ 2147483647 h 7"/>
              <a:gd name="T56" fmla="*/ 2147483647 w 7"/>
              <a:gd name="T57" fmla="*/ 2147483647 h 7"/>
              <a:gd name="T58" fmla="*/ 2147483647 w 7"/>
              <a:gd name="T59" fmla="*/ 2147483647 h 7"/>
              <a:gd name="T60" fmla="*/ 2147483647 w 7"/>
              <a:gd name="T61" fmla="*/ 2147483647 h 7"/>
              <a:gd name="T62" fmla="*/ 2147483647 w 7"/>
              <a:gd name="T63" fmla="*/ 2147483647 h 7"/>
              <a:gd name="T64" fmla="*/ 2147483647 w 7"/>
              <a:gd name="T65" fmla="*/ 2147483647 h 7"/>
              <a:gd name="T66" fmla="*/ 2147483647 w 7"/>
              <a:gd name="T67" fmla="*/ 2147483647 h 7"/>
              <a:gd name="T68" fmla="*/ 0 w 7"/>
              <a:gd name="T69" fmla="*/ 2147483647 h 7"/>
              <a:gd name="T70" fmla="*/ 0 w 7"/>
              <a:gd name="T71" fmla="*/ 2147483647 h 7"/>
              <a:gd name="T72" fmla="*/ 0 w 7"/>
              <a:gd name="T73" fmla="*/ 2147483647 h 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7" h="7">
                <a:moveTo>
                  <a:pt x="0" y="5"/>
                </a:moveTo>
                <a:cubicBezTo>
                  <a:pt x="1" y="6"/>
                  <a:pt x="1" y="6"/>
                  <a:pt x="1" y="6"/>
                </a:cubicBezTo>
                <a:cubicBezTo>
                  <a:pt x="1" y="7"/>
                  <a:pt x="1" y="6"/>
                  <a:pt x="1" y="6"/>
                </a:cubicBezTo>
                <a:cubicBezTo>
                  <a:pt x="1" y="6"/>
                  <a:pt x="1" y="6"/>
                  <a:pt x="2" y="6"/>
                </a:cubicBezTo>
                <a:cubicBezTo>
                  <a:pt x="2" y="6"/>
                  <a:pt x="2" y="6"/>
                  <a:pt x="2" y="6"/>
                </a:cubicBezTo>
                <a:cubicBezTo>
                  <a:pt x="2" y="6"/>
                  <a:pt x="2" y="6"/>
                  <a:pt x="2" y="6"/>
                </a:cubicBezTo>
                <a:cubicBezTo>
                  <a:pt x="3" y="6"/>
                  <a:pt x="3" y="6"/>
                  <a:pt x="3" y="5"/>
                </a:cubicBezTo>
                <a:cubicBezTo>
                  <a:pt x="4" y="5"/>
                  <a:pt x="4" y="4"/>
                  <a:pt x="4" y="4"/>
                </a:cubicBezTo>
                <a:cubicBezTo>
                  <a:pt x="4" y="4"/>
                  <a:pt x="5" y="3"/>
                  <a:pt x="5" y="3"/>
                </a:cubicBezTo>
                <a:cubicBezTo>
                  <a:pt x="5" y="3"/>
                  <a:pt x="5" y="3"/>
                  <a:pt x="6" y="3"/>
                </a:cubicBezTo>
                <a:cubicBezTo>
                  <a:pt x="6" y="3"/>
                  <a:pt x="6" y="3"/>
                  <a:pt x="6" y="3"/>
                </a:cubicBezTo>
                <a:cubicBezTo>
                  <a:pt x="7" y="3"/>
                  <a:pt x="7" y="2"/>
                  <a:pt x="7" y="2"/>
                </a:cubicBezTo>
                <a:cubicBezTo>
                  <a:pt x="7" y="2"/>
                  <a:pt x="7" y="2"/>
                  <a:pt x="7" y="2"/>
                </a:cubicBezTo>
                <a:cubicBezTo>
                  <a:pt x="7" y="2"/>
                  <a:pt x="7" y="2"/>
                  <a:pt x="7" y="2"/>
                </a:cubicBezTo>
                <a:cubicBezTo>
                  <a:pt x="7" y="2"/>
                  <a:pt x="7" y="1"/>
                  <a:pt x="6" y="1"/>
                </a:cubicBezTo>
                <a:cubicBezTo>
                  <a:pt x="6" y="1"/>
                  <a:pt x="6" y="1"/>
                  <a:pt x="6" y="1"/>
                </a:cubicBezTo>
                <a:cubicBezTo>
                  <a:pt x="6" y="1"/>
                  <a:pt x="6" y="1"/>
                  <a:pt x="6" y="1"/>
                </a:cubicBezTo>
                <a:cubicBezTo>
                  <a:pt x="5" y="1"/>
                  <a:pt x="5" y="1"/>
                  <a:pt x="5" y="1"/>
                </a:cubicBezTo>
                <a:cubicBezTo>
                  <a:pt x="5" y="1"/>
                  <a:pt x="5" y="1"/>
                  <a:pt x="5" y="1"/>
                </a:cubicBezTo>
                <a:cubicBezTo>
                  <a:pt x="5" y="1"/>
                  <a:pt x="5" y="1"/>
                  <a:pt x="5" y="1"/>
                </a:cubicBezTo>
                <a:cubicBezTo>
                  <a:pt x="5" y="1"/>
                  <a:pt x="4" y="1"/>
                  <a:pt x="4" y="1"/>
                </a:cubicBezTo>
                <a:cubicBezTo>
                  <a:pt x="4" y="1"/>
                  <a:pt x="4" y="1"/>
                  <a:pt x="4" y="0"/>
                </a:cubicBezTo>
                <a:cubicBezTo>
                  <a:pt x="5" y="0"/>
                  <a:pt x="5" y="0"/>
                  <a:pt x="4" y="0"/>
                </a:cubicBezTo>
                <a:cubicBezTo>
                  <a:pt x="4" y="0"/>
                  <a:pt x="4" y="0"/>
                  <a:pt x="3" y="0"/>
                </a:cubicBezTo>
                <a:cubicBezTo>
                  <a:pt x="3" y="0"/>
                  <a:pt x="3" y="1"/>
                  <a:pt x="3" y="1"/>
                </a:cubicBezTo>
                <a:cubicBezTo>
                  <a:pt x="2" y="1"/>
                  <a:pt x="2" y="1"/>
                  <a:pt x="2" y="1"/>
                </a:cubicBezTo>
                <a:cubicBezTo>
                  <a:pt x="2" y="1"/>
                  <a:pt x="2" y="1"/>
                  <a:pt x="2" y="1"/>
                </a:cubicBezTo>
                <a:cubicBezTo>
                  <a:pt x="2" y="1"/>
                  <a:pt x="2" y="1"/>
                  <a:pt x="2" y="2"/>
                </a:cubicBezTo>
                <a:cubicBezTo>
                  <a:pt x="2" y="2"/>
                  <a:pt x="2" y="2"/>
                  <a:pt x="2" y="2"/>
                </a:cubicBezTo>
                <a:cubicBezTo>
                  <a:pt x="2" y="2"/>
                  <a:pt x="2" y="2"/>
                  <a:pt x="2" y="2"/>
                </a:cubicBezTo>
                <a:cubicBezTo>
                  <a:pt x="2" y="2"/>
                  <a:pt x="2" y="2"/>
                  <a:pt x="1" y="2"/>
                </a:cubicBezTo>
                <a:cubicBezTo>
                  <a:pt x="1" y="3"/>
                  <a:pt x="1" y="3"/>
                  <a:pt x="1" y="3"/>
                </a:cubicBezTo>
                <a:cubicBezTo>
                  <a:pt x="1" y="3"/>
                  <a:pt x="1" y="3"/>
                  <a:pt x="1" y="4"/>
                </a:cubicBezTo>
                <a:cubicBezTo>
                  <a:pt x="0" y="4"/>
                  <a:pt x="1" y="4"/>
                  <a:pt x="1" y="4"/>
                </a:cubicBezTo>
                <a:cubicBezTo>
                  <a:pt x="1" y="4"/>
                  <a:pt x="0" y="5"/>
                  <a:pt x="0" y="5"/>
                </a:cubicBezTo>
                <a:cubicBezTo>
                  <a:pt x="0" y="5"/>
                  <a:pt x="0" y="5"/>
                  <a:pt x="0" y="5"/>
                </a:cubicBezTo>
                <a:cubicBezTo>
                  <a:pt x="0" y="5"/>
                  <a:pt x="0" y="5"/>
                  <a:pt x="0" y="5"/>
                </a:cubicBezTo>
                <a:close/>
              </a:path>
            </a:pathLst>
          </a:custGeom>
          <a:solidFill>
            <a:srgbClr val="1570C1"/>
          </a:solidFill>
          <a:ln>
            <a:noFill/>
          </a:ln>
        </p:spPr>
        <p:txBody>
          <a:bodyPr/>
          <a:lstStyle/>
          <a:p>
            <a:endParaRPr lang="zh-CN" altLang="en-US"/>
          </a:p>
        </p:txBody>
      </p:sp>
      <p:sp>
        <p:nvSpPr>
          <p:cNvPr id="102" name="Freeform 95"/>
          <p:cNvSpPr>
            <a:spLocks/>
          </p:cNvSpPr>
          <p:nvPr/>
        </p:nvSpPr>
        <p:spPr bwMode="auto">
          <a:xfrm>
            <a:off x="2305050" y="1359694"/>
            <a:ext cx="266700" cy="196454"/>
          </a:xfrm>
          <a:custGeom>
            <a:avLst/>
            <a:gdLst>
              <a:gd name="T0" fmla="*/ 2147483647 w 11"/>
              <a:gd name="T1" fmla="*/ 2147483647 h 8"/>
              <a:gd name="T2" fmla="*/ 2147483647 w 11"/>
              <a:gd name="T3" fmla="*/ 2147483647 h 8"/>
              <a:gd name="T4" fmla="*/ 2147483647 w 11"/>
              <a:gd name="T5" fmla="*/ 2147483647 h 8"/>
              <a:gd name="T6" fmla="*/ 0 w 11"/>
              <a:gd name="T7" fmla="*/ 2147483647 h 8"/>
              <a:gd name="T8" fmla="*/ 0 w 11"/>
              <a:gd name="T9" fmla="*/ 2147483647 h 8"/>
              <a:gd name="T10" fmla="*/ 0 w 11"/>
              <a:gd name="T11" fmla="*/ 2147483647 h 8"/>
              <a:gd name="T12" fmla="*/ 2147483647 w 11"/>
              <a:gd name="T13" fmla="*/ 2147483647 h 8"/>
              <a:gd name="T14" fmla="*/ 2147483647 w 11"/>
              <a:gd name="T15" fmla="*/ 2147483647 h 8"/>
              <a:gd name="T16" fmla="*/ 0 w 11"/>
              <a:gd name="T17" fmla="*/ 2147483647 h 8"/>
              <a:gd name="T18" fmla="*/ 0 w 11"/>
              <a:gd name="T19" fmla="*/ 2147483647 h 8"/>
              <a:gd name="T20" fmla="*/ 2147483647 w 11"/>
              <a:gd name="T21" fmla="*/ 2147483647 h 8"/>
              <a:gd name="T22" fmla="*/ 2147483647 w 11"/>
              <a:gd name="T23" fmla="*/ 2147483647 h 8"/>
              <a:gd name="T24" fmla="*/ 2147483647 w 11"/>
              <a:gd name="T25" fmla="*/ 2147483647 h 8"/>
              <a:gd name="T26" fmla="*/ 2147483647 w 11"/>
              <a:gd name="T27" fmla="*/ 2147483647 h 8"/>
              <a:gd name="T28" fmla="*/ 2147483647 w 11"/>
              <a:gd name="T29" fmla="*/ 2147483647 h 8"/>
              <a:gd name="T30" fmla="*/ 2147483647 w 11"/>
              <a:gd name="T31" fmla="*/ 2147483647 h 8"/>
              <a:gd name="T32" fmla="*/ 0 w 11"/>
              <a:gd name="T33" fmla="*/ 2147483647 h 8"/>
              <a:gd name="T34" fmla="*/ 2147483647 w 11"/>
              <a:gd name="T35" fmla="*/ 2147483647 h 8"/>
              <a:gd name="T36" fmla="*/ 2147483647 w 11"/>
              <a:gd name="T37" fmla="*/ 2147483647 h 8"/>
              <a:gd name="T38" fmla="*/ 2147483647 w 11"/>
              <a:gd name="T39" fmla="*/ 2147483647 h 8"/>
              <a:gd name="T40" fmla="*/ 2147483647 w 11"/>
              <a:gd name="T41" fmla="*/ 2147483647 h 8"/>
              <a:gd name="T42" fmla="*/ 2147483647 w 11"/>
              <a:gd name="T43" fmla="*/ 2147483647 h 8"/>
              <a:gd name="T44" fmla="*/ 2147483647 w 11"/>
              <a:gd name="T45" fmla="*/ 2147483647 h 8"/>
              <a:gd name="T46" fmla="*/ 2147483647 w 11"/>
              <a:gd name="T47" fmla="*/ 2147483647 h 8"/>
              <a:gd name="T48" fmla="*/ 2147483647 w 11"/>
              <a:gd name="T49" fmla="*/ 2147483647 h 8"/>
              <a:gd name="T50" fmla="*/ 2147483647 w 11"/>
              <a:gd name="T51" fmla="*/ 2147483647 h 8"/>
              <a:gd name="T52" fmla="*/ 2147483647 w 11"/>
              <a:gd name="T53" fmla="*/ 2147483647 h 8"/>
              <a:gd name="T54" fmla="*/ 2147483647 w 11"/>
              <a:gd name="T55" fmla="*/ 2147483647 h 8"/>
              <a:gd name="T56" fmla="*/ 2147483647 w 11"/>
              <a:gd name="T57" fmla="*/ 2147483647 h 8"/>
              <a:gd name="T58" fmla="*/ 2147483647 w 11"/>
              <a:gd name="T59" fmla="*/ 2147483647 h 8"/>
              <a:gd name="T60" fmla="*/ 2147483647 w 11"/>
              <a:gd name="T61" fmla="*/ 2147483647 h 8"/>
              <a:gd name="T62" fmla="*/ 2147483647 w 11"/>
              <a:gd name="T63" fmla="*/ 2147483647 h 8"/>
              <a:gd name="T64" fmla="*/ 2147483647 w 11"/>
              <a:gd name="T65" fmla="*/ 2147483647 h 8"/>
              <a:gd name="T66" fmla="*/ 2147483647 w 11"/>
              <a:gd name="T67" fmla="*/ 2147483647 h 8"/>
              <a:gd name="T68" fmla="*/ 2147483647 w 11"/>
              <a:gd name="T69" fmla="*/ 2147483647 h 8"/>
              <a:gd name="T70" fmla="*/ 2147483647 w 11"/>
              <a:gd name="T71" fmla="*/ 2147483647 h 8"/>
              <a:gd name="T72" fmla="*/ 2147483647 w 11"/>
              <a:gd name="T73" fmla="*/ 2147483647 h 8"/>
              <a:gd name="T74" fmla="*/ 2147483647 w 11"/>
              <a:gd name="T75" fmla="*/ 2147483647 h 8"/>
              <a:gd name="T76" fmla="*/ 2147483647 w 11"/>
              <a:gd name="T77" fmla="*/ 2147483647 h 8"/>
              <a:gd name="T78" fmla="*/ 2147483647 w 11"/>
              <a:gd name="T79" fmla="*/ 2147483647 h 8"/>
              <a:gd name="T80" fmla="*/ 2147483647 w 11"/>
              <a:gd name="T81" fmla="*/ 2147483647 h 8"/>
              <a:gd name="T82" fmla="*/ 2147483647 w 11"/>
              <a:gd name="T83" fmla="*/ 2147483647 h 8"/>
              <a:gd name="T84" fmla="*/ 2147483647 w 11"/>
              <a:gd name="T85" fmla="*/ 2147483647 h 8"/>
              <a:gd name="T86" fmla="*/ 2147483647 w 11"/>
              <a:gd name="T87" fmla="*/ 2147483647 h 8"/>
              <a:gd name="T88" fmla="*/ 2147483647 w 11"/>
              <a:gd name="T89" fmla="*/ 2147483647 h 8"/>
              <a:gd name="T90" fmla="*/ 2147483647 w 11"/>
              <a:gd name="T91" fmla="*/ 2147483647 h 8"/>
              <a:gd name="T92" fmla="*/ 2147483647 w 11"/>
              <a:gd name="T93" fmla="*/ 2147483647 h 8"/>
              <a:gd name="T94" fmla="*/ 2147483647 w 11"/>
              <a:gd name="T95" fmla="*/ 2147483647 h 8"/>
              <a:gd name="T96" fmla="*/ 2147483647 w 11"/>
              <a:gd name="T97" fmla="*/ 2147483647 h 8"/>
              <a:gd name="T98" fmla="*/ 2147483647 w 11"/>
              <a:gd name="T99" fmla="*/ 2147483647 h 8"/>
              <a:gd name="T100" fmla="*/ 2147483647 w 11"/>
              <a:gd name="T101" fmla="*/ 2147483647 h 8"/>
              <a:gd name="T102" fmla="*/ 2147483647 w 11"/>
              <a:gd name="T103" fmla="*/ 2147483647 h 8"/>
              <a:gd name="T104" fmla="*/ 2147483647 w 11"/>
              <a:gd name="T105" fmla="*/ 2147483647 h 8"/>
              <a:gd name="T106" fmla="*/ 2147483647 w 11"/>
              <a:gd name="T107" fmla="*/ 2147483647 h 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1" h="8">
                <a:moveTo>
                  <a:pt x="2" y="1"/>
                </a:moveTo>
                <a:cubicBezTo>
                  <a:pt x="2" y="1"/>
                  <a:pt x="2" y="1"/>
                  <a:pt x="2" y="2"/>
                </a:cubicBezTo>
                <a:cubicBezTo>
                  <a:pt x="1" y="2"/>
                  <a:pt x="1" y="2"/>
                  <a:pt x="1" y="2"/>
                </a:cubicBezTo>
                <a:cubicBezTo>
                  <a:pt x="1" y="2"/>
                  <a:pt x="1" y="2"/>
                  <a:pt x="1" y="2"/>
                </a:cubicBezTo>
                <a:cubicBezTo>
                  <a:pt x="1" y="2"/>
                  <a:pt x="1" y="2"/>
                  <a:pt x="1" y="2"/>
                </a:cubicBezTo>
                <a:cubicBezTo>
                  <a:pt x="1" y="2"/>
                  <a:pt x="1" y="2"/>
                  <a:pt x="1" y="2"/>
                </a:cubicBezTo>
                <a:cubicBezTo>
                  <a:pt x="1" y="3"/>
                  <a:pt x="0" y="3"/>
                  <a:pt x="0" y="3"/>
                </a:cubicBezTo>
                <a:cubicBezTo>
                  <a:pt x="0" y="3"/>
                  <a:pt x="0" y="3"/>
                  <a:pt x="0" y="3"/>
                </a:cubicBezTo>
                <a:cubicBezTo>
                  <a:pt x="0" y="3"/>
                  <a:pt x="0" y="3"/>
                  <a:pt x="0" y="3"/>
                </a:cubicBezTo>
                <a:cubicBezTo>
                  <a:pt x="0" y="3"/>
                  <a:pt x="0" y="4"/>
                  <a:pt x="0" y="4"/>
                </a:cubicBezTo>
                <a:cubicBezTo>
                  <a:pt x="0" y="4"/>
                  <a:pt x="0" y="4"/>
                  <a:pt x="0" y="4"/>
                </a:cubicBezTo>
                <a:cubicBezTo>
                  <a:pt x="0" y="4"/>
                  <a:pt x="0" y="4"/>
                  <a:pt x="0" y="4"/>
                </a:cubicBezTo>
                <a:cubicBezTo>
                  <a:pt x="1" y="4"/>
                  <a:pt x="1" y="4"/>
                  <a:pt x="1" y="4"/>
                </a:cubicBezTo>
                <a:cubicBezTo>
                  <a:pt x="1" y="4"/>
                  <a:pt x="1" y="4"/>
                  <a:pt x="2" y="4"/>
                </a:cubicBezTo>
                <a:cubicBezTo>
                  <a:pt x="2" y="4"/>
                  <a:pt x="2" y="4"/>
                  <a:pt x="2" y="4"/>
                </a:cubicBezTo>
                <a:cubicBezTo>
                  <a:pt x="2" y="4"/>
                  <a:pt x="1" y="4"/>
                  <a:pt x="1" y="4"/>
                </a:cubicBezTo>
                <a:cubicBezTo>
                  <a:pt x="1" y="4"/>
                  <a:pt x="1" y="4"/>
                  <a:pt x="1" y="4"/>
                </a:cubicBezTo>
                <a:cubicBezTo>
                  <a:pt x="1" y="4"/>
                  <a:pt x="0" y="4"/>
                  <a:pt x="0" y="4"/>
                </a:cubicBezTo>
                <a:cubicBezTo>
                  <a:pt x="0" y="4"/>
                  <a:pt x="0" y="5"/>
                  <a:pt x="0" y="5"/>
                </a:cubicBezTo>
                <a:cubicBezTo>
                  <a:pt x="0" y="5"/>
                  <a:pt x="0" y="5"/>
                  <a:pt x="0" y="5"/>
                </a:cubicBezTo>
                <a:cubicBezTo>
                  <a:pt x="1" y="5"/>
                  <a:pt x="1" y="5"/>
                  <a:pt x="1" y="5"/>
                </a:cubicBezTo>
                <a:cubicBezTo>
                  <a:pt x="1" y="5"/>
                  <a:pt x="1" y="5"/>
                  <a:pt x="1" y="5"/>
                </a:cubicBezTo>
                <a:cubicBezTo>
                  <a:pt x="1" y="5"/>
                  <a:pt x="1" y="5"/>
                  <a:pt x="2" y="5"/>
                </a:cubicBezTo>
                <a:cubicBezTo>
                  <a:pt x="2" y="5"/>
                  <a:pt x="3" y="5"/>
                  <a:pt x="3" y="5"/>
                </a:cubicBezTo>
                <a:cubicBezTo>
                  <a:pt x="3" y="5"/>
                  <a:pt x="3" y="5"/>
                  <a:pt x="3" y="5"/>
                </a:cubicBezTo>
                <a:cubicBezTo>
                  <a:pt x="4" y="5"/>
                  <a:pt x="4" y="5"/>
                  <a:pt x="4" y="5"/>
                </a:cubicBezTo>
                <a:cubicBezTo>
                  <a:pt x="4" y="5"/>
                  <a:pt x="3" y="6"/>
                  <a:pt x="4" y="6"/>
                </a:cubicBezTo>
                <a:cubicBezTo>
                  <a:pt x="4" y="6"/>
                  <a:pt x="4" y="6"/>
                  <a:pt x="4" y="6"/>
                </a:cubicBezTo>
                <a:cubicBezTo>
                  <a:pt x="4" y="6"/>
                  <a:pt x="3" y="6"/>
                  <a:pt x="3" y="6"/>
                </a:cubicBezTo>
                <a:cubicBezTo>
                  <a:pt x="3" y="6"/>
                  <a:pt x="3" y="6"/>
                  <a:pt x="3" y="6"/>
                </a:cubicBezTo>
                <a:cubicBezTo>
                  <a:pt x="2" y="6"/>
                  <a:pt x="2" y="6"/>
                  <a:pt x="2" y="6"/>
                </a:cubicBezTo>
                <a:cubicBezTo>
                  <a:pt x="1" y="6"/>
                  <a:pt x="1" y="6"/>
                  <a:pt x="1" y="6"/>
                </a:cubicBezTo>
                <a:cubicBezTo>
                  <a:pt x="1" y="6"/>
                  <a:pt x="0" y="6"/>
                  <a:pt x="0" y="6"/>
                </a:cubicBezTo>
                <a:cubicBezTo>
                  <a:pt x="0" y="6"/>
                  <a:pt x="0" y="7"/>
                  <a:pt x="0" y="7"/>
                </a:cubicBezTo>
                <a:cubicBezTo>
                  <a:pt x="0" y="7"/>
                  <a:pt x="0" y="7"/>
                  <a:pt x="0" y="7"/>
                </a:cubicBezTo>
                <a:cubicBezTo>
                  <a:pt x="0" y="7"/>
                  <a:pt x="0" y="7"/>
                  <a:pt x="1" y="7"/>
                </a:cubicBezTo>
                <a:cubicBezTo>
                  <a:pt x="1" y="8"/>
                  <a:pt x="1" y="7"/>
                  <a:pt x="2" y="8"/>
                </a:cubicBezTo>
                <a:cubicBezTo>
                  <a:pt x="2" y="8"/>
                  <a:pt x="2" y="8"/>
                  <a:pt x="2" y="8"/>
                </a:cubicBezTo>
                <a:cubicBezTo>
                  <a:pt x="2" y="8"/>
                  <a:pt x="2" y="8"/>
                  <a:pt x="2" y="8"/>
                </a:cubicBezTo>
                <a:cubicBezTo>
                  <a:pt x="2" y="8"/>
                  <a:pt x="2" y="8"/>
                  <a:pt x="2" y="8"/>
                </a:cubicBezTo>
                <a:cubicBezTo>
                  <a:pt x="3" y="8"/>
                  <a:pt x="3" y="8"/>
                  <a:pt x="3" y="8"/>
                </a:cubicBezTo>
                <a:cubicBezTo>
                  <a:pt x="4" y="8"/>
                  <a:pt x="4" y="8"/>
                  <a:pt x="4" y="8"/>
                </a:cubicBezTo>
                <a:cubicBezTo>
                  <a:pt x="4" y="8"/>
                  <a:pt x="5" y="8"/>
                  <a:pt x="5" y="8"/>
                </a:cubicBezTo>
                <a:cubicBezTo>
                  <a:pt x="5" y="8"/>
                  <a:pt x="6" y="8"/>
                  <a:pt x="6" y="8"/>
                </a:cubicBezTo>
                <a:cubicBezTo>
                  <a:pt x="6" y="8"/>
                  <a:pt x="6" y="8"/>
                  <a:pt x="6" y="8"/>
                </a:cubicBezTo>
                <a:cubicBezTo>
                  <a:pt x="7" y="8"/>
                  <a:pt x="7" y="8"/>
                  <a:pt x="7" y="8"/>
                </a:cubicBezTo>
                <a:cubicBezTo>
                  <a:pt x="7" y="8"/>
                  <a:pt x="8" y="8"/>
                  <a:pt x="8" y="8"/>
                </a:cubicBezTo>
                <a:cubicBezTo>
                  <a:pt x="8" y="8"/>
                  <a:pt x="7" y="8"/>
                  <a:pt x="7" y="8"/>
                </a:cubicBezTo>
                <a:cubicBezTo>
                  <a:pt x="8" y="8"/>
                  <a:pt x="8" y="8"/>
                  <a:pt x="8" y="8"/>
                </a:cubicBezTo>
                <a:cubicBezTo>
                  <a:pt x="8" y="8"/>
                  <a:pt x="9" y="8"/>
                  <a:pt x="9" y="8"/>
                </a:cubicBezTo>
                <a:cubicBezTo>
                  <a:pt x="9" y="8"/>
                  <a:pt x="10" y="8"/>
                  <a:pt x="10" y="8"/>
                </a:cubicBezTo>
                <a:cubicBezTo>
                  <a:pt x="10" y="8"/>
                  <a:pt x="10" y="7"/>
                  <a:pt x="10" y="7"/>
                </a:cubicBezTo>
                <a:cubicBezTo>
                  <a:pt x="10" y="7"/>
                  <a:pt x="10" y="8"/>
                  <a:pt x="10" y="7"/>
                </a:cubicBezTo>
                <a:cubicBezTo>
                  <a:pt x="10" y="7"/>
                  <a:pt x="10" y="7"/>
                  <a:pt x="10" y="7"/>
                </a:cubicBezTo>
                <a:cubicBezTo>
                  <a:pt x="9" y="7"/>
                  <a:pt x="9" y="7"/>
                  <a:pt x="9" y="7"/>
                </a:cubicBezTo>
                <a:cubicBezTo>
                  <a:pt x="9" y="7"/>
                  <a:pt x="9" y="7"/>
                  <a:pt x="9" y="7"/>
                </a:cubicBezTo>
                <a:cubicBezTo>
                  <a:pt x="9" y="7"/>
                  <a:pt x="8" y="7"/>
                  <a:pt x="9" y="7"/>
                </a:cubicBezTo>
                <a:cubicBezTo>
                  <a:pt x="9" y="7"/>
                  <a:pt x="9" y="7"/>
                  <a:pt x="9" y="7"/>
                </a:cubicBezTo>
                <a:cubicBezTo>
                  <a:pt x="9" y="7"/>
                  <a:pt x="9" y="7"/>
                  <a:pt x="9" y="7"/>
                </a:cubicBezTo>
                <a:cubicBezTo>
                  <a:pt x="9" y="7"/>
                  <a:pt x="9" y="7"/>
                  <a:pt x="9" y="7"/>
                </a:cubicBezTo>
                <a:cubicBezTo>
                  <a:pt x="9" y="7"/>
                  <a:pt x="9" y="7"/>
                  <a:pt x="9" y="7"/>
                </a:cubicBezTo>
                <a:cubicBezTo>
                  <a:pt x="9" y="7"/>
                  <a:pt x="10" y="7"/>
                  <a:pt x="9" y="7"/>
                </a:cubicBezTo>
                <a:cubicBezTo>
                  <a:pt x="9" y="7"/>
                  <a:pt x="9" y="7"/>
                  <a:pt x="9" y="7"/>
                </a:cubicBezTo>
                <a:cubicBezTo>
                  <a:pt x="10" y="7"/>
                  <a:pt x="10" y="7"/>
                  <a:pt x="10" y="7"/>
                </a:cubicBezTo>
                <a:cubicBezTo>
                  <a:pt x="10" y="7"/>
                  <a:pt x="10" y="7"/>
                  <a:pt x="10" y="7"/>
                </a:cubicBezTo>
                <a:cubicBezTo>
                  <a:pt x="10" y="7"/>
                  <a:pt x="10" y="7"/>
                  <a:pt x="11" y="7"/>
                </a:cubicBezTo>
                <a:cubicBezTo>
                  <a:pt x="11" y="7"/>
                  <a:pt x="11" y="7"/>
                  <a:pt x="11" y="6"/>
                </a:cubicBezTo>
                <a:cubicBezTo>
                  <a:pt x="11" y="6"/>
                  <a:pt x="10" y="6"/>
                  <a:pt x="11" y="6"/>
                </a:cubicBezTo>
                <a:cubicBezTo>
                  <a:pt x="11" y="6"/>
                  <a:pt x="11" y="6"/>
                  <a:pt x="11" y="6"/>
                </a:cubicBezTo>
                <a:cubicBezTo>
                  <a:pt x="11" y="6"/>
                  <a:pt x="11" y="6"/>
                  <a:pt x="10" y="6"/>
                </a:cubicBezTo>
                <a:cubicBezTo>
                  <a:pt x="10" y="6"/>
                  <a:pt x="10" y="6"/>
                  <a:pt x="10" y="6"/>
                </a:cubicBezTo>
                <a:cubicBezTo>
                  <a:pt x="10" y="6"/>
                  <a:pt x="10" y="6"/>
                  <a:pt x="10" y="6"/>
                </a:cubicBezTo>
                <a:cubicBezTo>
                  <a:pt x="10" y="6"/>
                  <a:pt x="10" y="5"/>
                  <a:pt x="9" y="5"/>
                </a:cubicBezTo>
                <a:cubicBezTo>
                  <a:pt x="9" y="5"/>
                  <a:pt x="9" y="5"/>
                  <a:pt x="9" y="5"/>
                </a:cubicBezTo>
                <a:cubicBezTo>
                  <a:pt x="9" y="5"/>
                  <a:pt x="9" y="3"/>
                  <a:pt x="9" y="3"/>
                </a:cubicBezTo>
                <a:cubicBezTo>
                  <a:pt x="9" y="3"/>
                  <a:pt x="9" y="2"/>
                  <a:pt x="9" y="2"/>
                </a:cubicBezTo>
                <a:cubicBezTo>
                  <a:pt x="9" y="2"/>
                  <a:pt x="9" y="2"/>
                  <a:pt x="9" y="2"/>
                </a:cubicBezTo>
                <a:cubicBezTo>
                  <a:pt x="9" y="1"/>
                  <a:pt x="9" y="1"/>
                  <a:pt x="9" y="1"/>
                </a:cubicBezTo>
                <a:cubicBezTo>
                  <a:pt x="9" y="1"/>
                  <a:pt x="9" y="1"/>
                  <a:pt x="9" y="1"/>
                </a:cubicBezTo>
                <a:cubicBezTo>
                  <a:pt x="9" y="1"/>
                  <a:pt x="8" y="1"/>
                  <a:pt x="8" y="1"/>
                </a:cubicBezTo>
                <a:cubicBezTo>
                  <a:pt x="8" y="1"/>
                  <a:pt x="8" y="1"/>
                  <a:pt x="8" y="1"/>
                </a:cubicBezTo>
                <a:cubicBezTo>
                  <a:pt x="8" y="1"/>
                  <a:pt x="8" y="1"/>
                  <a:pt x="8" y="1"/>
                </a:cubicBezTo>
                <a:cubicBezTo>
                  <a:pt x="8" y="1"/>
                  <a:pt x="8" y="1"/>
                  <a:pt x="8" y="1"/>
                </a:cubicBezTo>
                <a:cubicBezTo>
                  <a:pt x="8" y="1"/>
                  <a:pt x="8" y="2"/>
                  <a:pt x="8" y="2"/>
                </a:cubicBezTo>
                <a:cubicBezTo>
                  <a:pt x="8" y="2"/>
                  <a:pt x="8" y="3"/>
                  <a:pt x="8" y="3"/>
                </a:cubicBezTo>
                <a:cubicBezTo>
                  <a:pt x="8" y="3"/>
                  <a:pt x="7" y="3"/>
                  <a:pt x="7" y="4"/>
                </a:cubicBezTo>
                <a:cubicBezTo>
                  <a:pt x="7" y="4"/>
                  <a:pt x="7" y="4"/>
                  <a:pt x="7" y="4"/>
                </a:cubicBezTo>
                <a:cubicBezTo>
                  <a:pt x="7" y="4"/>
                  <a:pt x="7" y="4"/>
                  <a:pt x="7" y="4"/>
                </a:cubicBezTo>
                <a:cubicBezTo>
                  <a:pt x="7" y="3"/>
                  <a:pt x="7" y="2"/>
                  <a:pt x="7" y="2"/>
                </a:cubicBezTo>
                <a:cubicBezTo>
                  <a:pt x="7" y="2"/>
                  <a:pt x="7" y="1"/>
                  <a:pt x="7" y="1"/>
                </a:cubicBezTo>
                <a:cubicBezTo>
                  <a:pt x="7" y="1"/>
                  <a:pt x="6" y="1"/>
                  <a:pt x="6" y="1"/>
                </a:cubicBezTo>
                <a:cubicBezTo>
                  <a:pt x="6" y="1"/>
                  <a:pt x="6" y="1"/>
                  <a:pt x="6" y="1"/>
                </a:cubicBezTo>
                <a:cubicBezTo>
                  <a:pt x="6" y="1"/>
                  <a:pt x="6" y="1"/>
                  <a:pt x="6" y="1"/>
                </a:cubicBezTo>
                <a:cubicBezTo>
                  <a:pt x="6" y="2"/>
                  <a:pt x="7" y="2"/>
                  <a:pt x="6" y="2"/>
                </a:cubicBezTo>
                <a:cubicBezTo>
                  <a:pt x="6" y="2"/>
                  <a:pt x="6" y="2"/>
                  <a:pt x="6" y="2"/>
                </a:cubicBezTo>
                <a:cubicBezTo>
                  <a:pt x="6" y="2"/>
                  <a:pt x="5" y="2"/>
                  <a:pt x="5" y="2"/>
                </a:cubicBezTo>
                <a:cubicBezTo>
                  <a:pt x="5" y="2"/>
                  <a:pt x="6" y="2"/>
                  <a:pt x="6" y="1"/>
                </a:cubicBezTo>
                <a:cubicBezTo>
                  <a:pt x="6" y="1"/>
                  <a:pt x="5" y="1"/>
                  <a:pt x="5" y="1"/>
                </a:cubicBezTo>
                <a:cubicBezTo>
                  <a:pt x="5" y="1"/>
                  <a:pt x="5" y="1"/>
                  <a:pt x="5" y="1"/>
                </a:cubicBezTo>
                <a:cubicBezTo>
                  <a:pt x="5" y="1"/>
                  <a:pt x="5" y="1"/>
                  <a:pt x="5" y="1"/>
                </a:cubicBezTo>
                <a:cubicBezTo>
                  <a:pt x="5" y="1"/>
                  <a:pt x="4" y="2"/>
                  <a:pt x="4" y="2"/>
                </a:cubicBezTo>
                <a:cubicBezTo>
                  <a:pt x="4" y="2"/>
                  <a:pt x="4" y="2"/>
                  <a:pt x="4" y="2"/>
                </a:cubicBezTo>
                <a:cubicBezTo>
                  <a:pt x="4" y="2"/>
                  <a:pt x="3" y="2"/>
                  <a:pt x="3" y="2"/>
                </a:cubicBezTo>
                <a:cubicBezTo>
                  <a:pt x="3" y="2"/>
                  <a:pt x="4" y="1"/>
                  <a:pt x="4" y="1"/>
                </a:cubicBezTo>
                <a:cubicBezTo>
                  <a:pt x="4" y="1"/>
                  <a:pt x="4" y="1"/>
                  <a:pt x="4" y="1"/>
                </a:cubicBezTo>
                <a:cubicBezTo>
                  <a:pt x="4" y="1"/>
                  <a:pt x="4" y="1"/>
                  <a:pt x="4" y="1"/>
                </a:cubicBezTo>
                <a:cubicBezTo>
                  <a:pt x="4" y="0"/>
                  <a:pt x="4" y="0"/>
                  <a:pt x="4" y="0"/>
                </a:cubicBezTo>
                <a:cubicBezTo>
                  <a:pt x="3" y="1"/>
                  <a:pt x="3" y="1"/>
                  <a:pt x="3" y="1"/>
                </a:cubicBezTo>
                <a:cubicBezTo>
                  <a:pt x="3" y="1"/>
                  <a:pt x="2" y="1"/>
                  <a:pt x="2" y="1"/>
                </a:cubicBezTo>
                <a:close/>
              </a:path>
            </a:pathLst>
          </a:custGeom>
          <a:solidFill>
            <a:srgbClr val="1570C1"/>
          </a:solidFill>
          <a:ln>
            <a:noFill/>
          </a:ln>
        </p:spPr>
        <p:txBody>
          <a:bodyPr/>
          <a:lstStyle/>
          <a:p>
            <a:endParaRPr lang="zh-CN" altLang="en-US"/>
          </a:p>
        </p:txBody>
      </p:sp>
      <p:sp>
        <p:nvSpPr>
          <p:cNvPr id="103" name="Freeform 96"/>
          <p:cNvSpPr>
            <a:spLocks/>
          </p:cNvSpPr>
          <p:nvPr/>
        </p:nvSpPr>
        <p:spPr bwMode="auto">
          <a:xfrm>
            <a:off x="2524125" y="1334692"/>
            <a:ext cx="47625" cy="48815"/>
          </a:xfrm>
          <a:custGeom>
            <a:avLst/>
            <a:gdLst>
              <a:gd name="T0" fmla="*/ 0 w 2"/>
              <a:gd name="T1" fmla="*/ 2147483647 h 2"/>
              <a:gd name="T2" fmla="*/ 2147483647 w 2"/>
              <a:gd name="T3" fmla="*/ 2147483647 h 2"/>
              <a:gd name="T4" fmla="*/ 2147483647 w 2"/>
              <a:gd name="T5" fmla="*/ 2147483647 h 2"/>
              <a:gd name="T6" fmla="*/ 2147483647 w 2"/>
              <a:gd name="T7" fmla="*/ 2147483647 h 2"/>
              <a:gd name="T8" fmla="*/ 2147483647 w 2"/>
              <a:gd name="T9" fmla="*/ 2147483647 h 2"/>
              <a:gd name="T10" fmla="*/ 2147483647 w 2"/>
              <a:gd name="T11" fmla="*/ 2147483647 h 2"/>
              <a:gd name="T12" fmla="*/ 0 w 2"/>
              <a:gd name="T13" fmla="*/ 2147483647 h 2"/>
              <a:gd name="T14" fmla="*/ 0 w 2"/>
              <a:gd name="T15" fmla="*/ 2147483647 h 2"/>
              <a:gd name="T16" fmla="*/ 0 w 2"/>
              <a:gd name="T17" fmla="*/ 2147483647 h 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 h="2">
                <a:moveTo>
                  <a:pt x="0" y="2"/>
                </a:moveTo>
                <a:cubicBezTo>
                  <a:pt x="0" y="2"/>
                  <a:pt x="0" y="2"/>
                  <a:pt x="1" y="2"/>
                </a:cubicBezTo>
                <a:cubicBezTo>
                  <a:pt x="1" y="2"/>
                  <a:pt x="1" y="2"/>
                  <a:pt x="1" y="2"/>
                </a:cubicBezTo>
                <a:cubicBezTo>
                  <a:pt x="1" y="2"/>
                  <a:pt x="1" y="2"/>
                  <a:pt x="1" y="2"/>
                </a:cubicBezTo>
                <a:cubicBezTo>
                  <a:pt x="1" y="2"/>
                  <a:pt x="1" y="1"/>
                  <a:pt x="2" y="1"/>
                </a:cubicBezTo>
                <a:cubicBezTo>
                  <a:pt x="2" y="1"/>
                  <a:pt x="2" y="1"/>
                  <a:pt x="2" y="1"/>
                </a:cubicBezTo>
                <a:cubicBezTo>
                  <a:pt x="2" y="0"/>
                  <a:pt x="0" y="1"/>
                  <a:pt x="0" y="1"/>
                </a:cubicBezTo>
                <a:cubicBezTo>
                  <a:pt x="0" y="1"/>
                  <a:pt x="0" y="1"/>
                  <a:pt x="0" y="1"/>
                </a:cubicBezTo>
                <a:cubicBezTo>
                  <a:pt x="0" y="1"/>
                  <a:pt x="0" y="1"/>
                  <a:pt x="0" y="2"/>
                </a:cubicBezTo>
                <a:close/>
              </a:path>
            </a:pathLst>
          </a:custGeom>
          <a:solidFill>
            <a:srgbClr val="1570C1"/>
          </a:solidFill>
          <a:ln>
            <a:noFill/>
          </a:ln>
        </p:spPr>
        <p:txBody>
          <a:bodyPr/>
          <a:lstStyle/>
          <a:p>
            <a:endParaRPr lang="zh-CN" altLang="en-US"/>
          </a:p>
        </p:txBody>
      </p:sp>
      <p:sp>
        <p:nvSpPr>
          <p:cNvPr id="104" name="Freeform 97"/>
          <p:cNvSpPr>
            <a:spLocks/>
          </p:cNvSpPr>
          <p:nvPr/>
        </p:nvSpPr>
        <p:spPr bwMode="auto">
          <a:xfrm>
            <a:off x="2014537" y="1531144"/>
            <a:ext cx="23813" cy="0"/>
          </a:xfrm>
          <a:custGeom>
            <a:avLst/>
            <a:gdLst>
              <a:gd name="T0" fmla="*/ 2147483647 w 1"/>
              <a:gd name="T1" fmla="*/ 2147483647 w 1"/>
              <a:gd name="T2" fmla="*/ 0 w 1"/>
              <a:gd name="T3" fmla="*/ 2147483647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1" y="0"/>
                </a:moveTo>
                <a:cubicBezTo>
                  <a:pt x="1" y="0"/>
                  <a:pt x="1" y="0"/>
                  <a:pt x="1" y="0"/>
                </a:cubicBezTo>
                <a:cubicBezTo>
                  <a:pt x="1" y="0"/>
                  <a:pt x="0" y="0"/>
                  <a:pt x="0" y="0"/>
                </a:cubicBezTo>
                <a:cubicBezTo>
                  <a:pt x="0" y="0"/>
                  <a:pt x="1" y="0"/>
                  <a:pt x="1" y="0"/>
                </a:cubicBezTo>
                <a:close/>
              </a:path>
            </a:pathLst>
          </a:custGeom>
          <a:solidFill>
            <a:srgbClr val="1570C1"/>
          </a:solidFill>
          <a:ln>
            <a:noFill/>
          </a:ln>
        </p:spPr>
        <p:txBody>
          <a:bodyPr/>
          <a:lstStyle/>
          <a:p>
            <a:endParaRPr lang="zh-CN" altLang="en-US"/>
          </a:p>
        </p:txBody>
      </p:sp>
      <p:sp>
        <p:nvSpPr>
          <p:cNvPr id="105" name="Freeform 98"/>
          <p:cNvSpPr>
            <a:spLocks/>
          </p:cNvSpPr>
          <p:nvPr/>
        </p:nvSpPr>
        <p:spPr bwMode="auto">
          <a:xfrm>
            <a:off x="2669381" y="1334691"/>
            <a:ext cx="120254" cy="98822"/>
          </a:xfrm>
          <a:custGeom>
            <a:avLst/>
            <a:gdLst>
              <a:gd name="T0" fmla="*/ 2147483647 w 5"/>
              <a:gd name="T1" fmla="*/ 2147483647 h 4"/>
              <a:gd name="T2" fmla="*/ 2147483647 w 5"/>
              <a:gd name="T3" fmla="*/ 2147483647 h 4"/>
              <a:gd name="T4" fmla="*/ 2147483647 w 5"/>
              <a:gd name="T5" fmla="*/ 2147483647 h 4"/>
              <a:gd name="T6" fmla="*/ 2147483647 w 5"/>
              <a:gd name="T7" fmla="*/ 2147483647 h 4"/>
              <a:gd name="T8" fmla="*/ 2147483647 w 5"/>
              <a:gd name="T9" fmla="*/ 2147483647 h 4"/>
              <a:gd name="T10" fmla="*/ 2147483647 w 5"/>
              <a:gd name="T11" fmla="*/ 2147483647 h 4"/>
              <a:gd name="T12" fmla="*/ 2147483647 w 5"/>
              <a:gd name="T13" fmla="*/ 2147483647 h 4"/>
              <a:gd name="T14" fmla="*/ 2147483647 w 5"/>
              <a:gd name="T15" fmla="*/ 2147483647 h 4"/>
              <a:gd name="T16" fmla="*/ 2147483647 w 5"/>
              <a:gd name="T17" fmla="*/ 2147483647 h 4"/>
              <a:gd name="T18" fmla="*/ 2147483647 w 5"/>
              <a:gd name="T19" fmla="*/ 2147483647 h 4"/>
              <a:gd name="T20" fmla="*/ 2147483647 w 5"/>
              <a:gd name="T21" fmla="*/ 2147483647 h 4"/>
              <a:gd name="T22" fmla="*/ 2147483647 w 5"/>
              <a:gd name="T23" fmla="*/ 2147483647 h 4"/>
              <a:gd name="T24" fmla="*/ 2147483647 w 5"/>
              <a:gd name="T25" fmla="*/ 2147483647 h 4"/>
              <a:gd name="T26" fmla="*/ 2147483647 w 5"/>
              <a:gd name="T27" fmla="*/ 2147483647 h 4"/>
              <a:gd name="T28" fmla="*/ 2147483647 w 5"/>
              <a:gd name="T29" fmla="*/ 2147483647 h 4"/>
              <a:gd name="T30" fmla="*/ 2147483647 w 5"/>
              <a:gd name="T31" fmla="*/ 2147483647 h 4"/>
              <a:gd name="T32" fmla="*/ 2147483647 w 5"/>
              <a:gd name="T33" fmla="*/ 0 h 4"/>
              <a:gd name="T34" fmla="*/ 2147483647 w 5"/>
              <a:gd name="T35" fmla="*/ 0 h 4"/>
              <a:gd name="T36" fmla="*/ 2147483647 w 5"/>
              <a:gd name="T37" fmla="*/ 0 h 4"/>
              <a:gd name="T38" fmla="*/ 2147483647 w 5"/>
              <a:gd name="T39" fmla="*/ 0 h 4"/>
              <a:gd name="T40" fmla="*/ 2147483647 w 5"/>
              <a:gd name="T41" fmla="*/ 0 h 4"/>
              <a:gd name="T42" fmla="*/ 2147483647 w 5"/>
              <a:gd name="T43" fmla="*/ 0 h 4"/>
              <a:gd name="T44" fmla="*/ 2147483647 w 5"/>
              <a:gd name="T45" fmla="*/ 0 h 4"/>
              <a:gd name="T46" fmla="*/ 2147483647 w 5"/>
              <a:gd name="T47" fmla="*/ 0 h 4"/>
              <a:gd name="T48" fmla="*/ 2147483647 w 5"/>
              <a:gd name="T49" fmla="*/ 2147483647 h 4"/>
              <a:gd name="T50" fmla="*/ 2147483647 w 5"/>
              <a:gd name="T51" fmla="*/ 2147483647 h 4"/>
              <a:gd name="T52" fmla="*/ 2147483647 w 5"/>
              <a:gd name="T53" fmla="*/ 2147483647 h 4"/>
              <a:gd name="T54" fmla="*/ 2147483647 w 5"/>
              <a:gd name="T55" fmla="*/ 2147483647 h 4"/>
              <a:gd name="T56" fmla="*/ 2147483647 w 5"/>
              <a:gd name="T57" fmla="*/ 2147483647 h 4"/>
              <a:gd name="T58" fmla="*/ 2147483647 w 5"/>
              <a:gd name="T59" fmla="*/ 2147483647 h 4"/>
              <a:gd name="T60" fmla="*/ 2147483647 w 5"/>
              <a:gd name="T61" fmla="*/ 2147483647 h 4"/>
              <a:gd name="T62" fmla="*/ 0 w 5"/>
              <a:gd name="T63" fmla="*/ 2147483647 h 4"/>
              <a:gd name="T64" fmla="*/ 2147483647 w 5"/>
              <a:gd name="T65" fmla="*/ 2147483647 h 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 h="4">
                <a:moveTo>
                  <a:pt x="1" y="3"/>
                </a:moveTo>
                <a:cubicBezTo>
                  <a:pt x="1" y="3"/>
                  <a:pt x="1" y="3"/>
                  <a:pt x="1" y="3"/>
                </a:cubicBezTo>
                <a:cubicBezTo>
                  <a:pt x="1" y="3"/>
                  <a:pt x="1" y="4"/>
                  <a:pt x="1" y="4"/>
                </a:cubicBezTo>
                <a:cubicBezTo>
                  <a:pt x="1" y="4"/>
                  <a:pt x="1" y="4"/>
                  <a:pt x="1" y="4"/>
                </a:cubicBezTo>
                <a:cubicBezTo>
                  <a:pt x="1" y="4"/>
                  <a:pt x="1" y="4"/>
                  <a:pt x="1" y="4"/>
                </a:cubicBezTo>
                <a:cubicBezTo>
                  <a:pt x="1" y="4"/>
                  <a:pt x="1" y="4"/>
                  <a:pt x="1" y="4"/>
                </a:cubicBezTo>
                <a:cubicBezTo>
                  <a:pt x="2" y="4"/>
                  <a:pt x="2" y="4"/>
                  <a:pt x="2" y="4"/>
                </a:cubicBezTo>
                <a:cubicBezTo>
                  <a:pt x="2" y="4"/>
                  <a:pt x="2" y="3"/>
                  <a:pt x="1" y="3"/>
                </a:cubicBezTo>
                <a:cubicBezTo>
                  <a:pt x="1" y="3"/>
                  <a:pt x="1" y="3"/>
                  <a:pt x="1" y="3"/>
                </a:cubicBezTo>
                <a:cubicBezTo>
                  <a:pt x="2" y="3"/>
                  <a:pt x="2" y="3"/>
                  <a:pt x="2" y="3"/>
                </a:cubicBezTo>
                <a:cubicBezTo>
                  <a:pt x="2" y="3"/>
                  <a:pt x="2" y="3"/>
                  <a:pt x="2" y="3"/>
                </a:cubicBezTo>
                <a:cubicBezTo>
                  <a:pt x="2" y="3"/>
                  <a:pt x="3" y="3"/>
                  <a:pt x="3" y="3"/>
                </a:cubicBezTo>
                <a:cubicBezTo>
                  <a:pt x="3" y="3"/>
                  <a:pt x="3" y="2"/>
                  <a:pt x="3" y="2"/>
                </a:cubicBezTo>
                <a:cubicBezTo>
                  <a:pt x="4" y="2"/>
                  <a:pt x="4" y="2"/>
                  <a:pt x="4" y="2"/>
                </a:cubicBezTo>
                <a:cubicBezTo>
                  <a:pt x="4" y="2"/>
                  <a:pt x="4" y="1"/>
                  <a:pt x="4" y="1"/>
                </a:cubicBezTo>
                <a:cubicBezTo>
                  <a:pt x="4" y="1"/>
                  <a:pt x="5" y="1"/>
                  <a:pt x="5" y="1"/>
                </a:cubicBezTo>
                <a:cubicBezTo>
                  <a:pt x="5" y="0"/>
                  <a:pt x="5" y="0"/>
                  <a:pt x="4" y="0"/>
                </a:cubicBezTo>
                <a:cubicBezTo>
                  <a:pt x="4" y="0"/>
                  <a:pt x="4" y="0"/>
                  <a:pt x="4" y="0"/>
                </a:cubicBezTo>
                <a:cubicBezTo>
                  <a:pt x="4" y="0"/>
                  <a:pt x="4" y="0"/>
                  <a:pt x="4" y="0"/>
                </a:cubicBezTo>
                <a:cubicBezTo>
                  <a:pt x="3" y="0"/>
                  <a:pt x="4" y="0"/>
                  <a:pt x="3" y="0"/>
                </a:cubicBezTo>
                <a:cubicBezTo>
                  <a:pt x="3" y="0"/>
                  <a:pt x="3" y="0"/>
                  <a:pt x="3" y="0"/>
                </a:cubicBezTo>
                <a:cubicBezTo>
                  <a:pt x="3" y="0"/>
                  <a:pt x="3" y="0"/>
                  <a:pt x="2" y="0"/>
                </a:cubicBezTo>
                <a:cubicBezTo>
                  <a:pt x="2" y="0"/>
                  <a:pt x="2" y="0"/>
                  <a:pt x="2" y="0"/>
                </a:cubicBezTo>
                <a:cubicBezTo>
                  <a:pt x="2" y="0"/>
                  <a:pt x="2" y="0"/>
                  <a:pt x="2" y="0"/>
                </a:cubicBezTo>
                <a:cubicBezTo>
                  <a:pt x="1" y="0"/>
                  <a:pt x="1" y="0"/>
                  <a:pt x="2" y="1"/>
                </a:cubicBezTo>
                <a:cubicBezTo>
                  <a:pt x="2" y="1"/>
                  <a:pt x="1" y="1"/>
                  <a:pt x="1" y="1"/>
                </a:cubicBezTo>
                <a:cubicBezTo>
                  <a:pt x="1" y="1"/>
                  <a:pt x="1" y="1"/>
                  <a:pt x="1" y="1"/>
                </a:cubicBezTo>
                <a:cubicBezTo>
                  <a:pt x="1" y="1"/>
                  <a:pt x="1" y="1"/>
                  <a:pt x="1" y="1"/>
                </a:cubicBezTo>
                <a:cubicBezTo>
                  <a:pt x="1" y="1"/>
                  <a:pt x="1" y="2"/>
                  <a:pt x="1" y="2"/>
                </a:cubicBezTo>
                <a:cubicBezTo>
                  <a:pt x="1" y="2"/>
                  <a:pt x="1" y="2"/>
                  <a:pt x="1" y="2"/>
                </a:cubicBezTo>
                <a:cubicBezTo>
                  <a:pt x="0" y="2"/>
                  <a:pt x="1" y="3"/>
                  <a:pt x="1" y="3"/>
                </a:cubicBezTo>
                <a:cubicBezTo>
                  <a:pt x="1" y="3"/>
                  <a:pt x="0" y="3"/>
                  <a:pt x="0" y="3"/>
                </a:cubicBezTo>
                <a:cubicBezTo>
                  <a:pt x="0" y="3"/>
                  <a:pt x="0" y="3"/>
                  <a:pt x="1" y="3"/>
                </a:cubicBezTo>
                <a:close/>
              </a:path>
            </a:pathLst>
          </a:custGeom>
          <a:solidFill>
            <a:srgbClr val="1570C1"/>
          </a:solidFill>
          <a:ln>
            <a:noFill/>
          </a:ln>
        </p:spPr>
        <p:txBody>
          <a:bodyPr/>
          <a:lstStyle/>
          <a:p>
            <a:endParaRPr lang="zh-CN" altLang="en-US"/>
          </a:p>
        </p:txBody>
      </p:sp>
      <p:sp>
        <p:nvSpPr>
          <p:cNvPr id="106" name="Freeform 99"/>
          <p:cNvSpPr>
            <a:spLocks/>
          </p:cNvSpPr>
          <p:nvPr/>
        </p:nvSpPr>
        <p:spPr bwMode="auto">
          <a:xfrm>
            <a:off x="2571751" y="1334691"/>
            <a:ext cx="97631" cy="122634"/>
          </a:xfrm>
          <a:custGeom>
            <a:avLst/>
            <a:gdLst>
              <a:gd name="T0" fmla="*/ 0 w 4"/>
              <a:gd name="T1" fmla="*/ 2147483647 h 5"/>
              <a:gd name="T2" fmla="*/ 0 w 4"/>
              <a:gd name="T3" fmla="*/ 2147483647 h 5"/>
              <a:gd name="T4" fmla="*/ 0 w 4"/>
              <a:gd name="T5" fmla="*/ 2147483647 h 5"/>
              <a:gd name="T6" fmla="*/ 0 w 4"/>
              <a:gd name="T7" fmla="*/ 2147483647 h 5"/>
              <a:gd name="T8" fmla="*/ 0 w 4"/>
              <a:gd name="T9" fmla="*/ 2147483647 h 5"/>
              <a:gd name="T10" fmla="*/ 2147483647 w 4"/>
              <a:gd name="T11" fmla="*/ 2147483647 h 5"/>
              <a:gd name="T12" fmla="*/ 2147483647 w 4"/>
              <a:gd name="T13" fmla="*/ 2147483647 h 5"/>
              <a:gd name="T14" fmla="*/ 2147483647 w 4"/>
              <a:gd name="T15" fmla="*/ 2147483647 h 5"/>
              <a:gd name="T16" fmla="*/ 2147483647 w 4"/>
              <a:gd name="T17" fmla="*/ 2147483647 h 5"/>
              <a:gd name="T18" fmla="*/ 2147483647 w 4"/>
              <a:gd name="T19" fmla="*/ 2147483647 h 5"/>
              <a:gd name="T20" fmla="*/ 2147483647 w 4"/>
              <a:gd name="T21" fmla="*/ 2147483647 h 5"/>
              <a:gd name="T22" fmla="*/ 2147483647 w 4"/>
              <a:gd name="T23" fmla="*/ 2147483647 h 5"/>
              <a:gd name="T24" fmla="*/ 2147483647 w 4"/>
              <a:gd name="T25" fmla="*/ 2147483647 h 5"/>
              <a:gd name="T26" fmla="*/ 2147483647 w 4"/>
              <a:gd name="T27" fmla="*/ 2147483647 h 5"/>
              <a:gd name="T28" fmla="*/ 2147483647 w 4"/>
              <a:gd name="T29" fmla="*/ 2147483647 h 5"/>
              <a:gd name="T30" fmla="*/ 2147483647 w 4"/>
              <a:gd name="T31" fmla="*/ 2147483647 h 5"/>
              <a:gd name="T32" fmla="*/ 2147483647 w 4"/>
              <a:gd name="T33" fmla="*/ 2147483647 h 5"/>
              <a:gd name="T34" fmla="*/ 2147483647 w 4"/>
              <a:gd name="T35" fmla="*/ 2147483647 h 5"/>
              <a:gd name="T36" fmla="*/ 2147483647 w 4"/>
              <a:gd name="T37" fmla="*/ 2147483647 h 5"/>
              <a:gd name="T38" fmla="*/ 2147483647 w 4"/>
              <a:gd name="T39" fmla="*/ 2147483647 h 5"/>
              <a:gd name="T40" fmla="*/ 2147483647 w 4"/>
              <a:gd name="T41" fmla="*/ 2147483647 h 5"/>
              <a:gd name="T42" fmla="*/ 2147483647 w 4"/>
              <a:gd name="T43" fmla="*/ 2147483647 h 5"/>
              <a:gd name="T44" fmla="*/ 2147483647 w 4"/>
              <a:gd name="T45" fmla="*/ 2147483647 h 5"/>
              <a:gd name="T46" fmla="*/ 2147483647 w 4"/>
              <a:gd name="T47" fmla="*/ 2147483647 h 5"/>
              <a:gd name="T48" fmla="*/ 2147483647 w 4"/>
              <a:gd name="T49" fmla="*/ 2147483647 h 5"/>
              <a:gd name="T50" fmla="*/ 2147483647 w 4"/>
              <a:gd name="T51" fmla="*/ 2147483647 h 5"/>
              <a:gd name="T52" fmla="*/ 2147483647 w 4"/>
              <a:gd name="T53" fmla="*/ 2147483647 h 5"/>
              <a:gd name="T54" fmla="*/ 2147483647 w 4"/>
              <a:gd name="T55" fmla="*/ 2147483647 h 5"/>
              <a:gd name="T56" fmla="*/ 2147483647 w 4"/>
              <a:gd name="T57" fmla="*/ 2147483647 h 5"/>
              <a:gd name="T58" fmla="*/ 2147483647 w 4"/>
              <a:gd name="T59" fmla="*/ 0 h 5"/>
              <a:gd name="T60" fmla="*/ 2147483647 w 4"/>
              <a:gd name="T61" fmla="*/ 2147483647 h 5"/>
              <a:gd name="T62" fmla="*/ 2147483647 w 4"/>
              <a:gd name="T63" fmla="*/ 2147483647 h 5"/>
              <a:gd name="T64" fmla="*/ 2147483647 w 4"/>
              <a:gd name="T65" fmla="*/ 2147483647 h 5"/>
              <a:gd name="T66" fmla="*/ 2147483647 w 4"/>
              <a:gd name="T67" fmla="*/ 0 h 5"/>
              <a:gd name="T68" fmla="*/ 2147483647 w 4"/>
              <a:gd name="T69" fmla="*/ 0 h 5"/>
              <a:gd name="T70" fmla="*/ 2147483647 w 4"/>
              <a:gd name="T71" fmla="*/ 0 h 5"/>
              <a:gd name="T72" fmla="*/ 2147483647 w 4"/>
              <a:gd name="T73" fmla="*/ 2147483647 h 5"/>
              <a:gd name="T74" fmla="*/ 2147483647 w 4"/>
              <a:gd name="T75" fmla="*/ 2147483647 h 5"/>
              <a:gd name="T76" fmla="*/ 2147483647 w 4"/>
              <a:gd name="T77" fmla="*/ 2147483647 h 5"/>
              <a:gd name="T78" fmla="*/ 2147483647 w 4"/>
              <a:gd name="T79" fmla="*/ 2147483647 h 5"/>
              <a:gd name="T80" fmla="*/ 2147483647 w 4"/>
              <a:gd name="T81" fmla="*/ 2147483647 h 5"/>
              <a:gd name="T82" fmla="*/ 2147483647 w 4"/>
              <a:gd name="T83" fmla="*/ 2147483647 h 5"/>
              <a:gd name="T84" fmla="*/ 2147483647 w 4"/>
              <a:gd name="T85" fmla="*/ 2147483647 h 5"/>
              <a:gd name="T86" fmla="*/ 2147483647 w 4"/>
              <a:gd name="T87" fmla="*/ 2147483647 h 5"/>
              <a:gd name="T88" fmla="*/ 2147483647 w 4"/>
              <a:gd name="T89" fmla="*/ 2147483647 h 5"/>
              <a:gd name="T90" fmla="*/ 2147483647 w 4"/>
              <a:gd name="T91" fmla="*/ 2147483647 h 5"/>
              <a:gd name="T92" fmla="*/ 0 w 4"/>
              <a:gd name="T93" fmla="*/ 2147483647 h 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 h="5">
                <a:moveTo>
                  <a:pt x="0" y="2"/>
                </a:moveTo>
                <a:cubicBezTo>
                  <a:pt x="0" y="2"/>
                  <a:pt x="0" y="2"/>
                  <a:pt x="0" y="2"/>
                </a:cubicBezTo>
                <a:cubicBezTo>
                  <a:pt x="0" y="2"/>
                  <a:pt x="0" y="3"/>
                  <a:pt x="0" y="3"/>
                </a:cubicBezTo>
                <a:cubicBezTo>
                  <a:pt x="0" y="3"/>
                  <a:pt x="0" y="3"/>
                  <a:pt x="0" y="3"/>
                </a:cubicBezTo>
                <a:cubicBezTo>
                  <a:pt x="0" y="3"/>
                  <a:pt x="0" y="4"/>
                  <a:pt x="0" y="4"/>
                </a:cubicBezTo>
                <a:cubicBezTo>
                  <a:pt x="0" y="4"/>
                  <a:pt x="1" y="4"/>
                  <a:pt x="1" y="4"/>
                </a:cubicBezTo>
                <a:cubicBezTo>
                  <a:pt x="1" y="4"/>
                  <a:pt x="1" y="4"/>
                  <a:pt x="1" y="4"/>
                </a:cubicBezTo>
                <a:cubicBezTo>
                  <a:pt x="1" y="4"/>
                  <a:pt x="1" y="4"/>
                  <a:pt x="1" y="4"/>
                </a:cubicBezTo>
                <a:cubicBezTo>
                  <a:pt x="1" y="4"/>
                  <a:pt x="1" y="4"/>
                  <a:pt x="1" y="5"/>
                </a:cubicBezTo>
                <a:cubicBezTo>
                  <a:pt x="1" y="5"/>
                  <a:pt x="1" y="5"/>
                  <a:pt x="1" y="5"/>
                </a:cubicBezTo>
                <a:cubicBezTo>
                  <a:pt x="2" y="5"/>
                  <a:pt x="2" y="5"/>
                  <a:pt x="2" y="5"/>
                </a:cubicBezTo>
                <a:cubicBezTo>
                  <a:pt x="2" y="5"/>
                  <a:pt x="2" y="5"/>
                  <a:pt x="2" y="5"/>
                </a:cubicBezTo>
                <a:cubicBezTo>
                  <a:pt x="2" y="5"/>
                  <a:pt x="3" y="5"/>
                  <a:pt x="3" y="5"/>
                </a:cubicBezTo>
                <a:cubicBezTo>
                  <a:pt x="3" y="5"/>
                  <a:pt x="3" y="4"/>
                  <a:pt x="3" y="4"/>
                </a:cubicBezTo>
                <a:cubicBezTo>
                  <a:pt x="3" y="4"/>
                  <a:pt x="3" y="4"/>
                  <a:pt x="3" y="4"/>
                </a:cubicBezTo>
                <a:cubicBezTo>
                  <a:pt x="4" y="4"/>
                  <a:pt x="4" y="4"/>
                  <a:pt x="4" y="4"/>
                </a:cubicBezTo>
                <a:cubicBezTo>
                  <a:pt x="4" y="4"/>
                  <a:pt x="4" y="4"/>
                  <a:pt x="4" y="4"/>
                </a:cubicBezTo>
                <a:cubicBezTo>
                  <a:pt x="4" y="3"/>
                  <a:pt x="4" y="3"/>
                  <a:pt x="4" y="3"/>
                </a:cubicBezTo>
                <a:cubicBezTo>
                  <a:pt x="4" y="3"/>
                  <a:pt x="4" y="3"/>
                  <a:pt x="4" y="3"/>
                </a:cubicBezTo>
                <a:cubicBezTo>
                  <a:pt x="4" y="3"/>
                  <a:pt x="4" y="3"/>
                  <a:pt x="4" y="2"/>
                </a:cubicBezTo>
                <a:cubicBezTo>
                  <a:pt x="3" y="2"/>
                  <a:pt x="4" y="2"/>
                  <a:pt x="4" y="2"/>
                </a:cubicBezTo>
                <a:cubicBezTo>
                  <a:pt x="3" y="2"/>
                  <a:pt x="3" y="2"/>
                  <a:pt x="3" y="2"/>
                </a:cubicBezTo>
                <a:cubicBezTo>
                  <a:pt x="3" y="3"/>
                  <a:pt x="3" y="2"/>
                  <a:pt x="3" y="2"/>
                </a:cubicBezTo>
                <a:cubicBezTo>
                  <a:pt x="3" y="2"/>
                  <a:pt x="3" y="2"/>
                  <a:pt x="3" y="2"/>
                </a:cubicBezTo>
                <a:cubicBezTo>
                  <a:pt x="3" y="2"/>
                  <a:pt x="3" y="2"/>
                  <a:pt x="3" y="1"/>
                </a:cubicBezTo>
                <a:cubicBezTo>
                  <a:pt x="3" y="1"/>
                  <a:pt x="3" y="1"/>
                  <a:pt x="4" y="1"/>
                </a:cubicBezTo>
                <a:cubicBezTo>
                  <a:pt x="4" y="1"/>
                  <a:pt x="4" y="1"/>
                  <a:pt x="4" y="1"/>
                </a:cubicBezTo>
                <a:cubicBezTo>
                  <a:pt x="4" y="1"/>
                  <a:pt x="4" y="1"/>
                  <a:pt x="4" y="1"/>
                </a:cubicBezTo>
                <a:cubicBezTo>
                  <a:pt x="4" y="1"/>
                  <a:pt x="4" y="1"/>
                  <a:pt x="4" y="1"/>
                </a:cubicBezTo>
                <a:cubicBezTo>
                  <a:pt x="4" y="1"/>
                  <a:pt x="4" y="0"/>
                  <a:pt x="4" y="0"/>
                </a:cubicBezTo>
                <a:cubicBezTo>
                  <a:pt x="4" y="0"/>
                  <a:pt x="4" y="0"/>
                  <a:pt x="3" y="1"/>
                </a:cubicBezTo>
                <a:cubicBezTo>
                  <a:pt x="3" y="1"/>
                  <a:pt x="3" y="1"/>
                  <a:pt x="3" y="1"/>
                </a:cubicBezTo>
                <a:cubicBezTo>
                  <a:pt x="3" y="1"/>
                  <a:pt x="2" y="1"/>
                  <a:pt x="2" y="1"/>
                </a:cubicBezTo>
                <a:cubicBezTo>
                  <a:pt x="2" y="0"/>
                  <a:pt x="2" y="0"/>
                  <a:pt x="3" y="0"/>
                </a:cubicBezTo>
                <a:cubicBezTo>
                  <a:pt x="3" y="0"/>
                  <a:pt x="2" y="0"/>
                  <a:pt x="2" y="0"/>
                </a:cubicBezTo>
                <a:cubicBezTo>
                  <a:pt x="2" y="0"/>
                  <a:pt x="2" y="0"/>
                  <a:pt x="2" y="0"/>
                </a:cubicBezTo>
                <a:cubicBezTo>
                  <a:pt x="1" y="0"/>
                  <a:pt x="1" y="1"/>
                  <a:pt x="1" y="1"/>
                </a:cubicBezTo>
                <a:cubicBezTo>
                  <a:pt x="1" y="1"/>
                  <a:pt x="1" y="1"/>
                  <a:pt x="1" y="1"/>
                </a:cubicBezTo>
                <a:cubicBezTo>
                  <a:pt x="1" y="2"/>
                  <a:pt x="1" y="2"/>
                  <a:pt x="2" y="2"/>
                </a:cubicBezTo>
                <a:cubicBezTo>
                  <a:pt x="2" y="2"/>
                  <a:pt x="2" y="2"/>
                  <a:pt x="2" y="2"/>
                </a:cubicBezTo>
                <a:cubicBezTo>
                  <a:pt x="2" y="2"/>
                  <a:pt x="2" y="2"/>
                  <a:pt x="2" y="2"/>
                </a:cubicBezTo>
                <a:cubicBezTo>
                  <a:pt x="2" y="2"/>
                  <a:pt x="1" y="3"/>
                  <a:pt x="1" y="3"/>
                </a:cubicBezTo>
                <a:cubicBezTo>
                  <a:pt x="1" y="3"/>
                  <a:pt x="1" y="3"/>
                  <a:pt x="1" y="2"/>
                </a:cubicBezTo>
                <a:cubicBezTo>
                  <a:pt x="1" y="2"/>
                  <a:pt x="1" y="2"/>
                  <a:pt x="1" y="2"/>
                </a:cubicBezTo>
                <a:cubicBezTo>
                  <a:pt x="1" y="2"/>
                  <a:pt x="1" y="2"/>
                  <a:pt x="1" y="2"/>
                </a:cubicBezTo>
                <a:cubicBezTo>
                  <a:pt x="1" y="2"/>
                  <a:pt x="1" y="2"/>
                  <a:pt x="1" y="2"/>
                </a:cubicBezTo>
                <a:cubicBezTo>
                  <a:pt x="0" y="2"/>
                  <a:pt x="0" y="2"/>
                  <a:pt x="0" y="2"/>
                </a:cubicBezTo>
                <a:close/>
              </a:path>
            </a:pathLst>
          </a:custGeom>
          <a:solidFill>
            <a:srgbClr val="1570C1"/>
          </a:solidFill>
          <a:ln>
            <a:noFill/>
          </a:ln>
        </p:spPr>
        <p:txBody>
          <a:bodyPr/>
          <a:lstStyle/>
          <a:p>
            <a:endParaRPr lang="zh-CN" altLang="en-US"/>
          </a:p>
        </p:txBody>
      </p:sp>
      <p:sp>
        <p:nvSpPr>
          <p:cNvPr id="107" name="Freeform 100"/>
          <p:cNvSpPr>
            <a:spLocks/>
          </p:cNvSpPr>
          <p:nvPr/>
        </p:nvSpPr>
        <p:spPr bwMode="auto">
          <a:xfrm>
            <a:off x="2571750" y="1260873"/>
            <a:ext cx="23813" cy="25003"/>
          </a:xfrm>
          <a:custGeom>
            <a:avLst/>
            <a:gdLst>
              <a:gd name="T0" fmla="*/ 0 w 1"/>
              <a:gd name="T1" fmla="*/ 2147483647 h 1"/>
              <a:gd name="T2" fmla="*/ 0 w 1"/>
              <a:gd name="T3" fmla="*/ 2147483647 h 1"/>
              <a:gd name="T4" fmla="*/ 2147483647 w 1"/>
              <a:gd name="T5" fmla="*/ 2147483647 h 1"/>
              <a:gd name="T6" fmla="*/ 2147483647 w 1"/>
              <a:gd name="T7" fmla="*/ 0 h 1"/>
              <a:gd name="T8" fmla="*/ 0 w 1"/>
              <a:gd name="T9" fmla="*/ 0 h 1"/>
              <a:gd name="T10" fmla="*/ 0 w 1"/>
              <a:gd name="T11" fmla="*/ 2147483647 h 1"/>
              <a:gd name="T12" fmla="*/ 0 w 1"/>
              <a:gd name="T13" fmla="*/ 2147483647 h 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1">
                <a:moveTo>
                  <a:pt x="0" y="1"/>
                </a:moveTo>
                <a:cubicBezTo>
                  <a:pt x="0" y="1"/>
                  <a:pt x="0" y="1"/>
                  <a:pt x="0" y="1"/>
                </a:cubicBezTo>
                <a:cubicBezTo>
                  <a:pt x="0" y="1"/>
                  <a:pt x="1" y="1"/>
                  <a:pt x="1" y="1"/>
                </a:cubicBezTo>
                <a:cubicBezTo>
                  <a:pt x="1" y="1"/>
                  <a:pt x="1" y="1"/>
                  <a:pt x="1" y="0"/>
                </a:cubicBezTo>
                <a:cubicBezTo>
                  <a:pt x="0" y="0"/>
                  <a:pt x="0" y="0"/>
                  <a:pt x="0" y="0"/>
                </a:cubicBezTo>
                <a:cubicBezTo>
                  <a:pt x="0" y="0"/>
                  <a:pt x="0" y="1"/>
                  <a:pt x="0" y="1"/>
                </a:cubicBezTo>
                <a:cubicBezTo>
                  <a:pt x="0" y="1"/>
                  <a:pt x="0" y="1"/>
                  <a:pt x="0" y="1"/>
                </a:cubicBezTo>
                <a:close/>
              </a:path>
            </a:pathLst>
          </a:custGeom>
          <a:solidFill>
            <a:srgbClr val="1570C1"/>
          </a:solidFill>
          <a:ln>
            <a:noFill/>
          </a:ln>
        </p:spPr>
        <p:txBody>
          <a:bodyPr/>
          <a:lstStyle/>
          <a:p>
            <a:endParaRPr lang="zh-CN" altLang="en-US"/>
          </a:p>
        </p:txBody>
      </p:sp>
      <p:sp>
        <p:nvSpPr>
          <p:cNvPr id="108" name="Freeform 101"/>
          <p:cNvSpPr>
            <a:spLocks/>
          </p:cNvSpPr>
          <p:nvPr/>
        </p:nvSpPr>
        <p:spPr bwMode="auto">
          <a:xfrm>
            <a:off x="5675710" y="1238250"/>
            <a:ext cx="23813" cy="0"/>
          </a:xfrm>
          <a:custGeom>
            <a:avLst/>
            <a:gdLst>
              <a:gd name="T0" fmla="*/ 0 w 1"/>
              <a:gd name="T1" fmla="*/ 2147483647 w 1"/>
              <a:gd name="T2" fmla="*/ 2147483647 w 1"/>
              <a:gd name="T3" fmla="*/ 0 w 1"/>
              <a:gd name="T4" fmla="*/ 0 w 1"/>
              <a:gd name="T5" fmla="*/ 0 60000 65536"/>
              <a:gd name="T6" fmla="*/ 0 60000 65536"/>
              <a:gd name="T7" fmla="*/ 0 60000 65536"/>
              <a:gd name="T8" fmla="*/ 0 60000 65536"/>
              <a:gd name="T9" fmla="*/ 0 60000 65536"/>
            </a:gdLst>
            <a:ahLst/>
            <a:cxnLst>
              <a:cxn ang="T5">
                <a:pos x="T0" y="0"/>
              </a:cxn>
              <a:cxn ang="T6">
                <a:pos x="T1" y="0"/>
              </a:cxn>
              <a:cxn ang="T7">
                <a:pos x="T2" y="0"/>
              </a:cxn>
              <a:cxn ang="T8">
                <a:pos x="T3" y="0"/>
              </a:cxn>
              <a:cxn ang="T9">
                <a:pos x="T4" y="0"/>
              </a:cxn>
            </a:cxnLst>
            <a:rect l="0" t="0" r="r" b="b"/>
            <a:pathLst>
              <a:path w="1">
                <a:moveTo>
                  <a:pt x="0" y="0"/>
                </a:moveTo>
                <a:cubicBezTo>
                  <a:pt x="0" y="0"/>
                  <a:pt x="1" y="0"/>
                  <a:pt x="1" y="0"/>
                </a:cubicBezTo>
                <a:cubicBezTo>
                  <a:pt x="1" y="0"/>
                  <a:pt x="1" y="0"/>
                  <a:pt x="1" y="0"/>
                </a:cubicBezTo>
                <a:cubicBezTo>
                  <a:pt x="1" y="0"/>
                  <a:pt x="1" y="0"/>
                  <a:pt x="0" y="0"/>
                </a:cubicBezTo>
                <a:cubicBezTo>
                  <a:pt x="0" y="0"/>
                  <a:pt x="0" y="0"/>
                  <a:pt x="0" y="0"/>
                </a:cubicBezTo>
                <a:close/>
              </a:path>
            </a:pathLst>
          </a:custGeom>
          <a:solidFill>
            <a:srgbClr val="1570C1"/>
          </a:solidFill>
          <a:ln>
            <a:noFill/>
          </a:ln>
        </p:spPr>
        <p:txBody>
          <a:bodyPr/>
          <a:lstStyle/>
          <a:p>
            <a:endParaRPr lang="zh-CN" altLang="en-US"/>
          </a:p>
        </p:txBody>
      </p:sp>
      <p:sp>
        <p:nvSpPr>
          <p:cNvPr id="109" name="Freeform 102"/>
          <p:cNvSpPr>
            <a:spLocks/>
          </p:cNvSpPr>
          <p:nvPr/>
        </p:nvSpPr>
        <p:spPr bwMode="auto">
          <a:xfrm>
            <a:off x="5675710" y="1189435"/>
            <a:ext cx="23813" cy="23813"/>
          </a:xfrm>
          <a:custGeom>
            <a:avLst/>
            <a:gdLst>
              <a:gd name="T0" fmla="*/ 0 w 1"/>
              <a:gd name="T1" fmla="*/ 2147483647 h 1"/>
              <a:gd name="T2" fmla="*/ 2147483647 w 1"/>
              <a:gd name="T3" fmla="*/ 0 h 1"/>
              <a:gd name="T4" fmla="*/ 0 w 1"/>
              <a:gd name="T5" fmla="*/ 0 h 1"/>
              <a:gd name="T6" fmla="*/ 0 w 1"/>
              <a:gd name="T7" fmla="*/ 2147483647 h 1"/>
              <a:gd name="T8" fmla="*/ 0 w 1"/>
              <a:gd name="T9" fmla="*/ 2147483647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0" y="1"/>
                </a:moveTo>
                <a:cubicBezTo>
                  <a:pt x="1" y="1"/>
                  <a:pt x="1" y="0"/>
                  <a:pt x="1" y="0"/>
                </a:cubicBezTo>
                <a:cubicBezTo>
                  <a:pt x="1" y="0"/>
                  <a:pt x="1" y="0"/>
                  <a:pt x="0" y="0"/>
                </a:cubicBezTo>
                <a:cubicBezTo>
                  <a:pt x="0" y="1"/>
                  <a:pt x="0" y="1"/>
                  <a:pt x="0" y="1"/>
                </a:cubicBezTo>
                <a:cubicBezTo>
                  <a:pt x="0" y="1"/>
                  <a:pt x="0" y="1"/>
                  <a:pt x="0" y="1"/>
                </a:cubicBezTo>
                <a:close/>
              </a:path>
            </a:pathLst>
          </a:custGeom>
          <a:solidFill>
            <a:srgbClr val="1570C1"/>
          </a:solidFill>
          <a:ln>
            <a:noFill/>
          </a:ln>
        </p:spPr>
        <p:txBody>
          <a:bodyPr/>
          <a:lstStyle/>
          <a:p>
            <a:endParaRPr lang="zh-CN" altLang="en-US"/>
          </a:p>
        </p:txBody>
      </p:sp>
      <p:sp>
        <p:nvSpPr>
          <p:cNvPr id="110" name="Freeform 103"/>
          <p:cNvSpPr>
            <a:spLocks/>
          </p:cNvSpPr>
          <p:nvPr/>
        </p:nvSpPr>
        <p:spPr bwMode="auto">
          <a:xfrm>
            <a:off x="4973241" y="1531144"/>
            <a:ext cx="22622" cy="25004"/>
          </a:xfrm>
          <a:custGeom>
            <a:avLst/>
            <a:gdLst>
              <a:gd name="T0" fmla="*/ 0 w 1"/>
              <a:gd name="T1" fmla="*/ 2147483647 h 1"/>
              <a:gd name="T2" fmla="*/ 2147483647 w 1"/>
              <a:gd name="T3" fmla="*/ 0 h 1"/>
              <a:gd name="T4" fmla="*/ 2147483647 w 1"/>
              <a:gd name="T5" fmla="*/ 0 h 1"/>
              <a:gd name="T6" fmla="*/ 0 w 1"/>
              <a:gd name="T7" fmla="*/ 0 h 1"/>
              <a:gd name="T8" fmla="*/ 0 w 1"/>
              <a:gd name="T9" fmla="*/ 2147483647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0" y="1"/>
                </a:moveTo>
                <a:cubicBezTo>
                  <a:pt x="1" y="1"/>
                  <a:pt x="1" y="1"/>
                  <a:pt x="1" y="0"/>
                </a:cubicBezTo>
                <a:cubicBezTo>
                  <a:pt x="1" y="0"/>
                  <a:pt x="1" y="0"/>
                  <a:pt x="1" y="0"/>
                </a:cubicBezTo>
                <a:cubicBezTo>
                  <a:pt x="0" y="0"/>
                  <a:pt x="0" y="0"/>
                  <a:pt x="0" y="0"/>
                </a:cubicBezTo>
                <a:cubicBezTo>
                  <a:pt x="0" y="0"/>
                  <a:pt x="0" y="1"/>
                  <a:pt x="0" y="1"/>
                </a:cubicBezTo>
                <a:close/>
              </a:path>
            </a:pathLst>
          </a:custGeom>
          <a:solidFill>
            <a:srgbClr val="1570C1"/>
          </a:solidFill>
          <a:ln>
            <a:noFill/>
          </a:ln>
        </p:spPr>
        <p:txBody>
          <a:bodyPr/>
          <a:lstStyle/>
          <a:p>
            <a:endParaRPr lang="zh-CN" altLang="en-US"/>
          </a:p>
        </p:txBody>
      </p:sp>
      <p:sp>
        <p:nvSpPr>
          <p:cNvPr id="111" name="Freeform 104"/>
          <p:cNvSpPr>
            <a:spLocks/>
          </p:cNvSpPr>
          <p:nvPr/>
        </p:nvSpPr>
        <p:spPr bwMode="auto">
          <a:xfrm>
            <a:off x="5117306" y="1482329"/>
            <a:ext cx="48816" cy="48815"/>
          </a:xfrm>
          <a:custGeom>
            <a:avLst/>
            <a:gdLst>
              <a:gd name="T0" fmla="*/ 2147483647 w 2"/>
              <a:gd name="T1" fmla="*/ 2147483647 h 2"/>
              <a:gd name="T2" fmla="*/ 2147483647 w 2"/>
              <a:gd name="T3" fmla="*/ 0 h 2"/>
              <a:gd name="T4" fmla="*/ 2147483647 w 2"/>
              <a:gd name="T5" fmla="*/ 2147483647 h 2"/>
              <a:gd name="T6" fmla="*/ 2147483647 w 2"/>
              <a:gd name="T7" fmla="*/ 2147483647 h 2"/>
              <a:gd name="T8" fmla="*/ 2147483647 w 2"/>
              <a:gd name="T9" fmla="*/ 2147483647 h 2"/>
              <a:gd name="T10" fmla="*/ 2147483647 w 2"/>
              <a:gd name="T11" fmla="*/ 2147483647 h 2"/>
              <a:gd name="T12" fmla="*/ 2147483647 w 2"/>
              <a:gd name="T13" fmla="*/ 2147483647 h 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 h="2">
                <a:moveTo>
                  <a:pt x="1" y="1"/>
                </a:moveTo>
                <a:cubicBezTo>
                  <a:pt x="1" y="1"/>
                  <a:pt x="1" y="1"/>
                  <a:pt x="1" y="0"/>
                </a:cubicBezTo>
                <a:cubicBezTo>
                  <a:pt x="1" y="0"/>
                  <a:pt x="1" y="1"/>
                  <a:pt x="1" y="1"/>
                </a:cubicBezTo>
                <a:cubicBezTo>
                  <a:pt x="0" y="1"/>
                  <a:pt x="1" y="1"/>
                  <a:pt x="1" y="1"/>
                </a:cubicBezTo>
                <a:cubicBezTo>
                  <a:pt x="1" y="1"/>
                  <a:pt x="1" y="2"/>
                  <a:pt x="1" y="2"/>
                </a:cubicBezTo>
                <a:cubicBezTo>
                  <a:pt x="2" y="2"/>
                  <a:pt x="2" y="1"/>
                  <a:pt x="2" y="1"/>
                </a:cubicBezTo>
                <a:cubicBezTo>
                  <a:pt x="2" y="1"/>
                  <a:pt x="2" y="1"/>
                  <a:pt x="1" y="1"/>
                </a:cubicBezTo>
                <a:close/>
              </a:path>
            </a:pathLst>
          </a:custGeom>
          <a:solidFill>
            <a:srgbClr val="1570C1"/>
          </a:solidFill>
          <a:ln>
            <a:noFill/>
          </a:ln>
        </p:spPr>
        <p:txBody>
          <a:bodyPr/>
          <a:lstStyle/>
          <a:p>
            <a:endParaRPr lang="zh-CN" altLang="en-US"/>
          </a:p>
        </p:txBody>
      </p:sp>
      <p:sp>
        <p:nvSpPr>
          <p:cNvPr id="112" name="Freeform 105"/>
          <p:cNvSpPr>
            <a:spLocks/>
          </p:cNvSpPr>
          <p:nvPr/>
        </p:nvSpPr>
        <p:spPr bwMode="auto">
          <a:xfrm>
            <a:off x="5311378" y="1359694"/>
            <a:ext cx="23813" cy="23813"/>
          </a:xfrm>
          <a:custGeom>
            <a:avLst/>
            <a:gdLst>
              <a:gd name="T0" fmla="*/ 0 w 1"/>
              <a:gd name="T1" fmla="*/ 2147483647 h 1"/>
              <a:gd name="T2" fmla="*/ 0 w 1"/>
              <a:gd name="T3" fmla="*/ 2147483647 h 1"/>
              <a:gd name="T4" fmla="*/ 2147483647 w 1"/>
              <a:gd name="T5" fmla="*/ 2147483647 h 1"/>
              <a:gd name="T6" fmla="*/ 2147483647 w 1"/>
              <a:gd name="T7" fmla="*/ 0 h 1"/>
              <a:gd name="T8" fmla="*/ 0 w 1"/>
              <a:gd name="T9" fmla="*/ 0 h 1"/>
              <a:gd name="T10" fmla="*/ 0 w 1"/>
              <a:gd name="T11" fmla="*/ 2147483647 h 1"/>
              <a:gd name="T12" fmla="*/ 0 w 1"/>
              <a:gd name="T13" fmla="*/ 2147483647 h 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1">
                <a:moveTo>
                  <a:pt x="0" y="1"/>
                </a:moveTo>
                <a:cubicBezTo>
                  <a:pt x="0" y="1"/>
                  <a:pt x="0" y="1"/>
                  <a:pt x="0" y="1"/>
                </a:cubicBezTo>
                <a:cubicBezTo>
                  <a:pt x="1" y="1"/>
                  <a:pt x="1" y="1"/>
                  <a:pt x="1" y="1"/>
                </a:cubicBezTo>
                <a:cubicBezTo>
                  <a:pt x="1" y="0"/>
                  <a:pt x="1" y="0"/>
                  <a:pt x="1" y="0"/>
                </a:cubicBezTo>
                <a:cubicBezTo>
                  <a:pt x="0" y="0"/>
                  <a:pt x="0" y="0"/>
                  <a:pt x="0" y="0"/>
                </a:cubicBezTo>
                <a:cubicBezTo>
                  <a:pt x="0" y="1"/>
                  <a:pt x="0" y="1"/>
                  <a:pt x="0" y="1"/>
                </a:cubicBezTo>
                <a:cubicBezTo>
                  <a:pt x="0" y="1"/>
                  <a:pt x="0" y="1"/>
                  <a:pt x="0" y="1"/>
                </a:cubicBezTo>
                <a:close/>
              </a:path>
            </a:pathLst>
          </a:custGeom>
          <a:solidFill>
            <a:srgbClr val="1570C1"/>
          </a:solidFill>
          <a:ln>
            <a:noFill/>
          </a:ln>
        </p:spPr>
        <p:txBody>
          <a:bodyPr/>
          <a:lstStyle/>
          <a:p>
            <a:endParaRPr lang="zh-CN" altLang="en-US"/>
          </a:p>
        </p:txBody>
      </p:sp>
      <p:sp>
        <p:nvSpPr>
          <p:cNvPr id="113" name="Freeform 106"/>
          <p:cNvSpPr>
            <a:spLocks/>
          </p:cNvSpPr>
          <p:nvPr/>
        </p:nvSpPr>
        <p:spPr bwMode="auto">
          <a:xfrm>
            <a:off x="5360194" y="1383506"/>
            <a:ext cx="25004" cy="0"/>
          </a:xfrm>
          <a:custGeom>
            <a:avLst/>
            <a:gdLst>
              <a:gd name="T0" fmla="*/ 2147483647 w 1"/>
              <a:gd name="T1" fmla="*/ 2147483647 w 1"/>
              <a:gd name="T2" fmla="*/ 2147483647 w 1"/>
              <a:gd name="T3" fmla="*/ 2147483647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1" y="0"/>
                </a:moveTo>
                <a:cubicBezTo>
                  <a:pt x="1" y="0"/>
                  <a:pt x="1" y="0"/>
                  <a:pt x="1" y="0"/>
                </a:cubicBezTo>
                <a:cubicBezTo>
                  <a:pt x="1" y="0"/>
                  <a:pt x="1" y="0"/>
                  <a:pt x="1" y="0"/>
                </a:cubicBezTo>
                <a:cubicBezTo>
                  <a:pt x="0" y="0"/>
                  <a:pt x="1" y="0"/>
                  <a:pt x="1" y="0"/>
                </a:cubicBezTo>
                <a:close/>
              </a:path>
            </a:pathLst>
          </a:custGeom>
          <a:solidFill>
            <a:srgbClr val="1570C1"/>
          </a:solidFill>
          <a:ln>
            <a:noFill/>
          </a:ln>
        </p:spPr>
        <p:txBody>
          <a:bodyPr/>
          <a:lstStyle/>
          <a:p>
            <a:endParaRPr lang="zh-CN" altLang="en-US"/>
          </a:p>
        </p:txBody>
      </p:sp>
      <p:sp>
        <p:nvSpPr>
          <p:cNvPr id="114" name="Freeform 107"/>
          <p:cNvSpPr>
            <a:spLocks/>
          </p:cNvSpPr>
          <p:nvPr/>
        </p:nvSpPr>
        <p:spPr bwMode="auto">
          <a:xfrm>
            <a:off x="5432822" y="1383506"/>
            <a:ext cx="0" cy="25004"/>
          </a:xfrm>
          <a:custGeom>
            <a:avLst/>
            <a:gdLst>
              <a:gd name="T0" fmla="*/ 2147483647 h 1"/>
              <a:gd name="T1" fmla="*/ 0 h 1"/>
              <a:gd name="T2" fmla="*/ 0 h 1"/>
              <a:gd name="T3" fmla="*/ 2147483647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1"/>
                </a:moveTo>
                <a:cubicBezTo>
                  <a:pt x="0" y="1"/>
                  <a:pt x="0" y="0"/>
                  <a:pt x="0" y="0"/>
                </a:cubicBezTo>
                <a:cubicBezTo>
                  <a:pt x="0" y="0"/>
                  <a:pt x="0" y="0"/>
                  <a:pt x="0" y="0"/>
                </a:cubicBezTo>
                <a:cubicBezTo>
                  <a:pt x="0" y="1"/>
                  <a:pt x="0" y="1"/>
                  <a:pt x="0" y="1"/>
                </a:cubicBezTo>
                <a:close/>
              </a:path>
            </a:pathLst>
          </a:custGeom>
          <a:solidFill>
            <a:srgbClr val="1570C1"/>
          </a:solidFill>
          <a:ln>
            <a:noFill/>
          </a:ln>
        </p:spPr>
        <p:txBody>
          <a:bodyPr/>
          <a:lstStyle/>
          <a:p>
            <a:endParaRPr lang="zh-CN" altLang="en-US"/>
          </a:p>
        </p:txBody>
      </p:sp>
      <p:sp>
        <p:nvSpPr>
          <p:cNvPr id="115" name="Freeform 108"/>
          <p:cNvSpPr>
            <a:spLocks/>
          </p:cNvSpPr>
          <p:nvPr/>
        </p:nvSpPr>
        <p:spPr bwMode="auto">
          <a:xfrm>
            <a:off x="5432822" y="1359694"/>
            <a:ext cx="23813" cy="23813"/>
          </a:xfrm>
          <a:custGeom>
            <a:avLst/>
            <a:gdLst>
              <a:gd name="T0" fmla="*/ 2147483647 w 1"/>
              <a:gd name="T1" fmla="*/ 0 h 1"/>
              <a:gd name="T2" fmla="*/ 0 w 1"/>
              <a:gd name="T3" fmla="*/ 2147483647 h 1"/>
              <a:gd name="T4" fmla="*/ 2147483647 w 1"/>
              <a:gd name="T5" fmla="*/ 2147483647 h 1"/>
              <a:gd name="T6" fmla="*/ 2147483647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1" y="0"/>
                  <a:pt x="0" y="1"/>
                  <a:pt x="0" y="1"/>
                </a:cubicBezTo>
                <a:cubicBezTo>
                  <a:pt x="0" y="1"/>
                  <a:pt x="1" y="1"/>
                  <a:pt x="1" y="1"/>
                </a:cubicBezTo>
                <a:cubicBezTo>
                  <a:pt x="1" y="1"/>
                  <a:pt x="1" y="1"/>
                  <a:pt x="1" y="0"/>
                </a:cubicBezTo>
                <a:close/>
              </a:path>
            </a:pathLst>
          </a:custGeom>
          <a:solidFill>
            <a:srgbClr val="1570C1"/>
          </a:solidFill>
          <a:ln>
            <a:noFill/>
          </a:ln>
        </p:spPr>
        <p:txBody>
          <a:bodyPr/>
          <a:lstStyle/>
          <a:p>
            <a:endParaRPr lang="zh-CN" altLang="en-US"/>
          </a:p>
        </p:txBody>
      </p:sp>
      <p:sp>
        <p:nvSpPr>
          <p:cNvPr id="116" name="Freeform 109"/>
          <p:cNvSpPr>
            <a:spLocks/>
          </p:cNvSpPr>
          <p:nvPr/>
        </p:nvSpPr>
        <p:spPr bwMode="auto">
          <a:xfrm>
            <a:off x="5942410" y="1310878"/>
            <a:ext cx="23813" cy="23813"/>
          </a:xfrm>
          <a:custGeom>
            <a:avLst/>
            <a:gdLst>
              <a:gd name="T0" fmla="*/ 0 w 1"/>
              <a:gd name="T1" fmla="*/ 0 h 1"/>
              <a:gd name="T2" fmla="*/ 0 w 1"/>
              <a:gd name="T3" fmla="*/ 2147483647 h 1"/>
              <a:gd name="T4" fmla="*/ 2147483647 w 1"/>
              <a:gd name="T5" fmla="*/ 2147483647 h 1"/>
              <a:gd name="T6" fmla="*/ 2147483647 w 1"/>
              <a:gd name="T7" fmla="*/ 0 h 1"/>
              <a:gd name="T8" fmla="*/ 0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0" y="0"/>
                </a:moveTo>
                <a:cubicBezTo>
                  <a:pt x="0" y="0"/>
                  <a:pt x="0" y="1"/>
                  <a:pt x="0" y="1"/>
                </a:cubicBezTo>
                <a:cubicBezTo>
                  <a:pt x="0" y="1"/>
                  <a:pt x="1" y="1"/>
                  <a:pt x="1" y="1"/>
                </a:cubicBezTo>
                <a:cubicBezTo>
                  <a:pt x="1" y="1"/>
                  <a:pt x="1" y="1"/>
                  <a:pt x="1" y="0"/>
                </a:cubicBezTo>
                <a:cubicBezTo>
                  <a:pt x="1" y="0"/>
                  <a:pt x="0" y="0"/>
                  <a:pt x="0" y="0"/>
                </a:cubicBezTo>
                <a:close/>
              </a:path>
            </a:pathLst>
          </a:custGeom>
          <a:solidFill>
            <a:srgbClr val="1570C1"/>
          </a:solidFill>
          <a:ln>
            <a:noFill/>
          </a:ln>
        </p:spPr>
        <p:txBody>
          <a:bodyPr/>
          <a:lstStyle/>
          <a:p>
            <a:endParaRPr lang="zh-CN" altLang="en-US"/>
          </a:p>
        </p:txBody>
      </p:sp>
      <p:sp>
        <p:nvSpPr>
          <p:cNvPr id="117" name="Freeform 110"/>
          <p:cNvSpPr>
            <a:spLocks/>
          </p:cNvSpPr>
          <p:nvPr/>
        </p:nvSpPr>
        <p:spPr bwMode="auto">
          <a:xfrm>
            <a:off x="6403181" y="1359694"/>
            <a:ext cx="47625" cy="23813"/>
          </a:xfrm>
          <a:custGeom>
            <a:avLst/>
            <a:gdLst>
              <a:gd name="T0" fmla="*/ 0 w 2"/>
              <a:gd name="T1" fmla="*/ 2147483647 h 1"/>
              <a:gd name="T2" fmla="*/ 2147483647 w 2"/>
              <a:gd name="T3" fmla="*/ 2147483647 h 1"/>
              <a:gd name="T4" fmla="*/ 2147483647 w 2"/>
              <a:gd name="T5" fmla="*/ 0 h 1"/>
              <a:gd name="T6" fmla="*/ 2147483647 w 2"/>
              <a:gd name="T7" fmla="*/ 0 h 1"/>
              <a:gd name="T8" fmla="*/ 0 w 2"/>
              <a:gd name="T9" fmla="*/ 0 h 1"/>
              <a:gd name="T10" fmla="*/ 0 w 2"/>
              <a:gd name="T11" fmla="*/ 0 h 1"/>
              <a:gd name="T12" fmla="*/ 0 w 2"/>
              <a:gd name="T13" fmla="*/ 2147483647 h 1"/>
              <a:gd name="T14" fmla="*/ 0 w 2"/>
              <a:gd name="T15" fmla="*/ 2147483647 h 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 h="1">
                <a:moveTo>
                  <a:pt x="0" y="1"/>
                </a:moveTo>
                <a:cubicBezTo>
                  <a:pt x="0" y="1"/>
                  <a:pt x="2" y="1"/>
                  <a:pt x="2" y="1"/>
                </a:cubicBezTo>
                <a:cubicBezTo>
                  <a:pt x="2" y="1"/>
                  <a:pt x="2" y="0"/>
                  <a:pt x="1" y="0"/>
                </a:cubicBezTo>
                <a:cubicBezTo>
                  <a:pt x="1" y="0"/>
                  <a:pt x="1" y="0"/>
                  <a:pt x="1" y="0"/>
                </a:cubicBezTo>
                <a:cubicBezTo>
                  <a:pt x="0" y="0"/>
                  <a:pt x="0" y="0"/>
                  <a:pt x="0" y="0"/>
                </a:cubicBezTo>
                <a:cubicBezTo>
                  <a:pt x="0" y="0"/>
                  <a:pt x="0" y="0"/>
                  <a:pt x="0" y="0"/>
                </a:cubicBezTo>
                <a:cubicBezTo>
                  <a:pt x="0" y="0"/>
                  <a:pt x="0" y="1"/>
                  <a:pt x="0" y="1"/>
                </a:cubicBezTo>
                <a:cubicBezTo>
                  <a:pt x="0" y="1"/>
                  <a:pt x="0" y="1"/>
                  <a:pt x="0" y="1"/>
                </a:cubicBezTo>
                <a:close/>
              </a:path>
            </a:pathLst>
          </a:custGeom>
          <a:solidFill>
            <a:srgbClr val="1570C1"/>
          </a:solidFill>
          <a:ln>
            <a:noFill/>
          </a:ln>
        </p:spPr>
        <p:txBody>
          <a:bodyPr/>
          <a:lstStyle/>
          <a:p>
            <a:endParaRPr lang="zh-CN" altLang="en-US"/>
          </a:p>
        </p:txBody>
      </p:sp>
      <p:sp>
        <p:nvSpPr>
          <p:cNvPr id="118" name="Freeform 111"/>
          <p:cNvSpPr>
            <a:spLocks/>
          </p:cNvSpPr>
          <p:nvPr/>
        </p:nvSpPr>
        <p:spPr bwMode="auto">
          <a:xfrm>
            <a:off x="6379369" y="1334691"/>
            <a:ext cx="23813" cy="25003"/>
          </a:xfrm>
          <a:custGeom>
            <a:avLst/>
            <a:gdLst>
              <a:gd name="T0" fmla="*/ 2147483647 w 1"/>
              <a:gd name="T1" fmla="*/ 0 h 1"/>
              <a:gd name="T2" fmla="*/ 2147483647 w 1"/>
              <a:gd name="T3" fmla="*/ 0 h 1"/>
              <a:gd name="T4" fmla="*/ 2147483647 w 1"/>
              <a:gd name="T5" fmla="*/ 2147483647 h 1"/>
              <a:gd name="T6" fmla="*/ 2147483647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1" y="0"/>
                  <a:pt x="1" y="0"/>
                  <a:pt x="1" y="0"/>
                </a:cubicBezTo>
                <a:cubicBezTo>
                  <a:pt x="0" y="0"/>
                  <a:pt x="0" y="1"/>
                  <a:pt x="1" y="1"/>
                </a:cubicBezTo>
                <a:cubicBezTo>
                  <a:pt x="1" y="1"/>
                  <a:pt x="1" y="0"/>
                  <a:pt x="1" y="0"/>
                </a:cubicBezTo>
                <a:close/>
              </a:path>
            </a:pathLst>
          </a:custGeom>
          <a:solidFill>
            <a:srgbClr val="1570C1"/>
          </a:solidFill>
          <a:ln>
            <a:noFill/>
          </a:ln>
        </p:spPr>
        <p:txBody>
          <a:bodyPr/>
          <a:lstStyle/>
          <a:p>
            <a:endParaRPr lang="zh-CN" altLang="en-US"/>
          </a:p>
        </p:txBody>
      </p:sp>
      <p:sp>
        <p:nvSpPr>
          <p:cNvPr id="119" name="Freeform 112"/>
          <p:cNvSpPr>
            <a:spLocks/>
          </p:cNvSpPr>
          <p:nvPr/>
        </p:nvSpPr>
        <p:spPr bwMode="auto">
          <a:xfrm>
            <a:off x="6305551" y="1238250"/>
            <a:ext cx="145256" cy="72629"/>
          </a:xfrm>
          <a:custGeom>
            <a:avLst/>
            <a:gdLst>
              <a:gd name="T0" fmla="*/ 2147483647 w 6"/>
              <a:gd name="T1" fmla="*/ 2147483647 h 3"/>
              <a:gd name="T2" fmla="*/ 2147483647 w 6"/>
              <a:gd name="T3" fmla="*/ 2147483647 h 3"/>
              <a:gd name="T4" fmla="*/ 2147483647 w 6"/>
              <a:gd name="T5" fmla="*/ 2147483647 h 3"/>
              <a:gd name="T6" fmla="*/ 2147483647 w 6"/>
              <a:gd name="T7" fmla="*/ 2147483647 h 3"/>
              <a:gd name="T8" fmla="*/ 2147483647 w 6"/>
              <a:gd name="T9" fmla="*/ 2147483647 h 3"/>
              <a:gd name="T10" fmla="*/ 2147483647 w 6"/>
              <a:gd name="T11" fmla="*/ 2147483647 h 3"/>
              <a:gd name="T12" fmla="*/ 2147483647 w 6"/>
              <a:gd name="T13" fmla="*/ 2147483647 h 3"/>
              <a:gd name="T14" fmla="*/ 2147483647 w 6"/>
              <a:gd name="T15" fmla="*/ 2147483647 h 3"/>
              <a:gd name="T16" fmla="*/ 2147483647 w 6"/>
              <a:gd name="T17" fmla="*/ 2147483647 h 3"/>
              <a:gd name="T18" fmla="*/ 2147483647 w 6"/>
              <a:gd name="T19" fmla="*/ 2147483647 h 3"/>
              <a:gd name="T20" fmla="*/ 2147483647 w 6"/>
              <a:gd name="T21" fmla="*/ 2147483647 h 3"/>
              <a:gd name="T22" fmla="*/ 2147483647 w 6"/>
              <a:gd name="T23" fmla="*/ 2147483647 h 3"/>
              <a:gd name="T24" fmla="*/ 2147483647 w 6"/>
              <a:gd name="T25" fmla="*/ 2147483647 h 3"/>
              <a:gd name="T26" fmla="*/ 2147483647 w 6"/>
              <a:gd name="T27" fmla="*/ 2147483647 h 3"/>
              <a:gd name="T28" fmla="*/ 2147483647 w 6"/>
              <a:gd name="T29" fmla="*/ 2147483647 h 3"/>
              <a:gd name="T30" fmla="*/ 2147483647 w 6"/>
              <a:gd name="T31" fmla="*/ 2147483647 h 3"/>
              <a:gd name="T32" fmla="*/ 2147483647 w 6"/>
              <a:gd name="T33" fmla="*/ 2147483647 h 3"/>
              <a:gd name="T34" fmla="*/ 2147483647 w 6"/>
              <a:gd name="T35" fmla="*/ 2147483647 h 3"/>
              <a:gd name="T36" fmla="*/ 2147483647 w 6"/>
              <a:gd name="T37" fmla="*/ 2147483647 h 3"/>
              <a:gd name="T38" fmla="*/ 2147483647 w 6"/>
              <a:gd name="T39" fmla="*/ 2147483647 h 3"/>
              <a:gd name="T40" fmla="*/ 2147483647 w 6"/>
              <a:gd name="T41" fmla="*/ 2147483647 h 3"/>
              <a:gd name="T42" fmla="*/ 2147483647 w 6"/>
              <a:gd name="T43" fmla="*/ 2147483647 h 3"/>
              <a:gd name="T44" fmla="*/ 2147483647 w 6"/>
              <a:gd name="T45" fmla="*/ 2147483647 h 3"/>
              <a:gd name="T46" fmla="*/ 2147483647 w 6"/>
              <a:gd name="T47" fmla="*/ 2147483647 h 3"/>
              <a:gd name="T48" fmla="*/ 2147483647 w 6"/>
              <a:gd name="T49" fmla="*/ 2147483647 h 3"/>
              <a:gd name="T50" fmla="*/ 2147483647 w 6"/>
              <a:gd name="T51" fmla="*/ 2147483647 h 3"/>
              <a:gd name="T52" fmla="*/ 2147483647 w 6"/>
              <a:gd name="T53" fmla="*/ 2147483647 h 3"/>
              <a:gd name="T54" fmla="*/ 2147483647 w 6"/>
              <a:gd name="T55" fmla="*/ 2147483647 h 3"/>
              <a:gd name="T56" fmla="*/ 2147483647 w 6"/>
              <a:gd name="T57" fmla="*/ 2147483647 h 3"/>
              <a:gd name="T58" fmla="*/ 2147483647 w 6"/>
              <a:gd name="T59" fmla="*/ 2147483647 h 3"/>
              <a:gd name="T60" fmla="*/ 2147483647 w 6"/>
              <a:gd name="T61" fmla="*/ 2147483647 h 3"/>
              <a:gd name="T62" fmla="*/ 2147483647 w 6"/>
              <a:gd name="T63" fmla="*/ 2147483647 h 3"/>
              <a:gd name="T64" fmla="*/ 2147483647 w 6"/>
              <a:gd name="T65" fmla="*/ 2147483647 h 3"/>
              <a:gd name="T66" fmla="*/ 2147483647 w 6"/>
              <a:gd name="T67" fmla="*/ 2147483647 h 3"/>
              <a:gd name="T68" fmla="*/ 2147483647 w 6"/>
              <a:gd name="T69" fmla="*/ 2147483647 h 3"/>
              <a:gd name="T70" fmla="*/ 2147483647 w 6"/>
              <a:gd name="T71" fmla="*/ 2147483647 h 3"/>
              <a:gd name="T72" fmla="*/ 2147483647 w 6"/>
              <a:gd name="T73" fmla="*/ 2147483647 h 3"/>
              <a:gd name="T74" fmla="*/ 2147483647 w 6"/>
              <a:gd name="T75" fmla="*/ 2147483647 h 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 h="3">
                <a:moveTo>
                  <a:pt x="1" y="3"/>
                </a:moveTo>
                <a:cubicBezTo>
                  <a:pt x="1" y="3"/>
                  <a:pt x="2" y="3"/>
                  <a:pt x="2" y="3"/>
                </a:cubicBezTo>
                <a:cubicBezTo>
                  <a:pt x="2" y="3"/>
                  <a:pt x="2" y="3"/>
                  <a:pt x="2" y="3"/>
                </a:cubicBezTo>
                <a:cubicBezTo>
                  <a:pt x="3" y="3"/>
                  <a:pt x="3" y="3"/>
                  <a:pt x="3" y="3"/>
                </a:cubicBezTo>
                <a:cubicBezTo>
                  <a:pt x="3" y="3"/>
                  <a:pt x="3" y="3"/>
                  <a:pt x="3" y="3"/>
                </a:cubicBezTo>
                <a:cubicBezTo>
                  <a:pt x="3" y="3"/>
                  <a:pt x="3" y="3"/>
                  <a:pt x="3" y="3"/>
                </a:cubicBezTo>
                <a:cubicBezTo>
                  <a:pt x="3" y="3"/>
                  <a:pt x="4" y="3"/>
                  <a:pt x="4" y="3"/>
                </a:cubicBezTo>
                <a:cubicBezTo>
                  <a:pt x="4" y="3"/>
                  <a:pt x="4" y="3"/>
                  <a:pt x="4" y="3"/>
                </a:cubicBezTo>
                <a:cubicBezTo>
                  <a:pt x="4" y="3"/>
                  <a:pt x="4" y="3"/>
                  <a:pt x="4" y="3"/>
                </a:cubicBezTo>
                <a:cubicBezTo>
                  <a:pt x="5" y="3"/>
                  <a:pt x="5" y="3"/>
                  <a:pt x="5" y="3"/>
                </a:cubicBezTo>
                <a:cubicBezTo>
                  <a:pt x="5" y="3"/>
                  <a:pt x="5" y="3"/>
                  <a:pt x="5" y="3"/>
                </a:cubicBezTo>
                <a:cubicBezTo>
                  <a:pt x="4" y="3"/>
                  <a:pt x="4" y="2"/>
                  <a:pt x="4" y="2"/>
                </a:cubicBezTo>
                <a:cubicBezTo>
                  <a:pt x="4" y="2"/>
                  <a:pt x="4" y="2"/>
                  <a:pt x="4" y="2"/>
                </a:cubicBezTo>
                <a:cubicBezTo>
                  <a:pt x="4" y="1"/>
                  <a:pt x="4" y="1"/>
                  <a:pt x="4" y="1"/>
                </a:cubicBezTo>
                <a:cubicBezTo>
                  <a:pt x="5" y="2"/>
                  <a:pt x="4" y="2"/>
                  <a:pt x="4" y="2"/>
                </a:cubicBezTo>
                <a:cubicBezTo>
                  <a:pt x="4" y="2"/>
                  <a:pt x="5" y="2"/>
                  <a:pt x="5" y="3"/>
                </a:cubicBezTo>
                <a:cubicBezTo>
                  <a:pt x="5" y="3"/>
                  <a:pt x="5" y="3"/>
                  <a:pt x="5" y="3"/>
                </a:cubicBezTo>
                <a:cubicBezTo>
                  <a:pt x="6" y="3"/>
                  <a:pt x="6" y="3"/>
                  <a:pt x="6" y="2"/>
                </a:cubicBezTo>
                <a:cubicBezTo>
                  <a:pt x="6" y="2"/>
                  <a:pt x="6" y="2"/>
                  <a:pt x="6" y="2"/>
                </a:cubicBezTo>
                <a:cubicBezTo>
                  <a:pt x="6" y="2"/>
                  <a:pt x="6" y="2"/>
                  <a:pt x="6" y="2"/>
                </a:cubicBezTo>
                <a:cubicBezTo>
                  <a:pt x="6" y="2"/>
                  <a:pt x="5" y="1"/>
                  <a:pt x="5" y="1"/>
                </a:cubicBezTo>
                <a:cubicBezTo>
                  <a:pt x="5" y="1"/>
                  <a:pt x="5" y="1"/>
                  <a:pt x="4" y="1"/>
                </a:cubicBezTo>
                <a:cubicBezTo>
                  <a:pt x="4" y="1"/>
                  <a:pt x="4" y="1"/>
                  <a:pt x="4" y="1"/>
                </a:cubicBezTo>
                <a:cubicBezTo>
                  <a:pt x="3" y="1"/>
                  <a:pt x="3" y="1"/>
                  <a:pt x="3" y="1"/>
                </a:cubicBezTo>
                <a:cubicBezTo>
                  <a:pt x="3" y="0"/>
                  <a:pt x="3" y="1"/>
                  <a:pt x="3" y="1"/>
                </a:cubicBezTo>
                <a:cubicBezTo>
                  <a:pt x="3" y="1"/>
                  <a:pt x="3" y="1"/>
                  <a:pt x="3" y="1"/>
                </a:cubicBezTo>
                <a:cubicBezTo>
                  <a:pt x="3" y="1"/>
                  <a:pt x="3" y="1"/>
                  <a:pt x="3" y="2"/>
                </a:cubicBezTo>
                <a:cubicBezTo>
                  <a:pt x="3" y="2"/>
                  <a:pt x="3" y="1"/>
                  <a:pt x="3" y="1"/>
                </a:cubicBezTo>
                <a:cubicBezTo>
                  <a:pt x="3" y="1"/>
                  <a:pt x="3" y="1"/>
                  <a:pt x="3" y="1"/>
                </a:cubicBezTo>
                <a:cubicBezTo>
                  <a:pt x="2" y="1"/>
                  <a:pt x="2" y="1"/>
                  <a:pt x="2" y="1"/>
                </a:cubicBezTo>
                <a:cubicBezTo>
                  <a:pt x="2" y="1"/>
                  <a:pt x="2" y="1"/>
                  <a:pt x="2" y="1"/>
                </a:cubicBezTo>
                <a:cubicBezTo>
                  <a:pt x="2" y="0"/>
                  <a:pt x="1" y="0"/>
                  <a:pt x="1" y="1"/>
                </a:cubicBezTo>
                <a:cubicBezTo>
                  <a:pt x="1" y="1"/>
                  <a:pt x="1" y="1"/>
                  <a:pt x="1" y="1"/>
                </a:cubicBezTo>
                <a:cubicBezTo>
                  <a:pt x="1" y="1"/>
                  <a:pt x="1" y="1"/>
                  <a:pt x="1" y="1"/>
                </a:cubicBezTo>
                <a:cubicBezTo>
                  <a:pt x="1" y="1"/>
                  <a:pt x="1" y="1"/>
                  <a:pt x="1" y="1"/>
                </a:cubicBezTo>
                <a:cubicBezTo>
                  <a:pt x="1" y="2"/>
                  <a:pt x="1" y="2"/>
                  <a:pt x="1" y="2"/>
                </a:cubicBezTo>
                <a:cubicBezTo>
                  <a:pt x="1" y="2"/>
                  <a:pt x="1" y="2"/>
                  <a:pt x="1" y="2"/>
                </a:cubicBezTo>
                <a:cubicBezTo>
                  <a:pt x="0" y="2"/>
                  <a:pt x="1" y="2"/>
                  <a:pt x="1" y="3"/>
                </a:cubicBezTo>
                <a:close/>
              </a:path>
            </a:pathLst>
          </a:custGeom>
          <a:solidFill>
            <a:srgbClr val="1570C1"/>
          </a:solidFill>
          <a:ln>
            <a:noFill/>
          </a:ln>
        </p:spPr>
        <p:txBody>
          <a:bodyPr/>
          <a:lstStyle/>
          <a:p>
            <a:endParaRPr lang="zh-CN" altLang="en-US"/>
          </a:p>
        </p:txBody>
      </p:sp>
      <p:sp>
        <p:nvSpPr>
          <p:cNvPr id="120" name="Freeform 113"/>
          <p:cNvSpPr>
            <a:spLocks/>
          </p:cNvSpPr>
          <p:nvPr/>
        </p:nvSpPr>
        <p:spPr bwMode="auto">
          <a:xfrm>
            <a:off x="6475810" y="1285875"/>
            <a:ext cx="72628" cy="25004"/>
          </a:xfrm>
          <a:custGeom>
            <a:avLst/>
            <a:gdLst>
              <a:gd name="T0" fmla="*/ 0 w 3"/>
              <a:gd name="T1" fmla="*/ 0 h 1"/>
              <a:gd name="T2" fmla="*/ 2147483647 w 3"/>
              <a:gd name="T3" fmla="*/ 2147483647 h 1"/>
              <a:gd name="T4" fmla="*/ 2147483647 w 3"/>
              <a:gd name="T5" fmla="*/ 2147483647 h 1"/>
              <a:gd name="T6" fmla="*/ 2147483647 w 3"/>
              <a:gd name="T7" fmla="*/ 2147483647 h 1"/>
              <a:gd name="T8" fmla="*/ 2147483647 w 3"/>
              <a:gd name="T9" fmla="*/ 2147483647 h 1"/>
              <a:gd name="T10" fmla="*/ 2147483647 w 3"/>
              <a:gd name="T11" fmla="*/ 2147483647 h 1"/>
              <a:gd name="T12" fmla="*/ 2147483647 w 3"/>
              <a:gd name="T13" fmla="*/ 2147483647 h 1"/>
              <a:gd name="T14" fmla="*/ 2147483647 w 3"/>
              <a:gd name="T15" fmla="*/ 2147483647 h 1"/>
              <a:gd name="T16" fmla="*/ 2147483647 w 3"/>
              <a:gd name="T17" fmla="*/ 0 h 1"/>
              <a:gd name="T18" fmla="*/ 2147483647 w 3"/>
              <a:gd name="T19" fmla="*/ 0 h 1"/>
              <a:gd name="T20" fmla="*/ 2147483647 w 3"/>
              <a:gd name="T21" fmla="*/ 0 h 1"/>
              <a:gd name="T22" fmla="*/ 2147483647 w 3"/>
              <a:gd name="T23" fmla="*/ 0 h 1"/>
              <a:gd name="T24" fmla="*/ 0 w 3"/>
              <a:gd name="T25" fmla="*/ 0 h 1"/>
              <a:gd name="T26" fmla="*/ 0 w 3"/>
              <a:gd name="T27" fmla="*/ 0 h 1"/>
              <a:gd name="T28" fmla="*/ 0 w 3"/>
              <a:gd name="T29" fmla="*/ 0 h 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 h="1">
                <a:moveTo>
                  <a:pt x="0" y="0"/>
                </a:moveTo>
                <a:cubicBezTo>
                  <a:pt x="0" y="0"/>
                  <a:pt x="0" y="1"/>
                  <a:pt x="1" y="1"/>
                </a:cubicBezTo>
                <a:cubicBezTo>
                  <a:pt x="1" y="1"/>
                  <a:pt x="1" y="1"/>
                  <a:pt x="1" y="1"/>
                </a:cubicBezTo>
                <a:cubicBezTo>
                  <a:pt x="2" y="1"/>
                  <a:pt x="2" y="1"/>
                  <a:pt x="2" y="1"/>
                </a:cubicBezTo>
                <a:cubicBezTo>
                  <a:pt x="2" y="1"/>
                  <a:pt x="2" y="1"/>
                  <a:pt x="2" y="1"/>
                </a:cubicBezTo>
                <a:cubicBezTo>
                  <a:pt x="2" y="1"/>
                  <a:pt x="2" y="1"/>
                  <a:pt x="2" y="1"/>
                </a:cubicBezTo>
                <a:cubicBezTo>
                  <a:pt x="3" y="1"/>
                  <a:pt x="3" y="1"/>
                  <a:pt x="3" y="1"/>
                </a:cubicBezTo>
                <a:cubicBezTo>
                  <a:pt x="3" y="1"/>
                  <a:pt x="3" y="1"/>
                  <a:pt x="3" y="1"/>
                </a:cubicBezTo>
                <a:cubicBezTo>
                  <a:pt x="2" y="1"/>
                  <a:pt x="2" y="0"/>
                  <a:pt x="2" y="0"/>
                </a:cubicBezTo>
                <a:cubicBezTo>
                  <a:pt x="1" y="0"/>
                  <a:pt x="1" y="0"/>
                  <a:pt x="1" y="0"/>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lose/>
              </a:path>
            </a:pathLst>
          </a:custGeom>
          <a:solidFill>
            <a:srgbClr val="1570C1"/>
          </a:solidFill>
          <a:ln>
            <a:noFill/>
          </a:ln>
        </p:spPr>
        <p:txBody>
          <a:bodyPr/>
          <a:lstStyle/>
          <a:p>
            <a:endParaRPr lang="zh-CN" altLang="en-US"/>
          </a:p>
        </p:txBody>
      </p:sp>
      <p:sp>
        <p:nvSpPr>
          <p:cNvPr id="121" name="Freeform 114"/>
          <p:cNvSpPr>
            <a:spLocks/>
          </p:cNvSpPr>
          <p:nvPr/>
        </p:nvSpPr>
        <p:spPr bwMode="auto">
          <a:xfrm>
            <a:off x="6305550" y="1334691"/>
            <a:ext cx="23813" cy="25003"/>
          </a:xfrm>
          <a:custGeom>
            <a:avLst/>
            <a:gdLst>
              <a:gd name="T0" fmla="*/ 2147483647 w 1"/>
              <a:gd name="T1" fmla="*/ 2147483647 h 1"/>
              <a:gd name="T2" fmla="*/ 0 w 1"/>
              <a:gd name="T3" fmla="*/ 0 h 1"/>
              <a:gd name="T4" fmla="*/ 2147483647 w 1"/>
              <a:gd name="T5" fmla="*/ 2147483647 h 1"/>
              <a:gd name="T6" fmla="*/ 0 60000 65536"/>
              <a:gd name="T7" fmla="*/ 0 60000 65536"/>
              <a:gd name="T8" fmla="*/ 0 60000 65536"/>
            </a:gdLst>
            <a:ahLst/>
            <a:cxnLst>
              <a:cxn ang="T6">
                <a:pos x="T0" y="T1"/>
              </a:cxn>
              <a:cxn ang="T7">
                <a:pos x="T2" y="T3"/>
              </a:cxn>
              <a:cxn ang="T8">
                <a:pos x="T4" y="T5"/>
              </a:cxn>
            </a:cxnLst>
            <a:rect l="0" t="0" r="r" b="b"/>
            <a:pathLst>
              <a:path w="1" h="1">
                <a:moveTo>
                  <a:pt x="1" y="1"/>
                </a:moveTo>
                <a:cubicBezTo>
                  <a:pt x="1" y="1"/>
                  <a:pt x="1" y="0"/>
                  <a:pt x="0" y="0"/>
                </a:cubicBezTo>
                <a:cubicBezTo>
                  <a:pt x="0" y="0"/>
                  <a:pt x="1" y="1"/>
                  <a:pt x="1" y="1"/>
                </a:cubicBezTo>
                <a:close/>
              </a:path>
            </a:pathLst>
          </a:custGeom>
          <a:solidFill>
            <a:srgbClr val="1570C1"/>
          </a:solidFill>
          <a:ln>
            <a:noFill/>
          </a:ln>
        </p:spPr>
        <p:txBody>
          <a:bodyPr/>
          <a:lstStyle/>
          <a:p>
            <a:endParaRPr lang="zh-CN" altLang="en-US"/>
          </a:p>
        </p:txBody>
      </p:sp>
      <p:sp>
        <p:nvSpPr>
          <p:cNvPr id="122" name="Freeform 115"/>
          <p:cNvSpPr>
            <a:spLocks/>
          </p:cNvSpPr>
          <p:nvPr/>
        </p:nvSpPr>
        <p:spPr bwMode="auto">
          <a:xfrm>
            <a:off x="6887766" y="1506141"/>
            <a:ext cx="0" cy="25003"/>
          </a:xfrm>
          <a:custGeom>
            <a:avLst/>
            <a:gdLst>
              <a:gd name="T0" fmla="*/ 2147483647 h 1"/>
              <a:gd name="T1" fmla="*/ 2147483647 h 1"/>
              <a:gd name="T2" fmla="*/ 0 h 1"/>
              <a:gd name="T3" fmla="*/ 0 h 1"/>
              <a:gd name="T4" fmla="*/ 2147483647 h 1"/>
              <a:gd name="T5" fmla="*/ 0 60000 65536"/>
              <a:gd name="T6" fmla="*/ 0 60000 65536"/>
              <a:gd name="T7" fmla="*/ 0 60000 65536"/>
              <a:gd name="T8" fmla="*/ 0 60000 65536"/>
              <a:gd name="T9" fmla="*/ 0 60000 65536"/>
            </a:gdLst>
            <a:ahLst/>
            <a:cxnLst>
              <a:cxn ang="T5">
                <a:pos x="0" y="T0"/>
              </a:cxn>
              <a:cxn ang="T6">
                <a:pos x="0" y="T1"/>
              </a:cxn>
              <a:cxn ang="T7">
                <a:pos x="0" y="T2"/>
              </a:cxn>
              <a:cxn ang="T8">
                <a:pos x="0" y="T3"/>
              </a:cxn>
              <a:cxn ang="T9">
                <a:pos x="0" y="T4"/>
              </a:cxn>
            </a:cxnLst>
            <a:rect l="0" t="0" r="r" b="b"/>
            <a:pathLst>
              <a:path h="1">
                <a:moveTo>
                  <a:pt x="0" y="1"/>
                </a:moveTo>
                <a:cubicBezTo>
                  <a:pt x="0" y="1"/>
                  <a:pt x="0" y="1"/>
                  <a:pt x="0" y="1"/>
                </a:cubicBezTo>
                <a:cubicBezTo>
                  <a:pt x="0" y="1"/>
                  <a:pt x="0" y="0"/>
                  <a:pt x="0" y="0"/>
                </a:cubicBezTo>
                <a:cubicBezTo>
                  <a:pt x="0" y="0"/>
                  <a:pt x="0" y="0"/>
                  <a:pt x="0" y="0"/>
                </a:cubicBezTo>
                <a:cubicBezTo>
                  <a:pt x="0" y="0"/>
                  <a:pt x="0" y="0"/>
                  <a:pt x="0" y="1"/>
                </a:cubicBezTo>
                <a:close/>
              </a:path>
            </a:pathLst>
          </a:custGeom>
          <a:solidFill>
            <a:srgbClr val="1570C1"/>
          </a:solidFill>
          <a:ln>
            <a:noFill/>
          </a:ln>
        </p:spPr>
        <p:txBody>
          <a:bodyPr/>
          <a:lstStyle/>
          <a:p>
            <a:endParaRPr lang="zh-CN" altLang="en-US"/>
          </a:p>
        </p:txBody>
      </p:sp>
      <p:sp>
        <p:nvSpPr>
          <p:cNvPr id="123" name="Freeform 116"/>
          <p:cNvSpPr>
            <a:spLocks/>
          </p:cNvSpPr>
          <p:nvPr/>
        </p:nvSpPr>
        <p:spPr bwMode="auto">
          <a:xfrm>
            <a:off x="7033022" y="1457325"/>
            <a:ext cx="47625" cy="25004"/>
          </a:xfrm>
          <a:custGeom>
            <a:avLst/>
            <a:gdLst>
              <a:gd name="T0" fmla="*/ 2147483647 w 2"/>
              <a:gd name="T1" fmla="*/ 2147483647 h 1"/>
              <a:gd name="T2" fmla="*/ 2147483647 w 2"/>
              <a:gd name="T3" fmla="*/ 2147483647 h 1"/>
              <a:gd name="T4" fmla="*/ 2147483647 w 2"/>
              <a:gd name="T5" fmla="*/ 0 h 1"/>
              <a:gd name="T6" fmla="*/ 2147483647 w 2"/>
              <a:gd name="T7" fmla="*/ 0 h 1"/>
              <a:gd name="T8" fmla="*/ 0 w 2"/>
              <a:gd name="T9" fmla="*/ 0 h 1"/>
              <a:gd name="T10" fmla="*/ 2147483647 w 2"/>
              <a:gd name="T11" fmla="*/ 2147483647 h 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 h="1">
                <a:moveTo>
                  <a:pt x="1" y="1"/>
                </a:moveTo>
                <a:cubicBezTo>
                  <a:pt x="1" y="1"/>
                  <a:pt x="2" y="1"/>
                  <a:pt x="2" y="1"/>
                </a:cubicBezTo>
                <a:cubicBezTo>
                  <a:pt x="2" y="1"/>
                  <a:pt x="2" y="0"/>
                  <a:pt x="2" y="0"/>
                </a:cubicBezTo>
                <a:cubicBezTo>
                  <a:pt x="2" y="0"/>
                  <a:pt x="2" y="0"/>
                  <a:pt x="1" y="0"/>
                </a:cubicBezTo>
                <a:cubicBezTo>
                  <a:pt x="1" y="0"/>
                  <a:pt x="1" y="0"/>
                  <a:pt x="0" y="0"/>
                </a:cubicBezTo>
                <a:cubicBezTo>
                  <a:pt x="0" y="0"/>
                  <a:pt x="0" y="1"/>
                  <a:pt x="1" y="1"/>
                </a:cubicBezTo>
                <a:close/>
              </a:path>
            </a:pathLst>
          </a:custGeom>
          <a:solidFill>
            <a:srgbClr val="1570C1"/>
          </a:solidFill>
          <a:ln>
            <a:noFill/>
          </a:ln>
        </p:spPr>
        <p:txBody>
          <a:bodyPr/>
          <a:lstStyle/>
          <a:p>
            <a:endParaRPr lang="zh-CN" altLang="en-US"/>
          </a:p>
        </p:txBody>
      </p:sp>
      <p:sp>
        <p:nvSpPr>
          <p:cNvPr id="124" name="Freeform 117"/>
          <p:cNvSpPr>
            <a:spLocks/>
          </p:cNvSpPr>
          <p:nvPr/>
        </p:nvSpPr>
        <p:spPr bwMode="auto">
          <a:xfrm>
            <a:off x="5020867" y="1359694"/>
            <a:ext cx="96440" cy="122635"/>
          </a:xfrm>
          <a:custGeom>
            <a:avLst/>
            <a:gdLst>
              <a:gd name="T0" fmla="*/ 0 w 4"/>
              <a:gd name="T1" fmla="*/ 2147483647 h 5"/>
              <a:gd name="T2" fmla="*/ 2147483647 w 4"/>
              <a:gd name="T3" fmla="*/ 2147483647 h 5"/>
              <a:gd name="T4" fmla="*/ 2147483647 w 4"/>
              <a:gd name="T5" fmla="*/ 2147483647 h 5"/>
              <a:gd name="T6" fmla="*/ 2147483647 w 4"/>
              <a:gd name="T7" fmla="*/ 2147483647 h 5"/>
              <a:gd name="T8" fmla="*/ 2147483647 w 4"/>
              <a:gd name="T9" fmla="*/ 2147483647 h 5"/>
              <a:gd name="T10" fmla="*/ 2147483647 w 4"/>
              <a:gd name="T11" fmla="*/ 2147483647 h 5"/>
              <a:gd name="T12" fmla="*/ 2147483647 w 4"/>
              <a:gd name="T13" fmla="*/ 2147483647 h 5"/>
              <a:gd name="T14" fmla="*/ 2147483647 w 4"/>
              <a:gd name="T15" fmla="*/ 2147483647 h 5"/>
              <a:gd name="T16" fmla="*/ 2147483647 w 4"/>
              <a:gd name="T17" fmla="*/ 2147483647 h 5"/>
              <a:gd name="T18" fmla="*/ 2147483647 w 4"/>
              <a:gd name="T19" fmla="*/ 2147483647 h 5"/>
              <a:gd name="T20" fmla="*/ 2147483647 w 4"/>
              <a:gd name="T21" fmla="*/ 2147483647 h 5"/>
              <a:gd name="T22" fmla="*/ 2147483647 w 4"/>
              <a:gd name="T23" fmla="*/ 2147483647 h 5"/>
              <a:gd name="T24" fmla="*/ 2147483647 w 4"/>
              <a:gd name="T25" fmla="*/ 2147483647 h 5"/>
              <a:gd name="T26" fmla="*/ 2147483647 w 4"/>
              <a:gd name="T27" fmla="*/ 2147483647 h 5"/>
              <a:gd name="T28" fmla="*/ 2147483647 w 4"/>
              <a:gd name="T29" fmla="*/ 2147483647 h 5"/>
              <a:gd name="T30" fmla="*/ 2147483647 w 4"/>
              <a:gd name="T31" fmla="*/ 2147483647 h 5"/>
              <a:gd name="T32" fmla="*/ 2147483647 w 4"/>
              <a:gd name="T33" fmla="*/ 2147483647 h 5"/>
              <a:gd name="T34" fmla="*/ 2147483647 w 4"/>
              <a:gd name="T35" fmla="*/ 2147483647 h 5"/>
              <a:gd name="T36" fmla="*/ 2147483647 w 4"/>
              <a:gd name="T37" fmla="*/ 2147483647 h 5"/>
              <a:gd name="T38" fmla="*/ 2147483647 w 4"/>
              <a:gd name="T39" fmla="*/ 2147483647 h 5"/>
              <a:gd name="T40" fmla="*/ 2147483647 w 4"/>
              <a:gd name="T41" fmla="*/ 2147483647 h 5"/>
              <a:gd name="T42" fmla="*/ 2147483647 w 4"/>
              <a:gd name="T43" fmla="*/ 2147483647 h 5"/>
              <a:gd name="T44" fmla="*/ 2147483647 w 4"/>
              <a:gd name="T45" fmla="*/ 2147483647 h 5"/>
              <a:gd name="T46" fmla="*/ 2147483647 w 4"/>
              <a:gd name="T47" fmla="*/ 2147483647 h 5"/>
              <a:gd name="T48" fmla="*/ 2147483647 w 4"/>
              <a:gd name="T49" fmla="*/ 2147483647 h 5"/>
              <a:gd name="T50" fmla="*/ 2147483647 w 4"/>
              <a:gd name="T51" fmla="*/ 2147483647 h 5"/>
              <a:gd name="T52" fmla="*/ 2147483647 w 4"/>
              <a:gd name="T53" fmla="*/ 2147483647 h 5"/>
              <a:gd name="T54" fmla="*/ 2147483647 w 4"/>
              <a:gd name="T55" fmla="*/ 2147483647 h 5"/>
              <a:gd name="T56" fmla="*/ 2147483647 w 4"/>
              <a:gd name="T57" fmla="*/ 2147483647 h 5"/>
              <a:gd name="T58" fmla="*/ 2147483647 w 4"/>
              <a:gd name="T59" fmla="*/ 2147483647 h 5"/>
              <a:gd name="T60" fmla="*/ 2147483647 w 4"/>
              <a:gd name="T61" fmla="*/ 2147483647 h 5"/>
              <a:gd name="T62" fmla="*/ 2147483647 w 4"/>
              <a:gd name="T63" fmla="*/ 0 h 5"/>
              <a:gd name="T64" fmla="*/ 2147483647 w 4"/>
              <a:gd name="T65" fmla="*/ 0 h 5"/>
              <a:gd name="T66" fmla="*/ 2147483647 w 4"/>
              <a:gd name="T67" fmla="*/ 0 h 5"/>
              <a:gd name="T68" fmla="*/ 2147483647 w 4"/>
              <a:gd name="T69" fmla="*/ 0 h 5"/>
              <a:gd name="T70" fmla="*/ 2147483647 w 4"/>
              <a:gd name="T71" fmla="*/ 0 h 5"/>
              <a:gd name="T72" fmla="*/ 2147483647 w 4"/>
              <a:gd name="T73" fmla="*/ 2147483647 h 5"/>
              <a:gd name="T74" fmla="*/ 2147483647 w 4"/>
              <a:gd name="T75" fmla="*/ 2147483647 h 5"/>
              <a:gd name="T76" fmla="*/ 2147483647 w 4"/>
              <a:gd name="T77" fmla="*/ 2147483647 h 5"/>
              <a:gd name="T78" fmla="*/ 0 w 4"/>
              <a:gd name="T79" fmla="*/ 2147483647 h 5"/>
              <a:gd name="T80" fmla="*/ 0 w 4"/>
              <a:gd name="T81" fmla="*/ 2147483647 h 5"/>
              <a:gd name="T82" fmla="*/ 2147483647 w 4"/>
              <a:gd name="T83" fmla="*/ 2147483647 h 5"/>
              <a:gd name="T84" fmla="*/ 2147483647 w 4"/>
              <a:gd name="T85" fmla="*/ 2147483647 h 5"/>
              <a:gd name="T86" fmla="*/ 0 w 4"/>
              <a:gd name="T87" fmla="*/ 2147483647 h 5"/>
              <a:gd name="T88" fmla="*/ 2147483647 w 4"/>
              <a:gd name="T89" fmla="*/ 2147483647 h 5"/>
              <a:gd name="T90" fmla="*/ 0 w 4"/>
              <a:gd name="T91" fmla="*/ 2147483647 h 5"/>
              <a:gd name="T92" fmla="*/ 0 w 4"/>
              <a:gd name="T93" fmla="*/ 2147483647 h 5"/>
              <a:gd name="T94" fmla="*/ 0 w 4"/>
              <a:gd name="T95" fmla="*/ 2147483647 h 5"/>
              <a:gd name="T96" fmla="*/ 0 w 4"/>
              <a:gd name="T97" fmla="*/ 2147483647 h 5"/>
              <a:gd name="T98" fmla="*/ 0 w 4"/>
              <a:gd name="T99" fmla="*/ 2147483647 h 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 h="5">
                <a:moveTo>
                  <a:pt x="0" y="4"/>
                </a:moveTo>
                <a:cubicBezTo>
                  <a:pt x="0"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5"/>
                  <a:pt x="1" y="5"/>
                </a:cubicBezTo>
                <a:cubicBezTo>
                  <a:pt x="1" y="5"/>
                  <a:pt x="2" y="5"/>
                  <a:pt x="2" y="5"/>
                </a:cubicBezTo>
                <a:cubicBezTo>
                  <a:pt x="2" y="5"/>
                  <a:pt x="2" y="5"/>
                  <a:pt x="2" y="5"/>
                </a:cubicBezTo>
                <a:cubicBezTo>
                  <a:pt x="3" y="5"/>
                  <a:pt x="3" y="5"/>
                  <a:pt x="3" y="5"/>
                </a:cubicBezTo>
                <a:cubicBezTo>
                  <a:pt x="3" y="5"/>
                  <a:pt x="3" y="5"/>
                  <a:pt x="3" y="5"/>
                </a:cubicBezTo>
                <a:cubicBezTo>
                  <a:pt x="3" y="5"/>
                  <a:pt x="3" y="5"/>
                  <a:pt x="3" y="5"/>
                </a:cubicBezTo>
                <a:cubicBezTo>
                  <a:pt x="3" y="5"/>
                  <a:pt x="3" y="5"/>
                  <a:pt x="4" y="5"/>
                </a:cubicBezTo>
                <a:cubicBezTo>
                  <a:pt x="4" y="5"/>
                  <a:pt x="4" y="5"/>
                  <a:pt x="4" y="5"/>
                </a:cubicBezTo>
                <a:cubicBezTo>
                  <a:pt x="4" y="5"/>
                  <a:pt x="4" y="5"/>
                  <a:pt x="4" y="5"/>
                </a:cubicBezTo>
                <a:cubicBezTo>
                  <a:pt x="4" y="5"/>
                  <a:pt x="4" y="5"/>
                  <a:pt x="4" y="5"/>
                </a:cubicBezTo>
                <a:cubicBezTo>
                  <a:pt x="4" y="5"/>
                  <a:pt x="3" y="5"/>
                  <a:pt x="3" y="5"/>
                </a:cubicBezTo>
                <a:cubicBezTo>
                  <a:pt x="3" y="4"/>
                  <a:pt x="3" y="4"/>
                  <a:pt x="3" y="4"/>
                </a:cubicBezTo>
                <a:cubicBezTo>
                  <a:pt x="3" y="4"/>
                  <a:pt x="3" y="4"/>
                  <a:pt x="3" y="4"/>
                </a:cubicBezTo>
                <a:cubicBezTo>
                  <a:pt x="3" y="4"/>
                  <a:pt x="3" y="4"/>
                  <a:pt x="3" y="3"/>
                </a:cubicBezTo>
                <a:cubicBezTo>
                  <a:pt x="2" y="3"/>
                  <a:pt x="2" y="3"/>
                  <a:pt x="2" y="3"/>
                </a:cubicBezTo>
                <a:cubicBezTo>
                  <a:pt x="2" y="3"/>
                  <a:pt x="2" y="3"/>
                  <a:pt x="2" y="3"/>
                </a:cubicBezTo>
                <a:cubicBezTo>
                  <a:pt x="3" y="3"/>
                  <a:pt x="2" y="2"/>
                  <a:pt x="2" y="2"/>
                </a:cubicBezTo>
                <a:cubicBezTo>
                  <a:pt x="2" y="2"/>
                  <a:pt x="2" y="2"/>
                  <a:pt x="2" y="2"/>
                </a:cubicBezTo>
                <a:cubicBezTo>
                  <a:pt x="2" y="2"/>
                  <a:pt x="2" y="2"/>
                  <a:pt x="2" y="2"/>
                </a:cubicBezTo>
                <a:cubicBezTo>
                  <a:pt x="2" y="2"/>
                  <a:pt x="3" y="2"/>
                  <a:pt x="3" y="2"/>
                </a:cubicBezTo>
                <a:cubicBezTo>
                  <a:pt x="3" y="1"/>
                  <a:pt x="2" y="1"/>
                  <a:pt x="2" y="1"/>
                </a:cubicBezTo>
                <a:cubicBezTo>
                  <a:pt x="2" y="1"/>
                  <a:pt x="3" y="1"/>
                  <a:pt x="3" y="1"/>
                </a:cubicBezTo>
                <a:cubicBezTo>
                  <a:pt x="3" y="1"/>
                  <a:pt x="3" y="1"/>
                  <a:pt x="3" y="1"/>
                </a:cubicBezTo>
                <a:cubicBezTo>
                  <a:pt x="3" y="1"/>
                  <a:pt x="3" y="1"/>
                  <a:pt x="3" y="1"/>
                </a:cubicBezTo>
                <a:cubicBezTo>
                  <a:pt x="3" y="1"/>
                  <a:pt x="3" y="1"/>
                  <a:pt x="3" y="1"/>
                </a:cubicBezTo>
                <a:cubicBezTo>
                  <a:pt x="3" y="1"/>
                  <a:pt x="3" y="1"/>
                  <a:pt x="3" y="0"/>
                </a:cubicBezTo>
                <a:cubicBezTo>
                  <a:pt x="2" y="0"/>
                  <a:pt x="2" y="0"/>
                  <a:pt x="2" y="0"/>
                </a:cubicBezTo>
                <a:cubicBezTo>
                  <a:pt x="2" y="0"/>
                  <a:pt x="2" y="0"/>
                  <a:pt x="2" y="0"/>
                </a:cubicBezTo>
                <a:cubicBezTo>
                  <a:pt x="2" y="0"/>
                  <a:pt x="2" y="0"/>
                  <a:pt x="2" y="0"/>
                </a:cubicBezTo>
                <a:cubicBezTo>
                  <a:pt x="2" y="0"/>
                  <a:pt x="1" y="0"/>
                  <a:pt x="1" y="0"/>
                </a:cubicBezTo>
                <a:cubicBezTo>
                  <a:pt x="1" y="0"/>
                  <a:pt x="1" y="1"/>
                  <a:pt x="1" y="1"/>
                </a:cubicBezTo>
                <a:cubicBezTo>
                  <a:pt x="1" y="1"/>
                  <a:pt x="1" y="1"/>
                  <a:pt x="1" y="1"/>
                </a:cubicBezTo>
                <a:cubicBezTo>
                  <a:pt x="1" y="1"/>
                  <a:pt x="1" y="1"/>
                  <a:pt x="1" y="1"/>
                </a:cubicBezTo>
                <a:cubicBezTo>
                  <a:pt x="1" y="1"/>
                  <a:pt x="1" y="1"/>
                  <a:pt x="0" y="1"/>
                </a:cubicBezTo>
                <a:cubicBezTo>
                  <a:pt x="0" y="1"/>
                  <a:pt x="0" y="1"/>
                  <a:pt x="0" y="2"/>
                </a:cubicBezTo>
                <a:cubicBezTo>
                  <a:pt x="1" y="2"/>
                  <a:pt x="1" y="2"/>
                  <a:pt x="1" y="2"/>
                </a:cubicBezTo>
                <a:cubicBezTo>
                  <a:pt x="1" y="2"/>
                  <a:pt x="1" y="2"/>
                  <a:pt x="1" y="2"/>
                </a:cubicBezTo>
                <a:cubicBezTo>
                  <a:pt x="1" y="2"/>
                  <a:pt x="0" y="2"/>
                  <a:pt x="0" y="2"/>
                </a:cubicBezTo>
                <a:cubicBezTo>
                  <a:pt x="0" y="3"/>
                  <a:pt x="1" y="3"/>
                  <a:pt x="1" y="3"/>
                </a:cubicBezTo>
                <a:cubicBezTo>
                  <a:pt x="1" y="3"/>
                  <a:pt x="0" y="3"/>
                  <a:pt x="0" y="3"/>
                </a:cubicBezTo>
                <a:cubicBezTo>
                  <a:pt x="0" y="2"/>
                  <a:pt x="0" y="3"/>
                  <a:pt x="0" y="3"/>
                </a:cubicBezTo>
                <a:cubicBezTo>
                  <a:pt x="0" y="3"/>
                  <a:pt x="0" y="3"/>
                  <a:pt x="0" y="3"/>
                </a:cubicBezTo>
                <a:cubicBezTo>
                  <a:pt x="0" y="3"/>
                  <a:pt x="0" y="3"/>
                  <a:pt x="0" y="3"/>
                </a:cubicBezTo>
                <a:cubicBezTo>
                  <a:pt x="0" y="3"/>
                  <a:pt x="0" y="4"/>
                  <a:pt x="0" y="4"/>
                </a:cubicBezTo>
                <a:close/>
              </a:path>
            </a:pathLst>
          </a:custGeom>
          <a:solidFill>
            <a:srgbClr val="1570C1"/>
          </a:solidFill>
          <a:ln>
            <a:noFill/>
          </a:ln>
        </p:spPr>
        <p:txBody>
          <a:bodyPr/>
          <a:lstStyle/>
          <a:p>
            <a:endParaRPr lang="zh-CN" altLang="en-US"/>
          </a:p>
        </p:txBody>
      </p:sp>
      <p:sp>
        <p:nvSpPr>
          <p:cNvPr id="125" name="Freeform 118"/>
          <p:cNvSpPr>
            <a:spLocks/>
          </p:cNvSpPr>
          <p:nvPr/>
        </p:nvSpPr>
        <p:spPr bwMode="auto">
          <a:xfrm>
            <a:off x="5020866" y="1457325"/>
            <a:ext cx="23813" cy="25004"/>
          </a:xfrm>
          <a:custGeom>
            <a:avLst/>
            <a:gdLst>
              <a:gd name="T0" fmla="*/ 2147483647 w 1"/>
              <a:gd name="T1" fmla="*/ 0 h 1"/>
              <a:gd name="T2" fmla="*/ 2147483647 w 1"/>
              <a:gd name="T3" fmla="*/ 0 h 1"/>
              <a:gd name="T4" fmla="*/ 2147483647 w 1"/>
              <a:gd name="T5" fmla="*/ 2147483647 h 1"/>
              <a:gd name="T6" fmla="*/ 2147483647 w 1"/>
              <a:gd name="T7" fmla="*/ 0 h 1"/>
              <a:gd name="T8" fmla="*/ 2147483647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1" y="0"/>
                </a:moveTo>
                <a:cubicBezTo>
                  <a:pt x="0" y="0"/>
                  <a:pt x="0" y="0"/>
                  <a:pt x="1" y="0"/>
                </a:cubicBezTo>
                <a:cubicBezTo>
                  <a:pt x="1" y="0"/>
                  <a:pt x="1" y="1"/>
                  <a:pt x="1" y="1"/>
                </a:cubicBezTo>
                <a:cubicBezTo>
                  <a:pt x="1" y="1"/>
                  <a:pt x="1" y="0"/>
                  <a:pt x="1" y="0"/>
                </a:cubicBezTo>
                <a:cubicBezTo>
                  <a:pt x="1" y="0"/>
                  <a:pt x="1" y="0"/>
                  <a:pt x="1" y="0"/>
                </a:cubicBezTo>
                <a:close/>
              </a:path>
            </a:pathLst>
          </a:custGeom>
          <a:solidFill>
            <a:srgbClr val="1570C1"/>
          </a:solidFill>
          <a:ln>
            <a:noFill/>
          </a:ln>
        </p:spPr>
        <p:txBody>
          <a:bodyPr/>
          <a:lstStyle/>
          <a:p>
            <a:endParaRPr lang="zh-CN" altLang="en-US"/>
          </a:p>
        </p:txBody>
      </p:sp>
      <p:sp>
        <p:nvSpPr>
          <p:cNvPr id="126" name="Freeform 119"/>
          <p:cNvSpPr>
            <a:spLocks/>
          </p:cNvSpPr>
          <p:nvPr/>
        </p:nvSpPr>
        <p:spPr bwMode="auto">
          <a:xfrm>
            <a:off x="5044679" y="1189435"/>
            <a:ext cx="219075" cy="170259"/>
          </a:xfrm>
          <a:custGeom>
            <a:avLst/>
            <a:gdLst>
              <a:gd name="T0" fmla="*/ 0 w 9"/>
              <a:gd name="T1" fmla="*/ 2147483647 h 7"/>
              <a:gd name="T2" fmla="*/ 2147483647 w 9"/>
              <a:gd name="T3" fmla="*/ 2147483647 h 7"/>
              <a:gd name="T4" fmla="*/ 2147483647 w 9"/>
              <a:gd name="T5" fmla="*/ 2147483647 h 7"/>
              <a:gd name="T6" fmla="*/ 2147483647 w 9"/>
              <a:gd name="T7" fmla="*/ 2147483647 h 7"/>
              <a:gd name="T8" fmla="*/ 2147483647 w 9"/>
              <a:gd name="T9" fmla="*/ 2147483647 h 7"/>
              <a:gd name="T10" fmla="*/ 2147483647 w 9"/>
              <a:gd name="T11" fmla="*/ 2147483647 h 7"/>
              <a:gd name="T12" fmla="*/ 2147483647 w 9"/>
              <a:gd name="T13" fmla="*/ 2147483647 h 7"/>
              <a:gd name="T14" fmla="*/ 2147483647 w 9"/>
              <a:gd name="T15" fmla="*/ 2147483647 h 7"/>
              <a:gd name="T16" fmla="*/ 2147483647 w 9"/>
              <a:gd name="T17" fmla="*/ 2147483647 h 7"/>
              <a:gd name="T18" fmla="*/ 2147483647 w 9"/>
              <a:gd name="T19" fmla="*/ 2147483647 h 7"/>
              <a:gd name="T20" fmla="*/ 2147483647 w 9"/>
              <a:gd name="T21" fmla="*/ 2147483647 h 7"/>
              <a:gd name="T22" fmla="*/ 2147483647 w 9"/>
              <a:gd name="T23" fmla="*/ 2147483647 h 7"/>
              <a:gd name="T24" fmla="*/ 2147483647 w 9"/>
              <a:gd name="T25" fmla="*/ 2147483647 h 7"/>
              <a:gd name="T26" fmla="*/ 2147483647 w 9"/>
              <a:gd name="T27" fmla="*/ 2147483647 h 7"/>
              <a:gd name="T28" fmla="*/ 2147483647 w 9"/>
              <a:gd name="T29" fmla="*/ 2147483647 h 7"/>
              <a:gd name="T30" fmla="*/ 2147483647 w 9"/>
              <a:gd name="T31" fmla="*/ 2147483647 h 7"/>
              <a:gd name="T32" fmla="*/ 2147483647 w 9"/>
              <a:gd name="T33" fmla="*/ 2147483647 h 7"/>
              <a:gd name="T34" fmla="*/ 2147483647 w 9"/>
              <a:gd name="T35" fmla="*/ 2147483647 h 7"/>
              <a:gd name="T36" fmla="*/ 2147483647 w 9"/>
              <a:gd name="T37" fmla="*/ 2147483647 h 7"/>
              <a:gd name="T38" fmla="*/ 2147483647 w 9"/>
              <a:gd name="T39" fmla="*/ 2147483647 h 7"/>
              <a:gd name="T40" fmla="*/ 2147483647 w 9"/>
              <a:gd name="T41" fmla="*/ 2147483647 h 7"/>
              <a:gd name="T42" fmla="*/ 2147483647 w 9"/>
              <a:gd name="T43" fmla="*/ 2147483647 h 7"/>
              <a:gd name="T44" fmla="*/ 2147483647 w 9"/>
              <a:gd name="T45" fmla="*/ 0 h 7"/>
              <a:gd name="T46" fmla="*/ 2147483647 w 9"/>
              <a:gd name="T47" fmla="*/ 0 h 7"/>
              <a:gd name="T48" fmla="*/ 2147483647 w 9"/>
              <a:gd name="T49" fmla="*/ 0 h 7"/>
              <a:gd name="T50" fmla="*/ 2147483647 w 9"/>
              <a:gd name="T51" fmla="*/ 2147483647 h 7"/>
              <a:gd name="T52" fmla="*/ 2147483647 w 9"/>
              <a:gd name="T53" fmla="*/ 2147483647 h 7"/>
              <a:gd name="T54" fmla="*/ 2147483647 w 9"/>
              <a:gd name="T55" fmla="*/ 2147483647 h 7"/>
              <a:gd name="T56" fmla="*/ 2147483647 w 9"/>
              <a:gd name="T57" fmla="*/ 2147483647 h 7"/>
              <a:gd name="T58" fmla="*/ 2147483647 w 9"/>
              <a:gd name="T59" fmla="*/ 2147483647 h 7"/>
              <a:gd name="T60" fmla="*/ 2147483647 w 9"/>
              <a:gd name="T61" fmla="*/ 2147483647 h 7"/>
              <a:gd name="T62" fmla="*/ 2147483647 w 9"/>
              <a:gd name="T63" fmla="*/ 2147483647 h 7"/>
              <a:gd name="T64" fmla="*/ 2147483647 w 9"/>
              <a:gd name="T65" fmla="*/ 2147483647 h 7"/>
              <a:gd name="T66" fmla="*/ 2147483647 w 9"/>
              <a:gd name="T67" fmla="*/ 2147483647 h 7"/>
              <a:gd name="T68" fmla="*/ 2147483647 w 9"/>
              <a:gd name="T69" fmla="*/ 2147483647 h 7"/>
              <a:gd name="T70" fmla="*/ 2147483647 w 9"/>
              <a:gd name="T71" fmla="*/ 2147483647 h 7"/>
              <a:gd name="T72" fmla="*/ 2147483647 w 9"/>
              <a:gd name="T73" fmla="*/ 2147483647 h 7"/>
              <a:gd name="T74" fmla="*/ 2147483647 w 9"/>
              <a:gd name="T75" fmla="*/ 2147483647 h 7"/>
              <a:gd name="T76" fmla="*/ 2147483647 w 9"/>
              <a:gd name="T77" fmla="*/ 2147483647 h 7"/>
              <a:gd name="T78" fmla="*/ 2147483647 w 9"/>
              <a:gd name="T79" fmla="*/ 2147483647 h 7"/>
              <a:gd name="T80" fmla="*/ 2147483647 w 9"/>
              <a:gd name="T81" fmla="*/ 2147483647 h 7"/>
              <a:gd name="T82" fmla="*/ 2147483647 w 9"/>
              <a:gd name="T83" fmla="*/ 2147483647 h 7"/>
              <a:gd name="T84" fmla="*/ 2147483647 w 9"/>
              <a:gd name="T85" fmla="*/ 2147483647 h 7"/>
              <a:gd name="T86" fmla="*/ 0 w 9"/>
              <a:gd name="T87" fmla="*/ 2147483647 h 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9" h="7">
                <a:moveTo>
                  <a:pt x="0" y="7"/>
                </a:moveTo>
                <a:cubicBezTo>
                  <a:pt x="1" y="6"/>
                  <a:pt x="0" y="7"/>
                  <a:pt x="0" y="7"/>
                </a:cubicBezTo>
                <a:cubicBezTo>
                  <a:pt x="0" y="7"/>
                  <a:pt x="1" y="7"/>
                  <a:pt x="1" y="7"/>
                </a:cubicBezTo>
                <a:cubicBezTo>
                  <a:pt x="1" y="7"/>
                  <a:pt x="1" y="7"/>
                  <a:pt x="1" y="7"/>
                </a:cubicBezTo>
                <a:cubicBezTo>
                  <a:pt x="1" y="7"/>
                  <a:pt x="2" y="7"/>
                  <a:pt x="2" y="7"/>
                </a:cubicBezTo>
                <a:cubicBezTo>
                  <a:pt x="2" y="7"/>
                  <a:pt x="2" y="7"/>
                  <a:pt x="2" y="7"/>
                </a:cubicBezTo>
                <a:cubicBezTo>
                  <a:pt x="2" y="7"/>
                  <a:pt x="2" y="7"/>
                  <a:pt x="2" y="7"/>
                </a:cubicBezTo>
                <a:cubicBezTo>
                  <a:pt x="2" y="7"/>
                  <a:pt x="3" y="7"/>
                  <a:pt x="2" y="7"/>
                </a:cubicBezTo>
                <a:cubicBezTo>
                  <a:pt x="2" y="7"/>
                  <a:pt x="2" y="7"/>
                  <a:pt x="2" y="7"/>
                </a:cubicBezTo>
                <a:cubicBezTo>
                  <a:pt x="2" y="7"/>
                  <a:pt x="3" y="7"/>
                  <a:pt x="3" y="7"/>
                </a:cubicBezTo>
                <a:cubicBezTo>
                  <a:pt x="3" y="7"/>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5"/>
                  <a:pt x="3" y="5"/>
                </a:cubicBezTo>
                <a:cubicBezTo>
                  <a:pt x="3" y="5"/>
                  <a:pt x="4" y="5"/>
                  <a:pt x="4" y="5"/>
                </a:cubicBezTo>
                <a:cubicBezTo>
                  <a:pt x="4" y="5"/>
                  <a:pt x="3" y="5"/>
                  <a:pt x="3" y="5"/>
                </a:cubicBezTo>
                <a:cubicBezTo>
                  <a:pt x="3" y="5"/>
                  <a:pt x="3" y="5"/>
                  <a:pt x="4" y="5"/>
                </a:cubicBezTo>
                <a:cubicBezTo>
                  <a:pt x="4" y="5"/>
                  <a:pt x="4" y="5"/>
                  <a:pt x="4" y="5"/>
                </a:cubicBezTo>
                <a:cubicBezTo>
                  <a:pt x="4" y="5"/>
                  <a:pt x="4" y="5"/>
                  <a:pt x="4" y="5"/>
                </a:cubicBezTo>
                <a:cubicBezTo>
                  <a:pt x="4" y="5"/>
                  <a:pt x="4" y="5"/>
                  <a:pt x="4" y="5"/>
                </a:cubicBezTo>
                <a:cubicBezTo>
                  <a:pt x="4" y="4"/>
                  <a:pt x="4" y="5"/>
                  <a:pt x="4" y="5"/>
                </a:cubicBezTo>
                <a:cubicBezTo>
                  <a:pt x="5" y="5"/>
                  <a:pt x="5" y="5"/>
                  <a:pt x="5" y="5"/>
                </a:cubicBezTo>
                <a:cubicBezTo>
                  <a:pt x="5" y="4"/>
                  <a:pt x="5" y="5"/>
                  <a:pt x="5" y="5"/>
                </a:cubicBezTo>
                <a:cubicBezTo>
                  <a:pt x="5" y="4"/>
                  <a:pt x="5" y="4"/>
                  <a:pt x="5" y="4"/>
                </a:cubicBezTo>
                <a:cubicBezTo>
                  <a:pt x="5" y="4"/>
                  <a:pt x="5" y="4"/>
                  <a:pt x="5" y="4"/>
                </a:cubicBezTo>
                <a:cubicBezTo>
                  <a:pt x="5" y="4"/>
                  <a:pt x="5" y="4"/>
                  <a:pt x="5" y="4"/>
                </a:cubicBezTo>
                <a:cubicBezTo>
                  <a:pt x="5" y="4"/>
                  <a:pt x="5" y="4"/>
                  <a:pt x="5" y="4"/>
                </a:cubicBezTo>
                <a:cubicBezTo>
                  <a:pt x="6" y="4"/>
                  <a:pt x="6" y="4"/>
                  <a:pt x="6" y="3"/>
                </a:cubicBezTo>
                <a:cubicBezTo>
                  <a:pt x="6" y="3"/>
                  <a:pt x="6" y="3"/>
                  <a:pt x="7" y="3"/>
                </a:cubicBezTo>
                <a:cubicBezTo>
                  <a:pt x="7" y="3"/>
                  <a:pt x="7" y="3"/>
                  <a:pt x="7" y="3"/>
                </a:cubicBezTo>
                <a:cubicBezTo>
                  <a:pt x="7" y="3"/>
                  <a:pt x="8" y="3"/>
                  <a:pt x="8" y="3"/>
                </a:cubicBezTo>
                <a:cubicBezTo>
                  <a:pt x="8" y="3"/>
                  <a:pt x="8" y="3"/>
                  <a:pt x="8" y="3"/>
                </a:cubicBezTo>
                <a:cubicBezTo>
                  <a:pt x="8" y="3"/>
                  <a:pt x="8" y="3"/>
                  <a:pt x="9" y="3"/>
                </a:cubicBezTo>
                <a:cubicBezTo>
                  <a:pt x="9" y="3"/>
                  <a:pt x="9" y="2"/>
                  <a:pt x="9" y="2"/>
                </a:cubicBezTo>
                <a:cubicBezTo>
                  <a:pt x="9" y="2"/>
                  <a:pt x="9" y="2"/>
                  <a:pt x="9" y="2"/>
                </a:cubicBezTo>
                <a:cubicBezTo>
                  <a:pt x="9" y="2"/>
                  <a:pt x="9" y="2"/>
                  <a:pt x="9" y="2"/>
                </a:cubicBezTo>
                <a:cubicBezTo>
                  <a:pt x="9" y="2"/>
                  <a:pt x="9" y="2"/>
                  <a:pt x="9" y="2"/>
                </a:cubicBezTo>
                <a:cubicBezTo>
                  <a:pt x="9" y="2"/>
                  <a:pt x="9" y="2"/>
                  <a:pt x="9" y="2"/>
                </a:cubicBezTo>
                <a:cubicBezTo>
                  <a:pt x="9" y="2"/>
                  <a:pt x="9" y="1"/>
                  <a:pt x="9" y="1"/>
                </a:cubicBezTo>
                <a:cubicBezTo>
                  <a:pt x="9" y="1"/>
                  <a:pt x="9" y="1"/>
                  <a:pt x="9" y="1"/>
                </a:cubicBezTo>
                <a:cubicBezTo>
                  <a:pt x="9" y="1"/>
                  <a:pt x="9" y="1"/>
                  <a:pt x="9" y="1"/>
                </a:cubicBezTo>
                <a:cubicBezTo>
                  <a:pt x="9" y="1"/>
                  <a:pt x="9" y="0"/>
                  <a:pt x="9" y="0"/>
                </a:cubicBezTo>
                <a:cubicBezTo>
                  <a:pt x="9" y="0"/>
                  <a:pt x="9" y="0"/>
                  <a:pt x="9" y="0"/>
                </a:cubicBezTo>
                <a:cubicBezTo>
                  <a:pt x="9" y="0"/>
                  <a:pt x="9" y="0"/>
                  <a:pt x="9" y="0"/>
                </a:cubicBezTo>
                <a:cubicBezTo>
                  <a:pt x="8" y="0"/>
                  <a:pt x="8" y="0"/>
                  <a:pt x="8" y="0"/>
                </a:cubicBezTo>
                <a:cubicBezTo>
                  <a:pt x="8" y="0"/>
                  <a:pt x="8" y="0"/>
                  <a:pt x="8" y="0"/>
                </a:cubicBezTo>
                <a:cubicBezTo>
                  <a:pt x="8" y="0"/>
                  <a:pt x="8" y="1"/>
                  <a:pt x="8" y="1"/>
                </a:cubicBezTo>
                <a:cubicBezTo>
                  <a:pt x="8" y="1"/>
                  <a:pt x="8" y="1"/>
                  <a:pt x="8" y="1"/>
                </a:cubicBezTo>
                <a:cubicBezTo>
                  <a:pt x="8" y="1"/>
                  <a:pt x="7" y="1"/>
                  <a:pt x="7" y="1"/>
                </a:cubicBezTo>
                <a:cubicBezTo>
                  <a:pt x="7" y="1"/>
                  <a:pt x="7" y="2"/>
                  <a:pt x="7" y="2"/>
                </a:cubicBezTo>
                <a:cubicBezTo>
                  <a:pt x="7" y="2"/>
                  <a:pt x="6" y="2"/>
                  <a:pt x="6" y="2"/>
                </a:cubicBezTo>
                <a:cubicBezTo>
                  <a:pt x="6" y="2"/>
                  <a:pt x="6" y="2"/>
                  <a:pt x="6" y="2"/>
                </a:cubicBezTo>
                <a:cubicBezTo>
                  <a:pt x="6" y="2"/>
                  <a:pt x="6" y="2"/>
                  <a:pt x="5" y="2"/>
                </a:cubicBezTo>
                <a:cubicBezTo>
                  <a:pt x="5" y="2"/>
                  <a:pt x="5" y="2"/>
                  <a:pt x="5" y="2"/>
                </a:cubicBezTo>
                <a:cubicBezTo>
                  <a:pt x="5" y="2"/>
                  <a:pt x="5" y="2"/>
                  <a:pt x="5" y="2"/>
                </a:cubicBezTo>
                <a:cubicBezTo>
                  <a:pt x="5" y="2"/>
                  <a:pt x="5" y="2"/>
                  <a:pt x="5" y="2"/>
                </a:cubicBezTo>
                <a:cubicBezTo>
                  <a:pt x="5" y="2"/>
                  <a:pt x="5" y="2"/>
                  <a:pt x="4" y="2"/>
                </a:cubicBezTo>
                <a:cubicBezTo>
                  <a:pt x="4" y="2"/>
                  <a:pt x="4" y="2"/>
                  <a:pt x="4" y="2"/>
                </a:cubicBezTo>
                <a:cubicBezTo>
                  <a:pt x="4" y="2"/>
                  <a:pt x="4" y="2"/>
                  <a:pt x="4" y="2"/>
                </a:cubicBezTo>
                <a:cubicBezTo>
                  <a:pt x="4" y="2"/>
                  <a:pt x="4" y="2"/>
                  <a:pt x="4" y="2"/>
                </a:cubicBezTo>
                <a:cubicBezTo>
                  <a:pt x="4" y="2"/>
                  <a:pt x="4" y="3"/>
                  <a:pt x="3" y="3"/>
                </a:cubicBezTo>
                <a:cubicBezTo>
                  <a:pt x="3" y="3"/>
                  <a:pt x="3" y="3"/>
                  <a:pt x="3" y="3"/>
                </a:cubicBezTo>
                <a:cubicBezTo>
                  <a:pt x="3" y="3"/>
                  <a:pt x="3" y="3"/>
                  <a:pt x="3" y="3"/>
                </a:cubicBezTo>
                <a:cubicBezTo>
                  <a:pt x="3" y="3"/>
                  <a:pt x="3" y="3"/>
                  <a:pt x="3" y="3"/>
                </a:cubicBezTo>
                <a:cubicBezTo>
                  <a:pt x="3" y="3"/>
                  <a:pt x="3" y="3"/>
                  <a:pt x="3" y="3"/>
                </a:cubicBezTo>
                <a:cubicBezTo>
                  <a:pt x="3" y="3"/>
                  <a:pt x="3" y="3"/>
                  <a:pt x="2" y="3"/>
                </a:cubicBezTo>
                <a:cubicBezTo>
                  <a:pt x="2" y="3"/>
                  <a:pt x="2" y="4"/>
                  <a:pt x="2" y="4"/>
                </a:cubicBezTo>
                <a:cubicBezTo>
                  <a:pt x="2" y="4"/>
                  <a:pt x="2" y="4"/>
                  <a:pt x="2" y="4"/>
                </a:cubicBezTo>
                <a:cubicBezTo>
                  <a:pt x="2" y="4"/>
                  <a:pt x="2" y="4"/>
                  <a:pt x="2" y="4"/>
                </a:cubicBezTo>
                <a:cubicBezTo>
                  <a:pt x="2" y="4"/>
                  <a:pt x="2" y="4"/>
                  <a:pt x="2" y="4"/>
                </a:cubicBezTo>
                <a:cubicBezTo>
                  <a:pt x="2" y="4"/>
                  <a:pt x="2" y="4"/>
                  <a:pt x="1" y="4"/>
                </a:cubicBezTo>
                <a:cubicBezTo>
                  <a:pt x="1" y="4"/>
                  <a:pt x="1" y="4"/>
                  <a:pt x="1" y="4"/>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6"/>
                  <a:pt x="1" y="6"/>
                </a:cubicBezTo>
                <a:cubicBezTo>
                  <a:pt x="1" y="6"/>
                  <a:pt x="1" y="6"/>
                  <a:pt x="1" y="6"/>
                </a:cubicBezTo>
                <a:cubicBezTo>
                  <a:pt x="1" y="6"/>
                  <a:pt x="1" y="6"/>
                  <a:pt x="1" y="6"/>
                </a:cubicBezTo>
                <a:cubicBezTo>
                  <a:pt x="1" y="6"/>
                  <a:pt x="1" y="6"/>
                  <a:pt x="1" y="6"/>
                </a:cubicBezTo>
                <a:cubicBezTo>
                  <a:pt x="0" y="6"/>
                  <a:pt x="1" y="6"/>
                  <a:pt x="0" y="6"/>
                </a:cubicBezTo>
                <a:cubicBezTo>
                  <a:pt x="0" y="6"/>
                  <a:pt x="0" y="6"/>
                  <a:pt x="0" y="7"/>
                </a:cubicBezTo>
                <a:cubicBezTo>
                  <a:pt x="0" y="7"/>
                  <a:pt x="0" y="7"/>
                  <a:pt x="0" y="7"/>
                </a:cubicBezTo>
                <a:close/>
              </a:path>
            </a:pathLst>
          </a:custGeom>
          <a:solidFill>
            <a:srgbClr val="1570C1"/>
          </a:solidFill>
          <a:ln>
            <a:noFill/>
          </a:ln>
        </p:spPr>
        <p:txBody>
          <a:bodyPr/>
          <a:lstStyle/>
          <a:p>
            <a:endParaRPr lang="zh-CN" altLang="en-US"/>
          </a:p>
        </p:txBody>
      </p:sp>
      <p:sp>
        <p:nvSpPr>
          <p:cNvPr id="127" name="Freeform 120"/>
          <p:cNvSpPr>
            <a:spLocks/>
          </p:cNvSpPr>
          <p:nvPr/>
        </p:nvSpPr>
        <p:spPr bwMode="auto">
          <a:xfrm>
            <a:off x="4536281" y="1482329"/>
            <a:ext cx="23813" cy="0"/>
          </a:xfrm>
          <a:custGeom>
            <a:avLst/>
            <a:gdLst>
              <a:gd name="T0" fmla="*/ 0 w 1"/>
              <a:gd name="T1" fmla="*/ 2147483647 w 1"/>
              <a:gd name="T2" fmla="*/ 2147483647 w 1"/>
              <a:gd name="T3" fmla="*/ 0 w 1"/>
              <a:gd name="T4" fmla="*/ 0 w 1"/>
              <a:gd name="T5" fmla="*/ 0 60000 65536"/>
              <a:gd name="T6" fmla="*/ 0 60000 65536"/>
              <a:gd name="T7" fmla="*/ 0 60000 65536"/>
              <a:gd name="T8" fmla="*/ 0 60000 65536"/>
              <a:gd name="T9" fmla="*/ 0 60000 65536"/>
            </a:gdLst>
            <a:ahLst/>
            <a:cxnLst>
              <a:cxn ang="T5">
                <a:pos x="T0" y="0"/>
              </a:cxn>
              <a:cxn ang="T6">
                <a:pos x="T1" y="0"/>
              </a:cxn>
              <a:cxn ang="T7">
                <a:pos x="T2" y="0"/>
              </a:cxn>
              <a:cxn ang="T8">
                <a:pos x="T3" y="0"/>
              </a:cxn>
              <a:cxn ang="T9">
                <a:pos x="T4" y="0"/>
              </a:cxn>
            </a:cxnLst>
            <a:rect l="0" t="0" r="r" b="b"/>
            <a:pathLst>
              <a:path w="1">
                <a:moveTo>
                  <a:pt x="0" y="0"/>
                </a:moveTo>
                <a:cubicBezTo>
                  <a:pt x="1" y="0"/>
                  <a:pt x="1" y="0"/>
                  <a:pt x="1" y="0"/>
                </a:cubicBezTo>
                <a:cubicBezTo>
                  <a:pt x="1" y="0"/>
                  <a:pt x="1" y="0"/>
                  <a:pt x="1" y="0"/>
                </a:cubicBezTo>
                <a:cubicBezTo>
                  <a:pt x="1" y="0"/>
                  <a:pt x="0" y="0"/>
                  <a:pt x="0" y="0"/>
                </a:cubicBezTo>
                <a:cubicBezTo>
                  <a:pt x="0" y="0"/>
                  <a:pt x="0" y="0"/>
                  <a:pt x="0" y="0"/>
                </a:cubicBezTo>
                <a:close/>
              </a:path>
            </a:pathLst>
          </a:custGeom>
          <a:solidFill>
            <a:srgbClr val="1570C1"/>
          </a:solidFill>
          <a:ln>
            <a:noFill/>
          </a:ln>
        </p:spPr>
        <p:txBody>
          <a:bodyPr/>
          <a:lstStyle/>
          <a:p>
            <a:endParaRPr lang="zh-CN" altLang="en-US"/>
          </a:p>
        </p:txBody>
      </p:sp>
      <p:sp>
        <p:nvSpPr>
          <p:cNvPr id="128" name="Freeform 121"/>
          <p:cNvSpPr>
            <a:spLocks/>
          </p:cNvSpPr>
          <p:nvPr/>
        </p:nvSpPr>
        <p:spPr bwMode="auto">
          <a:xfrm>
            <a:off x="4462462" y="1531144"/>
            <a:ext cx="25004" cy="25004"/>
          </a:xfrm>
          <a:custGeom>
            <a:avLst/>
            <a:gdLst>
              <a:gd name="T0" fmla="*/ 0 w 1"/>
              <a:gd name="T1" fmla="*/ 2147483647 h 1"/>
              <a:gd name="T2" fmla="*/ 2147483647 w 1"/>
              <a:gd name="T3" fmla="*/ 0 h 1"/>
              <a:gd name="T4" fmla="*/ 0 w 1"/>
              <a:gd name="T5" fmla="*/ 0 h 1"/>
              <a:gd name="T6" fmla="*/ 0 w 1"/>
              <a:gd name="T7" fmla="*/ 2147483647 h 1"/>
              <a:gd name="T8" fmla="*/ 0 w 1"/>
              <a:gd name="T9" fmla="*/ 2147483647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0" y="1"/>
                </a:moveTo>
                <a:cubicBezTo>
                  <a:pt x="0" y="1"/>
                  <a:pt x="1" y="0"/>
                  <a:pt x="1" y="0"/>
                </a:cubicBezTo>
                <a:cubicBezTo>
                  <a:pt x="1" y="0"/>
                  <a:pt x="1" y="0"/>
                  <a:pt x="0" y="0"/>
                </a:cubicBezTo>
                <a:cubicBezTo>
                  <a:pt x="0" y="0"/>
                  <a:pt x="0" y="0"/>
                  <a:pt x="0" y="1"/>
                </a:cubicBezTo>
                <a:cubicBezTo>
                  <a:pt x="0" y="1"/>
                  <a:pt x="0" y="1"/>
                  <a:pt x="0" y="1"/>
                </a:cubicBezTo>
                <a:close/>
              </a:path>
            </a:pathLst>
          </a:custGeom>
          <a:solidFill>
            <a:srgbClr val="1570C1"/>
          </a:solidFill>
          <a:ln>
            <a:noFill/>
          </a:ln>
        </p:spPr>
        <p:txBody>
          <a:bodyPr/>
          <a:lstStyle/>
          <a:p>
            <a:endParaRPr lang="zh-CN" altLang="en-US"/>
          </a:p>
        </p:txBody>
      </p:sp>
      <p:sp>
        <p:nvSpPr>
          <p:cNvPr id="129" name="Freeform 122"/>
          <p:cNvSpPr>
            <a:spLocks/>
          </p:cNvSpPr>
          <p:nvPr/>
        </p:nvSpPr>
        <p:spPr bwMode="auto">
          <a:xfrm>
            <a:off x="4730353" y="2437210"/>
            <a:ext cx="23813" cy="23813"/>
          </a:xfrm>
          <a:custGeom>
            <a:avLst/>
            <a:gdLst>
              <a:gd name="T0" fmla="*/ 2147483647 w 1"/>
              <a:gd name="T1" fmla="*/ 0 h 1"/>
              <a:gd name="T2" fmla="*/ 2147483647 w 1"/>
              <a:gd name="T3" fmla="*/ 0 h 1"/>
              <a:gd name="T4" fmla="*/ 0 w 1"/>
              <a:gd name="T5" fmla="*/ 0 h 1"/>
              <a:gd name="T6" fmla="*/ 0 w 1"/>
              <a:gd name="T7" fmla="*/ 0 h 1"/>
              <a:gd name="T8" fmla="*/ 2147483647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1" y="0"/>
                </a:moveTo>
                <a:cubicBezTo>
                  <a:pt x="1" y="0"/>
                  <a:pt x="1" y="0"/>
                  <a:pt x="1" y="0"/>
                </a:cubicBezTo>
                <a:cubicBezTo>
                  <a:pt x="1" y="0"/>
                  <a:pt x="1" y="0"/>
                  <a:pt x="0" y="0"/>
                </a:cubicBezTo>
                <a:cubicBezTo>
                  <a:pt x="0" y="0"/>
                  <a:pt x="0" y="0"/>
                  <a:pt x="0" y="0"/>
                </a:cubicBezTo>
                <a:cubicBezTo>
                  <a:pt x="0" y="1"/>
                  <a:pt x="1" y="1"/>
                  <a:pt x="1" y="0"/>
                </a:cubicBezTo>
                <a:close/>
              </a:path>
            </a:pathLst>
          </a:custGeom>
          <a:solidFill>
            <a:srgbClr val="1570C1"/>
          </a:solidFill>
          <a:ln>
            <a:noFill/>
          </a:ln>
        </p:spPr>
        <p:txBody>
          <a:bodyPr/>
          <a:lstStyle/>
          <a:p>
            <a:endParaRPr lang="zh-CN" altLang="en-US"/>
          </a:p>
        </p:txBody>
      </p:sp>
      <p:sp>
        <p:nvSpPr>
          <p:cNvPr id="130" name="Freeform 123"/>
          <p:cNvSpPr>
            <a:spLocks/>
          </p:cNvSpPr>
          <p:nvPr/>
        </p:nvSpPr>
        <p:spPr bwMode="auto">
          <a:xfrm>
            <a:off x="1916907" y="2094310"/>
            <a:ext cx="73819" cy="48815"/>
          </a:xfrm>
          <a:custGeom>
            <a:avLst/>
            <a:gdLst>
              <a:gd name="T0" fmla="*/ 2147483647 w 3"/>
              <a:gd name="T1" fmla="*/ 2147483647 h 2"/>
              <a:gd name="T2" fmla="*/ 2147483647 w 3"/>
              <a:gd name="T3" fmla="*/ 2147483647 h 2"/>
              <a:gd name="T4" fmla="*/ 2147483647 w 3"/>
              <a:gd name="T5" fmla="*/ 2147483647 h 2"/>
              <a:gd name="T6" fmla="*/ 2147483647 w 3"/>
              <a:gd name="T7" fmla="*/ 2147483647 h 2"/>
              <a:gd name="T8" fmla="*/ 2147483647 w 3"/>
              <a:gd name="T9" fmla="*/ 2147483647 h 2"/>
              <a:gd name="T10" fmla="*/ 2147483647 w 3"/>
              <a:gd name="T11" fmla="*/ 0 h 2"/>
              <a:gd name="T12" fmla="*/ 0 w 3"/>
              <a:gd name="T13" fmla="*/ 0 h 2"/>
              <a:gd name="T14" fmla="*/ 0 w 3"/>
              <a:gd name="T15" fmla="*/ 0 h 2"/>
              <a:gd name="T16" fmla="*/ 2147483647 w 3"/>
              <a:gd name="T17" fmla="*/ 2147483647 h 2"/>
              <a:gd name="T18" fmla="*/ 2147483647 w 3"/>
              <a:gd name="T19" fmla="*/ 2147483647 h 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 h="2">
                <a:moveTo>
                  <a:pt x="2" y="1"/>
                </a:moveTo>
                <a:cubicBezTo>
                  <a:pt x="2" y="1"/>
                  <a:pt x="2" y="1"/>
                  <a:pt x="2" y="2"/>
                </a:cubicBezTo>
                <a:cubicBezTo>
                  <a:pt x="2" y="2"/>
                  <a:pt x="3" y="2"/>
                  <a:pt x="3" y="2"/>
                </a:cubicBezTo>
                <a:cubicBezTo>
                  <a:pt x="3" y="2"/>
                  <a:pt x="3" y="2"/>
                  <a:pt x="3" y="1"/>
                </a:cubicBezTo>
                <a:cubicBezTo>
                  <a:pt x="2" y="1"/>
                  <a:pt x="2" y="1"/>
                  <a:pt x="2" y="1"/>
                </a:cubicBezTo>
                <a:cubicBezTo>
                  <a:pt x="2" y="1"/>
                  <a:pt x="2" y="0"/>
                  <a:pt x="2" y="0"/>
                </a:cubicBezTo>
                <a:cubicBezTo>
                  <a:pt x="1" y="0"/>
                  <a:pt x="1" y="0"/>
                  <a:pt x="0" y="0"/>
                </a:cubicBezTo>
                <a:cubicBezTo>
                  <a:pt x="0" y="0"/>
                  <a:pt x="0" y="0"/>
                  <a:pt x="0" y="0"/>
                </a:cubicBezTo>
                <a:cubicBezTo>
                  <a:pt x="0" y="0"/>
                  <a:pt x="1" y="1"/>
                  <a:pt x="1" y="1"/>
                </a:cubicBezTo>
                <a:cubicBezTo>
                  <a:pt x="2" y="1"/>
                  <a:pt x="2" y="1"/>
                  <a:pt x="2" y="1"/>
                </a:cubicBezTo>
                <a:close/>
              </a:path>
            </a:pathLst>
          </a:custGeom>
          <a:solidFill>
            <a:srgbClr val="1570C1"/>
          </a:solidFill>
          <a:ln>
            <a:noFill/>
          </a:ln>
        </p:spPr>
        <p:txBody>
          <a:bodyPr/>
          <a:lstStyle/>
          <a:p>
            <a:endParaRPr lang="zh-CN" altLang="en-US"/>
          </a:p>
        </p:txBody>
      </p:sp>
      <p:sp>
        <p:nvSpPr>
          <p:cNvPr id="131" name="Freeform 124"/>
          <p:cNvSpPr>
            <a:spLocks/>
          </p:cNvSpPr>
          <p:nvPr/>
        </p:nvSpPr>
        <p:spPr bwMode="auto">
          <a:xfrm>
            <a:off x="1893094" y="1946673"/>
            <a:ext cx="23813" cy="25003"/>
          </a:xfrm>
          <a:custGeom>
            <a:avLst/>
            <a:gdLst>
              <a:gd name="T0" fmla="*/ 2147483647 w 1"/>
              <a:gd name="T1" fmla="*/ 2147483647 h 1"/>
              <a:gd name="T2" fmla="*/ 2147483647 w 1"/>
              <a:gd name="T3" fmla="*/ 2147483647 h 1"/>
              <a:gd name="T4" fmla="*/ 0 w 1"/>
              <a:gd name="T5" fmla="*/ 2147483647 h 1"/>
              <a:gd name="T6" fmla="*/ 0 w 1"/>
              <a:gd name="T7" fmla="*/ 0 h 1"/>
              <a:gd name="T8" fmla="*/ 0 w 1"/>
              <a:gd name="T9" fmla="*/ 2147483647 h 1"/>
              <a:gd name="T10" fmla="*/ 0 w 1"/>
              <a:gd name="T11" fmla="*/ 2147483647 h 1"/>
              <a:gd name="T12" fmla="*/ 0 w 1"/>
              <a:gd name="T13" fmla="*/ 2147483647 h 1"/>
              <a:gd name="T14" fmla="*/ 2147483647 w 1"/>
              <a:gd name="T15" fmla="*/ 2147483647 h 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 h="1">
                <a:moveTo>
                  <a:pt x="1" y="1"/>
                </a:moveTo>
                <a:cubicBezTo>
                  <a:pt x="1" y="1"/>
                  <a:pt x="1" y="1"/>
                  <a:pt x="1" y="1"/>
                </a:cubicBezTo>
                <a:cubicBezTo>
                  <a:pt x="0" y="1"/>
                  <a:pt x="0" y="1"/>
                  <a:pt x="0" y="1"/>
                </a:cubicBezTo>
                <a:cubicBezTo>
                  <a:pt x="0" y="0"/>
                  <a:pt x="0" y="0"/>
                  <a:pt x="0" y="0"/>
                </a:cubicBezTo>
                <a:cubicBezTo>
                  <a:pt x="0" y="0"/>
                  <a:pt x="0" y="0"/>
                  <a:pt x="0" y="1"/>
                </a:cubicBezTo>
                <a:cubicBezTo>
                  <a:pt x="0" y="1"/>
                  <a:pt x="0" y="1"/>
                  <a:pt x="0" y="1"/>
                </a:cubicBezTo>
                <a:cubicBezTo>
                  <a:pt x="0" y="1"/>
                  <a:pt x="0" y="1"/>
                  <a:pt x="0" y="1"/>
                </a:cubicBezTo>
                <a:cubicBezTo>
                  <a:pt x="0" y="1"/>
                  <a:pt x="1" y="1"/>
                  <a:pt x="1" y="1"/>
                </a:cubicBezTo>
                <a:close/>
              </a:path>
            </a:pathLst>
          </a:custGeom>
          <a:solidFill>
            <a:srgbClr val="1570C1"/>
          </a:solidFill>
          <a:ln>
            <a:noFill/>
          </a:ln>
        </p:spPr>
        <p:txBody>
          <a:bodyPr/>
          <a:lstStyle/>
          <a:p>
            <a:endParaRPr lang="zh-CN" altLang="en-US"/>
          </a:p>
        </p:txBody>
      </p:sp>
      <p:sp>
        <p:nvSpPr>
          <p:cNvPr id="132" name="Freeform 125"/>
          <p:cNvSpPr>
            <a:spLocks/>
          </p:cNvSpPr>
          <p:nvPr/>
        </p:nvSpPr>
        <p:spPr bwMode="auto">
          <a:xfrm>
            <a:off x="1869281" y="1996679"/>
            <a:ext cx="23813" cy="48815"/>
          </a:xfrm>
          <a:custGeom>
            <a:avLst/>
            <a:gdLst>
              <a:gd name="T0" fmla="*/ 2147483647 w 1"/>
              <a:gd name="T1" fmla="*/ 0 h 2"/>
              <a:gd name="T2" fmla="*/ 2147483647 w 1"/>
              <a:gd name="T3" fmla="*/ 0 h 2"/>
              <a:gd name="T4" fmla="*/ 0 w 1"/>
              <a:gd name="T5" fmla="*/ 2147483647 h 2"/>
              <a:gd name="T6" fmla="*/ 0 w 1"/>
              <a:gd name="T7" fmla="*/ 2147483647 h 2"/>
              <a:gd name="T8" fmla="*/ 2147483647 w 1"/>
              <a:gd name="T9" fmla="*/ 2147483647 h 2"/>
              <a:gd name="T10" fmla="*/ 2147483647 w 1"/>
              <a:gd name="T11" fmla="*/ 0 h 2"/>
              <a:gd name="T12" fmla="*/ 2147483647 w 1"/>
              <a:gd name="T13" fmla="*/ 0 h 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2">
                <a:moveTo>
                  <a:pt x="1" y="0"/>
                </a:moveTo>
                <a:cubicBezTo>
                  <a:pt x="1" y="0"/>
                  <a:pt x="1" y="0"/>
                  <a:pt x="1" y="0"/>
                </a:cubicBezTo>
                <a:cubicBezTo>
                  <a:pt x="0" y="0"/>
                  <a:pt x="0" y="1"/>
                  <a:pt x="0" y="1"/>
                </a:cubicBezTo>
                <a:cubicBezTo>
                  <a:pt x="0" y="1"/>
                  <a:pt x="0" y="2"/>
                  <a:pt x="0" y="2"/>
                </a:cubicBezTo>
                <a:cubicBezTo>
                  <a:pt x="1" y="2"/>
                  <a:pt x="1" y="1"/>
                  <a:pt x="1" y="1"/>
                </a:cubicBezTo>
                <a:cubicBezTo>
                  <a:pt x="1" y="1"/>
                  <a:pt x="1" y="0"/>
                  <a:pt x="1" y="0"/>
                </a:cubicBezTo>
                <a:cubicBezTo>
                  <a:pt x="1" y="0"/>
                  <a:pt x="1" y="0"/>
                  <a:pt x="1" y="0"/>
                </a:cubicBezTo>
                <a:close/>
              </a:path>
            </a:pathLst>
          </a:custGeom>
          <a:solidFill>
            <a:srgbClr val="1570C1"/>
          </a:solidFill>
          <a:ln>
            <a:noFill/>
          </a:ln>
        </p:spPr>
        <p:txBody>
          <a:bodyPr/>
          <a:lstStyle/>
          <a:p>
            <a:endParaRPr lang="zh-CN" altLang="en-US"/>
          </a:p>
        </p:txBody>
      </p:sp>
      <p:sp>
        <p:nvSpPr>
          <p:cNvPr id="133" name="Freeform 126"/>
          <p:cNvSpPr>
            <a:spLocks/>
          </p:cNvSpPr>
          <p:nvPr/>
        </p:nvSpPr>
        <p:spPr bwMode="auto">
          <a:xfrm>
            <a:off x="1844279" y="1897856"/>
            <a:ext cx="25003" cy="48816"/>
          </a:xfrm>
          <a:custGeom>
            <a:avLst/>
            <a:gdLst>
              <a:gd name="T0" fmla="*/ 2147483647 w 1"/>
              <a:gd name="T1" fmla="*/ 0 h 2"/>
              <a:gd name="T2" fmla="*/ 2147483647 w 1"/>
              <a:gd name="T3" fmla="*/ 0 h 2"/>
              <a:gd name="T4" fmla="*/ 2147483647 w 1"/>
              <a:gd name="T5" fmla="*/ 2147483647 h 2"/>
              <a:gd name="T6" fmla="*/ 2147483647 w 1"/>
              <a:gd name="T7" fmla="*/ 2147483647 h 2"/>
              <a:gd name="T8" fmla="*/ 2147483647 w 1"/>
              <a:gd name="T9" fmla="*/ 2147483647 h 2"/>
              <a:gd name="T10" fmla="*/ 2147483647 w 1"/>
              <a:gd name="T11" fmla="*/ 2147483647 h 2"/>
              <a:gd name="T12" fmla="*/ 2147483647 w 1"/>
              <a:gd name="T13" fmla="*/ 0 h 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 h="2">
                <a:moveTo>
                  <a:pt x="1" y="0"/>
                </a:moveTo>
                <a:cubicBezTo>
                  <a:pt x="1" y="0"/>
                  <a:pt x="1" y="0"/>
                  <a:pt x="1" y="0"/>
                </a:cubicBezTo>
                <a:cubicBezTo>
                  <a:pt x="0" y="0"/>
                  <a:pt x="1" y="1"/>
                  <a:pt x="1" y="1"/>
                </a:cubicBezTo>
                <a:cubicBezTo>
                  <a:pt x="1" y="1"/>
                  <a:pt x="1" y="2"/>
                  <a:pt x="1" y="2"/>
                </a:cubicBezTo>
                <a:cubicBezTo>
                  <a:pt x="1" y="2"/>
                  <a:pt x="1" y="1"/>
                  <a:pt x="1" y="1"/>
                </a:cubicBezTo>
                <a:cubicBezTo>
                  <a:pt x="1" y="1"/>
                  <a:pt x="1" y="1"/>
                  <a:pt x="1" y="1"/>
                </a:cubicBezTo>
                <a:cubicBezTo>
                  <a:pt x="1" y="1"/>
                  <a:pt x="1" y="0"/>
                  <a:pt x="1" y="0"/>
                </a:cubicBezTo>
                <a:close/>
              </a:path>
            </a:pathLst>
          </a:custGeom>
          <a:solidFill>
            <a:srgbClr val="1570C1"/>
          </a:solidFill>
          <a:ln>
            <a:noFill/>
          </a:ln>
        </p:spPr>
        <p:txBody>
          <a:bodyPr/>
          <a:lstStyle/>
          <a:p>
            <a:endParaRPr lang="zh-CN" altLang="en-US"/>
          </a:p>
        </p:txBody>
      </p:sp>
      <p:sp>
        <p:nvSpPr>
          <p:cNvPr id="134" name="Freeform 127"/>
          <p:cNvSpPr>
            <a:spLocks/>
          </p:cNvSpPr>
          <p:nvPr/>
        </p:nvSpPr>
        <p:spPr bwMode="auto">
          <a:xfrm>
            <a:off x="1869281" y="1897856"/>
            <a:ext cx="23813" cy="25004"/>
          </a:xfrm>
          <a:custGeom>
            <a:avLst/>
            <a:gdLst>
              <a:gd name="T0" fmla="*/ 0 w 1"/>
              <a:gd name="T1" fmla="*/ 0 h 1"/>
              <a:gd name="T2" fmla="*/ 2147483647 w 1"/>
              <a:gd name="T3" fmla="*/ 2147483647 h 1"/>
              <a:gd name="T4" fmla="*/ 2147483647 w 1"/>
              <a:gd name="T5" fmla="*/ 2147483647 h 1"/>
              <a:gd name="T6" fmla="*/ 2147483647 w 1"/>
              <a:gd name="T7" fmla="*/ 2147483647 h 1"/>
              <a:gd name="T8" fmla="*/ 0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0" y="0"/>
                </a:moveTo>
                <a:cubicBezTo>
                  <a:pt x="0" y="0"/>
                  <a:pt x="1" y="0"/>
                  <a:pt x="1" y="1"/>
                </a:cubicBezTo>
                <a:cubicBezTo>
                  <a:pt x="1" y="1"/>
                  <a:pt x="1" y="1"/>
                  <a:pt x="1" y="1"/>
                </a:cubicBezTo>
                <a:cubicBezTo>
                  <a:pt x="1" y="1"/>
                  <a:pt x="1" y="1"/>
                  <a:pt x="1" y="1"/>
                </a:cubicBezTo>
                <a:cubicBezTo>
                  <a:pt x="1" y="0"/>
                  <a:pt x="1" y="0"/>
                  <a:pt x="0" y="0"/>
                </a:cubicBezTo>
                <a:close/>
              </a:path>
            </a:pathLst>
          </a:custGeom>
          <a:solidFill>
            <a:srgbClr val="1570C1"/>
          </a:solidFill>
          <a:ln>
            <a:noFill/>
          </a:ln>
        </p:spPr>
        <p:txBody>
          <a:bodyPr/>
          <a:lstStyle/>
          <a:p>
            <a:endParaRPr lang="zh-CN" altLang="en-US"/>
          </a:p>
        </p:txBody>
      </p:sp>
      <p:sp>
        <p:nvSpPr>
          <p:cNvPr id="135" name="Freeform 128"/>
          <p:cNvSpPr>
            <a:spLocks/>
          </p:cNvSpPr>
          <p:nvPr/>
        </p:nvSpPr>
        <p:spPr bwMode="auto">
          <a:xfrm>
            <a:off x="1893094" y="1922860"/>
            <a:ext cx="0" cy="23813"/>
          </a:xfrm>
          <a:custGeom>
            <a:avLst/>
            <a:gdLst>
              <a:gd name="T0" fmla="*/ 2147483647 h 1"/>
              <a:gd name="T1" fmla="*/ 0 h 1"/>
              <a:gd name="T2" fmla="*/ 2147483647 h 1"/>
              <a:gd name="T3" fmla="*/ 2147483647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1"/>
                </a:moveTo>
                <a:cubicBezTo>
                  <a:pt x="0" y="1"/>
                  <a:pt x="0" y="0"/>
                  <a:pt x="0" y="0"/>
                </a:cubicBezTo>
                <a:cubicBezTo>
                  <a:pt x="0" y="0"/>
                  <a:pt x="0" y="1"/>
                  <a:pt x="0" y="1"/>
                </a:cubicBezTo>
                <a:cubicBezTo>
                  <a:pt x="0" y="1"/>
                  <a:pt x="0" y="1"/>
                  <a:pt x="0" y="1"/>
                </a:cubicBezTo>
                <a:close/>
              </a:path>
            </a:pathLst>
          </a:custGeom>
          <a:solidFill>
            <a:srgbClr val="1570C1"/>
          </a:solidFill>
          <a:ln>
            <a:noFill/>
          </a:ln>
        </p:spPr>
        <p:txBody>
          <a:bodyPr/>
          <a:lstStyle/>
          <a:p>
            <a:endParaRPr lang="zh-CN" altLang="en-US"/>
          </a:p>
        </p:txBody>
      </p:sp>
      <p:sp>
        <p:nvSpPr>
          <p:cNvPr id="136" name="Freeform 129"/>
          <p:cNvSpPr>
            <a:spLocks/>
          </p:cNvSpPr>
          <p:nvPr/>
        </p:nvSpPr>
        <p:spPr bwMode="auto">
          <a:xfrm>
            <a:off x="1529954" y="1897856"/>
            <a:ext cx="48815" cy="48816"/>
          </a:xfrm>
          <a:custGeom>
            <a:avLst/>
            <a:gdLst>
              <a:gd name="T0" fmla="*/ 2147483647 w 2"/>
              <a:gd name="T1" fmla="*/ 2147483647 h 2"/>
              <a:gd name="T2" fmla="*/ 2147483647 w 2"/>
              <a:gd name="T3" fmla="*/ 0 h 2"/>
              <a:gd name="T4" fmla="*/ 2147483647 w 2"/>
              <a:gd name="T5" fmla="*/ 0 h 2"/>
              <a:gd name="T6" fmla="*/ 2147483647 w 2"/>
              <a:gd name="T7" fmla="*/ 2147483647 h 2"/>
              <a:gd name="T8" fmla="*/ 2147483647 w 2"/>
              <a:gd name="T9" fmla="*/ 2147483647 h 2"/>
              <a:gd name="T10" fmla="*/ 2147483647 w 2"/>
              <a:gd name="T11" fmla="*/ 2147483647 h 2"/>
              <a:gd name="T12" fmla="*/ 0 w 2"/>
              <a:gd name="T13" fmla="*/ 2147483647 h 2"/>
              <a:gd name="T14" fmla="*/ 0 w 2"/>
              <a:gd name="T15" fmla="*/ 2147483647 h 2"/>
              <a:gd name="T16" fmla="*/ 0 w 2"/>
              <a:gd name="T17" fmla="*/ 2147483647 h 2"/>
              <a:gd name="T18" fmla="*/ 2147483647 w 2"/>
              <a:gd name="T19" fmla="*/ 2147483647 h 2"/>
              <a:gd name="T20" fmla="*/ 2147483647 w 2"/>
              <a:gd name="T21" fmla="*/ 2147483647 h 2"/>
              <a:gd name="T22" fmla="*/ 2147483647 w 2"/>
              <a:gd name="T23" fmla="*/ 2147483647 h 2"/>
              <a:gd name="T24" fmla="*/ 2147483647 w 2"/>
              <a:gd name="T25" fmla="*/ 2147483647 h 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 h="2">
                <a:moveTo>
                  <a:pt x="2" y="1"/>
                </a:moveTo>
                <a:cubicBezTo>
                  <a:pt x="2" y="1"/>
                  <a:pt x="2" y="0"/>
                  <a:pt x="2" y="0"/>
                </a:cubicBezTo>
                <a:cubicBezTo>
                  <a:pt x="2" y="0"/>
                  <a:pt x="2" y="0"/>
                  <a:pt x="2" y="0"/>
                </a:cubicBezTo>
                <a:cubicBezTo>
                  <a:pt x="2" y="1"/>
                  <a:pt x="1" y="1"/>
                  <a:pt x="1" y="1"/>
                </a:cubicBezTo>
                <a:cubicBezTo>
                  <a:pt x="1" y="1"/>
                  <a:pt x="1" y="1"/>
                  <a:pt x="1" y="1"/>
                </a:cubicBezTo>
                <a:cubicBezTo>
                  <a:pt x="1" y="1"/>
                  <a:pt x="1" y="1"/>
                  <a:pt x="1" y="1"/>
                </a:cubicBezTo>
                <a:cubicBezTo>
                  <a:pt x="0" y="1"/>
                  <a:pt x="0" y="1"/>
                  <a:pt x="0" y="1"/>
                </a:cubicBezTo>
                <a:cubicBezTo>
                  <a:pt x="0" y="1"/>
                  <a:pt x="0" y="1"/>
                  <a:pt x="0" y="1"/>
                </a:cubicBezTo>
                <a:cubicBezTo>
                  <a:pt x="0" y="1"/>
                  <a:pt x="0" y="2"/>
                  <a:pt x="0" y="2"/>
                </a:cubicBezTo>
                <a:cubicBezTo>
                  <a:pt x="0" y="2"/>
                  <a:pt x="1" y="1"/>
                  <a:pt x="1" y="1"/>
                </a:cubicBezTo>
                <a:cubicBezTo>
                  <a:pt x="1" y="1"/>
                  <a:pt x="1" y="1"/>
                  <a:pt x="1" y="1"/>
                </a:cubicBezTo>
                <a:cubicBezTo>
                  <a:pt x="1" y="1"/>
                  <a:pt x="2" y="1"/>
                  <a:pt x="2" y="1"/>
                </a:cubicBezTo>
                <a:cubicBezTo>
                  <a:pt x="2" y="1"/>
                  <a:pt x="2" y="1"/>
                  <a:pt x="2" y="1"/>
                </a:cubicBezTo>
                <a:close/>
              </a:path>
            </a:pathLst>
          </a:custGeom>
          <a:solidFill>
            <a:srgbClr val="1570C1"/>
          </a:solidFill>
          <a:ln>
            <a:noFill/>
          </a:ln>
        </p:spPr>
        <p:txBody>
          <a:bodyPr/>
          <a:lstStyle/>
          <a:p>
            <a:endParaRPr lang="zh-CN" altLang="en-US"/>
          </a:p>
        </p:txBody>
      </p:sp>
      <p:sp>
        <p:nvSpPr>
          <p:cNvPr id="137" name="Freeform 130"/>
          <p:cNvSpPr>
            <a:spLocks/>
          </p:cNvSpPr>
          <p:nvPr/>
        </p:nvSpPr>
        <p:spPr bwMode="auto">
          <a:xfrm>
            <a:off x="1578769" y="1897856"/>
            <a:ext cx="22622" cy="0"/>
          </a:xfrm>
          <a:custGeom>
            <a:avLst/>
            <a:gdLst>
              <a:gd name="T0" fmla="*/ 0 w 1"/>
              <a:gd name="T1" fmla="*/ 0 w 1"/>
              <a:gd name="T2" fmla="*/ 2147483647 w 1"/>
              <a:gd name="T3" fmla="*/ 0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0" y="0"/>
                </a:moveTo>
                <a:cubicBezTo>
                  <a:pt x="0" y="0"/>
                  <a:pt x="0" y="0"/>
                  <a:pt x="0" y="0"/>
                </a:cubicBezTo>
                <a:cubicBezTo>
                  <a:pt x="0" y="0"/>
                  <a:pt x="1" y="0"/>
                  <a:pt x="1" y="0"/>
                </a:cubicBezTo>
                <a:cubicBezTo>
                  <a:pt x="0" y="0"/>
                  <a:pt x="0" y="0"/>
                  <a:pt x="0" y="0"/>
                </a:cubicBezTo>
                <a:close/>
              </a:path>
            </a:pathLst>
          </a:custGeom>
          <a:solidFill>
            <a:srgbClr val="1570C1"/>
          </a:solidFill>
          <a:ln>
            <a:noFill/>
          </a:ln>
        </p:spPr>
        <p:txBody>
          <a:bodyPr/>
          <a:lstStyle/>
          <a:p>
            <a:endParaRPr lang="zh-CN" altLang="en-US"/>
          </a:p>
        </p:txBody>
      </p:sp>
      <p:sp>
        <p:nvSpPr>
          <p:cNvPr id="138" name="Freeform 131"/>
          <p:cNvSpPr>
            <a:spLocks/>
          </p:cNvSpPr>
          <p:nvPr/>
        </p:nvSpPr>
        <p:spPr bwMode="auto">
          <a:xfrm>
            <a:off x="1335881" y="1971675"/>
            <a:ext cx="25004" cy="25004"/>
          </a:xfrm>
          <a:custGeom>
            <a:avLst/>
            <a:gdLst>
              <a:gd name="T0" fmla="*/ 0 w 1"/>
              <a:gd name="T1" fmla="*/ 2147483647 h 1"/>
              <a:gd name="T2" fmla="*/ 0 w 1"/>
              <a:gd name="T3" fmla="*/ 2147483647 h 1"/>
              <a:gd name="T4" fmla="*/ 2147483647 w 1"/>
              <a:gd name="T5" fmla="*/ 2147483647 h 1"/>
              <a:gd name="T6" fmla="*/ 2147483647 w 1"/>
              <a:gd name="T7" fmla="*/ 0 h 1"/>
              <a:gd name="T8" fmla="*/ 0 w 1"/>
              <a:gd name="T9" fmla="*/ 2147483647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0" y="1"/>
                </a:moveTo>
                <a:cubicBezTo>
                  <a:pt x="0" y="1"/>
                  <a:pt x="0" y="1"/>
                  <a:pt x="0" y="1"/>
                </a:cubicBezTo>
                <a:cubicBezTo>
                  <a:pt x="0" y="1"/>
                  <a:pt x="1" y="1"/>
                  <a:pt x="1" y="1"/>
                </a:cubicBezTo>
                <a:cubicBezTo>
                  <a:pt x="1" y="1"/>
                  <a:pt x="1" y="1"/>
                  <a:pt x="1" y="0"/>
                </a:cubicBezTo>
                <a:cubicBezTo>
                  <a:pt x="1" y="0"/>
                  <a:pt x="1" y="1"/>
                  <a:pt x="0" y="1"/>
                </a:cubicBezTo>
                <a:close/>
              </a:path>
            </a:pathLst>
          </a:custGeom>
          <a:solidFill>
            <a:srgbClr val="1570C1"/>
          </a:solidFill>
          <a:ln>
            <a:noFill/>
          </a:ln>
        </p:spPr>
        <p:txBody>
          <a:bodyPr/>
          <a:lstStyle/>
          <a:p>
            <a:endParaRPr lang="zh-CN" altLang="en-US"/>
          </a:p>
        </p:txBody>
      </p:sp>
      <p:sp>
        <p:nvSpPr>
          <p:cNvPr id="139" name="Freeform 132"/>
          <p:cNvSpPr>
            <a:spLocks/>
          </p:cNvSpPr>
          <p:nvPr/>
        </p:nvSpPr>
        <p:spPr bwMode="auto">
          <a:xfrm>
            <a:off x="1287066" y="2020491"/>
            <a:ext cx="0" cy="0"/>
          </a:xfrm>
          <a:custGeom>
            <a:avLst/>
            <a:gdLst>
              <a:gd name="T0" fmla="*/ 0 60000 65536"/>
              <a:gd name="T1" fmla="*/ 0 60000 65536"/>
              <a:gd name="T2" fmla="*/ 0 60000 65536"/>
              <a:gd name="T3" fmla="*/ 0 60000 65536"/>
            </a:gdLst>
            <a:ahLst/>
            <a:cxnLst>
              <a:cxn ang="T0">
                <a:pos x="0" y="0"/>
              </a:cxn>
              <a:cxn ang="T1">
                <a:pos x="0" y="0"/>
              </a:cxn>
              <a:cxn ang="T2">
                <a:pos x="0" y="0"/>
              </a:cxn>
              <a:cxn ang="T3">
                <a:pos x="0" y="0"/>
              </a:cxn>
            </a:cxnLst>
            <a:rect l="0" t="0" r="r" b="b"/>
            <a:pathLst>
              <a:path>
                <a:moveTo>
                  <a:pt x="0" y="0"/>
                </a:moveTo>
                <a:cubicBezTo>
                  <a:pt x="0" y="0"/>
                  <a:pt x="0" y="0"/>
                  <a:pt x="0" y="0"/>
                </a:cubicBezTo>
                <a:cubicBezTo>
                  <a:pt x="0" y="0"/>
                  <a:pt x="0" y="0"/>
                  <a:pt x="0" y="0"/>
                </a:cubicBezTo>
                <a:cubicBezTo>
                  <a:pt x="0" y="0"/>
                  <a:pt x="0" y="0"/>
                  <a:pt x="0" y="0"/>
                </a:cubicBezTo>
              </a:path>
            </a:pathLst>
          </a:custGeom>
          <a:solidFill>
            <a:srgbClr val="1570C1"/>
          </a:solidFill>
          <a:ln>
            <a:noFill/>
          </a:ln>
        </p:spPr>
        <p:txBody>
          <a:bodyPr/>
          <a:lstStyle/>
          <a:p>
            <a:endParaRPr lang="zh-CN" altLang="en-US"/>
          </a:p>
        </p:txBody>
      </p:sp>
      <p:sp>
        <p:nvSpPr>
          <p:cNvPr id="140" name="Freeform 133"/>
          <p:cNvSpPr>
            <a:spLocks/>
          </p:cNvSpPr>
          <p:nvPr/>
        </p:nvSpPr>
        <p:spPr bwMode="auto">
          <a:xfrm>
            <a:off x="1360885" y="1826419"/>
            <a:ext cx="22622" cy="22622"/>
          </a:xfrm>
          <a:custGeom>
            <a:avLst/>
            <a:gdLst>
              <a:gd name="T0" fmla="*/ 2147483647 w 1"/>
              <a:gd name="T1" fmla="*/ 0 h 1"/>
              <a:gd name="T2" fmla="*/ 0 w 1"/>
              <a:gd name="T3" fmla="*/ 2147483647 h 1"/>
              <a:gd name="T4" fmla="*/ 0 w 1"/>
              <a:gd name="T5" fmla="*/ 2147483647 h 1"/>
              <a:gd name="T6" fmla="*/ 2147483647 w 1"/>
              <a:gd name="T7" fmla="*/ 2147483647 h 1"/>
              <a:gd name="T8" fmla="*/ 2147483647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1" y="0"/>
                </a:moveTo>
                <a:cubicBezTo>
                  <a:pt x="1" y="0"/>
                  <a:pt x="0" y="1"/>
                  <a:pt x="0" y="1"/>
                </a:cubicBezTo>
                <a:cubicBezTo>
                  <a:pt x="0" y="1"/>
                  <a:pt x="0" y="1"/>
                  <a:pt x="0" y="1"/>
                </a:cubicBezTo>
                <a:cubicBezTo>
                  <a:pt x="0" y="1"/>
                  <a:pt x="0" y="1"/>
                  <a:pt x="1" y="1"/>
                </a:cubicBezTo>
                <a:cubicBezTo>
                  <a:pt x="1" y="1"/>
                  <a:pt x="1" y="1"/>
                  <a:pt x="1" y="0"/>
                </a:cubicBezTo>
                <a:close/>
              </a:path>
            </a:pathLst>
          </a:custGeom>
          <a:solidFill>
            <a:srgbClr val="1570C1"/>
          </a:solidFill>
          <a:ln>
            <a:noFill/>
          </a:ln>
        </p:spPr>
        <p:txBody>
          <a:bodyPr/>
          <a:lstStyle/>
          <a:p>
            <a:endParaRPr lang="zh-CN" altLang="en-US"/>
          </a:p>
        </p:txBody>
      </p:sp>
      <p:sp>
        <p:nvSpPr>
          <p:cNvPr id="141" name="Freeform 134"/>
          <p:cNvSpPr>
            <a:spLocks/>
          </p:cNvSpPr>
          <p:nvPr/>
        </p:nvSpPr>
        <p:spPr bwMode="auto">
          <a:xfrm>
            <a:off x="2742010" y="2020491"/>
            <a:ext cx="25003" cy="25003"/>
          </a:xfrm>
          <a:custGeom>
            <a:avLst/>
            <a:gdLst>
              <a:gd name="T0" fmla="*/ 0 w 1"/>
              <a:gd name="T1" fmla="*/ 0 h 1"/>
              <a:gd name="T2" fmla="*/ 0 w 1"/>
              <a:gd name="T3" fmla="*/ 2147483647 h 1"/>
              <a:gd name="T4" fmla="*/ 2147483647 w 1"/>
              <a:gd name="T5" fmla="*/ 2147483647 h 1"/>
              <a:gd name="T6" fmla="*/ 0 w 1"/>
              <a:gd name="T7" fmla="*/ 0 h 1"/>
              <a:gd name="T8" fmla="*/ 0 w 1"/>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1">
                <a:moveTo>
                  <a:pt x="0" y="0"/>
                </a:moveTo>
                <a:cubicBezTo>
                  <a:pt x="0" y="0"/>
                  <a:pt x="0" y="0"/>
                  <a:pt x="0" y="1"/>
                </a:cubicBezTo>
                <a:cubicBezTo>
                  <a:pt x="0" y="1"/>
                  <a:pt x="0" y="1"/>
                  <a:pt x="1" y="1"/>
                </a:cubicBezTo>
                <a:cubicBezTo>
                  <a:pt x="1" y="1"/>
                  <a:pt x="1" y="1"/>
                  <a:pt x="0" y="0"/>
                </a:cubicBezTo>
                <a:cubicBezTo>
                  <a:pt x="0" y="0"/>
                  <a:pt x="0" y="0"/>
                  <a:pt x="0" y="0"/>
                </a:cubicBezTo>
                <a:close/>
              </a:path>
            </a:pathLst>
          </a:custGeom>
          <a:solidFill>
            <a:srgbClr val="1570C1"/>
          </a:solidFill>
          <a:ln>
            <a:noFill/>
          </a:ln>
        </p:spPr>
        <p:txBody>
          <a:bodyPr/>
          <a:lstStyle/>
          <a:p>
            <a:endParaRPr lang="zh-CN" altLang="en-US"/>
          </a:p>
        </p:txBody>
      </p:sp>
      <p:sp>
        <p:nvSpPr>
          <p:cNvPr id="142" name="Freeform 135"/>
          <p:cNvSpPr>
            <a:spLocks/>
          </p:cNvSpPr>
          <p:nvPr/>
        </p:nvSpPr>
        <p:spPr bwMode="auto">
          <a:xfrm>
            <a:off x="4341019" y="1946673"/>
            <a:ext cx="25004" cy="50006"/>
          </a:xfrm>
          <a:custGeom>
            <a:avLst/>
            <a:gdLst>
              <a:gd name="T0" fmla="*/ 2147483647 w 1"/>
              <a:gd name="T1" fmla="*/ 2147483647 h 2"/>
              <a:gd name="T2" fmla="*/ 0 w 1"/>
              <a:gd name="T3" fmla="*/ 2147483647 h 2"/>
              <a:gd name="T4" fmla="*/ 0 w 1"/>
              <a:gd name="T5" fmla="*/ 2147483647 h 2"/>
              <a:gd name="T6" fmla="*/ 2147483647 w 1"/>
              <a:gd name="T7" fmla="*/ 2147483647 h 2"/>
              <a:gd name="T8" fmla="*/ 2147483647 w 1"/>
              <a:gd name="T9" fmla="*/ 2147483647 h 2"/>
              <a:gd name="T10" fmla="*/ 2147483647 w 1"/>
              <a:gd name="T11" fmla="*/ 2147483647 h 2"/>
              <a:gd name="T12" fmla="*/ 2147483647 w 1"/>
              <a:gd name="T13" fmla="*/ 2147483647 h 2"/>
              <a:gd name="T14" fmla="*/ 2147483647 w 1"/>
              <a:gd name="T15" fmla="*/ 2147483647 h 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 h="2">
                <a:moveTo>
                  <a:pt x="1" y="1"/>
                </a:moveTo>
                <a:cubicBezTo>
                  <a:pt x="1" y="1"/>
                  <a:pt x="0" y="1"/>
                  <a:pt x="0" y="1"/>
                </a:cubicBezTo>
                <a:cubicBezTo>
                  <a:pt x="0" y="1"/>
                  <a:pt x="0" y="1"/>
                  <a:pt x="0" y="1"/>
                </a:cubicBezTo>
                <a:cubicBezTo>
                  <a:pt x="1" y="1"/>
                  <a:pt x="1" y="2"/>
                  <a:pt x="1" y="2"/>
                </a:cubicBezTo>
                <a:cubicBezTo>
                  <a:pt x="1" y="2"/>
                  <a:pt x="1" y="2"/>
                  <a:pt x="1" y="2"/>
                </a:cubicBezTo>
                <a:cubicBezTo>
                  <a:pt x="1" y="2"/>
                  <a:pt x="1" y="1"/>
                  <a:pt x="1" y="1"/>
                </a:cubicBezTo>
                <a:cubicBezTo>
                  <a:pt x="1" y="1"/>
                  <a:pt x="1" y="1"/>
                  <a:pt x="1" y="1"/>
                </a:cubicBezTo>
                <a:cubicBezTo>
                  <a:pt x="1" y="0"/>
                  <a:pt x="1" y="1"/>
                  <a:pt x="1" y="1"/>
                </a:cubicBezTo>
                <a:close/>
              </a:path>
            </a:pathLst>
          </a:custGeom>
          <a:solidFill>
            <a:srgbClr val="1570C1"/>
          </a:solidFill>
          <a:ln>
            <a:noFill/>
          </a:ln>
        </p:spPr>
        <p:txBody>
          <a:bodyPr/>
          <a:lstStyle/>
          <a:p>
            <a:endParaRPr lang="zh-CN" altLang="en-US"/>
          </a:p>
        </p:txBody>
      </p:sp>
      <p:sp>
        <p:nvSpPr>
          <p:cNvPr id="143" name="Freeform 136"/>
          <p:cNvSpPr>
            <a:spLocks/>
          </p:cNvSpPr>
          <p:nvPr/>
        </p:nvSpPr>
        <p:spPr bwMode="auto">
          <a:xfrm>
            <a:off x="4462462" y="1897856"/>
            <a:ext cx="25004" cy="48816"/>
          </a:xfrm>
          <a:custGeom>
            <a:avLst/>
            <a:gdLst>
              <a:gd name="T0" fmla="*/ 2147483647 w 1"/>
              <a:gd name="T1" fmla="*/ 2147483647 h 2"/>
              <a:gd name="T2" fmla="*/ 2147483647 w 1"/>
              <a:gd name="T3" fmla="*/ 2147483647 h 2"/>
              <a:gd name="T4" fmla="*/ 2147483647 w 1"/>
              <a:gd name="T5" fmla="*/ 2147483647 h 2"/>
              <a:gd name="T6" fmla="*/ 2147483647 w 1"/>
              <a:gd name="T7" fmla="*/ 2147483647 h 2"/>
              <a:gd name="T8" fmla="*/ 2147483647 w 1"/>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2">
                <a:moveTo>
                  <a:pt x="1" y="1"/>
                </a:moveTo>
                <a:cubicBezTo>
                  <a:pt x="1" y="1"/>
                  <a:pt x="1" y="1"/>
                  <a:pt x="1" y="1"/>
                </a:cubicBezTo>
                <a:cubicBezTo>
                  <a:pt x="1" y="0"/>
                  <a:pt x="1" y="1"/>
                  <a:pt x="1" y="1"/>
                </a:cubicBezTo>
                <a:cubicBezTo>
                  <a:pt x="0" y="1"/>
                  <a:pt x="0" y="1"/>
                  <a:pt x="1" y="2"/>
                </a:cubicBezTo>
                <a:cubicBezTo>
                  <a:pt x="1" y="2"/>
                  <a:pt x="1" y="1"/>
                  <a:pt x="1" y="1"/>
                </a:cubicBezTo>
                <a:close/>
              </a:path>
            </a:pathLst>
          </a:custGeom>
          <a:solidFill>
            <a:srgbClr val="1570C1"/>
          </a:solidFill>
          <a:ln>
            <a:noFill/>
          </a:ln>
        </p:spPr>
        <p:txBody>
          <a:bodyPr/>
          <a:lstStyle/>
          <a:p>
            <a:endParaRPr lang="zh-CN" altLang="en-US"/>
          </a:p>
        </p:txBody>
      </p:sp>
      <p:sp>
        <p:nvSpPr>
          <p:cNvPr id="144" name="Freeform 137"/>
          <p:cNvSpPr>
            <a:spLocks/>
          </p:cNvSpPr>
          <p:nvPr/>
        </p:nvSpPr>
        <p:spPr bwMode="auto">
          <a:xfrm>
            <a:off x="4536281" y="1897856"/>
            <a:ext cx="23813" cy="0"/>
          </a:xfrm>
          <a:custGeom>
            <a:avLst/>
            <a:gdLst>
              <a:gd name="T0" fmla="*/ 0 w 1"/>
              <a:gd name="T1" fmla="*/ 2147483647 w 1"/>
              <a:gd name="T2" fmla="*/ 2147483647 w 1"/>
              <a:gd name="T3" fmla="*/ 0 w 1"/>
              <a:gd name="T4" fmla="*/ 0 w 1"/>
              <a:gd name="T5" fmla="*/ 0 60000 65536"/>
              <a:gd name="T6" fmla="*/ 0 60000 65536"/>
              <a:gd name="T7" fmla="*/ 0 60000 65536"/>
              <a:gd name="T8" fmla="*/ 0 60000 65536"/>
              <a:gd name="T9" fmla="*/ 0 60000 65536"/>
            </a:gdLst>
            <a:ahLst/>
            <a:cxnLst>
              <a:cxn ang="T5">
                <a:pos x="T0" y="0"/>
              </a:cxn>
              <a:cxn ang="T6">
                <a:pos x="T1" y="0"/>
              </a:cxn>
              <a:cxn ang="T7">
                <a:pos x="T2" y="0"/>
              </a:cxn>
              <a:cxn ang="T8">
                <a:pos x="T3" y="0"/>
              </a:cxn>
              <a:cxn ang="T9">
                <a:pos x="T4" y="0"/>
              </a:cxn>
            </a:cxnLst>
            <a:rect l="0" t="0" r="r" b="b"/>
            <a:pathLst>
              <a:path w="1">
                <a:moveTo>
                  <a:pt x="0" y="0"/>
                </a:moveTo>
                <a:cubicBezTo>
                  <a:pt x="1" y="0"/>
                  <a:pt x="1" y="0"/>
                  <a:pt x="1" y="0"/>
                </a:cubicBezTo>
                <a:cubicBezTo>
                  <a:pt x="1" y="0"/>
                  <a:pt x="1" y="0"/>
                  <a:pt x="1" y="0"/>
                </a:cubicBezTo>
                <a:cubicBezTo>
                  <a:pt x="0" y="0"/>
                  <a:pt x="0" y="0"/>
                  <a:pt x="0" y="0"/>
                </a:cubicBezTo>
                <a:cubicBezTo>
                  <a:pt x="0" y="0"/>
                  <a:pt x="0" y="0"/>
                  <a:pt x="0" y="0"/>
                </a:cubicBezTo>
                <a:close/>
              </a:path>
            </a:pathLst>
          </a:custGeom>
          <a:solidFill>
            <a:srgbClr val="1570C1"/>
          </a:solidFill>
          <a:ln>
            <a:noFill/>
          </a:ln>
        </p:spPr>
        <p:txBody>
          <a:bodyPr/>
          <a:lstStyle/>
          <a:p>
            <a:endParaRPr lang="zh-CN" altLang="en-US"/>
          </a:p>
        </p:txBody>
      </p:sp>
      <p:sp>
        <p:nvSpPr>
          <p:cNvPr id="145" name="Freeform 138"/>
          <p:cNvSpPr>
            <a:spLocks/>
          </p:cNvSpPr>
          <p:nvPr/>
        </p:nvSpPr>
        <p:spPr bwMode="auto">
          <a:xfrm>
            <a:off x="4536281" y="1874044"/>
            <a:ext cx="23813" cy="0"/>
          </a:xfrm>
          <a:custGeom>
            <a:avLst/>
            <a:gdLst>
              <a:gd name="T0" fmla="*/ 2147483647 w 1"/>
              <a:gd name="T1" fmla="*/ 0 w 1"/>
              <a:gd name="T2" fmla="*/ 2147483647 w 1"/>
              <a:gd name="T3" fmla="*/ 0 60000 65536"/>
              <a:gd name="T4" fmla="*/ 0 60000 65536"/>
              <a:gd name="T5" fmla="*/ 0 60000 65536"/>
            </a:gdLst>
            <a:ahLst/>
            <a:cxnLst>
              <a:cxn ang="T3">
                <a:pos x="T0" y="0"/>
              </a:cxn>
              <a:cxn ang="T4">
                <a:pos x="T1" y="0"/>
              </a:cxn>
              <a:cxn ang="T5">
                <a:pos x="T2" y="0"/>
              </a:cxn>
            </a:cxnLst>
            <a:rect l="0" t="0" r="r" b="b"/>
            <a:pathLst>
              <a:path w="1">
                <a:moveTo>
                  <a:pt x="1" y="0"/>
                </a:moveTo>
                <a:cubicBezTo>
                  <a:pt x="0" y="0"/>
                  <a:pt x="0" y="0"/>
                  <a:pt x="0" y="0"/>
                </a:cubicBezTo>
                <a:cubicBezTo>
                  <a:pt x="1" y="0"/>
                  <a:pt x="1" y="0"/>
                  <a:pt x="1" y="0"/>
                </a:cubicBezTo>
                <a:close/>
              </a:path>
            </a:pathLst>
          </a:custGeom>
          <a:solidFill>
            <a:srgbClr val="1570C1"/>
          </a:solidFill>
          <a:ln>
            <a:noFill/>
          </a:ln>
        </p:spPr>
        <p:txBody>
          <a:bodyPr/>
          <a:lstStyle/>
          <a:p>
            <a:endParaRPr lang="zh-CN" altLang="en-US"/>
          </a:p>
        </p:txBody>
      </p:sp>
      <p:sp>
        <p:nvSpPr>
          <p:cNvPr id="146" name="Freeform 139"/>
          <p:cNvSpPr>
            <a:spLocks/>
          </p:cNvSpPr>
          <p:nvPr/>
        </p:nvSpPr>
        <p:spPr bwMode="auto">
          <a:xfrm>
            <a:off x="5213748" y="3564731"/>
            <a:ext cx="25003" cy="23813"/>
          </a:xfrm>
          <a:custGeom>
            <a:avLst/>
            <a:gdLst>
              <a:gd name="T0" fmla="*/ 0 w 1"/>
              <a:gd name="T1" fmla="*/ 2147483647 h 1"/>
              <a:gd name="T2" fmla="*/ 0 w 1"/>
              <a:gd name="T3" fmla="*/ 2147483647 h 1"/>
              <a:gd name="T4" fmla="*/ 0 w 1"/>
              <a:gd name="T5" fmla="*/ 2147483647 h 1"/>
              <a:gd name="T6" fmla="*/ 0 60000 65536"/>
              <a:gd name="T7" fmla="*/ 0 60000 65536"/>
              <a:gd name="T8" fmla="*/ 0 60000 65536"/>
            </a:gdLst>
            <a:ahLst/>
            <a:cxnLst>
              <a:cxn ang="T6">
                <a:pos x="T0" y="T1"/>
              </a:cxn>
              <a:cxn ang="T7">
                <a:pos x="T2" y="T3"/>
              </a:cxn>
              <a:cxn ang="T8">
                <a:pos x="T4" y="T5"/>
              </a:cxn>
            </a:cxnLst>
            <a:rect l="0" t="0" r="r" b="b"/>
            <a:pathLst>
              <a:path w="1" h="1">
                <a:moveTo>
                  <a:pt x="0" y="1"/>
                </a:moveTo>
                <a:cubicBezTo>
                  <a:pt x="0" y="1"/>
                  <a:pt x="0" y="1"/>
                  <a:pt x="0" y="1"/>
                </a:cubicBezTo>
                <a:cubicBezTo>
                  <a:pt x="1" y="1"/>
                  <a:pt x="0" y="0"/>
                  <a:pt x="0" y="1"/>
                </a:cubicBezTo>
                <a:close/>
              </a:path>
            </a:pathLst>
          </a:custGeom>
          <a:solidFill>
            <a:srgbClr val="1570C1"/>
          </a:solidFill>
          <a:ln>
            <a:noFill/>
          </a:ln>
        </p:spPr>
        <p:txBody>
          <a:bodyPr/>
          <a:lstStyle/>
          <a:p>
            <a:endParaRPr lang="zh-CN" altLang="en-US"/>
          </a:p>
        </p:txBody>
      </p:sp>
      <p:sp>
        <p:nvSpPr>
          <p:cNvPr id="147" name="Freeform 140"/>
          <p:cNvSpPr>
            <a:spLocks/>
          </p:cNvSpPr>
          <p:nvPr/>
        </p:nvSpPr>
        <p:spPr bwMode="auto">
          <a:xfrm>
            <a:off x="7299722" y="3319462"/>
            <a:ext cx="23813" cy="23813"/>
          </a:xfrm>
          <a:custGeom>
            <a:avLst/>
            <a:gdLst>
              <a:gd name="T0" fmla="*/ 0 w 1"/>
              <a:gd name="T1" fmla="*/ 0 h 1"/>
              <a:gd name="T2" fmla="*/ 0 w 1"/>
              <a:gd name="T3" fmla="*/ 0 h 1"/>
              <a:gd name="T4" fmla="*/ 2147483647 w 1"/>
              <a:gd name="T5" fmla="*/ 0 h 1"/>
              <a:gd name="T6" fmla="*/ 0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0"/>
                </a:moveTo>
                <a:cubicBezTo>
                  <a:pt x="0" y="0"/>
                  <a:pt x="0" y="0"/>
                  <a:pt x="0" y="0"/>
                </a:cubicBezTo>
                <a:cubicBezTo>
                  <a:pt x="1" y="1"/>
                  <a:pt x="1" y="1"/>
                  <a:pt x="1" y="0"/>
                </a:cubicBezTo>
                <a:cubicBezTo>
                  <a:pt x="1" y="0"/>
                  <a:pt x="0" y="0"/>
                  <a:pt x="0" y="0"/>
                </a:cubicBezTo>
                <a:close/>
              </a:path>
            </a:pathLst>
          </a:custGeom>
          <a:solidFill>
            <a:srgbClr val="1570C1"/>
          </a:solidFill>
          <a:ln>
            <a:noFill/>
          </a:ln>
        </p:spPr>
        <p:txBody>
          <a:bodyPr/>
          <a:lstStyle/>
          <a:p>
            <a:endParaRPr lang="zh-CN" altLang="en-US"/>
          </a:p>
        </p:txBody>
      </p:sp>
      <p:sp>
        <p:nvSpPr>
          <p:cNvPr id="148" name="Freeform 141"/>
          <p:cNvSpPr>
            <a:spLocks/>
          </p:cNvSpPr>
          <p:nvPr/>
        </p:nvSpPr>
        <p:spPr bwMode="auto">
          <a:xfrm>
            <a:off x="7348537" y="3343275"/>
            <a:ext cx="25004" cy="0"/>
          </a:xfrm>
          <a:custGeom>
            <a:avLst/>
            <a:gdLst>
              <a:gd name="T0" fmla="*/ 0 w 1"/>
              <a:gd name="T1" fmla="*/ 2147483647 w 1"/>
              <a:gd name="T2" fmla="*/ 0 w 1"/>
              <a:gd name="T3" fmla="*/ 0 60000 65536"/>
              <a:gd name="T4" fmla="*/ 0 60000 65536"/>
              <a:gd name="T5" fmla="*/ 0 60000 65536"/>
            </a:gdLst>
            <a:ahLst/>
            <a:cxnLst>
              <a:cxn ang="T3">
                <a:pos x="T0" y="0"/>
              </a:cxn>
              <a:cxn ang="T4">
                <a:pos x="T1" y="0"/>
              </a:cxn>
              <a:cxn ang="T5">
                <a:pos x="T2" y="0"/>
              </a:cxn>
            </a:cxnLst>
            <a:rect l="0" t="0" r="r" b="b"/>
            <a:pathLst>
              <a:path w="1">
                <a:moveTo>
                  <a:pt x="0" y="0"/>
                </a:moveTo>
                <a:cubicBezTo>
                  <a:pt x="0" y="0"/>
                  <a:pt x="1" y="0"/>
                  <a:pt x="1" y="0"/>
                </a:cubicBezTo>
                <a:cubicBezTo>
                  <a:pt x="1" y="0"/>
                  <a:pt x="0" y="0"/>
                  <a:pt x="0" y="0"/>
                </a:cubicBezTo>
                <a:close/>
              </a:path>
            </a:pathLst>
          </a:custGeom>
          <a:solidFill>
            <a:srgbClr val="1570C1"/>
          </a:solidFill>
          <a:ln>
            <a:noFill/>
          </a:ln>
        </p:spPr>
        <p:txBody>
          <a:bodyPr/>
          <a:lstStyle/>
          <a:p>
            <a:endParaRPr lang="zh-CN" altLang="en-US"/>
          </a:p>
        </p:txBody>
      </p:sp>
      <p:sp>
        <p:nvSpPr>
          <p:cNvPr id="149" name="Freeform 142"/>
          <p:cNvSpPr>
            <a:spLocks/>
          </p:cNvSpPr>
          <p:nvPr/>
        </p:nvSpPr>
        <p:spPr bwMode="auto">
          <a:xfrm>
            <a:off x="7252097" y="3294460"/>
            <a:ext cx="47625" cy="25003"/>
          </a:xfrm>
          <a:custGeom>
            <a:avLst/>
            <a:gdLst>
              <a:gd name="T0" fmla="*/ 2147483647 w 2"/>
              <a:gd name="T1" fmla="*/ 0 h 1"/>
              <a:gd name="T2" fmla="*/ 0 w 2"/>
              <a:gd name="T3" fmla="*/ 0 h 1"/>
              <a:gd name="T4" fmla="*/ 2147483647 w 2"/>
              <a:gd name="T5" fmla="*/ 0 h 1"/>
              <a:gd name="T6" fmla="*/ 0 60000 65536"/>
              <a:gd name="T7" fmla="*/ 0 60000 65536"/>
              <a:gd name="T8" fmla="*/ 0 60000 65536"/>
            </a:gdLst>
            <a:ahLst/>
            <a:cxnLst>
              <a:cxn ang="T6">
                <a:pos x="T0" y="T1"/>
              </a:cxn>
              <a:cxn ang="T7">
                <a:pos x="T2" y="T3"/>
              </a:cxn>
              <a:cxn ang="T8">
                <a:pos x="T4" y="T5"/>
              </a:cxn>
            </a:cxnLst>
            <a:rect l="0" t="0" r="r" b="b"/>
            <a:pathLst>
              <a:path w="2" h="1">
                <a:moveTo>
                  <a:pt x="2" y="0"/>
                </a:moveTo>
                <a:cubicBezTo>
                  <a:pt x="2" y="0"/>
                  <a:pt x="1" y="0"/>
                  <a:pt x="0" y="0"/>
                </a:cubicBezTo>
                <a:cubicBezTo>
                  <a:pt x="0" y="0"/>
                  <a:pt x="1" y="1"/>
                  <a:pt x="2" y="0"/>
                </a:cubicBezTo>
                <a:close/>
              </a:path>
            </a:pathLst>
          </a:custGeom>
          <a:solidFill>
            <a:srgbClr val="1570C1"/>
          </a:solidFill>
          <a:ln>
            <a:noFill/>
          </a:ln>
        </p:spPr>
        <p:txBody>
          <a:bodyPr/>
          <a:lstStyle/>
          <a:p>
            <a:endParaRPr lang="zh-CN" altLang="en-US"/>
          </a:p>
        </p:txBody>
      </p:sp>
      <p:sp>
        <p:nvSpPr>
          <p:cNvPr id="150" name="Freeform 143"/>
          <p:cNvSpPr>
            <a:spLocks/>
          </p:cNvSpPr>
          <p:nvPr/>
        </p:nvSpPr>
        <p:spPr bwMode="auto">
          <a:xfrm>
            <a:off x="4391025" y="2437210"/>
            <a:ext cx="23813" cy="0"/>
          </a:xfrm>
          <a:custGeom>
            <a:avLst/>
            <a:gdLst>
              <a:gd name="T0" fmla="*/ 0 w 1"/>
              <a:gd name="T1" fmla="*/ 2147483647 w 1"/>
              <a:gd name="T2" fmla="*/ 0 w 1"/>
              <a:gd name="T3" fmla="*/ 0 60000 65536"/>
              <a:gd name="T4" fmla="*/ 0 60000 65536"/>
              <a:gd name="T5" fmla="*/ 0 60000 65536"/>
            </a:gdLst>
            <a:ahLst/>
            <a:cxnLst>
              <a:cxn ang="T3">
                <a:pos x="T0" y="0"/>
              </a:cxn>
              <a:cxn ang="T4">
                <a:pos x="T1" y="0"/>
              </a:cxn>
              <a:cxn ang="T5">
                <a:pos x="T2" y="0"/>
              </a:cxn>
            </a:cxnLst>
            <a:rect l="0" t="0" r="r" b="b"/>
            <a:pathLst>
              <a:path w="1">
                <a:moveTo>
                  <a:pt x="0" y="0"/>
                </a:moveTo>
                <a:cubicBezTo>
                  <a:pt x="0" y="0"/>
                  <a:pt x="1" y="0"/>
                  <a:pt x="1" y="0"/>
                </a:cubicBezTo>
                <a:cubicBezTo>
                  <a:pt x="1" y="0"/>
                  <a:pt x="0" y="0"/>
                  <a:pt x="0" y="0"/>
                </a:cubicBezTo>
                <a:close/>
              </a:path>
            </a:pathLst>
          </a:custGeom>
          <a:solidFill>
            <a:srgbClr val="1570C1"/>
          </a:solidFill>
          <a:ln>
            <a:noFill/>
          </a:ln>
        </p:spPr>
        <p:txBody>
          <a:bodyPr/>
          <a:lstStyle/>
          <a:p>
            <a:endParaRPr lang="zh-CN" altLang="en-US"/>
          </a:p>
        </p:txBody>
      </p:sp>
      <p:sp>
        <p:nvSpPr>
          <p:cNvPr id="151" name="Freeform 144"/>
          <p:cNvSpPr>
            <a:spLocks/>
          </p:cNvSpPr>
          <p:nvPr/>
        </p:nvSpPr>
        <p:spPr bwMode="auto">
          <a:xfrm>
            <a:off x="3663554" y="2853929"/>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1570C1"/>
          </a:solidFill>
          <a:ln>
            <a:noFill/>
          </a:ln>
        </p:spPr>
        <p:txBody>
          <a:bodyPr/>
          <a:lstStyle/>
          <a:p>
            <a:endParaRPr lang="zh-CN" altLang="en-US"/>
          </a:p>
        </p:txBody>
      </p:sp>
      <p:sp>
        <p:nvSpPr>
          <p:cNvPr id="152" name="Freeform 145"/>
          <p:cNvSpPr>
            <a:spLocks/>
          </p:cNvSpPr>
          <p:nvPr/>
        </p:nvSpPr>
        <p:spPr bwMode="auto">
          <a:xfrm>
            <a:off x="4269581" y="3074194"/>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1570C1"/>
          </a:solidFill>
          <a:ln>
            <a:noFill/>
          </a:ln>
        </p:spPr>
        <p:txBody>
          <a:bodyPr/>
          <a:lstStyle/>
          <a:p>
            <a:endParaRPr lang="zh-CN" altLang="en-US"/>
          </a:p>
        </p:txBody>
      </p:sp>
      <p:sp>
        <p:nvSpPr>
          <p:cNvPr id="153" name="Freeform 146"/>
          <p:cNvSpPr>
            <a:spLocks/>
          </p:cNvSpPr>
          <p:nvPr/>
        </p:nvSpPr>
        <p:spPr bwMode="auto">
          <a:xfrm>
            <a:off x="4219575" y="3123010"/>
            <a:ext cx="25004" cy="0"/>
          </a:xfrm>
          <a:custGeom>
            <a:avLst/>
            <a:gdLst>
              <a:gd name="T0" fmla="*/ 0 w 1"/>
              <a:gd name="T1" fmla="*/ 0 w 1"/>
              <a:gd name="T2" fmla="*/ 0 w 1"/>
              <a:gd name="T3" fmla="*/ 0 60000 65536"/>
              <a:gd name="T4" fmla="*/ 0 60000 65536"/>
              <a:gd name="T5" fmla="*/ 0 60000 65536"/>
            </a:gdLst>
            <a:ahLst/>
            <a:cxnLst>
              <a:cxn ang="T3">
                <a:pos x="T0" y="0"/>
              </a:cxn>
              <a:cxn ang="T4">
                <a:pos x="T1" y="0"/>
              </a:cxn>
              <a:cxn ang="T5">
                <a:pos x="T2" y="0"/>
              </a:cxn>
            </a:cxnLst>
            <a:rect l="0" t="0" r="r" b="b"/>
            <a:pathLst>
              <a:path w="1">
                <a:moveTo>
                  <a:pt x="0" y="0"/>
                </a:moveTo>
                <a:cubicBezTo>
                  <a:pt x="0" y="0"/>
                  <a:pt x="0" y="0"/>
                  <a:pt x="0" y="0"/>
                </a:cubicBezTo>
                <a:cubicBezTo>
                  <a:pt x="1" y="0"/>
                  <a:pt x="0" y="0"/>
                  <a:pt x="0" y="0"/>
                </a:cubicBezTo>
                <a:close/>
              </a:path>
            </a:pathLst>
          </a:custGeom>
          <a:solidFill>
            <a:srgbClr val="1570C1"/>
          </a:solidFill>
          <a:ln>
            <a:noFill/>
          </a:ln>
        </p:spPr>
        <p:txBody>
          <a:bodyPr/>
          <a:lstStyle/>
          <a:p>
            <a:endParaRPr lang="zh-CN" altLang="en-US"/>
          </a:p>
        </p:txBody>
      </p:sp>
      <p:sp>
        <p:nvSpPr>
          <p:cNvPr id="154" name="Freeform 147"/>
          <p:cNvSpPr>
            <a:spLocks/>
          </p:cNvSpPr>
          <p:nvPr/>
        </p:nvSpPr>
        <p:spPr bwMode="auto">
          <a:xfrm>
            <a:off x="5191126" y="3220641"/>
            <a:ext cx="22622" cy="0"/>
          </a:xfrm>
          <a:custGeom>
            <a:avLst/>
            <a:gdLst>
              <a:gd name="T0" fmla="*/ 0 w 1"/>
              <a:gd name="T1" fmla="*/ 0 w 1"/>
              <a:gd name="T2" fmla="*/ 0 w 1"/>
              <a:gd name="T3" fmla="*/ 0 60000 65536"/>
              <a:gd name="T4" fmla="*/ 0 60000 65536"/>
              <a:gd name="T5" fmla="*/ 0 60000 65536"/>
            </a:gdLst>
            <a:ahLst/>
            <a:cxnLst>
              <a:cxn ang="T3">
                <a:pos x="T0" y="0"/>
              </a:cxn>
              <a:cxn ang="T4">
                <a:pos x="T1" y="0"/>
              </a:cxn>
              <a:cxn ang="T5">
                <a:pos x="T2" y="0"/>
              </a:cxn>
            </a:cxnLst>
            <a:rect l="0" t="0" r="r" b="b"/>
            <a:pathLst>
              <a:path w="1">
                <a:moveTo>
                  <a:pt x="0" y="0"/>
                </a:moveTo>
                <a:cubicBezTo>
                  <a:pt x="0" y="0"/>
                  <a:pt x="0" y="0"/>
                  <a:pt x="0" y="0"/>
                </a:cubicBezTo>
                <a:cubicBezTo>
                  <a:pt x="1" y="0"/>
                  <a:pt x="0" y="0"/>
                  <a:pt x="0" y="0"/>
                </a:cubicBezTo>
                <a:close/>
              </a:path>
            </a:pathLst>
          </a:custGeom>
          <a:solidFill>
            <a:srgbClr val="1570C1"/>
          </a:solidFill>
          <a:ln>
            <a:noFill/>
          </a:ln>
        </p:spPr>
        <p:txBody>
          <a:bodyPr/>
          <a:lstStyle/>
          <a:p>
            <a:endParaRPr lang="zh-CN" altLang="en-US"/>
          </a:p>
        </p:txBody>
      </p:sp>
      <p:sp>
        <p:nvSpPr>
          <p:cNvPr id="155" name="Freeform 148"/>
          <p:cNvSpPr>
            <a:spLocks/>
          </p:cNvSpPr>
          <p:nvPr/>
        </p:nvSpPr>
        <p:spPr bwMode="auto">
          <a:xfrm>
            <a:off x="5069681" y="2608660"/>
            <a:ext cx="0" cy="25003"/>
          </a:xfrm>
          <a:custGeom>
            <a:avLst/>
            <a:gdLst>
              <a:gd name="T0" fmla="*/ 0 h 1"/>
              <a:gd name="T1" fmla="*/ 2147483647 h 1"/>
              <a:gd name="T2" fmla="*/ 0 h 1"/>
              <a:gd name="T3" fmla="*/ 0 60000 65536"/>
              <a:gd name="T4" fmla="*/ 0 60000 65536"/>
              <a:gd name="T5" fmla="*/ 0 60000 65536"/>
            </a:gdLst>
            <a:ahLst/>
            <a:cxnLst>
              <a:cxn ang="T3">
                <a:pos x="0" y="T0"/>
              </a:cxn>
              <a:cxn ang="T4">
                <a:pos x="0" y="T1"/>
              </a:cxn>
              <a:cxn ang="T5">
                <a:pos x="0" y="T2"/>
              </a:cxn>
            </a:cxnLst>
            <a:rect l="0" t="0" r="r" b="b"/>
            <a:pathLst>
              <a:path h="1">
                <a:moveTo>
                  <a:pt x="0" y="0"/>
                </a:moveTo>
                <a:cubicBezTo>
                  <a:pt x="0" y="1"/>
                  <a:pt x="0" y="1"/>
                  <a:pt x="0" y="1"/>
                </a:cubicBezTo>
                <a:cubicBezTo>
                  <a:pt x="0" y="0"/>
                  <a:pt x="0" y="0"/>
                  <a:pt x="0" y="0"/>
                </a:cubicBezTo>
                <a:close/>
              </a:path>
            </a:pathLst>
          </a:custGeom>
          <a:solidFill>
            <a:srgbClr val="1570C1"/>
          </a:solidFill>
          <a:ln>
            <a:noFill/>
          </a:ln>
        </p:spPr>
        <p:txBody>
          <a:bodyPr/>
          <a:lstStyle/>
          <a:p>
            <a:endParaRPr lang="zh-CN" altLang="en-US"/>
          </a:p>
        </p:txBody>
      </p:sp>
      <p:sp>
        <p:nvSpPr>
          <p:cNvPr id="156" name="Freeform 149"/>
          <p:cNvSpPr>
            <a:spLocks/>
          </p:cNvSpPr>
          <p:nvPr/>
        </p:nvSpPr>
        <p:spPr bwMode="auto">
          <a:xfrm>
            <a:off x="4948237" y="3368279"/>
            <a:ext cx="25004" cy="25003"/>
          </a:xfrm>
          <a:custGeom>
            <a:avLst/>
            <a:gdLst>
              <a:gd name="T0" fmla="*/ 0 w 1"/>
              <a:gd name="T1" fmla="*/ 0 h 1"/>
              <a:gd name="T2" fmla="*/ 2147483647 w 1"/>
              <a:gd name="T3" fmla="*/ 2147483647 h 1"/>
              <a:gd name="T4" fmla="*/ 0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0" y="0"/>
                </a:moveTo>
                <a:cubicBezTo>
                  <a:pt x="0" y="0"/>
                  <a:pt x="0" y="1"/>
                  <a:pt x="1" y="1"/>
                </a:cubicBezTo>
                <a:cubicBezTo>
                  <a:pt x="1" y="1"/>
                  <a:pt x="1" y="0"/>
                  <a:pt x="0" y="0"/>
                </a:cubicBezTo>
                <a:close/>
              </a:path>
            </a:pathLst>
          </a:custGeom>
          <a:solidFill>
            <a:srgbClr val="1570C1"/>
          </a:solidFill>
          <a:ln>
            <a:noFill/>
          </a:ln>
        </p:spPr>
        <p:txBody>
          <a:bodyPr/>
          <a:lstStyle/>
          <a:p>
            <a:endParaRPr lang="zh-CN" altLang="en-US"/>
          </a:p>
        </p:txBody>
      </p:sp>
      <p:sp>
        <p:nvSpPr>
          <p:cNvPr id="157" name="Freeform 150"/>
          <p:cNvSpPr>
            <a:spLocks/>
          </p:cNvSpPr>
          <p:nvPr/>
        </p:nvSpPr>
        <p:spPr bwMode="auto">
          <a:xfrm>
            <a:off x="2936081" y="2927748"/>
            <a:ext cx="0" cy="25003"/>
          </a:xfrm>
          <a:custGeom>
            <a:avLst/>
            <a:gdLst>
              <a:gd name="T0" fmla="*/ 0 h 1"/>
              <a:gd name="T1" fmla="*/ 0 h 1"/>
              <a:gd name="T2" fmla="*/ 0 h 1"/>
              <a:gd name="T3" fmla="*/ 0 60000 65536"/>
              <a:gd name="T4" fmla="*/ 0 60000 65536"/>
              <a:gd name="T5" fmla="*/ 0 60000 65536"/>
            </a:gdLst>
            <a:ahLst/>
            <a:cxnLst>
              <a:cxn ang="T3">
                <a:pos x="0" y="T0"/>
              </a:cxn>
              <a:cxn ang="T4">
                <a:pos x="0" y="T1"/>
              </a:cxn>
              <a:cxn ang="T5">
                <a:pos x="0" y="T2"/>
              </a:cxn>
            </a:cxnLst>
            <a:rect l="0" t="0" r="r" b="b"/>
            <a:pathLst>
              <a:path h="1">
                <a:moveTo>
                  <a:pt x="0" y="0"/>
                </a:moveTo>
                <a:cubicBezTo>
                  <a:pt x="0" y="0"/>
                  <a:pt x="0" y="0"/>
                  <a:pt x="0" y="0"/>
                </a:cubicBezTo>
                <a:cubicBezTo>
                  <a:pt x="0" y="1"/>
                  <a:pt x="0" y="0"/>
                  <a:pt x="0" y="0"/>
                </a:cubicBezTo>
                <a:close/>
              </a:path>
            </a:pathLst>
          </a:custGeom>
          <a:solidFill>
            <a:srgbClr val="1570C1"/>
          </a:solidFill>
          <a:ln>
            <a:noFill/>
          </a:ln>
        </p:spPr>
        <p:txBody>
          <a:bodyPr/>
          <a:lstStyle/>
          <a:p>
            <a:endParaRPr lang="zh-CN" altLang="en-US"/>
          </a:p>
        </p:txBody>
      </p:sp>
      <p:sp>
        <p:nvSpPr>
          <p:cNvPr id="158" name="Freeform 151"/>
          <p:cNvSpPr>
            <a:spLocks/>
          </p:cNvSpPr>
          <p:nvPr/>
        </p:nvSpPr>
        <p:spPr bwMode="auto">
          <a:xfrm>
            <a:off x="6718697" y="2241947"/>
            <a:ext cx="22622" cy="23813"/>
          </a:xfrm>
          <a:custGeom>
            <a:avLst/>
            <a:gdLst>
              <a:gd name="T0" fmla="*/ 2147483647 w 1"/>
              <a:gd name="T1" fmla="*/ 0 h 1"/>
              <a:gd name="T2" fmla="*/ 2147483647 w 1"/>
              <a:gd name="T3" fmla="*/ 2147483647 h 1"/>
              <a:gd name="T4" fmla="*/ 2147483647 w 1"/>
              <a:gd name="T5" fmla="*/ 0 h 1"/>
              <a:gd name="T6" fmla="*/ 0 60000 65536"/>
              <a:gd name="T7" fmla="*/ 0 60000 65536"/>
              <a:gd name="T8" fmla="*/ 0 60000 65536"/>
            </a:gdLst>
            <a:ahLst/>
            <a:cxnLst>
              <a:cxn ang="T6">
                <a:pos x="T0" y="T1"/>
              </a:cxn>
              <a:cxn ang="T7">
                <a:pos x="T2" y="T3"/>
              </a:cxn>
              <a:cxn ang="T8">
                <a:pos x="T4" y="T5"/>
              </a:cxn>
            </a:cxnLst>
            <a:rect l="0" t="0" r="r" b="b"/>
            <a:pathLst>
              <a:path w="1" h="1">
                <a:moveTo>
                  <a:pt x="1" y="0"/>
                </a:moveTo>
                <a:cubicBezTo>
                  <a:pt x="1" y="0"/>
                  <a:pt x="0" y="1"/>
                  <a:pt x="1" y="1"/>
                </a:cubicBezTo>
                <a:cubicBezTo>
                  <a:pt x="1" y="1"/>
                  <a:pt x="1" y="0"/>
                  <a:pt x="1" y="0"/>
                </a:cubicBezTo>
                <a:close/>
              </a:path>
            </a:pathLst>
          </a:custGeom>
          <a:solidFill>
            <a:srgbClr val="1570C1"/>
          </a:solidFill>
          <a:ln>
            <a:noFill/>
          </a:ln>
        </p:spPr>
        <p:txBody>
          <a:bodyPr/>
          <a:lstStyle/>
          <a:p>
            <a:endParaRPr lang="zh-CN" altLang="en-US"/>
          </a:p>
        </p:txBody>
      </p:sp>
      <p:sp>
        <p:nvSpPr>
          <p:cNvPr id="159" name="Freeform 152"/>
          <p:cNvSpPr>
            <a:spLocks/>
          </p:cNvSpPr>
          <p:nvPr/>
        </p:nvSpPr>
        <p:spPr bwMode="auto">
          <a:xfrm>
            <a:off x="6741319" y="2216944"/>
            <a:ext cx="25004" cy="25004"/>
          </a:xfrm>
          <a:custGeom>
            <a:avLst/>
            <a:gdLst>
              <a:gd name="T0" fmla="*/ 2147483647 w 1"/>
              <a:gd name="T1" fmla="*/ 0 h 1"/>
              <a:gd name="T2" fmla="*/ 2147483647 w 1"/>
              <a:gd name="T3" fmla="*/ 0 h 1"/>
              <a:gd name="T4" fmla="*/ 0 w 1"/>
              <a:gd name="T5" fmla="*/ 2147483647 h 1"/>
              <a:gd name="T6" fmla="*/ 2147483647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1" y="0"/>
                  <a:pt x="1" y="0"/>
                  <a:pt x="1" y="0"/>
                </a:cubicBezTo>
                <a:cubicBezTo>
                  <a:pt x="1" y="0"/>
                  <a:pt x="0" y="1"/>
                  <a:pt x="0" y="1"/>
                </a:cubicBezTo>
                <a:cubicBezTo>
                  <a:pt x="1" y="1"/>
                  <a:pt x="1" y="0"/>
                  <a:pt x="1" y="0"/>
                </a:cubicBezTo>
                <a:close/>
              </a:path>
            </a:pathLst>
          </a:custGeom>
          <a:solidFill>
            <a:srgbClr val="1570C1"/>
          </a:solidFill>
          <a:ln>
            <a:noFill/>
          </a:ln>
        </p:spPr>
        <p:txBody>
          <a:bodyPr/>
          <a:lstStyle/>
          <a:p>
            <a:endParaRPr lang="zh-CN" altLang="en-US"/>
          </a:p>
        </p:txBody>
      </p:sp>
      <p:sp>
        <p:nvSpPr>
          <p:cNvPr id="160" name="Freeform 153"/>
          <p:cNvSpPr>
            <a:spLocks/>
          </p:cNvSpPr>
          <p:nvPr/>
        </p:nvSpPr>
        <p:spPr bwMode="auto">
          <a:xfrm>
            <a:off x="6791325" y="2193131"/>
            <a:ext cx="0" cy="23813"/>
          </a:xfrm>
          <a:custGeom>
            <a:avLst/>
            <a:gdLst>
              <a:gd name="T0" fmla="*/ 0 h 1"/>
              <a:gd name="T1" fmla="*/ 2147483647 h 1"/>
              <a:gd name="T2" fmla="*/ 0 h 1"/>
              <a:gd name="T3" fmla="*/ 0 60000 65536"/>
              <a:gd name="T4" fmla="*/ 0 60000 65536"/>
              <a:gd name="T5" fmla="*/ 0 60000 65536"/>
            </a:gdLst>
            <a:ahLst/>
            <a:cxnLst>
              <a:cxn ang="T3">
                <a:pos x="0" y="T0"/>
              </a:cxn>
              <a:cxn ang="T4">
                <a:pos x="0" y="T1"/>
              </a:cxn>
              <a:cxn ang="T5">
                <a:pos x="0" y="T2"/>
              </a:cxn>
            </a:cxnLst>
            <a:rect l="0" t="0" r="r" b="b"/>
            <a:pathLst>
              <a:path h="1">
                <a:moveTo>
                  <a:pt x="0" y="0"/>
                </a:moveTo>
                <a:cubicBezTo>
                  <a:pt x="0" y="0"/>
                  <a:pt x="0" y="1"/>
                  <a:pt x="0" y="1"/>
                </a:cubicBezTo>
                <a:cubicBezTo>
                  <a:pt x="0" y="1"/>
                  <a:pt x="0" y="1"/>
                  <a:pt x="0" y="0"/>
                </a:cubicBezTo>
                <a:close/>
              </a:path>
            </a:pathLst>
          </a:custGeom>
          <a:solidFill>
            <a:srgbClr val="1570C1"/>
          </a:solidFill>
          <a:ln>
            <a:noFill/>
          </a:ln>
        </p:spPr>
        <p:txBody>
          <a:bodyPr/>
          <a:lstStyle/>
          <a:p>
            <a:endParaRPr lang="zh-CN" altLang="en-US"/>
          </a:p>
        </p:txBody>
      </p:sp>
      <p:sp>
        <p:nvSpPr>
          <p:cNvPr id="161" name="Freeform 154"/>
          <p:cNvSpPr>
            <a:spLocks/>
          </p:cNvSpPr>
          <p:nvPr/>
        </p:nvSpPr>
        <p:spPr bwMode="auto">
          <a:xfrm>
            <a:off x="6815138" y="2193131"/>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1570C1"/>
          </a:solidFill>
          <a:ln>
            <a:noFill/>
          </a:ln>
        </p:spPr>
        <p:txBody>
          <a:bodyPr/>
          <a:lstStyle/>
          <a:p>
            <a:endParaRPr lang="zh-CN" altLang="en-US"/>
          </a:p>
        </p:txBody>
      </p:sp>
      <p:sp>
        <p:nvSpPr>
          <p:cNvPr id="162" name="Freeform 155"/>
          <p:cNvSpPr>
            <a:spLocks/>
          </p:cNvSpPr>
          <p:nvPr/>
        </p:nvSpPr>
        <p:spPr bwMode="auto">
          <a:xfrm>
            <a:off x="6862763" y="2094310"/>
            <a:ext cx="0" cy="25003"/>
          </a:xfrm>
          <a:custGeom>
            <a:avLst/>
            <a:gdLst>
              <a:gd name="T0" fmla="*/ 0 h 1"/>
              <a:gd name="T1" fmla="*/ 0 h 1"/>
              <a:gd name="T2" fmla="*/ 2147483647 h 1"/>
              <a:gd name="T3" fmla="*/ 0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0"/>
                </a:moveTo>
                <a:cubicBezTo>
                  <a:pt x="0" y="0"/>
                  <a:pt x="0" y="0"/>
                  <a:pt x="0" y="0"/>
                </a:cubicBezTo>
                <a:cubicBezTo>
                  <a:pt x="0" y="0"/>
                  <a:pt x="0" y="1"/>
                  <a:pt x="0" y="1"/>
                </a:cubicBezTo>
                <a:cubicBezTo>
                  <a:pt x="0" y="1"/>
                  <a:pt x="0" y="0"/>
                  <a:pt x="0" y="0"/>
                </a:cubicBezTo>
                <a:close/>
              </a:path>
            </a:pathLst>
          </a:custGeom>
          <a:solidFill>
            <a:srgbClr val="1570C1"/>
          </a:solidFill>
          <a:ln>
            <a:noFill/>
          </a:ln>
        </p:spPr>
        <p:txBody>
          <a:bodyPr/>
          <a:lstStyle/>
          <a:p>
            <a:endParaRPr lang="zh-CN" altLang="en-US"/>
          </a:p>
        </p:txBody>
      </p:sp>
      <p:sp>
        <p:nvSpPr>
          <p:cNvPr id="163" name="Freeform 156"/>
          <p:cNvSpPr>
            <a:spLocks/>
          </p:cNvSpPr>
          <p:nvPr/>
        </p:nvSpPr>
        <p:spPr bwMode="auto">
          <a:xfrm>
            <a:off x="6840141" y="2143125"/>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1570C1"/>
          </a:solidFill>
          <a:ln>
            <a:noFill/>
          </a:ln>
        </p:spPr>
        <p:txBody>
          <a:bodyPr/>
          <a:lstStyle/>
          <a:p>
            <a:endParaRPr lang="zh-CN" altLang="en-US"/>
          </a:p>
        </p:txBody>
      </p:sp>
      <p:sp>
        <p:nvSpPr>
          <p:cNvPr id="164" name="Freeform 157"/>
          <p:cNvSpPr>
            <a:spLocks/>
          </p:cNvSpPr>
          <p:nvPr/>
        </p:nvSpPr>
        <p:spPr bwMode="auto">
          <a:xfrm>
            <a:off x="6426994" y="2657475"/>
            <a:ext cx="0" cy="0"/>
          </a:xfrm>
          <a:custGeom>
            <a:avLst/>
            <a:gdLst>
              <a:gd name="T0" fmla="*/ 0 60000 65536"/>
              <a:gd name="T1" fmla="*/ 0 60000 65536"/>
              <a:gd name="T2" fmla="*/ 0 60000 65536"/>
            </a:gdLst>
            <a:ahLst/>
            <a:cxnLst>
              <a:cxn ang="T0">
                <a:pos x="0" y="0"/>
              </a:cxn>
              <a:cxn ang="T1">
                <a:pos x="0" y="0"/>
              </a:cxn>
              <a:cxn ang="T2">
                <a:pos x="0" y="0"/>
              </a:cxn>
            </a:cxnLst>
            <a:rect l="0" t="0" r="r" b="b"/>
            <a:pathLst>
              <a:path>
                <a:moveTo>
                  <a:pt x="0" y="0"/>
                </a:moveTo>
                <a:cubicBezTo>
                  <a:pt x="0" y="0"/>
                  <a:pt x="0" y="0"/>
                  <a:pt x="0" y="0"/>
                </a:cubicBezTo>
                <a:cubicBezTo>
                  <a:pt x="0" y="0"/>
                  <a:pt x="0" y="0"/>
                  <a:pt x="0" y="0"/>
                </a:cubicBezTo>
                <a:close/>
              </a:path>
            </a:pathLst>
          </a:custGeom>
          <a:solidFill>
            <a:srgbClr val="1570C1"/>
          </a:solidFill>
          <a:ln>
            <a:noFill/>
          </a:ln>
        </p:spPr>
        <p:txBody>
          <a:bodyPr/>
          <a:lstStyle/>
          <a:p>
            <a:endParaRPr lang="zh-CN" altLang="en-US"/>
          </a:p>
        </p:txBody>
      </p:sp>
      <p:sp>
        <p:nvSpPr>
          <p:cNvPr id="165" name="Freeform 158"/>
          <p:cNvSpPr>
            <a:spLocks/>
          </p:cNvSpPr>
          <p:nvPr/>
        </p:nvSpPr>
        <p:spPr bwMode="auto">
          <a:xfrm>
            <a:off x="4414837" y="4054079"/>
            <a:ext cx="23813" cy="48815"/>
          </a:xfrm>
          <a:custGeom>
            <a:avLst/>
            <a:gdLst>
              <a:gd name="T0" fmla="*/ 0 w 1"/>
              <a:gd name="T1" fmla="*/ 2147483647 h 2"/>
              <a:gd name="T2" fmla="*/ 2147483647 w 1"/>
              <a:gd name="T3" fmla="*/ 0 h 2"/>
              <a:gd name="T4" fmla="*/ 2147483647 w 1"/>
              <a:gd name="T5" fmla="*/ 0 h 2"/>
              <a:gd name="T6" fmla="*/ 0 w 1"/>
              <a:gd name="T7" fmla="*/ 0 h 2"/>
              <a:gd name="T8" fmla="*/ 0 w 1"/>
              <a:gd name="T9" fmla="*/ 214748364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2">
                <a:moveTo>
                  <a:pt x="0" y="1"/>
                </a:moveTo>
                <a:cubicBezTo>
                  <a:pt x="0" y="2"/>
                  <a:pt x="1" y="0"/>
                  <a:pt x="1" y="0"/>
                </a:cubicBezTo>
                <a:cubicBezTo>
                  <a:pt x="1" y="0"/>
                  <a:pt x="1" y="0"/>
                  <a:pt x="1" y="0"/>
                </a:cubicBezTo>
                <a:cubicBezTo>
                  <a:pt x="0" y="0"/>
                  <a:pt x="0" y="0"/>
                  <a:pt x="0" y="0"/>
                </a:cubicBezTo>
                <a:cubicBezTo>
                  <a:pt x="0" y="0"/>
                  <a:pt x="0" y="1"/>
                  <a:pt x="0" y="1"/>
                </a:cubicBezTo>
                <a:close/>
              </a:path>
            </a:pathLst>
          </a:custGeom>
          <a:solidFill>
            <a:srgbClr val="1570C1"/>
          </a:solidFill>
          <a:ln>
            <a:noFill/>
          </a:ln>
        </p:spPr>
        <p:txBody>
          <a:bodyPr/>
          <a:lstStyle/>
          <a:p>
            <a:endParaRPr lang="zh-CN" altLang="en-US"/>
          </a:p>
        </p:txBody>
      </p:sp>
      <p:sp>
        <p:nvSpPr>
          <p:cNvPr id="166" name="Oval 159"/>
          <p:cNvSpPr>
            <a:spLocks noChangeArrowheads="1"/>
          </p:cNvSpPr>
          <p:nvPr/>
        </p:nvSpPr>
        <p:spPr bwMode="auto">
          <a:xfrm>
            <a:off x="2256235" y="2168128"/>
            <a:ext cx="146447" cy="1476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zh-CN">
              <a:solidFill>
                <a:srgbClr val="000000"/>
              </a:solidFill>
              <a:latin typeface="Arial" panose="020B0604020202020204" pitchFamily="34" charset="0"/>
            </a:endParaRPr>
          </a:p>
        </p:txBody>
      </p:sp>
      <p:sp>
        <p:nvSpPr>
          <p:cNvPr id="167" name="Oval 160"/>
          <p:cNvSpPr>
            <a:spLocks noChangeArrowheads="1"/>
          </p:cNvSpPr>
          <p:nvPr/>
        </p:nvSpPr>
        <p:spPr bwMode="auto">
          <a:xfrm>
            <a:off x="2863454" y="3417094"/>
            <a:ext cx="96440" cy="9882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zh-CN">
              <a:solidFill>
                <a:srgbClr val="000000"/>
              </a:solidFill>
              <a:latin typeface="Arial" panose="020B0604020202020204" pitchFamily="34" charset="0"/>
            </a:endParaRPr>
          </a:p>
        </p:txBody>
      </p:sp>
      <p:sp>
        <p:nvSpPr>
          <p:cNvPr id="168" name="Oval 161"/>
          <p:cNvSpPr>
            <a:spLocks noChangeArrowheads="1"/>
          </p:cNvSpPr>
          <p:nvPr/>
        </p:nvSpPr>
        <p:spPr bwMode="auto">
          <a:xfrm>
            <a:off x="4269582" y="2070497"/>
            <a:ext cx="145256" cy="146447"/>
          </a:xfrm>
          <a:prstGeom prst="ellipse">
            <a:avLst/>
          </a:prstGeom>
          <a:solidFill>
            <a:srgbClr val="1570C1"/>
          </a:solid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zh-CN">
              <a:solidFill>
                <a:srgbClr val="000000"/>
              </a:solidFill>
              <a:latin typeface="Arial" panose="020B0604020202020204" pitchFamily="34" charset="0"/>
            </a:endParaRPr>
          </a:p>
        </p:txBody>
      </p:sp>
      <p:sp>
        <p:nvSpPr>
          <p:cNvPr id="169" name="Oval 162"/>
          <p:cNvSpPr>
            <a:spLocks noChangeArrowheads="1"/>
          </p:cNvSpPr>
          <p:nvPr/>
        </p:nvSpPr>
        <p:spPr bwMode="auto">
          <a:xfrm>
            <a:off x="6887767" y="3686175"/>
            <a:ext cx="96440" cy="12263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zh-CN">
              <a:solidFill>
                <a:srgbClr val="000000"/>
              </a:solidFill>
              <a:latin typeface="Arial" panose="020B0604020202020204" pitchFamily="34" charset="0"/>
            </a:endParaRPr>
          </a:p>
        </p:txBody>
      </p:sp>
      <p:sp>
        <p:nvSpPr>
          <p:cNvPr id="170" name="Oval 163"/>
          <p:cNvSpPr>
            <a:spLocks noChangeArrowheads="1"/>
          </p:cNvSpPr>
          <p:nvPr/>
        </p:nvSpPr>
        <p:spPr bwMode="auto">
          <a:xfrm>
            <a:off x="5772150" y="1776412"/>
            <a:ext cx="73819" cy="7262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zh-CN">
              <a:solidFill>
                <a:srgbClr val="000000"/>
              </a:solidFill>
              <a:latin typeface="Arial" panose="020B0604020202020204" pitchFamily="34" charset="0"/>
            </a:endParaRPr>
          </a:p>
        </p:txBody>
      </p:sp>
      <p:sp>
        <p:nvSpPr>
          <p:cNvPr id="171" name="Oval 164"/>
          <p:cNvSpPr>
            <a:spLocks noChangeArrowheads="1"/>
          </p:cNvSpPr>
          <p:nvPr/>
        </p:nvSpPr>
        <p:spPr bwMode="auto">
          <a:xfrm>
            <a:off x="4583907" y="3442097"/>
            <a:ext cx="121444" cy="12263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endParaRPr lang="zh-CN" altLang="zh-CN">
              <a:solidFill>
                <a:srgbClr val="000000"/>
              </a:solidFill>
              <a:latin typeface="Arial" panose="020B0604020202020204" pitchFamily="34" charset="0"/>
            </a:endParaRPr>
          </a:p>
        </p:txBody>
      </p:sp>
      <p:sp>
        <p:nvSpPr>
          <p:cNvPr id="172" name="Freeform 165"/>
          <p:cNvSpPr>
            <a:spLocks noEditPoints="1"/>
          </p:cNvSpPr>
          <p:nvPr/>
        </p:nvSpPr>
        <p:spPr bwMode="auto">
          <a:xfrm>
            <a:off x="2177654" y="1579960"/>
            <a:ext cx="303609" cy="539353"/>
          </a:xfrm>
          <a:custGeom>
            <a:avLst/>
            <a:gdLst>
              <a:gd name="T0" fmla="*/ 2147483647 w 17"/>
              <a:gd name="T1" fmla="*/ 0 h 26"/>
              <a:gd name="T2" fmla="*/ 0 w 17"/>
              <a:gd name="T3" fmla="*/ 2147483647 h 26"/>
              <a:gd name="T4" fmla="*/ 2147483647 w 17"/>
              <a:gd name="T5" fmla="*/ 2147483647 h 26"/>
              <a:gd name="T6" fmla="*/ 2147483647 w 17"/>
              <a:gd name="T7" fmla="*/ 2147483647 h 26"/>
              <a:gd name="T8" fmla="*/ 2147483647 w 17"/>
              <a:gd name="T9" fmla="*/ 0 h 26"/>
              <a:gd name="T10" fmla="*/ 2147483647 w 17"/>
              <a:gd name="T11" fmla="*/ 2147483647 h 26"/>
              <a:gd name="T12" fmla="*/ 2147483647 w 17"/>
              <a:gd name="T13" fmla="*/ 2147483647 h 26"/>
              <a:gd name="T14" fmla="*/ 2147483647 w 17"/>
              <a:gd name="T15" fmla="*/ 2147483647 h 26"/>
              <a:gd name="T16" fmla="*/ 2147483647 w 17"/>
              <a:gd name="T17" fmla="*/ 2147483647 h 26"/>
              <a:gd name="T18" fmla="*/ 2147483647 w 17"/>
              <a:gd name="T19" fmla="*/ 2147483647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 h="26">
                <a:moveTo>
                  <a:pt x="9" y="0"/>
                </a:moveTo>
                <a:cubicBezTo>
                  <a:pt x="4" y="0"/>
                  <a:pt x="0" y="3"/>
                  <a:pt x="0" y="8"/>
                </a:cubicBezTo>
                <a:cubicBezTo>
                  <a:pt x="0" y="13"/>
                  <a:pt x="9" y="26"/>
                  <a:pt x="9" y="26"/>
                </a:cubicBezTo>
                <a:cubicBezTo>
                  <a:pt x="9" y="26"/>
                  <a:pt x="17" y="13"/>
                  <a:pt x="17" y="8"/>
                </a:cubicBezTo>
                <a:cubicBezTo>
                  <a:pt x="17" y="3"/>
                  <a:pt x="13" y="0"/>
                  <a:pt x="9" y="0"/>
                </a:cubicBezTo>
                <a:close/>
                <a:moveTo>
                  <a:pt x="9" y="12"/>
                </a:moveTo>
                <a:cubicBezTo>
                  <a:pt x="6" y="12"/>
                  <a:pt x="4" y="10"/>
                  <a:pt x="4" y="8"/>
                </a:cubicBezTo>
                <a:cubicBezTo>
                  <a:pt x="4" y="5"/>
                  <a:pt x="6" y="3"/>
                  <a:pt x="9" y="3"/>
                </a:cubicBezTo>
                <a:cubicBezTo>
                  <a:pt x="11" y="3"/>
                  <a:pt x="13" y="5"/>
                  <a:pt x="13" y="8"/>
                </a:cubicBezTo>
                <a:cubicBezTo>
                  <a:pt x="13" y="10"/>
                  <a:pt x="11" y="12"/>
                  <a:pt x="9" y="12"/>
                </a:cubicBezTo>
                <a:close/>
              </a:path>
            </a:pathLst>
          </a:custGeom>
          <a:solidFill>
            <a:srgbClr val="24BAF0"/>
          </a:solidFill>
          <a:ln>
            <a:noFill/>
          </a:ln>
        </p:spPr>
        <p:txBody>
          <a:bodyPr/>
          <a:lstStyle/>
          <a:p>
            <a:endParaRPr lang="zh-CN" altLang="en-US"/>
          </a:p>
        </p:txBody>
      </p:sp>
      <p:sp>
        <p:nvSpPr>
          <p:cNvPr id="173" name="Freeform 166"/>
          <p:cNvSpPr>
            <a:spLocks noEditPoints="1"/>
          </p:cNvSpPr>
          <p:nvPr/>
        </p:nvSpPr>
        <p:spPr bwMode="auto">
          <a:xfrm>
            <a:off x="4487466" y="2902744"/>
            <a:ext cx="290513" cy="490538"/>
          </a:xfrm>
          <a:custGeom>
            <a:avLst/>
            <a:gdLst>
              <a:gd name="T0" fmla="*/ 2147483647 w 12"/>
              <a:gd name="T1" fmla="*/ 0 h 20"/>
              <a:gd name="T2" fmla="*/ 0 w 12"/>
              <a:gd name="T3" fmla="*/ 2147483647 h 20"/>
              <a:gd name="T4" fmla="*/ 2147483647 w 12"/>
              <a:gd name="T5" fmla="*/ 2147483647 h 20"/>
              <a:gd name="T6" fmla="*/ 2147483647 w 12"/>
              <a:gd name="T7" fmla="*/ 2147483647 h 20"/>
              <a:gd name="T8" fmla="*/ 2147483647 w 12"/>
              <a:gd name="T9" fmla="*/ 0 h 20"/>
              <a:gd name="T10" fmla="*/ 2147483647 w 12"/>
              <a:gd name="T11" fmla="*/ 2147483647 h 20"/>
              <a:gd name="T12" fmla="*/ 2147483647 w 12"/>
              <a:gd name="T13" fmla="*/ 2147483647 h 20"/>
              <a:gd name="T14" fmla="*/ 2147483647 w 12"/>
              <a:gd name="T15" fmla="*/ 2147483647 h 20"/>
              <a:gd name="T16" fmla="*/ 2147483647 w 12"/>
              <a:gd name="T17" fmla="*/ 2147483647 h 20"/>
              <a:gd name="T18" fmla="*/ 2147483647 w 12"/>
              <a:gd name="T19" fmla="*/ 2147483647 h 2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20">
                <a:moveTo>
                  <a:pt x="6" y="0"/>
                </a:moveTo>
                <a:cubicBezTo>
                  <a:pt x="3" y="0"/>
                  <a:pt x="0" y="3"/>
                  <a:pt x="0" y="7"/>
                </a:cubicBezTo>
                <a:cubicBezTo>
                  <a:pt x="0" y="10"/>
                  <a:pt x="6" y="20"/>
                  <a:pt x="6" y="20"/>
                </a:cubicBezTo>
                <a:cubicBezTo>
                  <a:pt x="6" y="20"/>
                  <a:pt x="12" y="10"/>
                  <a:pt x="12" y="7"/>
                </a:cubicBezTo>
                <a:cubicBezTo>
                  <a:pt x="12" y="3"/>
                  <a:pt x="10" y="0"/>
                  <a:pt x="6" y="0"/>
                </a:cubicBezTo>
                <a:close/>
                <a:moveTo>
                  <a:pt x="6" y="10"/>
                </a:moveTo>
                <a:cubicBezTo>
                  <a:pt x="4" y="10"/>
                  <a:pt x="3" y="8"/>
                  <a:pt x="3" y="6"/>
                </a:cubicBezTo>
                <a:cubicBezTo>
                  <a:pt x="3" y="5"/>
                  <a:pt x="4" y="3"/>
                  <a:pt x="6" y="3"/>
                </a:cubicBezTo>
                <a:cubicBezTo>
                  <a:pt x="8" y="3"/>
                  <a:pt x="9" y="5"/>
                  <a:pt x="9" y="6"/>
                </a:cubicBezTo>
                <a:cubicBezTo>
                  <a:pt x="9" y="8"/>
                  <a:pt x="8" y="10"/>
                  <a:pt x="6" y="10"/>
                </a:cubicBezTo>
                <a:close/>
              </a:path>
            </a:pathLst>
          </a:custGeom>
          <a:solidFill>
            <a:srgbClr val="24BAF0"/>
          </a:solidFill>
          <a:ln>
            <a:noFill/>
          </a:ln>
        </p:spPr>
        <p:txBody>
          <a:bodyPr/>
          <a:lstStyle/>
          <a:p>
            <a:endParaRPr lang="zh-CN" altLang="en-US"/>
          </a:p>
        </p:txBody>
      </p:sp>
      <p:sp>
        <p:nvSpPr>
          <p:cNvPr id="174" name="Freeform 167"/>
          <p:cNvSpPr>
            <a:spLocks noEditPoints="1"/>
          </p:cNvSpPr>
          <p:nvPr/>
        </p:nvSpPr>
        <p:spPr bwMode="auto">
          <a:xfrm>
            <a:off x="5675710" y="1238250"/>
            <a:ext cx="290513" cy="464344"/>
          </a:xfrm>
          <a:custGeom>
            <a:avLst/>
            <a:gdLst>
              <a:gd name="T0" fmla="*/ 2147483647 w 12"/>
              <a:gd name="T1" fmla="*/ 0 h 19"/>
              <a:gd name="T2" fmla="*/ 0 w 12"/>
              <a:gd name="T3" fmla="*/ 2147483647 h 19"/>
              <a:gd name="T4" fmla="*/ 2147483647 w 12"/>
              <a:gd name="T5" fmla="*/ 2147483647 h 19"/>
              <a:gd name="T6" fmla="*/ 2147483647 w 12"/>
              <a:gd name="T7" fmla="*/ 2147483647 h 19"/>
              <a:gd name="T8" fmla="*/ 2147483647 w 12"/>
              <a:gd name="T9" fmla="*/ 0 h 19"/>
              <a:gd name="T10" fmla="*/ 2147483647 w 12"/>
              <a:gd name="T11" fmla="*/ 2147483647 h 19"/>
              <a:gd name="T12" fmla="*/ 2147483647 w 12"/>
              <a:gd name="T13" fmla="*/ 2147483647 h 19"/>
              <a:gd name="T14" fmla="*/ 2147483647 w 12"/>
              <a:gd name="T15" fmla="*/ 2147483647 h 19"/>
              <a:gd name="T16" fmla="*/ 2147483647 w 12"/>
              <a:gd name="T17" fmla="*/ 2147483647 h 19"/>
              <a:gd name="T18" fmla="*/ 2147483647 w 12"/>
              <a:gd name="T19" fmla="*/ 214748364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9">
                <a:moveTo>
                  <a:pt x="6" y="0"/>
                </a:moveTo>
                <a:cubicBezTo>
                  <a:pt x="3" y="0"/>
                  <a:pt x="0" y="2"/>
                  <a:pt x="0" y="6"/>
                </a:cubicBezTo>
                <a:cubicBezTo>
                  <a:pt x="0" y="9"/>
                  <a:pt x="6" y="19"/>
                  <a:pt x="6" y="19"/>
                </a:cubicBezTo>
                <a:cubicBezTo>
                  <a:pt x="6" y="19"/>
                  <a:pt x="12" y="9"/>
                  <a:pt x="12" y="6"/>
                </a:cubicBezTo>
                <a:cubicBezTo>
                  <a:pt x="12" y="2"/>
                  <a:pt x="9" y="0"/>
                  <a:pt x="6" y="0"/>
                </a:cubicBezTo>
                <a:close/>
                <a:moveTo>
                  <a:pt x="6" y="9"/>
                </a:moveTo>
                <a:cubicBezTo>
                  <a:pt x="4" y="9"/>
                  <a:pt x="3" y="7"/>
                  <a:pt x="3" y="6"/>
                </a:cubicBezTo>
                <a:cubicBezTo>
                  <a:pt x="3" y="4"/>
                  <a:pt x="4" y="2"/>
                  <a:pt x="6" y="2"/>
                </a:cubicBezTo>
                <a:cubicBezTo>
                  <a:pt x="8" y="2"/>
                  <a:pt x="9" y="4"/>
                  <a:pt x="9" y="6"/>
                </a:cubicBezTo>
                <a:cubicBezTo>
                  <a:pt x="9" y="7"/>
                  <a:pt x="8" y="9"/>
                  <a:pt x="6" y="9"/>
                </a:cubicBezTo>
                <a:close/>
              </a:path>
            </a:pathLst>
          </a:custGeom>
          <a:solidFill>
            <a:srgbClr val="24BAF0"/>
          </a:solidFill>
          <a:ln>
            <a:noFill/>
          </a:ln>
        </p:spPr>
        <p:txBody>
          <a:bodyPr/>
          <a:lstStyle/>
          <a:p>
            <a:endParaRPr lang="zh-CN" altLang="en-US"/>
          </a:p>
        </p:txBody>
      </p:sp>
      <p:sp>
        <p:nvSpPr>
          <p:cNvPr id="175" name="Freeform 167"/>
          <p:cNvSpPr>
            <a:spLocks noEditPoints="1"/>
          </p:cNvSpPr>
          <p:nvPr/>
        </p:nvSpPr>
        <p:spPr bwMode="auto">
          <a:xfrm>
            <a:off x="4204097" y="1549004"/>
            <a:ext cx="290513" cy="465534"/>
          </a:xfrm>
          <a:custGeom>
            <a:avLst/>
            <a:gdLst>
              <a:gd name="T0" fmla="*/ 2147483647 w 12"/>
              <a:gd name="T1" fmla="*/ 0 h 19"/>
              <a:gd name="T2" fmla="*/ 0 w 12"/>
              <a:gd name="T3" fmla="*/ 2147483647 h 19"/>
              <a:gd name="T4" fmla="*/ 2147483647 w 12"/>
              <a:gd name="T5" fmla="*/ 2147483647 h 19"/>
              <a:gd name="T6" fmla="*/ 2147483647 w 12"/>
              <a:gd name="T7" fmla="*/ 2147483647 h 19"/>
              <a:gd name="T8" fmla="*/ 2147483647 w 12"/>
              <a:gd name="T9" fmla="*/ 0 h 19"/>
              <a:gd name="T10" fmla="*/ 2147483647 w 12"/>
              <a:gd name="T11" fmla="*/ 2147483647 h 19"/>
              <a:gd name="T12" fmla="*/ 2147483647 w 12"/>
              <a:gd name="T13" fmla="*/ 2147483647 h 19"/>
              <a:gd name="T14" fmla="*/ 2147483647 w 12"/>
              <a:gd name="T15" fmla="*/ 2147483647 h 19"/>
              <a:gd name="T16" fmla="*/ 2147483647 w 12"/>
              <a:gd name="T17" fmla="*/ 2147483647 h 19"/>
              <a:gd name="T18" fmla="*/ 2147483647 w 12"/>
              <a:gd name="T19" fmla="*/ 214748364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9">
                <a:moveTo>
                  <a:pt x="6" y="0"/>
                </a:moveTo>
                <a:cubicBezTo>
                  <a:pt x="3" y="0"/>
                  <a:pt x="0" y="2"/>
                  <a:pt x="0" y="6"/>
                </a:cubicBezTo>
                <a:cubicBezTo>
                  <a:pt x="0" y="9"/>
                  <a:pt x="6" y="19"/>
                  <a:pt x="6" y="19"/>
                </a:cubicBezTo>
                <a:cubicBezTo>
                  <a:pt x="6" y="19"/>
                  <a:pt x="12" y="9"/>
                  <a:pt x="12" y="6"/>
                </a:cubicBezTo>
                <a:cubicBezTo>
                  <a:pt x="12" y="2"/>
                  <a:pt x="9" y="0"/>
                  <a:pt x="6" y="0"/>
                </a:cubicBezTo>
                <a:close/>
                <a:moveTo>
                  <a:pt x="6" y="9"/>
                </a:moveTo>
                <a:cubicBezTo>
                  <a:pt x="4" y="9"/>
                  <a:pt x="3" y="7"/>
                  <a:pt x="3" y="6"/>
                </a:cubicBezTo>
                <a:cubicBezTo>
                  <a:pt x="3" y="4"/>
                  <a:pt x="4" y="2"/>
                  <a:pt x="6" y="2"/>
                </a:cubicBezTo>
                <a:cubicBezTo>
                  <a:pt x="8" y="2"/>
                  <a:pt x="9" y="4"/>
                  <a:pt x="9" y="6"/>
                </a:cubicBezTo>
                <a:cubicBezTo>
                  <a:pt x="9" y="7"/>
                  <a:pt x="8" y="9"/>
                  <a:pt x="6" y="9"/>
                </a:cubicBezTo>
                <a:close/>
              </a:path>
            </a:pathLst>
          </a:custGeom>
          <a:solidFill>
            <a:srgbClr val="24BAF0"/>
          </a:solidFill>
          <a:ln>
            <a:noFill/>
          </a:ln>
        </p:spPr>
        <p:txBody>
          <a:bodyPr/>
          <a:lstStyle/>
          <a:p>
            <a:endParaRPr lang="zh-CN" altLang="en-US"/>
          </a:p>
        </p:txBody>
      </p:sp>
      <p:sp>
        <p:nvSpPr>
          <p:cNvPr id="176" name="Freeform 167"/>
          <p:cNvSpPr>
            <a:spLocks noEditPoints="1"/>
          </p:cNvSpPr>
          <p:nvPr/>
        </p:nvSpPr>
        <p:spPr bwMode="auto">
          <a:xfrm>
            <a:off x="2767013" y="2914650"/>
            <a:ext cx="289322" cy="464344"/>
          </a:xfrm>
          <a:custGeom>
            <a:avLst/>
            <a:gdLst>
              <a:gd name="T0" fmla="*/ 2147483647 w 12"/>
              <a:gd name="T1" fmla="*/ 0 h 19"/>
              <a:gd name="T2" fmla="*/ 0 w 12"/>
              <a:gd name="T3" fmla="*/ 2147483647 h 19"/>
              <a:gd name="T4" fmla="*/ 2147483647 w 12"/>
              <a:gd name="T5" fmla="*/ 2147483647 h 19"/>
              <a:gd name="T6" fmla="*/ 2147483647 w 12"/>
              <a:gd name="T7" fmla="*/ 2147483647 h 19"/>
              <a:gd name="T8" fmla="*/ 2147483647 w 12"/>
              <a:gd name="T9" fmla="*/ 0 h 19"/>
              <a:gd name="T10" fmla="*/ 2147483647 w 12"/>
              <a:gd name="T11" fmla="*/ 2147483647 h 19"/>
              <a:gd name="T12" fmla="*/ 2147483647 w 12"/>
              <a:gd name="T13" fmla="*/ 2147483647 h 19"/>
              <a:gd name="T14" fmla="*/ 2147483647 w 12"/>
              <a:gd name="T15" fmla="*/ 2147483647 h 19"/>
              <a:gd name="T16" fmla="*/ 2147483647 w 12"/>
              <a:gd name="T17" fmla="*/ 2147483647 h 19"/>
              <a:gd name="T18" fmla="*/ 2147483647 w 12"/>
              <a:gd name="T19" fmla="*/ 214748364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9">
                <a:moveTo>
                  <a:pt x="6" y="0"/>
                </a:moveTo>
                <a:cubicBezTo>
                  <a:pt x="3" y="0"/>
                  <a:pt x="0" y="2"/>
                  <a:pt x="0" y="6"/>
                </a:cubicBezTo>
                <a:cubicBezTo>
                  <a:pt x="0" y="9"/>
                  <a:pt x="6" y="19"/>
                  <a:pt x="6" y="19"/>
                </a:cubicBezTo>
                <a:cubicBezTo>
                  <a:pt x="6" y="19"/>
                  <a:pt x="12" y="9"/>
                  <a:pt x="12" y="6"/>
                </a:cubicBezTo>
                <a:cubicBezTo>
                  <a:pt x="12" y="2"/>
                  <a:pt x="9" y="0"/>
                  <a:pt x="6" y="0"/>
                </a:cubicBezTo>
                <a:close/>
                <a:moveTo>
                  <a:pt x="6" y="9"/>
                </a:moveTo>
                <a:cubicBezTo>
                  <a:pt x="4" y="9"/>
                  <a:pt x="3" y="7"/>
                  <a:pt x="3" y="6"/>
                </a:cubicBezTo>
                <a:cubicBezTo>
                  <a:pt x="3" y="4"/>
                  <a:pt x="4" y="2"/>
                  <a:pt x="6" y="2"/>
                </a:cubicBezTo>
                <a:cubicBezTo>
                  <a:pt x="8" y="2"/>
                  <a:pt x="9" y="4"/>
                  <a:pt x="9" y="6"/>
                </a:cubicBezTo>
                <a:cubicBezTo>
                  <a:pt x="9" y="7"/>
                  <a:pt x="8" y="9"/>
                  <a:pt x="6" y="9"/>
                </a:cubicBezTo>
                <a:close/>
              </a:path>
            </a:pathLst>
          </a:custGeom>
          <a:solidFill>
            <a:srgbClr val="24BAF0"/>
          </a:solidFill>
          <a:ln>
            <a:noFill/>
          </a:ln>
        </p:spPr>
        <p:txBody>
          <a:bodyPr/>
          <a:lstStyle/>
          <a:p>
            <a:endParaRPr lang="zh-CN" altLang="en-US"/>
          </a:p>
        </p:txBody>
      </p:sp>
      <p:sp>
        <p:nvSpPr>
          <p:cNvPr id="177" name="Freeform 167"/>
          <p:cNvSpPr>
            <a:spLocks noEditPoints="1"/>
          </p:cNvSpPr>
          <p:nvPr/>
        </p:nvSpPr>
        <p:spPr bwMode="auto">
          <a:xfrm>
            <a:off x="6778228" y="3159919"/>
            <a:ext cx="290513" cy="464344"/>
          </a:xfrm>
          <a:custGeom>
            <a:avLst/>
            <a:gdLst>
              <a:gd name="T0" fmla="*/ 2147483647 w 12"/>
              <a:gd name="T1" fmla="*/ 0 h 19"/>
              <a:gd name="T2" fmla="*/ 0 w 12"/>
              <a:gd name="T3" fmla="*/ 2147483647 h 19"/>
              <a:gd name="T4" fmla="*/ 2147483647 w 12"/>
              <a:gd name="T5" fmla="*/ 2147483647 h 19"/>
              <a:gd name="T6" fmla="*/ 2147483647 w 12"/>
              <a:gd name="T7" fmla="*/ 2147483647 h 19"/>
              <a:gd name="T8" fmla="*/ 2147483647 w 12"/>
              <a:gd name="T9" fmla="*/ 0 h 19"/>
              <a:gd name="T10" fmla="*/ 2147483647 w 12"/>
              <a:gd name="T11" fmla="*/ 2147483647 h 19"/>
              <a:gd name="T12" fmla="*/ 2147483647 w 12"/>
              <a:gd name="T13" fmla="*/ 2147483647 h 19"/>
              <a:gd name="T14" fmla="*/ 2147483647 w 12"/>
              <a:gd name="T15" fmla="*/ 2147483647 h 19"/>
              <a:gd name="T16" fmla="*/ 2147483647 w 12"/>
              <a:gd name="T17" fmla="*/ 2147483647 h 19"/>
              <a:gd name="T18" fmla="*/ 2147483647 w 12"/>
              <a:gd name="T19" fmla="*/ 2147483647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19">
                <a:moveTo>
                  <a:pt x="6" y="0"/>
                </a:moveTo>
                <a:cubicBezTo>
                  <a:pt x="3" y="0"/>
                  <a:pt x="0" y="2"/>
                  <a:pt x="0" y="6"/>
                </a:cubicBezTo>
                <a:cubicBezTo>
                  <a:pt x="0" y="9"/>
                  <a:pt x="6" y="19"/>
                  <a:pt x="6" y="19"/>
                </a:cubicBezTo>
                <a:cubicBezTo>
                  <a:pt x="6" y="19"/>
                  <a:pt x="12" y="9"/>
                  <a:pt x="12" y="6"/>
                </a:cubicBezTo>
                <a:cubicBezTo>
                  <a:pt x="12" y="2"/>
                  <a:pt x="9" y="0"/>
                  <a:pt x="6" y="0"/>
                </a:cubicBezTo>
                <a:close/>
                <a:moveTo>
                  <a:pt x="6" y="9"/>
                </a:moveTo>
                <a:cubicBezTo>
                  <a:pt x="4" y="9"/>
                  <a:pt x="3" y="7"/>
                  <a:pt x="3" y="6"/>
                </a:cubicBezTo>
                <a:cubicBezTo>
                  <a:pt x="3" y="4"/>
                  <a:pt x="4" y="2"/>
                  <a:pt x="6" y="2"/>
                </a:cubicBezTo>
                <a:cubicBezTo>
                  <a:pt x="8" y="2"/>
                  <a:pt x="9" y="4"/>
                  <a:pt x="9" y="6"/>
                </a:cubicBezTo>
                <a:cubicBezTo>
                  <a:pt x="9" y="7"/>
                  <a:pt x="8" y="9"/>
                  <a:pt x="6" y="9"/>
                </a:cubicBezTo>
                <a:close/>
              </a:path>
            </a:pathLst>
          </a:custGeom>
          <a:solidFill>
            <a:srgbClr val="24BAF0"/>
          </a:solidFill>
          <a:ln>
            <a:noFill/>
          </a:ln>
        </p:spPr>
        <p:txBody>
          <a:bodyPr/>
          <a:lstStyle/>
          <a:p>
            <a:endParaRPr lang="zh-CN" altLang="en-US"/>
          </a:p>
        </p:txBody>
      </p:sp>
      <p:cxnSp>
        <p:nvCxnSpPr>
          <p:cNvPr id="178" name="直接连接符 180"/>
          <p:cNvCxnSpPr>
            <a:cxnSpLocks noChangeShapeType="1"/>
            <a:stCxn id="166" idx="2"/>
          </p:cNvCxnSpPr>
          <p:nvPr/>
        </p:nvCxnSpPr>
        <p:spPr bwMode="auto">
          <a:xfrm flipH="1">
            <a:off x="1177529" y="2241948"/>
            <a:ext cx="1078706" cy="11906"/>
          </a:xfrm>
          <a:prstGeom prst="line">
            <a:avLst/>
          </a:prstGeom>
          <a:noFill/>
          <a:ln w="6350">
            <a:solidFill>
              <a:srgbClr val="24BAF0"/>
            </a:solidFill>
            <a:round/>
            <a:headEnd/>
            <a:tailEnd/>
          </a:ln>
          <a:extLst>
            <a:ext uri="{909E8E84-426E-40DD-AFC4-6F175D3DCCD1}">
              <a14:hiddenFill xmlns:a14="http://schemas.microsoft.com/office/drawing/2010/main">
                <a:noFill/>
              </a14:hiddenFill>
            </a:ext>
          </a:extLst>
        </p:spPr>
      </p:cxnSp>
      <p:sp>
        <p:nvSpPr>
          <p:cNvPr id="179" name="文本框 181"/>
          <p:cNvSpPr txBox="1">
            <a:spLocks noChangeArrowheads="1"/>
          </p:cNvSpPr>
          <p:nvPr/>
        </p:nvSpPr>
        <p:spPr bwMode="auto">
          <a:xfrm>
            <a:off x="147638" y="2158604"/>
            <a:ext cx="1121569"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这里填具体内容</a:t>
            </a:r>
          </a:p>
        </p:txBody>
      </p:sp>
      <p:cxnSp>
        <p:nvCxnSpPr>
          <p:cNvPr id="180" name="直接连接符 187"/>
          <p:cNvCxnSpPr>
            <a:cxnSpLocks noChangeShapeType="1"/>
            <a:stCxn id="167" idx="2"/>
          </p:cNvCxnSpPr>
          <p:nvPr/>
        </p:nvCxnSpPr>
        <p:spPr bwMode="auto">
          <a:xfrm flipH="1" flipV="1">
            <a:off x="1529954" y="3454004"/>
            <a:ext cx="1333500" cy="11906"/>
          </a:xfrm>
          <a:prstGeom prst="line">
            <a:avLst/>
          </a:prstGeom>
          <a:noFill/>
          <a:ln w="6350">
            <a:solidFill>
              <a:srgbClr val="24BAF0"/>
            </a:solidFill>
            <a:round/>
            <a:headEnd/>
            <a:tailEnd/>
          </a:ln>
          <a:extLst>
            <a:ext uri="{909E8E84-426E-40DD-AFC4-6F175D3DCCD1}">
              <a14:hiddenFill xmlns:a14="http://schemas.microsoft.com/office/drawing/2010/main">
                <a:noFill/>
              </a14:hiddenFill>
            </a:ext>
          </a:extLst>
        </p:spPr>
      </p:cxnSp>
      <p:sp>
        <p:nvSpPr>
          <p:cNvPr id="181" name="文本框 188"/>
          <p:cNvSpPr txBox="1">
            <a:spLocks noChangeArrowheads="1"/>
          </p:cNvSpPr>
          <p:nvPr/>
        </p:nvSpPr>
        <p:spPr bwMode="auto">
          <a:xfrm>
            <a:off x="515541" y="3368279"/>
            <a:ext cx="112037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这里填具体内容</a:t>
            </a:r>
          </a:p>
        </p:txBody>
      </p:sp>
      <p:cxnSp>
        <p:nvCxnSpPr>
          <p:cNvPr id="182" name="直接连接符 190"/>
          <p:cNvCxnSpPr>
            <a:cxnSpLocks noChangeShapeType="1"/>
            <a:stCxn id="170" idx="6"/>
          </p:cNvCxnSpPr>
          <p:nvPr/>
        </p:nvCxnSpPr>
        <p:spPr bwMode="auto">
          <a:xfrm flipV="1">
            <a:off x="5845969" y="1813322"/>
            <a:ext cx="1841897" cy="0"/>
          </a:xfrm>
          <a:prstGeom prst="line">
            <a:avLst/>
          </a:prstGeom>
          <a:noFill/>
          <a:ln w="6350">
            <a:solidFill>
              <a:srgbClr val="24BAF0"/>
            </a:solidFill>
            <a:round/>
            <a:headEnd/>
            <a:tailEnd/>
          </a:ln>
          <a:extLst>
            <a:ext uri="{909E8E84-426E-40DD-AFC4-6F175D3DCCD1}">
              <a14:hiddenFill xmlns:a14="http://schemas.microsoft.com/office/drawing/2010/main">
                <a:noFill/>
              </a14:hiddenFill>
            </a:ext>
          </a:extLst>
        </p:spPr>
      </p:cxnSp>
      <p:sp>
        <p:nvSpPr>
          <p:cNvPr id="183" name="文本框 191"/>
          <p:cNvSpPr txBox="1">
            <a:spLocks noChangeArrowheads="1"/>
          </p:cNvSpPr>
          <p:nvPr/>
        </p:nvSpPr>
        <p:spPr bwMode="auto">
          <a:xfrm>
            <a:off x="7687866" y="1713310"/>
            <a:ext cx="1121569"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这里填具体内容</a:t>
            </a:r>
          </a:p>
        </p:txBody>
      </p:sp>
      <p:cxnSp>
        <p:nvCxnSpPr>
          <p:cNvPr id="184" name="直接连接符 193"/>
          <p:cNvCxnSpPr>
            <a:cxnSpLocks noChangeShapeType="1"/>
          </p:cNvCxnSpPr>
          <p:nvPr/>
        </p:nvCxnSpPr>
        <p:spPr bwMode="auto">
          <a:xfrm>
            <a:off x="6984207" y="3746897"/>
            <a:ext cx="788194" cy="0"/>
          </a:xfrm>
          <a:prstGeom prst="line">
            <a:avLst/>
          </a:prstGeom>
          <a:noFill/>
          <a:ln w="6350">
            <a:solidFill>
              <a:srgbClr val="24BAF0"/>
            </a:solidFill>
            <a:round/>
            <a:headEnd/>
            <a:tailEnd/>
          </a:ln>
          <a:extLst>
            <a:ext uri="{909E8E84-426E-40DD-AFC4-6F175D3DCCD1}">
              <a14:hiddenFill xmlns:a14="http://schemas.microsoft.com/office/drawing/2010/main">
                <a:noFill/>
              </a14:hiddenFill>
            </a:ext>
          </a:extLst>
        </p:spPr>
      </p:cxnSp>
      <p:sp>
        <p:nvSpPr>
          <p:cNvPr id="185" name="文本框 194"/>
          <p:cNvSpPr txBox="1">
            <a:spLocks noChangeArrowheads="1"/>
          </p:cNvSpPr>
          <p:nvPr/>
        </p:nvSpPr>
        <p:spPr bwMode="auto">
          <a:xfrm>
            <a:off x="7727157" y="3651647"/>
            <a:ext cx="1121569"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这里填具体内容</a:t>
            </a:r>
          </a:p>
        </p:txBody>
      </p:sp>
      <p:sp>
        <p:nvSpPr>
          <p:cNvPr id="186" name="文本框 198"/>
          <p:cNvSpPr txBox="1">
            <a:spLocks noChangeArrowheads="1"/>
          </p:cNvSpPr>
          <p:nvPr/>
        </p:nvSpPr>
        <p:spPr bwMode="auto">
          <a:xfrm>
            <a:off x="2165748" y="925116"/>
            <a:ext cx="112037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这里填具体内容</a:t>
            </a:r>
          </a:p>
        </p:txBody>
      </p:sp>
      <p:sp>
        <p:nvSpPr>
          <p:cNvPr id="187" name="文本框 204"/>
          <p:cNvSpPr txBox="1">
            <a:spLocks noChangeArrowheads="1"/>
          </p:cNvSpPr>
          <p:nvPr/>
        </p:nvSpPr>
        <p:spPr bwMode="auto">
          <a:xfrm>
            <a:off x="5489973" y="4432697"/>
            <a:ext cx="1120378"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这里填具体内容</a:t>
            </a:r>
          </a:p>
        </p:txBody>
      </p:sp>
      <p:cxnSp>
        <p:nvCxnSpPr>
          <p:cNvPr id="188" name="直接连接符 179"/>
          <p:cNvCxnSpPr>
            <a:cxnSpLocks noChangeShapeType="1"/>
            <a:stCxn id="168" idx="2"/>
          </p:cNvCxnSpPr>
          <p:nvPr/>
        </p:nvCxnSpPr>
        <p:spPr bwMode="auto">
          <a:xfrm flipH="1">
            <a:off x="3637360" y="2143125"/>
            <a:ext cx="632222" cy="15479"/>
          </a:xfrm>
          <a:prstGeom prst="line">
            <a:avLst/>
          </a:prstGeom>
          <a:noFill/>
          <a:ln w="6350">
            <a:solidFill>
              <a:srgbClr val="24BAF0"/>
            </a:solidFill>
            <a:round/>
            <a:headEnd/>
            <a:tailEnd/>
          </a:ln>
          <a:extLst>
            <a:ext uri="{909E8E84-426E-40DD-AFC4-6F175D3DCCD1}">
              <a14:hiddenFill xmlns:a14="http://schemas.microsoft.com/office/drawing/2010/main">
                <a:noFill/>
              </a14:hiddenFill>
            </a:ext>
          </a:extLst>
        </p:spPr>
      </p:cxnSp>
      <p:cxnSp>
        <p:nvCxnSpPr>
          <p:cNvPr id="189" name="直接连接符 183"/>
          <p:cNvCxnSpPr>
            <a:cxnSpLocks noChangeShapeType="1"/>
          </p:cNvCxnSpPr>
          <p:nvPr/>
        </p:nvCxnSpPr>
        <p:spPr bwMode="auto">
          <a:xfrm flipV="1">
            <a:off x="3639741" y="998935"/>
            <a:ext cx="0" cy="1151334"/>
          </a:xfrm>
          <a:prstGeom prst="line">
            <a:avLst/>
          </a:prstGeom>
          <a:noFill/>
          <a:ln w="6350">
            <a:solidFill>
              <a:srgbClr val="24BAF0"/>
            </a:solidFill>
            <a:round/>
            <a:headEnd/>
            <a:tailEnd/>
          </a:ln>
          <a:extLst>
            <a:ext uri="{909E8E84-426E-40DD-AFC4-6F175D3DCCD1}">
              <a14:hiddenFill xmlns:a14="http://schemas.microsoft.com/office/drawing/2010/main">
                <a:noFill/>
              </a14:hiddenFill>
            </a:ext>
          </a:extLst>
        </p:spPr>
      </p:cxnSp>
      <p:cxnSp>
        <p:nvCxnSpPr>
          <p:cNvPr id="190" name="直接连接符 185"/>
          <p:cNvCxnSpPr>
            <a:cxnSpLocks noChangeShapeType="1"/>
          </p:cNvCxnSpPr>
          <p:nvPr/>
        </p:nvCxnSpPr>
        <p:spPr bwMode="auto">
          <a:xfrm flipH="1">
            <a:off x="3218260" y="998935"/>
            <a:ext cx="419100" cy="0"/>
          </a:xfrm>
          <a:prstGeom prst="line">
            <a:avLst/>
          </a:prstGeom>
          <a:noFill/>
          <a:ln w="6350">
            <a:solidFill>
              <a:srgbClr val="24BAF0"/>
            </a:solidFill>
            <a:round/>
            <a:headEnd/>
            <a:tailEnd/>
          </a:ln>
          <a:extLst>
            <a:ext uri="{909E8E84-426E-40DD-AFC4-6F175D3DCCD1}">
              <a14:hiddenFill xmlns:a14="http://schemas.microsoft.com/office/drawing/2010/main">
                <a:noFill/>
              </a14:hiddenFill>
            </a:ext>
          </a:extLst>
        </p:spPr>
      </p:cxnSp>
      <p:cxnSp>
        <p:nvCxnSpPr>
          <p:cNvPr id="191" name="直接连接符 195"/>
          <p:cNvCxnSpPr>
            <a:cxnSpLocks noChangeShapeType="1"/>
            <a:stCxn id="171" idx="4"/>
          </p:cNvCxnSpPr>
          <p:nvPr/>
        </p:nvCxnSpPr>
        <p:spPr bwMode="auto">
          <a:xfrm flipH="1">
            <a:off x="4633913" y="3564732"/>
            <a:ext cx="10716" cy="978694"/>
          </a:xfrm>
          <a:prstGeom prst="line">
            <a:avLst/>
          </a:prstGeom>
          <a:noFill/>
          <a:ln w="6350">
            <a:solidFill>
              <a:srgbClr val="24BAF0"/>
            </a:solidFill>
            <a:round/>
            <a:headEnd/>
            <a:tailEnd/>
          </a:ln>
          <a:extLst>
            <a:ext uri="{909E8E84-426E-40DD-AFC4-6F175D3DCCD1}">
              <a14:hiddenFill xmlns:a14="http://schemas.microsoft.com/office/drawing/2010/main">
                <a:noFill/>
              </a14:hiddenFill>
            </a:ext>
          </a:extLst>
        </p:spPr>
      </p:cxnSp>
      <p:cxnSp>
        <p:nvCxnSpPr>
          <p:cNvPr id="192" name="直接连接符 199"/>
          <p:cNvCxnSpPr>
            <a:cxnSpLocks noChangeShapeType="1"/>
          </p:cNvCxnSpPr>
          <p:nvPr/>
        </p:nvCxnSpPr>
        <p:spPr bwMode="auto">
          <a:xfrm>
            <a:off x="4638675" y="4543425"/>
            <a:ext cx="844154" cy="0"/>
          </a:xfrm>
          <a:prstGeom prst="line">
            <a:avLst/>
          </a:prstGeom>
          <a:noFill/>
          <a:ln w="6350">
            <a:solidFill>
              <a:srgbClr val="24BAF0"/>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19667794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72"/>
                                        </p:tgtEl>
                                        <p:attrNameLst>
                                          <p:attrName>style.visibility</p:attrName>
                                        </p:attrNameLst>
                                      </p:cBhvr>
                                      <p:to>
                                        <p:strVal val="visible"/>
                                      </p:to>
                                    </p:set>
                                    <p:animEffect transition="in" filter="fade">
                                      <p:cBhvr>
                                        <p:cTn id="7" dur="1000"/>
                                        <p:tgtEl>
                                          <p:spTgt spid="172"/>
                                        </p:tgtEl>
                                      </p:cBhvr>
                                    </p:animEffect>
                                    <p:anim calcmode="lin" valueType="num">
                                      <p:cBhvr>
                                        <p:cTn id="8" dur="1000" fill="hold"/>
                                        <p:tgtEl>
                                          <p:spTgt spid="172"/>
                                        </p:tgtEl>
                                        <p:attrNameLst>
                                          <p:attrName>ppt_x</p:attrName>
                                        </p:attrNameLst>
                                      </p:cBhvr>
                                      <p:tavLst>
                                        <p:tav tm="0">
                                          <p:val>
                                            <p:strVal val="#ppt_x"/>
                                          </p:val>
                                        </p:tav>
                                        <p:tav tm="100000">
                                          <p:val>
                                            <p:strVal val="#ppt_x"/>
                                          </p:val>
                                        </p:tav>
                                      </p:tavLst>
                                    </p:anim>
                                    <p:anim calcmode="lin" valueType="num">
                                      <p:cBhvr>
                                        <p:cTn id="9" dur="1000" fill="hold"/>
                                        <p:tgtEl>
                                          <p:spTgt spid="17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66"/>
                                        </p:tgtEl>
                                        <p:attrNameLst>
                                          <p:attrName>style.visibility</p:attrName>
                                        </p:attrNameLst>
                                      </p:cBhvr>
                                      <p:to>
                                        <p:strVal val="visible"/>
                                      </p:to>
                                    </p:set>
                                    <p:animEffect transition="in" filter="fade">
                                      <p:cBhvr>
                                        <p:cTn id="12" dur="1000"/>
                                        <p:tgtEl>
                                          <p:spTgt spid="166"/>
                                        </p:tgtEl>
                                      </p:cBhvr>
                                    </p:animEffect>
                                    <p:anim calcmode="lin" valueType="num">
                                      <p:cBhvr>
                                        <p:cTn id="13" dur="1000" fill="hold"/>
                                        <p:tgtEl>
                                          <p:spTgt spid="166"/>
                                        </p:tgtEl>
                                        <p:attrNameLst>
                                          <p:attrName>ppt_x</p:attrName>
                                        </p:attrNameLst>
                                      </p:cBhvr>
                                      <p:tavLst>
                                        <p:tav tm="0">
                                          <p:val>
                                            <p:strVal val="#ppt_x"/>
                                          </p:val>
                                        </p:tav>
                                        <p:tav tm="100000">
                                          <p:val>
                                            <p:strVal val="#ppt_x"/>
                                          </p:val>
                                        </p:tav>
                                      </p:tavLst>
                                    </p:anim>
                                    <p:anim calcmode="lin" valueType="num">
                                      <p:cBhvr>
                                        <p:cTn id="14" dur="1000" fill="hold"/>
                                        <p:tgtEl>
                                          <p:spTgt spid="16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0"/>
                                  </p:stCondLst>
                                  <p:childTnLst>
                                    <p:set>
                                      <p:cBhvr>
                                        <p:cTn id="17" dur="1" fill="hold">
                                          <p:stCondLst>
                                            <p:cond delay="0"/>
                                          </p:stCondLst>
                                        </p:cTn>
                                        <p:tgtEl>
                                          <p:spTgt spid="178"/>
                                        </p:tgtEl>
                                        <p:attrNameLst>
                                          <p:attrName>style.visibility</p:attrName>
                                        </p:attrNameLst>
                                      </p:cBhvr>
                                      <p:to>
                                        <p:strVal val="visible"/>
                                      </p:to>
                                    </p:set>
                                    <p:animEffect transition="in" filter="wipe(right)">
                                      <p:cBhvr>
                                        <p:cTn id="18" dur="500"/>
                                        <p:tgtEl>
                                          <p:spTgt spid="178"/>
                                        </p:tgtEl>
                                      </p:cBhvr>
                                    </p:animEffect>
                                  </p:childTnLst>
                                </p:cTn>
                              </p:par>
                            </p:childTnLst>
                          </p:cTn>
                        </p:par>
                        <p:par>
                          <p:cTn id="19" fill="hold">
                            <p:stCondLst>
                              <p:cond delay="1500"/>
                            </p:stCondLst>
                            <p:childTnLst>
                              <p:par>
                                <p:cTn id="20" presetID="22" presetClass="entr" presetSubtype="2" fill="hold" grpId="0" nodeType="afterEffect">
                                  <p:stCondLst>
                                    <p:cond delay="0"/>
                                  </p:stCondLst>
                                  <p:childTnLst>
                                    <p:set>
                                      <p:cBhvr>
                                        <p:cTn id="21" dur="1" fill="hold">
                                          <p:stCondLst>
                                            <p:cond delay="0"/>
                                          </p:stCondLst>
                                        </p:cTn>
                                        <p:tgtEl>
                                          <p:spTgt spid="179"/>
                                        </p:tgtEl>
                                        <p:attrNameLst>
                                          <p:attrName>style.visibility</p:attrName>
                                        </p:attrNameLst>
                                      </p:cBhvr>
                                      <p:to>
                                        <p:strVal val="visible"/>
                                      </p:to>
                                    </p:set>
                                    <p:animEffect transition="in" filter="wipe(right)">
                                      <p:cBhvr>
                                        <p:cTn id="22" dur="500"/>
                                        <p:tgtEl>
                                          <p:spTgt spid="179"/>
                                        </p:tgtEl>
                                      </p:cBhvr>
                                    </p:animEffect>
                                  </p:childTnLst>
                                </p:cTn>
                              </p:par>
                            </p:childTnLst>
                          </p:cTn>
                        </p:par>
                        <p:par>
                          <p:cTn id="23" fill="hold">
                            <p:stCondLst>
                              <p:cond delay="2000"/>
                            </p:stCondLst>
                            <p:childTnLst>
                              <p:par>
                                <p:cTn id="24" presetID="47" presetClass="entr" presetSubtype="0" fill="hold" grpId="0" nodeType="afterEffect">
                                  <p:stCondLst>
                                    <p:cond delay="0"/>
                                  </p:stCondLst>
                                  <p:childTnLst>
                                    <p:set>
                                      <p:cBhvr>
                                        <p:cTn id="25" dur="1" fill="hold">
                                          <p:stCondLst>
                                            <p:cond delay="0"/>
                                          </p:stCondLst>
                                        </p:cTn>
                                        <p:tgtEl>
                                          <p:spTgt spid="175"/>
                                        </p:tgtEl>
                                        <p:attrNameLst>
                                          <p:attrName>style.visibility</p:attrName>
                                        </p:attrNameLst>
                                      </p:cBhvr>
                                      <p:to>
                                        <p:strVal val="visible"/>
                                      </p:to>
                                    </p:set>
                                    <p:animEffect transition="in" filter="fade">
                                      <p:cBhvr>
                                        <p:cTn id="26" dur="1000"/>
                                        <p:tgtEl>
                                          <p:spTgt spid="175"/>
                                        </p:tgtEl>
                                      </p:cBhvr>
                                    </p:animEffect>
                                    <p:anim calcmode="lin" valueType="num">
                                      <p:cBhvr>
                                        <p:cTn id="27" dur="1000" fill="hold"/>
                                        <p:tgtEl>
                                          <p:spTgt spid="175"/>
                                        </p:tgtEl>
                                        <p:attrNameLst>
                                          <p:attrName>ppt_x</p:attrName>
                                        </p:attrNameLst>
                                      </p:cBhvr>
                                      <p:tavLst>
                                        <p:tav tm="0">
                                          <p:val>
                                            <p:strVal val="#ppt_x"/>
                                          </p:val>
                                        </p:tav>
                                        <p:tav tm="100000">
                                          <p:val>
                                            <p:strVal val="#ppt_x"/>
                                          </p:val>
                                        </p:tav>
                                      </p:tavLst>
                                    </p:anim>
                                    <p:anim calcmode="lin" valueType="num">
                                      <p:cBhvr>
                                        <p:cTn id="28" dur="1000" fill="hold"/>
                                        <p:tgtEl>
                                          <p:spTgt spid="175"/>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168"/>
                                        </p:tgtEl>
                                        <p:attrNameLst>
                                          <p:attrName>style.visibility</p:attrName>
                                        </p:attrNameLst>
                                      </p:cBhvr>
                                      <p:to>
                                        <p:strVal val="visible"/>
                                      </p:to>
                                    </p:set>
                                    <p:animEffect transition="in" filter="fade">
                                      <p:cBhvr>
                                        <p:cTn id="31" dur="1000"/>
                                        <p:tgtEl>
                                          <p:spTgt spid="168"/>
                                        </p:tgtEl>
                                      </p:cBhvr>
                                    </p:animEffect>
                                    <p:anim calcmode="lin" valueType="num">
                                      <p:cBhvr>
                                        <p:cTn id="32" dur="1000" fill="hold"/>
                                        <p:tgtEl>
                                          <p:spTgt spid="168"/>
                                        </p:tgtEl>
                                        <p:attrNameLst>
                                          <p:attrName>ppt_x</p:attrName>
                                        </p:attrNameLst>
                                      </p:cBhvr>
                                      <p:tavLst>
                                        <p:tav tm="0">
                                          <p:val>
                                            <p:strVal val="#ppt_x"/>
                                          </p:val>
                                        </p:tav>
                                        <p:tav tm="100000">
                                          <p:val>
                                            <p:strVal val="#ppt_x"/>
                                          </p:val>
                                        </p:tav>
                                      </p:tavLst>
                                    </p:anim>
                                    <p:anim calcmode="lin" valueType="num">
                                      <p:cBhvr>
                                        <p:cTn id="33" dur="1000" fill="hold"/>
                                        <p:tgtEl>
                                          <p:spTgt spid="168"/>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2" presetClass="entr" presetSubtype="2" fill="hold" nodeType="afterEffect">
                                  <p:stCondLst>
                                    <p:cond delay="0"/>
                                  </p:stCondLst>
                                  <p:childTnLst>
                                    <p:set>
                                      <p:cBhvr>
                                        <p:cTn id="36" dur="1" fill="hold">
                                          <p:stCondLst>
                                            <p:cond delay="0"/>
                                          </p:stCondLst>
                                        </p:cTn>
                                        <p:tgtEl>
                                          <p:spTgt spid="188"/>
                                        </p:tgtEl>
                                        <p:attrNameLst>
                                          <p:attrName>style.visibility</p:attrName>
                                        </p:attrNameLst>
                                      </p:cBhvr>
                                      <p:to>
                                        <p:strVal val="visible"/>
                                      </p:to>
                                    </p:set>
                                    <p:animEffect transition="in" filter="wipe(right)">
                                      <p:cBhvr>
                                        <p:cTn id="37" dur="500"/>
                                        <p:tgtEl>
                                          <p:spTgt spid="188"/>
                                        </p:tgtEl>
                                      </p:cBhvr>
                                    </p:animEffect>
                                  </p:childTnLst>
                                </p:cTn>
                              </p:par>
                            </p:childTnLst>
                          </p:cTn>
                        </p:par>
                        <p:par>
                          <p:cTn id="38" fill="hold">
                            <p:stCondLst>
                              <p:cond delay="3500"/>
                            </p:stCondLst>
                            <p:childTnLst>
                              <p:par>
                                <p:cTn id="39" presetID="22" presetClass="entr" presetSubtype="4" fill="hold" nodeType="afterEffect">
                                  <p:stCondLst>
                                    <p:cond delay="0"/>
                                  </p:stCondLst>
                                  <p:childTnLst>
                                    <p:set>
                                      <p:cBhvr>
                                        <p:cTn id="40" dur="1" fill="hold">
                                          <p:stCondLst>
                                            <p:cond delay="0"/>
                                          </p:stCondLst>
                                        </p:cTn>
                                        <p:tgtEl>
                                          <p:spTgt spid="189"/>
                                        </p:tgtEl>
                                        <p:attrNameLst>
                                          <p:attrName>style.visibility</p:attrName>
                                        </p:attrNameLst>
                                      </p:cBhvr>
                                      <p:to>
                                        <p:strVal val="visible"/>
                                      </p:to>
                                    </p:set>
                                    <p:animEffect transition="in" filter="wipe(down)">
                                      <p:cBhvr>
                                        <p:cTn id="41" dur="500"/>
                                        <p:tgtEl>
                                          <p:spTgt spid="189"/>
                                        </p:tgtEl>
                                      </p:cBhvr>
                                    </p:animEffect>
                                  </p:childTnLst>
                                </p:cTn>
                              </p:par>
                            </p:childTnLst>
                          </p:cTn>
                        </p:par>
                        <p:par>
                          <p:cTn id="42" fill="hold">
                            <p:stCondLst>
                              <p:cond delay="4000"/>
                            </p:stCondLst>
                            <p:childTnLst>
                              <p:par>
                                <p:cTn id="43" presetID="22" presetClass="entr" presetSubtype="2" fill="hold" nodeType="afterEffect">
                                  <p:stCondLst>
                                    <p:cond delay="0"/>
                                  </p:stCondLst>
                                  <p:childTnLst>
                                    <p:set>
                                      <p:cBhvr>
                                        <p:cTn id="44" dur="1" fill="hold">
                                          <p:stCondLst>
                                            <p:cond delay="0"/>
                                          </p:stCondLst>
                                        </p:cTn>
                                        <p:tgtEl>
                                          <p:spTgt spid="190"/>
                                        </p:tgtEl>
                                        <p:attrNameLst>
                                          <p:attrName>style.visibility</p:attrName>
                                        </p:attrNameLst>
                                      </p:cBhvr>
                                      <p:to>
                                        <p:strVal val="visible"/>
                                      </p:to>
                                    </p:set>
                                    <p:animEffect transition="in" filter="wipe(right)">
                                      <p:cBhvr>
                                        <p:cTn id="45" dur="500"/>
                                        <p:tgtEl>
                                          <p:spTgt spid="190"/>
                                        </p:tgtEl>
                                      </p:cBhvr>
                                    </p:animEffect>
                                  </p:childTnLst>
                                </p:cTn>
                              </p:par>
                            </p:childTnLst>
                          </p:cTn>
                        </p:par>
                        <p:par>
                          <p:cTn id="46" fill="hold">
                            <p:stCondLst>
                              <p:cond delay="4500"/>
                            </p:stCondLst>
                            <p:childTnLst>
                              <p:par>
                                <p:cTn id="47" presetID="22" presetClass="entr" presetSubtype="2" fill="hold" grpId="0" nodeType="afterEffect">
                                  <p:stCondLst>
                                    <p:cond delay="0"/>
                                  </p:stCondLst>
                                  <p:childTnLst>
                                    <p:set>
                                      <p:cBhvr>
                                        <p:cTn id="48" dur="1" fill="hold">
                                          <p:stCondLst>
                                            <p:cond delay="0"/>
                                          </p:stCondLst>
                                        </p:cTn>
                                        <p:tgtEl>
                                          <p:spTgt spid="186"/>
                                        </p:tgtEl>
                                        <p:attrNameLst>
                                          <p:attrName>style.visibility</p:attrName>
                                        </p:attrNameLst>
                                      </p:cBhvr>
                                      <p:to>
                                        <p:strVal val="visible"/>
                                      </p:to>
                                    </p:set>
                                    <p:animEffect transition="in" filter="wipe(right)">
                                      <p:cBhvr>
                                        <p:cTn id="49" dur="500"/>
                                        <p:tgtEl>
                                          <p:spTgt spid="186"/>
                                        </p:tgtEl>
                                      </p:cBhvr>
                                    </p:animEffect>
                                  </p:childTnLst>
                                </p:cTn>
                              </p:par>
                            </p:childTnLst>
                          </p:cTn>
                        </p:par>
                        <p:par>
                          <p:cTn id="50" fill="hold">
                            <p:stCondLst>
                              <p:cond delay="5000"/>
                            </p:stCondLst>
                            <p:childTnLst>
                              <p:par>
                                <p:cTn id="51" presetID="47" presetClass="entr" presetSubtype="0" fill="hold" grpId="0" nodeType="afterEffect">
                                  <p:stCondLst>
                                    <p:cond delay="0"/>
                                  </p:stCondLst>
                                  <p:childTnLst>
                                    <p:set>
                                      <p:cBhvr>
                                        <p:cTn id="52" dur="1" fill="hold">
                                          <p:stCondLst>
                                            <p:cond delay="0"/>
                                          </p:stCondLst>
                                        </p:cTn>
                                        <p:tgtEl>
                                          <p:spTgt spid="174"/>
                                        </p:tgtEl>
                                        <p:attrNameLst>
                                          <p:attrName>style.visibility</p:attrName>
                                        </p:attrNameLst>
                                      </p:cBhvr>
                                      <p:to>
                                        <p:strVal val="visible"/>
                                      </p:to>
                                    </p:set>
                                    <p:animEffect transition="in" filter="fade">
                                      <p:cBhvr>
                                        <p:cTn id="53" dur="1000"/>
                                        <p:tgtEl>
                                          <p:spTgt spid="174"/>
                                        </p:tgtEl>
                                      </p:cBhvr>
                                    </p:animEffect>
                                    <p:anim calcmode="lin" valueType="num">
                                      <p:cBhvr>
                                        <p:cTn id="54" dur="1000" fill="hold"/>
                                        <p:tgtEl>
                                          <p:spTgt spid="174"/>
                                        </p:tgtEl>
                                        <p:attrNameLst>
                                          <p:attrName>ppt_x</p:attrName>
                                        </p:attrNameLst>
                                      </p:cBhvr>
                                      <p:tavLst>
                                        <p:tav tm="0">
                                          <p:val>
                                            <p:strVal val="#ppt_x"/>
                                          </p:val>
                                        </p:tav>
                                        <p:tav tm="100000">
                                          <p:val>
                                            <p:strVal val="#ppt_x"/>
                                          </p:val>
                                        </p:tav>
                                      </p:tavLst>
                                    </p:anim>
                                    <p:anim calcmode="lin" valueType="num">
                                      <p:cBhvr>
                                        <p:cTn id="55" dur="1000" fill="hold"/>
                                        <p:tgtEl>
                                          <p:spTgt spid="174"/>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170"/>
                                        </p:tgtEl>
                                        <p:attrNameLst>
                                          <p:attrName>style.visibility</p:attrName>
                                        </p:attrNameLst>
                                      </p:cBhvr>
                                      <p:to>
                                        <p:strVal val="visible"/>
                                      </p:to>
                                    </p:set>
                                    <p:animEffect transition="in" filter="fade">
                                      <p:cBhvr>
                                        <p:cTn id="58" dur="1000"/>
                                        <p:tgtEl>
                                          <p:spTgt spid="170"/>
                                        </p:tgtEl>
                                      </p:cBhvr>
                                    </p:animEffect>
                                    <p:anim calcmode="lin" valueType="num">
                                      <p:cBhvr>
                                        <p:cTn id="59" dur="1000" fill="hold"/>
                                        <p:tgtEl>
                                          <p:spTgt spid="170"/>
                                        </p:tgtEl>
                                        <p:attrNameLst>
                                          <p:attrName>ppt_x</p:attrName>
                                        </p:attrNameLst>
                                      </p:cBhvr>
                                      <p:tavLst>
                                        <p:tav tm="0">
                                          <p:val>
                                            <p:strVal val="#ppt_x"/>
                                          </p:val>
                                        </p:tav>
                                        <p:tav tm="100000">
                                          <p:val>
                                            <p:strVal val="#ppt_x"/>
                                          </p:val>
                                        </p:tav>
                                      </p:tavLst>
                                    </p:anim>
                                    <p:anim calcmode="lin" valueType="num">
                                      <p:cBhvr>
                                        <p:cTn id="60" dur="1000" fill="hold"/>
                                        <p:tgtEl>
                                          <p:spTgt spid="170"/>
                                        </p:tgtEl>
                                        <p:attrNameLst>
                                          <p:attrName>ppt_y</p:attrName>
                                        </p:attrNameLst>
                                      </p:cBhvr>
                                      <p:tavLst>
                                        <p:tav tm="0">
                                          <p:val>
                                            <p:strVal val="#ppt_y-.1"/>
                                          </p:val>
                                        </p:tav>
                                        <p:tav tm="100000">
                                          <p:val>
                                            <p:strVal val="#ppt_y"/>
                                          </p:val>
                                        </p:tav>
                                      </p:tavLst>
                                    </p:anim>
                                  </p:childTnLst>
                                </p:cTn>
                              </p:par>
                            </p:childTnLst>
                          </p:cTn>
                        </p:par>
                        <p:par>
                          <p:cTn id="61" fill="hold">
                            <p:stCondLst>
                              <p:cond delay="6000"/>
                            </p:stCondLst>
                            <p:childTnLst>
                              <p:par>
                                <p:cTn id="62" presetID="22" presetClass="entr" presetSubtype="8" fill="hold" nodeType="afterEffect">
                                  <p:stCondLst>
                                    <p:cond delay="0"/>
                                  </p:stCondLst>
                                  <p:childTnLst>
                                    <p:set>
                                      <p:cBhvr>
                                        <p:cTn id="63" dur="1" fill="hold">
                                          <p:stCondLst>
                                            <p:cond delay="0"/>
                                          </p:stCondLst>
                                        </p:cTn>
                                        <p:tgtEl>
                                          <p:spTgt spid="182"/>
                                        </p:tgtEl>
                                        <p:attrNameLst>
                                          <p:attrName>style.visibility</p:attrName>
                                        </p:attrNameLst>
                                      </p:cBhvr>
                                      <p:to>
                                        <p:strVal val="visible"/>
                                      </p:to>
                                    </p:set>
                                    <p:animEffect transition="in" filter="wipe(left)">
                                      <p:cBhvr>
                                        <p:cTn id="64" dur="500"/>
                                        <p:tgtEl>
                                          <p:spTgt spid="182"/>
                                        </p:tgtEl>
                                      </p:cBhvr>
                                    </p:animEffect>
                                  </p:childTnLst>
                                </p:cTn>
                              </p:par>
                            </p:childTnLst>
                          </p:cTn>
                        </p:par>
                        <p:par>
                          <p:cTn id="65" fill="hold">
                            <p:stCondLst>
                              <p:cond delay="6500"/>
                            </p:stCondLst>
                            <p:childTnLst>
                              <p:par>
                                <p:cTn id="66" presetID="22" presetClass="entr" presetSubtype="8" fill="hold" grpId="0" nodeType="afterEffect">
                                  <p:stCondLst>
                                    <p:cond delay="0"/>
                                  </p:stCondLst>
                                  <p:childTnLst>
                                    <p:set>
                                      <p:cBhvr>
                                        <p:cTn id="67" dur="1" fill="hold">
                                          <p:stCondLst>
                                            <p:cond delay="0"/>
                                          </p:stCondLst>
                                        </p:cTn>
                                        <p:tgtEl>
                                          <p:spTgt spid="183"/>
                                        </p:tgtEl>
                                        <p:attrNameLst>
                                          <p:attrName>style.visibility</p:attrName>
                                        </p:attrNameLst>
                                      </p:cBhvr>
                                      <p:to>
                                        <p:strVal val="visible"/>
                                      </p:to>
                                    </p:set>
                                    <p:animEffect transition="in" filter="wipe(left)">
                                      <p:cBhvr>
                                        <p:cTn id="68" dur="500"/>
                                        <p:tgtEl>
                                          <p:spTgt spid="183"/>
                                        </p:tgtEl>
                                      </p:cBhvr>
                                    </p:animEffect>
                                  </p:childTnLst>
                                </p:cTn>
                              </p:par>
                            </p:childTnLst>
                          </p:cTn>
                        </p:par>
                        <p:par>
                          <p:cTn id="69" fill="hold">
                            <p:stCondLst>
                              <p:cond delay="7000"/>
                            </p:stCondLst>
                            <p:childTnLst>
                              <p:par>
                                <p:cTn id="70" presetID="47" presetClass="entr" presetSubtype="0" fill="hold" grpId="0" nodeType="afterEffect">
                                  <p:stCondLst>
                                    <p:cond delay="0"/>
                                  </p:stCondLst>
                                  <p:childTnLst>
                                    <p:set>
                                      <p:cBhvr>
                                        <p:cTn id="71" dur="1" fill="hold">
                                          <p:stCondLst>
                                            <p:cond delay="0"/>
                                          </p:stCondLst>
                                        </p:cTn>
                                        <p:tgtEl>
                                          <p:spTgt spid="176"/>
                                        </p:tgtEl>
                                        <p:attrNameLst>
                                          <p:attrName>style.visibility</p:attrName>
                                        </p:attrNameLst>
                                      </p:cBhvr>
                                      <p:to>
                                        <p:strVal val="visible"/>
                                      </p:to>
                                    </p:set>
                                    <p:animEffect transition="in" filter="fade">
                                      <p:cBhvr>
                                        <p:cTn id="72" dur="1000"/>
                                        <p:tgtEl>
                                          <p:spTgt spid="176"/>
                                        </p:tgtEl>
                                      </p:cBhvr>
                                    </p:animEffect>
                                    <p:anim calcmode="lin" valueType="num">
                                      <p:cBhvr>
                                        <p:cTn id="73" dur="1000" fill="hold"/>
                                        <p:tgtEl>
                                          <p:spTgt spid="176"/>
                                        </p:tgtEl>
                                        <p:attrNameLst>
                                          <p:attrName>ppt_x</p:attrName>
                                        </p:attrNameLst>
                                      </p:cBhvr>
                                      <p:tavLst>
                                        <p:tav tm="0">
                                          <p:val>
                                            <p:strVal val="#ppt_x"/>
                                          </p:val>
                                        </p:tav>
                                        <p:tav tm="100000">
                                          <p:val>
                                            <p:strVal val="#ppt_x"/>
                                          </p:val>
                                        </p:tav>
                                      </p:tavLst>
                                    </p:anim>
                                    <p:anim calcmode="lin" valueType="num">
                                      <p:cBhvr>
                                        <p:cTn id="74" dur="1000" fill="hold"/>
                                        <p:tgtEl>
                                          <p:spTgt spid="176"/>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0"/>
                                  </p:stCondLst>
                                  <p:childTnLst>
                                    <p:set>
                                      <p:cBhvr>
                                        <p:cTn id="76" dur="1" fill="hold">
                                          <p:stCondLst>
                                            <p:cond delay="0"/>
                                          </p:stCondLst>
                                        </p:cTn>
                                        <p:tgtEl>
                                          <p:spTgt spid="167"/>
                                        </p:tgtEl>
                                        <p:attrNameLst>
                                          <p:attrName>style.visibility</p:attrName>
                                        </p:attrNameLst>
                                      </p:cBhvr>
                                      <p:to>
                                        <p:strVal val="visible"/>
                                      </p:to>
                                    </p:set>
                                    <p:animEffect transition="in" filter="fade">
                                      <p:cBhvr>
                                        <p:cTn id="77" dur="1000"/>
                                        <p:tgtEl>
                                          <p:spTgt spid="167"/>
                                        </p:tgtEl>
                                      </p:cBhvr>
                                    </p:animEffect>
                                    <p:anim calcmode="lin" valueType="num">
                                      <p:cBhvr>
                                        <p:cTn id="78" dur="1000" fill="hold"/>
                                        <p:tgtEl>
                                          <p:spTgt spid="167"/>
                                        </p:tgtEl>
                                        <p:attrNameLst>
                                          <p:attrName>ppt_x</p:attrName>
                                        </p:attrNameLst>
                                      </p:cBhvr>
                                      <p:tavLst>
                                        <p:tav tm="0">
                                          <p:val>
                                            <p:strVal val="#ppt_x"/>
                                          </p:val>
                                        </p:tav>
                                        <p:tav tm="100000">
                                          <p:val>
                                            <p:strVal val="#ppt_x"/>
                                          </p:val>
                                        </p:tav>
                                      </p:tavLst>
                                    </p:anim>
                                    <p:anim calcmode="lin" valueType="num">
                                      <p:cBhvr>
                                        <p:cTn id="79" dur="1000" fill="hold"/>
                                        <p:tgtEl>
                                          <p:spTgt spid="167"/>
                                        </p:tgtEl>
                                        <p:attrNameLst>
                                          <p:attrName>ppt_y</p:attrName>
                                        </p:attrNameLst>
                                      </p:cBhvr>
                                      <p:tavLst>
                                        <p:tav tm="0">
                                          <p:val>
                                            <p:strVal val="#ppt_y-.1"/>
                                          </p:val>
                                        </p:tav>
                                        <p:tav tm="100000">
                                          <p:val>
                                            <p:strVal val="#ppt_y"/>
                                          </p:val>
                                        </p:tav>
                                      </p:tavLst>
                                    </p:anim>
                                  </p:childTnLst>
                                </p:cTn>
                              </p:par>
                            </p:childTnLst>
                          </p:cTn>
                        </p:par>
                        <p:par>
                          <p:cTn id="80" fill="hold">
                            <p:stCondLst>
                              <p:cond delay="8000"/>
                            </p:stCondLst>
                            <p:childTnLst>
                              <p:par>
                                <p:cTn id="81" presetID="22" presetClass="entr" presetSubtype="2" fill="hold" nodeType="afterEffect">
                                  <p:stCondLst>
                                    <p:cond delay="0"/>
                                  </p:stCondLst>
                                  <p:childTnLst>
                                    <p:set>
                                      <p:cBhvr>
                                        <p:cTn id="82" dur="1" fill="hold">
                                          <p:stCondLst>
                                            <p:cond delay="0"/>
                                          </p:stCondLst>
                                        </p:cTn>
                                        <p:tgtEl>
                                          <p:spTgt spid="180"/>
                                        </p:tgtEl>
                                        <p:attrNameLst>
                                          <p:attrName>style.visibility</p:attrName>
                                        </p:attrNameLst>
                                      </p:cBhvr>
                                      <p:to>
                                        <p:strVal val="visible"/>
                                      </p:to>
                                    </p:set>
                                    <p:animEffect transition="in" filter="wipe(right)">
                                      <p:cBhvr>
                                        <p:cTn id="83" dur="500"/>
                                        <p:tgtEl>
                                          <p:spTgt spid="180"/>
                                        </p:tgtEl>
                                      </p:cBhvr>
                                    </p:animEffect>
                                  </p:childTnLst>
                                </p:cTn>
                              </p:par>
                            </p:childTnLst>
                          </p:cTn>
                        </p:par>
                        <p:par>
                          <p:cTn id="84" fill="hold">
                            <p:stCondLst>
                              <p:cond delay="8500"/>
                            </p:stCondLst>
                            <p:childTnLst>
                              <p:par>
                                <p:cTn id="85" presetID="22" presetClass="entr" presetSubtype="2" fill="hold" grpId="0" nodeType="afterEffect">
                                  <p:stCondLst>
                                    <p:cond delay="0"/>
                                  </p:stCondLst>
                                  <p:childTnLst>
                                    <p:set>
                                      <p:cBhvr>
                                        <p:cTn id="86" dur="1" fill="hold">
                                          <p:stCondLst>
                                            <p:cond delay="0"/>
                                          </p:stCondLst>
                                        </p:cTn>
                                        <p:tgtEl>
                                          <p:spTgt spid="181"/>
                                        </p:tgtEl>
                                        <p:attrNameLst>
                                          <p:attrName>style.visibility</p:attrName>
                                        </p:attrNameLst>
                                      </p:cBhvr>
                                      <p:to>
                                        <p:strVal val="visible"/>
                                      </p:to>
                                    </p:set>
                                    <p:animEffect transition="in" filter="wipe(right)">
                                      <p:cBhvr>
                                        <p:cTn id="87" dur="500"/>
                                        <p:tgtEl>
                                          <p:spTgt spid="181"/>
                                        </p:tgtEl>
                                      </p:cBhvr>
                                    </p:animEffect>
                                  </p:childTnLst>
                                </p:cTn>
                              </p:par>
                            </p:childTnLst>
                          </p:cTn>
                        </p:par>
                        <p:par>
                          <p:cTn id="88" fill="hold">
                            <p:stCondLst>
                              <p:cond delay="9000"/>
                            </p:stCondLst>
                            <p:childTnLst>
                              <p:par>
                                <p:cTn id="89" presetID="47" presetClass="entr" presetSubtype="0" fill="hold" grpId="0" nodeType="afterEffect">
                                  <p:stCondLst>
                                    <p:cond delay="0"/>
                                  </p:stCondLst>
                                  <p:childTnLst>
                                    <p:set>
                                      <p:cBhvr>
                                        <p:cTn id="90" dur="1" fill="hold">
                                          <p:stCondLst>
                                            <p:cond delay="0"/>
                                          </p:stCondLst>
                                        </p:cTn>
                                        <p:tgtEl>
                                          <p:spTgt spid="173"/>
                                        </p:tgtEl>
                                        <p:attrNameLst>
                                          <p:attrName>style.visibility</p:attrName>
                                        </p:attrNameLst>
                                      </p:cBhvr>
                                      <p:to>
                                        <p:strVal val="visible"/>
                                      </p:to>
                                    </p:set>
                                    <p:animEffect transition="in" filter="fade">
                                      <p:cBhvr>
                                        <p:cTn id="91" dur="1000"/>
                                        <p:tgtEl>
                                          <p:spTgt spid="173"/>
                                        </p:tgtEl>
                                      </p:cBhvr>
                                    </p:animEffect>
                                    <p:anim calcmode="lin" valueType="num">
                                      <p:cBhvr>
                                        <p:cTn id="92" dur="1000" fill="hold"/>
                                        <p:tgtEl>
                                          <p:spTgt spid="173"/>
                                        </p:tgtEl>
                                        <p:attrNameLst>
                                          <p:attrName>ppt_x</p:attrName>
                                        </p:attrNameLst>
                                      </p:cBhvr>
                                      <p:tavLst>
                                        <p:tav tm="0">
                                          <p:val>
                                            <p:strVal val="#ppt_x"/>
                                          </p:val>
                                        </p:tav>
                                        <p:tav tm="100000">
                                          <p:val>
                                            <p:strVal val="#ppt_x"/>
                                          </p:val>
                                        </p:tav>
                                      </p:tavLst>
                                    </p:anim>
                                    <p:anim calcmode="lin" valueType="num">
                                      <p:cBhvr>
                                        <p:cTn id="93" dur="1000" fill="hold"/>
                                        <p:tgtEl>
                                          <p:spTgt spid="173"/>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0"/>
                                  </p:stCondLst>
                                  <p:childTnLst>
                                    <p:set>
                                      <p:cBhvr>
                                        <p:cTn id="95" dur="1" fill="hold">
                                          <p:stCondLst>
                                            <p:cond delay="0"/>
                                          </p:stCondLst>
                                        </p:cTn>
                                        <p:tgtEl>
                                          <p:spTgt spid="171"/>
                                        </p:tgtEl>
                                        <p:attrNameLst>
                                          <p:attrName>style.visibility</p:attrName>
                                        </p:attrNameLst>
                                      </p:cBhvr>
                                      <p:to>
                                        <p:strVal val="visible"/>
                                      </p:to>
                                    </p:set>
                                    <p:animEffect transition="in" filter="fade">
                                      <p:cBhvr>
                                        <p:cTn id="96" dur="1000"/>
                                        <p:tgtEl>
                                          <p:spTgt spid="171"/>
                                        </p:tgtEl>
                                      </p:cBhvr>
                                    </p:animEffect>
                                    <p:anim calcmode="lin" valueType="num">
                                      <p:cBhvr>
                                        <p:cTn id="97" dur="1000" fill="hold"/>
                                        <p:tgtEl>
                                          <p:spTgt spid="171"/>
                                        </p:tgtEl>
                                        <p:attrNameLst>
                                          <p:attrName>ppt_x</p:attrName>
                                        </p:attrNameLst>
                                      </p:cBhvr>
                                      <p:tavLst>
                                        <p:tav tm="0">
                                          <p:val>
                                            <p:strVal val="#ppt_x"/>
                                          </p:val>
                                        </p:tav>
                                        <p:tav tm="100000">
                                          <p:val>
                                            <p:strVal val="#ppt_x"/>
                                          </p:val>
                                        </p:tav>
                                      </p:tavLst>
                                    </p:anim>
                                    <p:anim calcmode="lin" valueType="num">
                                      <p:cBhvr>
                                        <p:cTn id="98" dur="1000" fill="hold"/>
                                        <p:tgtEl>
                                          <p:spTgt spid="171"/>
                                        </p:tgtEl>
                                        <p:attrNameLst>
                                          <p:attrName>ppt_y</p:attrName>
                                        </p:attrNameLst>
                                      </p:cBhvr>
                                      <p:tavLst>
                                        <p:tav tm="0">
                                          <p:val>
                                            <p:strVal val="#ppt_y-.1"/>
                                          </p:val>
                                        </p:tav>
                                        <p:tav tm="100000">
                                          <p:val>
                                            <p:strVal val="#ppt_y"/>
                                          </p:val>
                                        </p:tav>
                                      </p:tavLst>
                                    </p:anim>
                                  </p:childTnLst>
                                </p:cTn>
                              </p:par>
                            </p:childTnLst>
                          </p:cTn>
                        </p:par>
                        <p:par>
                          <p:cTn id="99" fill="hold">
                            <p:stCondLst>
                              <p:cond delay="10000"/>
                            </p:stCondLst>
                            <p:childTnLst>
                              <p:par>
                                <p:cTn id="100" presetID="22" presetClass="entr" presetSubtype="1" fill="hold" nodeType="afterEffect">
                                  <p:stCondLst>
                                    <p:cond delay="0"/>
                                  </p:stCondLst>
                                  <p:childTnLst>
                                    <p:set>
                                      <p:cBhvr>
                                        <p:cTn id="101" dur="1" fill="hold">
                                          <p:stCondLst>
                                            <p:cond delay="0"/>
                                          </p:stCondLst>
                                        </p:cTn>
                                        <p:tgtEl>
                                          <p:spTgt spid="191"/>
                                        </p:tgtEl>
                                        <p:attrNameLst>
                                          <p:attrName>style.visibility</p:attrName>
                                        </p:attrNameLst>
                                      </p:cBhvr>
                                      <p:to>
                                        <p:strVal val="visible"/>
                                      </p:to>
                                    </p:set>
                                    <p:animEffect transition="in" filter="wipe(up)">
                                      <p:cBhvr>
                                        <p:cTn id="102" dur="500"/>
                                        <p:tgtEl>
                                          <p:spTgt spid="191"/>
                                        </p:tgtEl>
                                      </p:cBhvr>
                                    </p:animEffect>
                                  </p:childTnLst>
                                </p:cTn>
                              </p:par>
                            </p:childTnLst>
                          </p:cTn>
                        </p:par>
                        <p:par>
                          <p:cTn id="103" fill="hold">
                            <p:stCondLst>
                              <p:cond delay="10500"/>
                            </p:stCondLst>
                            <p:childTnLst>
                              <p:par>
                                <p:cTn id="104" presetID="22" presetClass="entr" presetSubtype="8" fill="hold" nodeType="afterEffect">
                                  <p:stCondLst>
                                    <p:cond delay="0"/>
                                  </p:stCondLst>
                                  <p:childTnLst>
                                    <p:set>
                                      <p:cBhvr>
                                        <p:cTn id="105" dur="1" fill="hold">
                                          <p:stCondLst>
                                            <p:cond delay="0"/>
                                          </p:stCondLst>
                                        </p:cTn>
                                        <p:tgtEl>
                                          <p:spTgt spid="192"/>
                                        </p:tgtEl>
                                        <p:attrNameLst>
                                          <p:attrName>style.visibility</p:attrName>
                                        </p:attrNameLst>
                                      </p:cBhvr>
                                      <p:to>
                                        <p:strVal val="visible"/>
                                      </p:to>
                                    </p:set>
                                    <p:animEffect transition="in" filter="wipe(left)">
                                      <p:cBhvr>
                                        <p:cTn id="106" dur="500"/>
                                        <p:tgtEl>
                                          <p:spTgt spid="192"/>
                                        </p:tgtEl>
                                      </p:cBhvr>
                                    </p:animEffect>
                                  </p:childTnLst>
                                </p:cTn>
                              </p:par>
                            </p:childTnLst>
                          </p:cTn>
                        </p:par>
                        <p:par>
                          <p:cTn id="107" fill="hold">
                            <p:stCondLst>
                              <p:cond delay="11000"/>
                            </p:stCondLst>
                            <p:childTnLst>
                              <p:par>
                                <p:cTn id="108" presetID="22" presetClass="entr" presetSubtype="8" fill="hold" grpId="0" nodeType="afterEffect">
                                  <p:stCondLst>
                                    <p:cond delay="0"/>
                                  </p:stCondLst>
                                  <p:childTnLst>
                                    <p:set>
                                      <p:cBhvr>
                                        <p:cTn id="109" dur="1" fill="hold">
                                          <p:stCondLst>
                                            <p:cond delay="0"/>
                                          </p:stCondLst>
                                        </p:cTn>
                                        <p:tgtEl>
                                          <p:spTgt spid="187"/>
                                        </p:tgtEl>
                                        <p:attrNameLst>
                                          <p:attrName>style.visibility</p:attrName>
                                        </p:attrNameLst>
                                      </p:cBhvr>
                                      <p:to>
                                        <p:strVal val="visible"/>
                                      </p:to>
                                    </p:set>
                                    <p:animEffect transition="in" filter="wipe(left)">
                                      <p:cBhvr>
                                        <p:cTn id="110" dur="500"/>
                                        <p:tgtEl>
                                          <p:spTgt spid="187"/>
                                        </p:tgtEl>
                                      </p:cBhvr>
                                    </p:animEffect>
                                  </p:childTnLst>
                                </p:cTn>
                              </p:par>
                            </p:childTnLst>
                          </p:cTn>
                        </p:par>
                        <p:par>
                          <p:cTn id="111" fill="hold">
                            <p:stCondLst>
                              <p:cond delay="11500"/>
                            </p:stCondLst>
                            <p:childTnLst>
                              <p:par>
                                <p:cTn id="112" presetID="47" presetClass="entr" presetSubtype="0" fill="hold" grpId="0" nodeType="afterEffect">
                                  <p:stCondLst>
                                    <p:cond delay="0"/>
                                  </p:stCondLst>
                                  <p:childTnLst>
                                    <p:set>
                                      <p:cBhvr>
                                        <p:cTn id="113" dur="1" fill="hold">
                                          <p:stCondLst>
                                            <p:cond delay="0"/>
                                          </p:stCondLst>
                                        </p:cTn>
                                        <p:tgtEl>
                                          <p:spTgt spid="177"/>
                                        </p:tgtEl>
                                        <p:attrNameLst>
                                          <p:attrName>style.visibility</p:attrName>
                                        </p:attrNameLst>
                                      </p:cBhvr>
                                      <p:to>
                                        <p:strVal val="visible"/>
                                      </p:to>
                                    </p:set>
                                    <p:animEffect transition="in" filter="fade">
                                      <p:cBhvr>
                                        <p:cTn id="114" dur="1000"/>
                                        <p:tgtEl>
                                          <p:spTgt spid="177"/>
                                        </p:tgtEl>
                                      </p:cBhvr>
                                    </p:animEffect>
                                    <p:anim calcmode="lin" valueType="num">
                                      <p:cBhvr>
                                        <p:cTn id="115" dur="1000" fill="hold"/>
                                        <p:tgtEl>
                                          <p:spTgt spid="177"/>
                                        </p:tgtEl>
                                        <p:attrNameLst>
                                          <p:attrName>ppt_x</p:attrName>
                                        </p:attrNameLst>
                                      </p:cBhvr>
                                      <p:tavLst>
                                        <p:tav tm="0">
                                          <p:val>
                                            <p:strVal val="#ppt_x"/>
                                          </p:val>
                                        </p:tav>
                                        <p:tav tm="100000">
                                          <p:val>
                                            <p:strVal val="#ppt_x"/>
                                          </p:val>
                                        </p:tav>
                                      </p:tavLst>
                                    </p:anim>
                                    <p:anim calcmode="lin" valueType="num">
                                      <p:cBhvr>
                                        <p:cTn id="116" dur="1000" fill="hold"/>
                                        <p:tgtEl>
                                          <p:spTgt spid="177"/>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169"/>
                                        </p:tgtEl>
                                        <p:attrNameLst>
                                          <p:attrName>style.visibility</p:attrName>
                                        </p:attrNameLst>
                                      </p:cBhvr>
                                      <p:to>
                                        <p:strVal val="visible"/>
                                      </p:to>
                                    </p:set>
                                    <p:animEffect transition="in" filter="fade">
                                      <p:cBhvr>
                                        <p:cTn id="119" dur="1000"/>
                                        <p:tgtEl>
                                          <p:spTgt spid="169"/>
                                        </p:tgtEl>
                                      </p:cBhvr>
                                    </p:animEffect>
                                    <p:anim calcmode="lin" valueType="num">
                                      <p:cBhvr>
                                        <p:cTn id="120" dur="1000" fill="hold"/>
                                        <p:tgtEl>
                                          <p:spTgt spid="169"/>
                                        </p:tgtEl>
                                        <p:attrNameLst>
                                          <p:attrName>ppt_x</p:attrName>
                                        </p:attrNameLst>
                                      </p:cBhvr>
                                      <p:tavLst>
                                        <p:tav tm="0">
                                          <p:val>
                                            <p:strVal val="#ppt_x"/>
                                          </p:val>
                                        </p:tav>
                                        <p:tav tm="100000">
                                          <p:val>
                                            <p:strVal val="#ppt_x"/>
                                          </p:val>
                                        </p:tav>
                                      </p:tavLst>
                                    </p:anim>
                                    <p:anim calcmode="lin" valueType="num">
                                      <p:cBhvr>
                                        <p:cTn id="121" dur="1000" fill="hold"/>
                                        <p:tgtEl>
                                          <p:spTgt spid="169"/>
                                        </p:tgtEl>
                                        <p:attrNameLst>
                                          <p:attrName>ppt_y</p:attrName>
                                        </p:attrNameLst>
                                      </p:cBhvr>
                                      <p:tavLst>
                                        <p:tav tm="0">
                                          <p:val>
                                            <p:strVal val="#ppt_y-.1"/>
                                          </p:val>
                                        </p:tav>
                                        <p:tav tm="100000">
                                          <p:val>
                                            <p:strVal val="#ppt_y"/>
                                          </p:val>
                                        </p:tav>
                                      </p:tavLst>
                                    </p:anim>
                                  </p:childTnLst>
                                </p:cTn>
                              </p:par>
                            </p:childTnLst>
                          </p:cTn>
                        </p:par>
                        <p:par>
                          <p:cTn id="122" fill="hold">
                            <p:stCondLst>
                              <p:cond delay="12500"/>
                            </p:stCondLst>
                            <p:childTnLst>
                              <p:par>
                                <p:cTn id="123" presetID="22" presetClass="entr" presetSubtype="8" fill="hold" nodeType="afterEffect">
                                  <p:stCondLst>
                                    <p:cond delay="0"/>
                                  </p:stCondLst>
                                  <p:childTnLst>
                                    <p:set>
                                      <p:cBhvr>
                                        <p:cTn id="124" dur="1" fill="hold">
                                          <p:stCondLst>
                                            <p:cond delay="0"/>
                                          </p:stCondLst>
                                        </p:cTn>
                                        <p:tgtEl>
                                          <p:spTgt spid="184"/>
                                        </p:tgtEl>
                                        <p:attrNameLst>
                                          <p:attrName>style.visibility</p:attrName>
                                        </p:attrNameLst>
                                      </p:cBhvr>
                                      <p:to>
                                        <p:strVal val="visible"/>
                                      </p:to>
                                    </p:set>
                                    <p:animEffect transition="in" filter="wipe(left)">
                                      <p:cBhvr>
                                        <p:cTn id="125" dur="500"/>
                                        <p:tgtEl>
                                          <p:spTgt spid="184"/>
                                        </p:tgtEl>
                                      </p:cBhvr>
                                    </p:animEffect>
                                  </p:childTnLst>
                                </p:cTn>
                              </p:par>
                            </p:childTnLst>
                          </p:cTn>
                        </p:par>
                        <p:par>
                          <p:cTn id="126" fill="hold">
                            <p:stCondLst>
                              <p:cond delay="13000"/>
                            </p:stCondLst>
                            <p:childTnLst>
                              <p:par>
                                <p:cTn id="127" presetID="22" presetClass="entr" presetSubtype="8" fill="hold" grpId="0" nodeType="afterEffect">
                                  <p:stCondLst>
                                    <p:cond delay="0"/>
                                  </p:stCondLst>
                                  <p:childTnLst>
                                    <p:set>
                                      <p:cBhvr>
                                        <p:cTn id="128" dur="1" fill="hold">
                                          <p:stCondLst>
                                            <p:cond delay="0"/>
                                          </p:stCondLst>
                                        </p:cTn>
                                        <p:tgtEl>
                                          <p:spTgt spid="185"/>
                                        </p:tgtEl>
                                        <p:attrNameLst>
                                          <p:attrName>style.visibility</p:attrName>
                                        </p:attrNameLst>
                                      </p:cBhvr>
                                      <p:to>
                                        <p:strVal val="visible"/>
                                      </p:to>
                                    </p:set>
                                    <p:animEffect transition="in" filter="wipe(left)">
                                      <p:cBhvr>
                                        <p:cTn id="129" dur="500"/>
                                        <p:tgtEl>
                                          <p:spTgt spid="1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 grpId="0" animBg="1" autoUpdateAnimBg="0"/>
      <p:bldP spid="167" grpId="0" animBg="1" autoUpdateAnimBg="0"/>
      <p:bldP spid="168" grpId="0" animBg="1" autoUpdateAnimBg="0"/>
      <p:bldP spid="169" grpId="0" animBg="1" autoUpdateAnimBg="0"/>
      <p:bldP spid="170" grpId="0" animBg="1" autoUpdateAnimBg="0"/>
      <p:bldP spid="171" grpId="0" animBg="1" autoUpdateAnimBg="0"/>
      <p:bldP spid="172" grpId="0" animBg="1"/>
      <p:bldP spid="173" grpId="0" animBg="1"/>
      <p:bldP spid="174" grpId="0" animBg="1"/>
      <p:bldP spid="175" grpId="0" animBg="1"/>
      <p:bldP spid="176" grpId="0" animBg="1"/>
      <p:bldP spid="177" grpId="0" animBg="1"/>
      <p:bldP spid="179" grpId="0" autoUpdateAnimBg="0"/>
      <p:bldP spid="181" grpId="0" autoUpdateAnimBg="0"/>
      <p:bldP spid="183" grpId="0" autoUpdateAnimBg="0"/>
      <p:bldP spid="185" grpId="0" autoUpdateAnimBg="0"/>
      <p:bldP spid="186" grpId="0" autoUpdateAnimBg="0"/>
      <p:bldP spid="187"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第四章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pic>
        <p:nvPicPr>
          <p:cNvPr id="10" name="图片 1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5438" y="1362857"/>
            <a:ext cx="439936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圆角矩形 16"/>
          <p:cNvSpPr>
            <a:spLocks noChangeArrowheads="1"/>
          </p:cNvSpPr>
          <p:nvPr/>
        </p:nvSpPr>
        <p:spPr bwMode="auto">
          <a:xfrm>
            <a:off x="4990306" y="1362857"/>
            <a:ext cx="506016" cy="435769"/>
          </a:xfrm>
          <a:prstGeom prst="roundRect">
            <a:avLst>
              <a:gd name="adj" fmla="val 26667"/>
            </a:avLst>
          </a:prstGeom>
          <a:solidFill>
            <a:srgbClr val="1570C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2" name="圆角矩形 17"/>
          <p:cNvSpPr>
            <a:spLocks noChangeArrowheads="1"/>
          </p:cNvSpPr>
          <p:nvPr/>
        </p:nvSpPr>
        <p:spPr bwMode="auto">
          <a:xfrm>
            <a:off x="4990306" y="2859472"/>
            <a:ext cx="506016" cy="434579"/>
          </a:xfrm>
          <a:prstGeom prst="roundRect">
            <a:avLst>
              <a:gd name="adj" fmla="val 26667"/>
            </a:avLst>
          </a:prstGeom>
          <a:solidFill>
            <a:srgbClr val="24BAF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pic>
        <p:nvPicPr>
          <p:cNvPr id="13" name="Group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066506" y="1412864"/>
            <a:ext cx="347663" cy="334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Group 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061744" y="2880904"/>
            <a:ext cx="329804" cy="375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文本框 31"/>
          <p:cNvSpPr txBox="1">
            <a:spLocks noChangeArrowheads="1"/>
          </p:cNvSpPr>
          <p:nvPr/>
        </p:nvSpPr>
        <p:spPr bwMode="auto">
          <a:xfrm>
            <a:off x="4940300" y="1747429"/>
            <a:ext cx="174426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rgbClr val="465766"/>
                </a:solidFill>
                <a:latin typeface="方正正黑简体" pitchFamily="2" charset="-122"/>
                <a:ea typeface="方正正黑简体" pitchFamily="2" charset="-122"/>
              </a:rPr>
              <a:t>内容描述内容描述内容描述内容描述内容描述内容描述</a:t>
            </a:r>
          </a:p>
        </p:txBody>
      </p:sp>
      <p:sp>
        <p:nvSpPr>
          <p:cNvPr id="16" name="文本框 32"/>
          <p:cNvSpPr txBox="1">
            <a:spLocks noChangeArrowheads="1"/>
          </p:cNvSpPr>
          <p:nvPr/>
        </p:nvSpPr>
        <p:spPr bwMode="auto">
          <a:xfrm>
            <a:off x="4940300" y="2191532"/>
            <a:ext cx="174426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rgbClr val="465766"/>
                </a:solidFill>
                <a:latin typeface="方正正黑简体" pitchFamily="2" charset="-122"/>
                <a:ea typeface="方正正黑简体" pitchFamily="2" charset="-122"/>
              </a:rPr>
              <a:t>内容描述内容描述内容描述内容描述内容描述内容描述</a:t>
            </a:r>
          </a:p>
        </p:txBody>
      </p:sp>
      <p:sp>
        <p:nvSpPr>
          <p:cNvPr id="17" name="文本框 33"/>
          <p:cNvSpPr txBox="1">
            <a:spLocks noChangeArrowheads="1"/>
          </p:cNvSpPr>
          <p:nvPr/>
        </p:nvSpPr>
        <p:spPr bwMode="auto">
          <a:xfrm>
            <a:off x="5496323" y="1446201"/>
            <a:ext cx="9834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500" dirty="0">
                <a:solidFill>
                  <a:srgbClr val="1570C1"/>
                </a:solidFill>
                <a:latin typeface="方正正黑简体" pitchFamily="2" charset="-122"/>
                <a:ea typeface="方正正黑简体" pitchFamily="2" charset="-122"/>
              </a:rPr>
              <a:t>标题内容</a:t>
            </a:r>
          </a:p>
        </p:txBody>
      </p:sp>
      <p:sp>
        <p:nvSpPr>
          <p:cNvPr id="18" name="文本框 34"/>
          <p:cNvSpPr txBox="1">
            <a:spLocks noChangeArrowheads="1"/>
          </p:cNvSpPr>
          <p:nvPr/>
        </p:nvSpPr>
        <p:spPr bwMode="auto">
          <a:xfrm>
            <a:off x="5541567" y="2935673"/>
            <a:ext cx="9834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500" dirty="0">
                <a:solidFill>
                  <a:srgbClr val="24BAF0"/>
                </a:solidFill>
                <a:latin typeface="方正正黑简体" pitchFamily="2" charset="-122"/>
                <a:ea typeface="方正正黑简体" pitchFamily="2" charset="-122"/>
              </a:rPr>
              <a:t>标题内容</a:t>
            </a:r>
          </a:p>
        </p:txBody>
      </p:sp>
      <p:sp>
        <p:nvSpPr>
          <p:cNvPr id="19" name="文本框 35"/>
          <p:cNvSpPr txBox="1">
            <a:spLocks noChangeArrowheads="1"/>
          </p:cNvSpPr>
          <p:nvPr/>
        </p:nvSpPr>
        <p:spPr bwMode="auto">
          <a:xfrm>
            <a:off x="4990306" y="3315483"/>
            <a:ext cx="174426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rgbClr val="465766"/>
                </a:solidFill>
                <a:latin typeface="方正正黑简体" pitchFamily="2" charset="-122"/>
                <a:ea typeface="方正正黑简体" pitchFamily="2" charset="-122"/>
              </a:rPr>
              <a:t>内容描述内容描述内容描述内容描述内容描述内容描述</a:t>
            </a:r>
          </a:p>
        </p:txBody>
      </p:sp>
      <p:sp>
        <p:nvSpPr>
          <p:cNvPr id="20" name="文本框 36"/>
          <p:cNvSpPr txBox="1">
            <a:spLocks noChangeArrowheads="1"/>
          </p:cNvSpPr>
          <p:nvPr/>
        </p:nvSpPr>
        <p:spPr bwMode="auto">
          <a:xfrm>
            <a:off x="4990306" y="3773872"/>
            <a:ext cx="174426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rgbClr val="465766"/>
                </a:solidFill>
                <a:latin typeface="方正正黑简体" pitchFamily="2" charset="-122"/>
                <a:ea typeface="方正正黑简体" pitchFamily="2" charset="-122"/>
              </a:rPr>
              <a:t>内容描述内容描述内容描述内容描述内容描述内容描述</a:t>
            </a:r>
          </a:p>
        </p:txBody>
      </p:sp>
      <p:sp>
        <p:nvSpPr>
          <p:cNvPr id="21" name="圆角矩形 42"/>
          <p:cNvSpPr>
            <a:spLocks noChangeArrowheads="1"/>
          </p:cNvSpPr>
          <p:nvPr/>
        </p:nvSpPr>
        <p:spPr bwMode="auto">
          <a:xfrm>
            <a:off x="7048898" y="1367620"/>
            <a:ext cx="506015" cy="435769"/>
          </a:xfrm>
          <a:prstGeom prst="roundRect">
            <a:avLst>
              <a:gd name="adj" fmla="val 26667"/>
            </a:avLst>
          </a:prstGeom>
          <a:solidFill>
            <a:srgbClr val="1570C1"/>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2" name="圆角矩形 43"/>
          <p:cNvSpPr>
            <a:spLocks noChangeArrowheads="1"/>
          </p:cNvSpPr>
          <p:nvPr/>
        </p:nvSpPr>
        <p:spPr bwMode="auto">
          <a:xfrm>
            <a:off x="7094142" y="2843995"/>
            <a:ext cx="506015" cy="435769"/>
          </a:xfrm>
          <a:prstGeom prst="roundRect">
            <a:avLst>
              <a:gd name="adj" fmla="val 26667"/>
            </a:avLst>
          </a:prstGeom>
          <a:solidFill>
            <a:srgbClr val="24BAF0"/>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3" name="文本框 50"/>
          <p:cNvSpPr txBox="1">
            <a:spLocks noChangeArrowheads="1"/>
          </p:cNvSpPr>
          <p:nvPr/>
        </p:nvSpPr>
        <p:spPr bwMode="auto">
          <a:xfrm>
            <a:off x="6998892" y="1763640"/>
            <a:ext cx="174426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rgbClr val="465766"/>
                </a:solidFill>
                <a:latin typeface="方正正黑简体" pitchFamily="2" charset="-122"/>
                <a:ea typeface="方正正黑简体" pitchFamily="2" charset="-122"/>
              </a:rPr>
              <a:t>内容描述内容描述内容描述内容描述内容描述内容描述</a:t>
            </a:r>
          </a:p>
        </p:txBody>
      </p:sp>
      <p:sp>
        <p:nvSpPr>
          <p:cNvPr id="24" name="文本框 51"/>
          <p:cNvSpPr txBox="1">
            <a:spLocks noChangeArrowheads="1"/>
          </p:cNvSpPr>
          <p:nvPr/>
        </p:nvSpPr>
        <p:spPr bwMode="auto">
          <a:xfrm>
            <a:off x="6998892" y="2191532"/>
            <a:ext cx="174426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rgbClr val="465766"/>
                </a:solidFill>
                <a:latin typeface="方正正黑简体" pitchFamily="2" charset="-122"/>
                <a:ea typeface="方正正黑简体" pitchFamily="2" charset="-122"/>
              </a:rPr>
              <a:t>内容描述内容描述内容描述内容描述内容描述内容描述</a:t>
            </a:r>
          </a:p>
        </p:txBody>
      </p:sp>
      <p:sp>
        <p:nvSpPr>
          <p:cNvPr id="25" name="文本框 52"/>
          <p:cNvSpPr txBox="1">
            <a:spLocks noChangeArrowheads="1"/>
          </p:cNvSpPr>
          <p:nvPr/>
        </p:nvSpPr>
        <p:spPr bwMode="auto">
          <a:xfrm>
            <a:off x="7554913" y="1446201"/>
            <a:ext cx="98345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500" dirty="0">
                <a:solidFill>
                  <a:srgbClr val="1570C1"/>
                </a:solidFill>
                <a:latin typeface="方正正黑简体" pitchFamily="2" charset="-122"/>
                <a:ea typeface="方正正黑简体" pitchFamily="2" charset="-122"/>
              </a:rPr>
              <a:t>标题内容</a:t>
            </a:r>
          </a:p>
        </p:txBody>
      </p:sp>
      <p:sp>
        <p:nvSpPr>
          <p:cNvPr id="26" name="文本框 53"/>
          <p:cNvSpPr txBox="1">
            <a:spLocks noChangeArrowheads="1"/>
          </p:cNvSpPr>
          <p:nvPr/>
        </p:nvSpPr>
        <p:spPr bwMode="auto">
          <a:xfrm>
            <a:off x="7600157" y="2935673"/>
            <a:ext cx="98464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500">
                <a:solidFill>
                  <a:srgbClr val="24BAF0"/>
                </a:solidFill>
                <a:latin typeface="方正正黑简体" pitchFamily="2" charset="-122"/>
                <a:ea typeface="方正正黑简体" pitchFamily="2" charset="-122"/>
              </a:rPr>
              <a:t>标题内容</a:t>
            </a:r>
          </a:p>
        </p:txBody>
      </p:sp>
      <p:sp>
        <p:nvSpPr>
          <p:cNvPr id="27" name="文本框 54"/>
          <p:cNvSpPr txBox="1">
            <a:spLocks noChangeArrowheads="1"/>
          </p:cNvSpPr>
          <p:nvPr/>
        </p:nvSpPr>
        <p:spPr bwMode="auto">
          <a:xfrm>
            <a:off x="7048898" y="3294051"/>
            <a:ext cx="174426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dirty="0">
                <a:solidFill>
                  <a:srgbClr val="465766"/>
                </a:solidFill>
                <a:latin typeface="方正正黑简体" pitchFamily="2" charset="-122"/>
                <a:ea typeface="方正正黑简体" pitchFamily="2" charset="-122"/>
              </a:rPr>
              <a:t>内容描述内容描述内容描述内容描述内容描述内容描述</a:t>
            </a:r>
          </a:p>
        </p:txBody>
      </p:sp>
      <p:sp>
        <p:nvSpPr>
          <p:cNvPr id="28" name="文本框 55"/>
          <p:cNvSpPr txBox="1">
            <a:spLocks noChangeArrowheads="1"/>
          </p:cNvSpPr>
          <p:nvPr/>
        </p:nvSpPr>
        <p:spPr bwMode="auto">
          <a:xfrm>
            <a:off x="7048898" y="3773872"/>
            <a:ext cx="174426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050">
                <a:solidFill>
                  <a:srgbClr val="465766"/>
                </a:solidFill>
                <a:latin typeface="方正正黑简体" pitchFamily="2" charset="-122"/>
                <a:ea typeface="方正正黑简体" pitchFamily="2" charset="-122"/>
              </a:rPr>
              <a:t>内容描述内容描述内容描述内容描述内容描述内容描述</a:t>
            </a:r>
          </a:p>
        </p:txBody>
      </p:sp>
      <p:pic>
        <p:nvPicPr>
          <p:cNvPr id="29" name="Group 1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088187" y="1372382"/>
            <a:ext cx="425054"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Group 19"/>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133432" y="2866617"/>
            <a:ext cx="379810" cy="375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703220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ppt_w</p:attrName>
                                        </p:attrNameLst>
                                      </p:cBhvr>
                                      <p:tavLst>
                                        <p:tav tm="0">
                                          <p:val>
                                            <p:fltVal val="0"/>
                                          </p:val>
                                        </p:tav>
                                        <p:tav tm="100000">
                                          <p:val>
                                            <p:strVal val="#ppt_w"/>
                                          </p:val>
                                        </p:tav>
                                      </p:tavLst>
                                    </p:anim>
                                    <p:anim calcmode="lin" valueType="num">
                                      <p:cBhvr>
                                        <p:cTn id="17" dur="500" fill="hold"/>
                                        <p:tgtEl>
                                          <p:spTgt spid="17"/>
                                        </p:tgtEl>
                                        <p:attrNameLst>
                                          <p:attrName>ppt_h</p:attrName>
                                        </p:attrNameLst>
                                      </p:cBhvr>
                                      <p:tavLst>
                                        <p:tav tm="0">
                                          <p:val>
                                            <p:fltVal val="0"/>
                                          </p:val>
                                        </p:tav>
                                        <p:tav tm="100000">
                                          <p:val>
                                            <p:strVal val="#ppt_h"/>
                                          </p:val>
                                        </p:tav>
                                      </p:tavLst>
                                    </p:anim>
                                    <p:animEffect transition="in" filter="fade">
                                      <p:cBhvr>
                                        <p:cTn id="18" dur="500"/>
                                        <p:tgtEl>
                                          <p:spTgt spid="17"/>
                                        </p:tgtEl>
                                      </p:cBhvr>
                                    </p:animEffect>
                                  </p:childTnLst>
                                </p:cTn>
                              </p:par>
                              <p:par>
                                <p:cTn id="19" presetID="10"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par>
                          <p:cTn id="24" fill="hold">
                            <p:stCondLst>
                              <p:cond delay="10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p:cTn id="39" dur="500" fill="hold"/>
                                        <p:tgtEl>
                                          <p:spTgt spid="25"/>
                                        </p:tgtEl>
                                        <p:attrNameLst>
                                          <p:attrName>ppt_w</p:attrName>
                                        </p:attrNameLst>
                                      </p:cBhvr>
                                      <p:tavLst>
                                        <p:tav tm="0">
                                          <p:val>
                                            <p:fltVal val="0"/>
                                          </p:val>
                                        </p:tav>
                                        <p:tav tm="100000">
                                          <p:val>
                                            <p:strVal val="#ppt_w"/>
                                          </p:val>
                                        </p:tav>
                                      </p:tavLst>
                                    </p:anim>
                                    <p:anim calcmode="lin" valueType="num">
                                      <p:cBhvr>
                                        <p:cTn id="40" dur="500" fill="hold"/>
                                        <p:tgtEl>
                                          <p:spTgt spid="25"/>
                                        </p:tgtEl>
                                        <p:attrNameLst>
                                          <p:attrName>ppt_h</p:attrName>
                                        </p:attrNameLst>
                                      </p:cBhvr>
                                      <p:tavLst>
                                        <p:tav tm="0">
                                          <p:val>
                                            <p:fltVal val="0"/>
                                          </p:val>
                                        </p:tav>
                                        <p:tav tm="100000">
                                          <p:val>
                                            <p:strVal val="#ppt_h"/>
                                          </p:val>
                                        </p:tav>
                                      </p:tavLst>
                                    </p:anim>
                                    <p:animEffect transition="in" filter="fade">
                                      <p:cBhvr>
                                        <p:cTn id="41" dur="500"/>
                                        <p:tgtEl>
                                          <p:spTgt spid="25"/>
                                        </p:tgtEl>
                                      </p:cBhvr>
                                    </p:animEffect>
                                  </p:childTnLst>
                                </p:cTn>
                              </p:par>
                              <p:par>
                                <p:cTn id="42" presetID="10" presetClass="entr" presetSubtype="0" fill="hold" nodeType="with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p:cTn id="44" dur="500" fill="hold"/>
                                        <p:tgtEl>
                                          <p:spTgt spid="29"/>
                                        </p:tgtEl>
                                        <p:attrNameLst>
                                          <p:attrName>ppt_w</p:attrName>
                                        </p:attrNameLst>
                                      </p:cBhvr>
                                      <p:tavLst>
                                        <p:tav tm="0">
                                          <p:val>
                                            <p:fltVal val="0"/>
                                          </p:val>
                                        </p:tav>
                                        <p:tav tm="100000">
                                          <p:val>
                                            <p:strVal val="#ppt_w"/>
                                          </p:val>
                                        </p:tav>
                                      </p:tavLst>
                                    </p:anim>
                                    <p:anim calcmode="lin" valueType="num">
                                      <p:cBhvr>
                                        <p:cTn id="45" dur="500" fill="hold"/>
                                        <p:tgtEl>
                                          <p:spTgt spid="29"/>
                                        </p:tgtEl>
                                        <p:attrNameLst>
                                          <p:attrName>ppt_h</p:attrName>
                                        </p:attrNameLst>
                                      </p:cBhvr>
                                      <p:tavLst>
                                        <p:tav tm="0">
                                          <p:val>
                                            <p:fltVal val="0"/>
                                          </p:val>
                                        </p:tav>
                                        <p:tav tm="100000">
                                          <p:val>
                                            <p:strVal val="#ppt_h"/>
                                          </p:val>
                                        </p:tav>
                                      </p:tavLst>
                                    </p:anim>
                                    <p:animEffect transition="in" filter="fade">
                                      <p:cBhvr>
                                        <p:cTn id="46" dur="500"/>
                                        <p:tgtEl>
                                          <p:spTgt spid="29"/>
                                        </p:tgtEl>
                                      </p:cBhvr>
                                    </p:animEffect>
                                  </p:childTnLst>
                                </p:cTn>
                              </p:par>
                            </p:childTnLst>
                          </p:cTn>
                        </p:par>
                        <p:par>
                          <p:cTn id="47" fill="hold">
                            <p:stCondLst>
                              <p:cond delay="2000"/>
                            </p:stCondLst>
                            <p:childTnLst>
                              <p:par>
                                <p:cTn id="48" presetID="22" presetClass="entr" presetSubtype="8"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left)">
                                      <p:cBhvr>
                                        <p:cTn id="50" dur="500"/>
                                        <p:tgtEl>
                                          <p:spTgt spid="2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left)">
                                      <p:cBhvr>
                                        <p:cTn id="53" dur="500"/>
                                        <p:tgtEl>
                                          <p:spTgt spid="24"/>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fltVal val="0"/>
                                          </p:val>
                                        </p:tav>
                                        <p:tav tm="100000">
                                          <p:val>
                                            <p:strVal val="#ppt_w"/>
                                          </p:val>
                                        </p:tav>
                                      </p:tavLst>
                                    </p:anim>
                                    <p:anim calcmode="lin" valueType="num">
                                      <p:cBhvr>
                                        <p:cTn id="58" dur="500" fill="hold"/>
                                        <p:tgtEl>
                                          <p:spTgt spid="12"/>
                                        </p:tgtEl>
                                        <p:attrNameLst>
                                          <p:attrName>ppt_h</p:attrName>
                                        </p:attrNameLst>
                                      </p:cBhvr>
                                      <p:tavLst>
                                        <p:tav tm="0">
                                          <p:val>
                                            <p:fltVal val="0"/>
                                          </p:val>
                                        </p:tav>
                                        <p:tav tm="100000">
                                          <p:val>
                                            <p:strVal val="#ppt_h"/>
                                          </p:val>
                                        </p:tav>
                                      </p:tavLst>
                                    </p:anim>
                                    <p:animEffect transition="in" filter="fade">
                                      <p:cBhvr>
                                        <p:cTn id="59" dur="500"/>
                                        <p:tgtEl>
                                          <p:spTgt spid="12"/>
                                        </p:tgtEl>
                                      </p:cBhvr>
                                    </p:animEffect>
                                  </p:childTnLst>
                                </p:cTn>
                              </p:par>
                              <p:par>
                                <p:cTn id="60" presetID="10" presetClass="entr" presetSubtype="0" fill="hold" nodeType="with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p:cTn id="62" dur="500" fill="hold"/>
                                        <p:tgtEl>
                                          <p:spTgt spid="14"/>
                                        </p:tgtEl>
                                        <p:attrNameLst>
                                          <p:attrName>ppt_w</p:attrName>
                                        </p:attrNameLst>
                                      </p:cBhvr>
                                      <p:tavLst>
                                        <p:tav tm="0">
                                          <p:val>
                                            <p:fltVal val="0"/>
                                          </p:val>
                                        </p:tav>
                                        <p:tav tm="100000">
                                          <p:val>
                                            <p:strVal val="#ppt_w"/>
                                          </p:val>
                                        </p:tav>
                                      </p:tavLst>
                                    </p:anim>
                                    <p:anim calcmode="lin" valueType="num">
                                      <p:cBhvr>
                                        <p:cTn id="63" dur="500" fill="hold"/>
                                        <p:tgtEl>
                                          <p:spTgt spid="14"/>
                                        </p:tgtEl>
                                        <p:attrNameLst>
                                          <p:attrName>ppt_h</p:attrName>
                                        </p:attrNameLst>
                                      </p:cBhvr>
                                      <p:tavLst>
                                        <p:tav tm="0">
                                          <p:val>
                                            <p:fltVal val="0"/>
                                          </p:val>
                                        </p:tav>
                                        <p:tav tm="100000">
                                          <p:val>
                                            <p:strVal val="#ppt_h"/>
                                          </p:val>
                                        </p:tav>
                                      </p:tavLst>
                                    </p:anim>
                                    <p:animEffect transition="in" filter="fade">
                                      <p:cBhvr>
                                        <p:cTn id="64" dur="500"/>
                                        <p:tgtEl>
                                          <p:spTgt spid="1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p:cTn id="67" dur="500" fill="hold"/>
                                        <p:tgtEl>
                                          <p:spTgt spid="18"/>
                                        </p:tgtEl>
                                        <p:attrNameLst>
                                          <p:attrName>ppt_w</p:attrName>
                                        </p:attrNameLst>
                                      </p:cBhvr>
                                      <p:tavLst>
                                        <p:tav tm="0">
                                          <p:val>
                                            <p:fltVal val="0"/>
                                          </p:val>
                                        </p:tav>
                                        <p:tav tm="100000">
                                          <p:val>
                                            <p:strVal val="#ppt_w"/>
                                          </p:val>
                                        </p:tav>
                                      </p:tavLst>
                                    </p:anim>
                                    <p:anim calcmode="lin" valueType="num">
                                      <p:cBhvr>
                                        <p:cTn id="68" dur="500" fill="hold"/>
                                        <p:tgtEl>
                                          <p:spTgt spid="18"/>
                                        </p:tgtEl>
                                        <p:attrNameLst>
                                          <p:attrName>ppt_h</p:attrName>
                                        </p:attrNameLst>
                                      </p:cBhvr>
                                      <p:tavLst>
                                        <p:tav tm="0">
                                          <p:val>
                                            <p:fltVal val="0"/>
                                          </p:val>
                                        </p:tav>
                                        <p:tav tm="100000">
                                          <p:val>
                                            <p:strVal val="#ppt_h"/>
                                          </p:val>
                                        </p:tav>
                                      </p:tavLst>
                                    </p:anim>
                                    <p:animEffect transition="in" filter="fade">
                                      <p:cBhvr>
                                        <p:cTn id="69" dur="500"/>
                                        <p:tgtEl>
                                          <p:spTgt spid="18"/>
                                        </p:tgtEl>
                                      </p:cBhvr>
                                    </p:animEffect>
                                  </p:childTnLst>
                                </p:cTn>
                              </p:par>
                            </p:childTnLst>
                          </p:cTn>
                        </p:par>
                        <p:par>
                          <p:cTn id="70" fill="hold">
                            <p:stCondLst>
                              <p:cond delay="3000"/>
                            </p:stCondLst>
                            <p:childTnLst>
                              <p:par>
                                <p:cTn id="71" presetID="22" presetClass="entr" presetSubtype="8" fill="hold" grpId="0" nodeType="after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wipe(left)">
                                      <p:cBhvr>
                                        <p:cTn id="73" dur="500"/>
                                        <p:tgtEl>
                                          <p:spTgt spid="19"/>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wipe(left)">
                                      <p:cBhvr>
                                        <p:cTn id="76" dur="500"/>
                                        <p:tgtEl>
                                          <p:spTgt spid="20"/>
                                        </p:tgtEl>
                                      </p:cBhvr>
                                    </p:animEffect>
                                  </p:childTnLst>
                                </p:cTn>
                              </p:par>
                            </p:childTnLst>
                          </p:cTn>
                        </p:par>
                        <p:par>
                          <p:cTn id="77" fill="hold">
                            <p:stCondLst>
                              <p:cond delay="3500"/>
                            </p:stCondLst>
                            <p:childTnLst>
                              <p:par>
                                <p:cTn id="78" presetID="10" presetClass="entr" presetSubtype="0" fill="hold" nodeType="afterEffect">
                                  <p:stCondLst>
                                    <p:cond delay="0"/>
                                  </p:stCondLst>
                                  <p:childTnLst>
                                    <p:set>
                                      <p:cBhvr>
                                        <p:cTn id="79" dur="1" fill="hold">
                                          <p:stCondLst>
                                            <p:cond delay="0"/>
                                          </p:stCondLst>
                                        </p:cTn>
                                        <p:tgtEl>
                                          <p:spTgt spid="30"/>
                                        </p:tgtEl>
                                        <p:attrNameLst>
                                          <p:attrName>style.visibility</p:attrName>
                                        </p:attrNameLst>
                                      </p:cBhvr>
                                      <p:to>
                                        <p:strVal val="visible"/>
                                      </p:to>
                                    </p:set>
                                    <p:anim calcmode="lin" valueType="num">
                                      <p:cBhvr>
                                        <p:cTn id="80" dur="500" fill="hold"/>
                                        <p:tgtEl>
                                          <p:spTgt spid="30"/>
                                        </p:tgtEl>
                                        <p:attrNameLst>
                                          <p:attrName>ppt_w</p:attrName>
                                        </p:attrNameLst>
                                      </p:cBhvr>
                                      <p:tavLst>
                                        <p:tav tm="0">
                                          <p:val>
                                            <p:fltVal val="0"/>
                                          </p:val>
                                        </p:tav>
                                        <p:tav tm="100000">
                                          <p:val>
                                            <p:strVal val="#ppt_w"/>
                                          </p:val>
                                        </p:tav>
                                      </p:tavLst>
                                    </p:anim>
                                    <p:anim calcmode="lin" valueType="num">
                                      <p:cBhvr>
                                        <p:cTn id="81" dur="500" fill="hold"/>
                                        <p:tgtEl>
                                          <p:spTgt spid="30"/>
                                        </p:tgtEl>
                                        <p:attrNameLst>
                                          <p:attrName>ppt_h</p:attrName>
                                        </p:attrNameLst>
                                      </p:cBhvr>
                                      <p:tavLst>
                                        <p:tav tm="0">
                                          <p:val>
                                            <p:fltVal val="0"/>
                                          </p:val>
                                        </p:tav>
                                        <p:tav tm="100000">
                                          <p:val>
                                            <p:strVal val="#ppt_h"/>
                                          </p:val>
                                        </p:tav>
                                      </p:tavLst>
                                    </p:anim>
                                    <p:animEffect transition="in" filter="fade">
                                      <p:cBhvr>
                                        <p:cTn id="82" dur="500"/>
                                        <p:tgtEl>
                                          <p:spTgt spid="30"/>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p:cTn id="85" dur="500" fill="hold"/>
                                        <p:tgtEl>
                                          <p:spTgt spid="22"/>
                                        </p:tgtEl>
                                        <p:attrNameLst>
                                          <p:attrName>ppt_w</p:attrName>
                                        </p:attrNameLst>
                                      </p:cBhvr>
                                      <p:tavLst>
                                        <p:tav tm="0">
                                          <p:val>
                                            <p:fltVal val="0"/>
                                          </p:val>
                                        </p:tav>
                                        <p:tav tm="100000">
                                          <p:val>
                                            <p:strVal val="#ppt_w"/>
                                          </p:val>
                                        </p:tav>
                                      </p:tavLst>
                                    </p:anim>
                                    <p:anim calcmode="lin" valueType="num">
                                      <p:cBhvr>
                                        <p:cTn id="86" dur="500" fill="hold"/>
                                        <p:tgtEl>
                                          <p:spTgt spid="22"/>
                                        </p:tgtEl>
                                        <p:attrNameLst>
                                          <p:attrName>ppt_h</p:attrName>
                                        </p:attrNameLst>
                                      </p:cBhvr>
                                      <p:tavLst>
                                        <p:tav tm="0">
                                          <p:val>
                                            <p:fltVal val="0"/>
                                          </p:val>
                                        </p:tav>
                                        <p:tav tm="100000">
                                          <p:val>
                                            <p:strVal val="#ppt_h"/>
                                          </p:val>
                                        </p:tav>
                                      </p:tavLst>
                                    </p:anim>
                                    <p:animEffect transition="in" filter="fade">
                                      <p:cBhvr>
                                        <p:cTn id="87" dur="500"/>
                                        <p:tgtEl>
                                          <p:spTgt spid="22"/>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 calcmode="lin" valueType="num">
                                      <p:cBhvr>
                                        <p:cTn id="90" dur="500" fill="hold"/>
                                        <p:tgtEl>
                                          <p:spTgt spid="26"/>
                                        </p:tgtEl>
                                        <p:attrNameLst>
                                          <p:attrName>ppt_w</p:attrName>
                                        </p:attrNameLst>
                                      </p:cBhvr>
                                      <p:tavLst>
                                        <p:tav tm="0">
                                          <p:val>
                                            <p:fltVal val="0"/>
                                          </p:val>
                                        </p:tav>
                                        <p:tav tm="100000">
                                          <p:val>
                                            <p:strVal val="#ppt_w"/>
                                          </p:val>
                                        </p:tav>
                                      </p:tavLst>
                                    </p:anim>
                                    <p:anim calcmode="lin" valueType="num">
                                      <p:cBhvr>
                                        <p:cTn id="91" dur="500" fill="hold"/>
                                        <p:tgtEl>
                                          <p:spTgt spid="26"/>
                                        </p:tgtEl>
                                        <p:attrNameLst>
                                          <p:attrName>ppt_h</p:attrName>
                                        </p:attrNameLst>
                                      </p:cBhvr>
                                      <p:tavLst>
                                        <p:tav tm="0">
                                          <p:val>
                                            <p:fltVal val="0"/>
                                          </p:val>
                                        </p:tav>
                                        <p:tav tm="100000">
                                          <p:val>
                                            <p:strVal val="#ppt_h"/>
                                          </p:val>
                                        </p:tav>
                                      </p:tavLst>
                                    </p:anim>
                                    <p:animEffect transition="in" filter="fade">
                                      <p:cBhvr>
                                        <p:cTn id="92" dur="500"/>
                                        <p:tgtEl>
                                          <p:spTgt spid="26"/>
                                        </p:tgtEl>
                                      </p:cBhvr>
                                    </p:animEffect>
                                  </p:childTnLst>
                                </p:cTn>
                              </p:par>
                            </p:childTnLst>
                          </p:cTn>
                        </p:par>
                        <p:par>
                          <p:cTn id="93" fill="hold">
                            <p:stCondLst>
                              <p:cond delay="4000"/>
                            </p:stCondLst>
                            <p:childTnLst>
                              <p:par>
                                <p:cTn id="94" presetID="22" presetClass="entr" presetSubtype="8" fill="hold" grpId="0" nodeType="afterEffect">
                                  <p:stCondLst>
                                    <p:cond delay="0"/>
                                  </p:stCondLst>
                                  <p:childTnLst>
                                    <p:set>
                                      <p:cBhvr>
                                        <p:cTn id="95" dur="1" fill="hold">
                                          <p:stCondLst>
                                            <p:cond delay="0"/>
                                          </p:stCondLst>
                                        </p:cTn>
                                        <p:tgtEl>
                                          <p:spTgt spid="27"/>
                                        </p:tgtEl>
                                        <p:attrNameLst>
                                          <p:attrName>style.visibility</p:attrName>
                                        </p:attrNameLst>
                                      </p:cBhvr>
                                      <p:to>
                                        <p:strVal val="visible"/>
                                      </p:to>
                                    </p:set>
                                    <p:animEffect transition="in" filter="wipe(left)">
                                      <p:cBhvr>
                                        <p:cTn id="96" dur="500"/>
                                        <p:tgtEl>
                                          <p:spTgt spid="27"/>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28"/>
                                        </p:tgtEl>
                                        <p:attrNameLst>
                                          <p:attrName>style.visibility</p:attrName>
                                        </p:attrNameLst>
                                      </p:cBhvr>
                                      <p:to>
                                        <p:strVal val="visible"/>
                                      </p:to>
                                    </p:set>
                                    <p:animEffect transition="in" filter="wipe(left)">
                                      <p:cBhvr>
                                        <p:cTn id="9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autoUpdateAnimBg="0"/>
      <p:bldP spid="12" grpId="0" animBg="1" autoUpdateAnimBg="0"/>
      <p:bldP spid="15" grpId="0" autoUpdateAnimBg="0"/>
      <p:bldP spid="16" grpId="0" autoUpdateAnimBg="0"/>
      <p:bldP spid="17" grpId="0" autoUpdateAnimBg="0"/>
      <p:bldP spid="18" grpId="0" autoUpdateAnimBg="0"/>
      <p:bldP spid="19" grpId="0" autoUpdateAnimBg="0"/>
      <p:bldP spid="20" grpId="0" autoUpdateAnimBg="0"/>
      <p:bldP spid="21" grpId="0" animBg="1" autoUpdateAnimBg="0"/>
      <p:bldP spid="22" grpId="0" animBg="1" autoUpdateAnimBg="0"/>
      <p:bldP spid="23" grpId="0" autoUpdateAnimBg="0"/>
      <p:bldP spid="24" grpId="0" autoUpdateAnimBg="0"/>
      <p:bldP spid="25" grpId="0" autoUpdateAnimBg="0"/>
      <p:bldP spid="26" grpId="0" autoUpdateAnimBg="0"/>
      <p:bldP spid="27" grpId="0" autoUpdateAnimBg="0"/>
      <p:bldP spid="28"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第四章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sp>
        <p:nvSpPr>
          <p:cNvPr id="10" name="泪滴形 16"/>
          <p:cNvSpPr>
            <a:spLocks/>
          </p:cNvSpPr>
          <p:nvPr/>
        </p:nvSpPr>
        <p:spPr bwMode="auto">
          <a:xfrm rot="8100000">
            <a:off x="465535" y="1478757"/>
            <a:ext cx="554831" cy="556022"/>
          </a:xfrm>
          <a:custGeom>
            <a:avLst/>
            <a:gdLst>
              <a:gd name="T0" fmla="*/ 0 w 740229"/>
              <a:gd name="T1" fmla="*/ 372389 h 740229"/>
              <a:gd name="T2" fmla="*/ 369207 w 740229"/>
              <a:gd name="T3" fmla="*/ 0 h 740229"/>
              <a:gd name="T4" fmla="*/ 738415 w 740229"/>
              <a:gd name="T5" fmla="*/ 0 h 740229"/>
              <a:gd name="T6" fmla="*/ 738415 w 740229"/>
              <a:gd name="T7" fmla="*/ 372389 h 740229"/>
              <a:gd name="T8" fmla="*/ 369206 w 740229"/>
              <a:gd name="T9" fmla="*/ 744776 h 740229"/>
              <a:gd name="T10" fmla="*/ -1 w 740229"/>
              <a:gd name="T11" fmla="*/ 372389 h 740229"/>
              <a:gd name="T12" fmla="*/ 0 w 740229"/>
              <a:gd name="T13" fmla="*/ 372389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1570C1"/>
          </a:solidFill>
          <a:ln>
            <a:noFill/>
          </a:ln>
        </p:spPr>
        <p:txBody>
          <a:bodyPr anchor="ctr"/>
          <a:lstStyle/>
          <a:p>
            <a:endParaRPr lang="zh-CN" altLang="en-US"/>
          </a:p>
        </p:txBody>
      </p:sp>
      <p:sp>
        <p:nvSpPr>
          <p:cNvPr id="11" name="椭圆 17"/>
          <p:cNvSpPr>
            <a:spLocks noChangeArrowheads="1"/>
          </p:cNvSpPr>
          <p:nvPr/>
        </p:nvSpPr>
        <p:spPr bwMode="auto">
          <a:xfrm>
            <a:off x="666750" y="2503885"/>
            <a:ext cx="152400" cy="152400"/>
          </a:xfrm>
          <a:prstGeom prst="ellipse">
            <a:avLst/>
          </a:prstGeom>
          <a:solidFill>
            <a:srgbClr val="F1F1F1"/>
          </a:solidFill>
          <a:ln w="12700">
            <a:solidFill>
              <a:srgbClr val="1570C1"/>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2" name="文本框 19"/>
          <p:cNvSpPr txBox="1">
            <a:spLocks noChangeArrowheads="1"/>
          </p:cNvSpPr>
          <p:nvPr/>
        </p:nvSpPr>
        <p:spPr bwMode="auto">
          <a:xfrm>
            <a:off x="465216" y="2237185"/>
            <a:ext cx="59888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dirty="0">
                <a:solidFill>
                  <a:srgbClr val="465766"/>
                </a:solidFill>
                <a:latin typeface="方正正黑简体" pitchFamily="2" charset="-122"/>
                <a:ea typeface="方正正黑简体" pitchFamily="2" charset="-122"/>
              </a:rPr>
              <a:t>2010</a:t>
            </a:r>
            <a:endParaRPr lang="zh-CN" altLang="en-US" dirty="0">
              <a:solidFill>
                <a:srgbClr val="465766"/>
              </a:solidFill>
              <a:latin typeface="方正正黑简体" pitchFamily="2" charset="-122"/>
              <a:ea typeface="方正正黑简体" pitchFamily="2" charset="-122"/>
            </a:endParaRPr>
          </a:p>
        </p:txBody>
      </p:sp>
      <p:sp>
        <p:nvSpPr>
          <p:cNvPr id="13" name="文本框 20"/>
          <p:cNvSpPr txBox="1">
            <a:spLocks noChangeArrowheads="1"/>
          </p:cNvSpPr>
          <p:nvPr/>
        </p:nvSpPr>
        <p:spPr bwMode="auto">
          <a:xfrm>
            <a:off x="384572" y="2732485"/>
            <a:ext cx="7512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rgbClr val="465766"/>
                </a:solidFill>
                <a:latin typeface="方正正黑简体" pitchFamily="2" charset="-122"/>
                <a:ea typeface="方正正黑简体" pitchFamily="2" charset="-122"/>
              </a:rPr>
              <a:t>内容描述</a:t>
            </a:r>
            <a:endParaRPr lang="en-US" altLang="zh-CN" sz="1200">
              <a:solidFill>
                <a:srgbClr val="465766"/>
              </a:solidFill>
              <a:latin typeface="方正正黑简体" pitchFamily="2" charset="-122"/>
              <a:ea typeface="方正正黑简体" pitchFamily="2" charset="-122"/>
            </a:endParaRPr>
          </a:p>
          <a:p>
            <a:pPr eaLnBrk="1" hangingPunct="1">
              <a:buFont typeface="Arial" panose="020B0604020202020204" pitchFamily="34" charset="0"/>
              <a:buNone/>
            </a:pPr>
            <a:r>
              <a:rPr lang="zh-CN" altLang="en-US" sz="1200">
                <a:solidFill>
                  <a:srgbClr val="465766"/>
                </a:solidFill>
                <a:latin typeface="方正正黑简体" pitchFamily="2" charset="-122"/>
                <a:ea typeface="方正正黑简体" pitchFamily="2" charset="-122"/>
              </a:rPr>
              <a:t>内容描述</a:t>
            </a:r>
          </a:p>
        </p:txBody>
      </p:sp>
      <p:sp>
        <p:nvSpPr>
          <p:cNvPr id="14" name="椭圆 21"/>
          <p:cNvSpPr>
            <a:spLocks noChangeArrowheads="1"/>
          </p:cNvSpPr>
          <p:nvPr/>
        </p:nvSpPr>
        <p:spPr bwMode="auto">
          <a:xfrm>
            <a:off x="2233613" y="2503885"/>
            <a:ext cx="152400" cy="152400"/>
          </a:xfrm>
          <a:prstGeom prst="ellipse">
            <a:avLst/>
          </a:prstGeom>
          <a:solidFill>
            <a:srgbClr val="F1F1F1"/>
          </a:solidFill>
          <a:ln w="12700">
            <a:solidFill>
              <a:srgbClr val="24BAF0"/>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5" name="椭圆 22"/>
          <p:cNvSpPr>
            <a:spLocks noChangeArrowheads="1"/>
          </p:cNvSpPr>
          <p:nvPr/>
        </p:nvSpPr>
        <p:spPr bwMode="auto">
          <a:xfrm>
            <a:off x="3799285" y="2503885"/>
            <a:ext cx="152400" cy="152400"/>
          </a:xfrm>
          <a:prstGeom prst="ellipse">
            <a:avLst/>
          </a:prstGeom>
          <a:solidFill>
            <a:srgbClr val="F1F1F1"/>
          </a:solidFill>
          <a:ln w="12700">
            <a:solidFill>
              <a:srgbClr val="1570C1"/>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6" name="椭圆 23"/>
          <p:cNvSpPr>
            <a:spLocks noChangeArrowheads="1"/>
          </p:cNvSpPr>
          <p:nvPr/>
        </p:nvSpPr>
        <p:spPr bwMode="auto">
          <a:xfrm>
            <a:off x="5366147" y="2503885"/>
            <a:ext cx="152400" cy="152400"/>
          </a:xfrm>
          <a:prstGeom prst="ellipse">
            <a:avLst/>
          </a:prstGeom>
          <a:solidFill>
            <a:srgbClr val="F1F1F1"/>
          </a:solidFill>
          <a:ln w="12700">
            <a:solidFill>
              <a:srgbClr val="24BAF0"/>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7" name="椭圆 24"/>
          <p:cNvSpPr>
            <a:spLocks noChangeArrowheads="1"/>
          </p:cNvSpPr>
          <p:nvPr/>
        </p:nvSpPr>
        <p:spPr bwMode="auto">
          <a:xfrm>
            <a:off x="6933010" y="2503885"/>
            <a:ext cx="129778" cy="130969"/>
          </a:xfrm>
          <a:prstGeom prst="ellipse">
            <a:avLst/>
          </a:prstGeom>
          <a:solidFill>
            <a:srgbClr val="F1F1F1"/>
          </a:solidFill>
          <a:ln w="12700">
            <a:solidFill>
              <a:srgbClr val="1570C1"/>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8" name="椭圆 25"/>
          <p:cNvSpPr>
            <a:spLocks noChangeArrowheads="1"/>
          </p:cNvSpPr>
          <p:nvPr/>
        </p:nvSpPr>
        <p:spPr bwMode="auto">
          <a:xfrm>
            <a:off x="8477250" y="2503885"/>
            <a:ext cx="130969" cy="130969"/>
          </a:xfrm>
          <a:prstGeom prst="ellipse">
            <a:avLst/>
          </a:prstGeom>
          <a:solidFill>
            <a:srgbClr val="F1F1F1"/>
          </a:solidFill>
          <a:ln w="12700">
            <a:solidFill>
              <a:srgbClr val="24BAF0"/>
            </a:solidFill>
            <a:round/>
            <a:headEnd/>
            <a:tailEnd/>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9" name="泪滴形 27"/>
          <p:cNvSpPr>
            <a:spLocks/>
          </p:cNvSpPr>
          <p:nvPr/>
        </p:nvSpPr>
        <p:spPr bwMode="auto">
          <a:xfrm rot="13500000" flipV="1">
            <a:off x="2031207" y="3121819"/>
            <a:ext cx="556022" cy="554831"/>
          </a:xfrm>
          <a:custGeom>
            <a:avLst/>
            <a:gdLst>
              <a:gd name="T0" fmla="*/ 0 w 740229"/>
              <a:gd name="T1" fmla="*/ 369207 h 740229"/>
              <a:gd name="T2" fmla="*/ 372389 w 740229"/>
              <a:gd name="T3" fmla="*/ 0 h 740229"/>
              <a:gd name="T4" fmla="*/ 744775 w 740229"/>
              <a:gd name="T5" fmla="*/ 0 h 740229"/>
              <a:gd name="T6" fmla="*/ 744775 w 740229"/>
              <a:gd name="T7" fmla="*/ 369207 h 740229"/>
              <a:gd name="T8" fmla="*/ 372388 w 740229"/>
              <a:gd name="T9" fmla="*/ 738416 h 740229"/>
              <a:gd name="T10" fmla="*/ -1 w 740229"/>
              <a:gd name="T11" fmla="*/ 369207 h 740229"/>
              <a:gd name="T12" fmla="*/ 0 w 740229"/>
              <a:gd name="T13" fmla="*/ 369207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24BAF0"/>
          </a:solidFill>
          <a:ln>
            <a:noFill/>
          </a:ln>
        </p:spPr>
        <p:txBody>
          <a:bodyPr anchor="ctr"/>
          <a:lstStyle/>
          <a:p>
            <a:endParaRPr lang="zh-CN" altLang="en-US"/>
          </a:p>
        </p:txBody>
      </p:sp>
      <p:sp>
        <p:nvSpPr>
          <p:cNvPr id="20" name="文本框 28"/>
          <p:cNvSpPr txBox="1">
            <a:spLocks noChangeArrowheads="1"/>
          </p:cNvSpPr>
          <p:nvPr/>
        </p:nvSpPr>
        <p:spPr bwMode="auto">
          <a:xfrm>
            <a:off x="2046685" y="2731294"/>
            <a:ext cx="5262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a:solidFill>
                  <a:srgbClr val="465766"/>
                </a:solidFill>
                <a:latin typeface="方正正黑简体" pitchFamily="2" charset="-122"/>
                <a:ea typeface="方正正黑简体" pitchFamily="2" charset="-122"/>
              </a:rPr>
              <a:t>2011</a:t>
            </a:r>
            <a:endParaRPr lang="zh-CN" altLang="en-US">
              <a:solidFill>
                <a:srgbClr val="465766"/>
              </a:solidFill>
              <a:latin typeface="方正正黑简体" pitchFamily="2" charset="-122"/>
              <a:ea typeface="方正正黑简体" pitchFamily="2" charset="-122"/>
            </a:endParaRPr>
          </a:p>
        </p:txBody>
      </p:sp>
      <p:sp>
        <p:nvSpPr>
          <p:cNvPr id="21" name="文本框 29"/>
          <p:cNvSpPr txBox="1">
            <a:spLocks noChangeArrowheads="1"/>
          </p:cNvSpPr>
          <p:nvPr/>
        </p:nvSpPr>
        <p:spPr bwMode="auto">
          <a:xfrm>
            <a:off x="1956038" y="1634034"/>
            <a:ext cx="7512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dirty="0">
                <a:solidFill>
                  <a:srgbClr val="465766"/>
                </a:solidFill>
                <a:latin typeface="方正正黑简体" pitchFamily="2" charset="-122"/>
                <a:ea typeface="方正正黑简体" pitchFamily="2" charset="-122"/>
              </a:rPr>
              <a:t>内容描述</a:t>
            </a:r>
            <a:endParaRPr lang="en-US" altLang="zh-CN" sz="1200" dirty="0">
              <a:solidFill>
                <a:srgbClr val="465766"/>
              </a:solidFill>
              <a:latin typeface="方正正黑简体" pitchFamily="2" charset="-122"/>
              <a:ea typeface="方正正黑简体" pitchFamily="2" charset="-122"/>
            </a:endParaRPr>
          </a:p>
          <a:p>
            <a:pPr eaLnBrk="1" hangingPunct="1">
              <a:buFont typeface="Arial" panose="020B0604020202020204" pitchFamily="34" charset="0"/>
              <a:buNone/>
            </a:pPr>
            <a:r>
              <a:rPr lang="zh-CN" altLang="en-US" sz="1200" dirty="0">
                <a:solidFill>
                  <a:srgbClr val="465766"/>
                </a:solidFill>
                <a:latin typeface="方正正黑简体" pitchFamily="2" charset="-122"/>
                <a:ea typeface="方正正黑简体" pitchFamily="2" charset="-122"/>
              </a:rPr>
              <a:t>内容描述</a:t>
            </a:r>
          </a:p>
        </p:txBody>
      </p:sp>
      <p:sp>
        <p:nvSpPr>
          <p:cNvPr id="22" name="泪滴形 30"/>
          <p:cNvSpPr>
            <a:spLocks/>
          </p:cNvSpPr>
          <p:nvPr/>
        </p:nvSpPr>
        <p:spPr bwMode="auto">
          <a:xfrm rot="8100000">
            <a:off x="3601642" y="1478757"/>
            <a:ext cx="554831" cy="556022"/>
          </a:xfrm>
          <a:custGeom>
            <a:avLst/>
            <a:gdLst>
              <a:gd name="T0" fmla="*/ 0 w 740229"/>
              <a:gd name="T1" fmla="*/ 372389 h 740229"/>
              <a:gd name="T2" fmla="*/ 369207 w 740229"/>
              <a:gd name="T3" fmla="*/ 0 h 740229"/>
              <a:gd name="T4" fmla="*/ 738415 w 740229"/>
              <a:gd name="T5" fmla="*/ 0 h 740229"/>
              <a:gd name="T6" fmla="*/ 738415 w 740229"/>
              <a:gd name="T7" fmla="*/ 372389 h 740229"/>
              <a:gd name="T8" fmla="*/ 369206 w 740229"/>
              <a:gd name="T9" fmla="*/ 744776 h 740229"/>
              <a:gd name="T10" fmla="*/ -1 w 740229"/>
              <a:gd name="T11" fmla="*/ 372389 h 740229"/>
              <a:gd name="T12" fmla="*/ 0 w 740229"/>
              <a:gd name="T13" fmla="*/ 372389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1570C1"/>
          </a:solidFill>
          <a:ln>
            <a:noFill/>
          </a:ln>
        </p:spPr>
        <p:txBody>
          <a:bodyPr anchor="ctr"/>
          <a:lstStyle/>
          <a:p>
            <a:endParaRPr lang="zh-CN" altLang="en-US"/>
          </a:p>
        </p:txBody>
      </p:sp>
      <p:sp>
        <p:nvSpPr>
          <p:cNvPr id="23" name="文本框 31"/>
          <p:cNvSpPr txBox="1">
            <a:spLocks noChangeArrowheads="1"/>
          </p:cNvSpPr>
          <p:nvPr/>
        </p:nvSpPr>
        <p:spPr bwMode="auto">
          <a:xfrm>
            <a:off x="3596879" y="2236391"/>
            <a:ext cx="59888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dirty="0">
                <a:solidFill>
                  <a:srgbClr val="465766"/>
                </a:solidFill>
                <a:latin typeface="方正正黑简体" pitchFamily="2" charset="-122"/>
                <a:ea typeface="方正正黑简体" pitchFamily="2" charset="-122"/>
              </a:rPr>
              <a:t>2012</a:t>
            </a:r>
            <a:endParaRPr lang="zh-CN" altLang="en-US" dirty="0">
              <a:solidFill>
                <a:srgbClr val="465766"/>
              </a:solidFill>
              <a:latin typeface="方正正黑简体" pitchFamily="2" charset="-122"/>
              <a:ea typeface="方正正黑简体" pitchFamily="2" charset="-122"/>
            </a:endParaRPr>
          </a:p>
        </p:txBody>
      </p:sp>
      <p:sp>
        <p:nvSpPr>
          <p:cNvPr id="24" name="文本框 32"/>
          <p:cNvSpPr txBox="1">
            <a:spLocks noChangeArrowheads="1"/>
          </p:cNvSpPr>
          <p:nvPr/>
        </p:nvSpPr>
        <p:spPr bwMode="auto">
          <a:xfrm>
            <a:off x="3520679" y="2732485"/>
            <a:ext cx="7512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rgbClr val="465766"/>
                </a:solidFill>
                <a:latin typeface="方正正黑简体" pitchFamily="2" charset="-122"/>
                <a:ea typeface="方正正黑简体" pitchFamily="2" charset="-122"/>
              </a:rPr>
              <a:t>内容描述</a:t>
            </a:r>
            <a:endParaRPr lang="en-US" altLang="zh-CN" sz="1200">
              <a:solidFill>
                <a:srgbClr val="465766"/>
              </a:solidFill>
              <a:latin typeface="方正正黑简体" pitchFamily="2" charset="-122"/>
              <a:ea typeface="方正正黑简体" pitchFamily="2" charset="-122"/>
            </a:endParaRPr>
          </a:p>
          <a:p>
            <a:pPr eaLnBrk="1" hangingPunct="1">
              <a:buFont typeface="Arial" panose="020B0604020202020204" pitchFamily="34" charset="0"/>
              <a:buNone/>
            </a:pPr>
            <a:r>
              <a:rPr lang="zh-CN" altLang="en-US" sz="1200">
                <a:solidFill>
                  <a:srgbClr val="465766"/>
                </a:solidFill>
                <a:latin typeface="方正正黑简体" pitchFamily="2" charset="-122"/>
                <a:ea typeface="方正正黑简体" pitchFamily="2" charset="-122"/>
              </a:rPr>
              <a:t>内容描述</a:t>
            </a:r>
          </a:p>
        </p:txBody>
      </p:sp>
      <p:sp>
        <p:nvSpPr>
          <p:cNvPr id="25" name="泪滴形 33"/>
          <p:cNvSpPr>
            <a:spLocks/>
          </p:cNvSpPr>
          <p:nvPr/>
        </p:nvSpPr>
        <p:spPr bwMode="auto">
          <a:xfrm rot="13500000" flipV="1">
            <a:off x="5197078" y="3121819"/>
            <a:ext cx="556022" cy="554831"/>
          </a:xfrm>
          <a:custGeom>
            <a:avLst/>
            <a:gdLst>
              <a:gd name="T0" fmla="*/ 0 w 740229"/>
              <a:gd name="T1" fmla="*/ 369207 h 740229"/>
              <a:gd name="T2" fmla="*/ 372386 w 740229"/>
              <a:gd name="T3" fmla="*/ 0 h 740229"/>
              <a:gd name="T4" fmla="*/ 744771 w 740229"/>
              <a:gd name="T5" fmla="*/ 0 h 740229"/>
              <a:gd name="T6" fmla="*/ 744771 w 740229"/>
              <a:gd name="T7" fmla="*/ 369207 h 740229"/>
              <a:gd name="T8" fmla="*/ 372384 w 740229"/>
              <a:gd name="T9" fmla="*/ 738416 h 740229"/>
              <a:gd name="T10" fmla="*/ -1 w 740229"/>
              <a:gd name="T11" fmla="*/ 369207 h 740229"/>
              <a:gd name="T12" fmla="*/ 0 w 740229"/>
              <a:gd name="T13" fmla="*/ 369207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24BAF0"/>
          </a:solidFill>
          <a:ln>
            <a:noFill/>
          </a:ln>
        </p:spPr>
        <p:txBody>
          <a:bodyPr anchor="ctr"/>
          <a:lstStyle/>
          <a:p>
            <a:endParaRPr lang="zh-CN" altLang="en-US"/>
          </a:p>
        </p:txBody>
      </p:sp>
      <p:sp>
        <p:nvSpPr>
          <p:cNvPr id="26" name="文本框 34"/>
          <p:cNvSpPr txBox="1">
            <a:spLocks noChangeArrowheads="1"/>
          </p:cNvSpPr>
          <p:nvPr/>
        </p:nvSpPr>
        <p:spPr bwMode="auto">
          <a:xfrm>
            <a:off x="5211367" y="2731294"/>
            <a:ext cx="6500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a:solidFill>
                  <a:srgbClr val="465766"/>
                </a:solidFill>
                <a:latin typeface="方正正黑简体" pitchFamily="2" charset="-122"/>
                <a:ea typeface="方正正黑简体" pitchFamily="2" charset="-122"/>
              </a:rPr>
              <a:t>2013</a:t>
            </a:r>
            <a:endParaRPr lang="zh-CN" altLang="en-US">
              <a:solidFill>
                <a:srgbClr val="465766"/>
              </a:solidFill>
              <a:latin typeface="方正正黑简体" pitchFamily="2" charset="-122"/>
              <a:ea typeface="方正正黑简体" pitchFamily="2" charset="-122"/>
            </a:endParaRPr>
          </a:p>
        </p:txBody>
      </p:sp>
      <p:sp>
        <p:nvSpPr>
          <p:cNvPr id="27" name="文本框 35"/>
          <p:cNvSpPr txBox="1">
            <a:spLocks noChangeArrowheads="1"/>
          </p:cNvSpPr>
          <p:nvPr/>
        </p:nvSpPr>
        <p:spPr bwMode="auto">
          <a:xfrm>
            <a:off x="5096986" y="1596510"/>
            <a:ext cx="75128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dirty="0">
                <a:solidFill>
                  <a:srgbClr val="465766"/>
                </a:solidFill>
                <a:latin typeface="方正正黑简体" pitchFamily="2" charset="-122"/>
                <a:ea typeface="方正正黑简体" pitchFamily="2" charset="-122"/>
              </a:rPr>
              <a:t>内容描述</a:t>
            </a:r>
            <a:endParaRPr lang="en-US" altLang="zh-CN" sz="1200" dirty="0">
              <a:solidFill>
                <a:srgbClr val="465766"/>
              </a:solidFill>
              <a:latin typeface="方正正黑简体" pitchFamily="2" charset="-122"/>
              <a:ea typeface="方正正黑简体" pitchFamily="2" charset="-122"/>
            </a:endParaRPr>
          </a:p>
          <a:p>
            <a:pPr eaLnBrk="1" hangingPunct="1">
              <a:buFont typeface="Arial" panose="020B0604020202020204" pitchFamily="34" charset="0"/>
              <a:buNone/>
            </a:pPr>
            <a:r>
              <a:rPr lang="zh-CN" altLang="en-US" sz="1200" dirty="0">
                <a:solidFill>
                  <a:srgbClr val="465766"/>
                </a:solidFill>
                <a:latin typeface="方正正黑简体" pitchFamily="2" charset="-122"/>
                <a:ea typeface="方正正黑简体" pitchFamily="2" charset="-122"/>
              </a:rPr>
              <a:t>内容描述</a:t>
            </a:r>
          </a:p>
        </p:txBody>
      </p:sp>
      <p:sp>
        <p:nvSpPr>
          <p:cNvPr id="28" name="泪滴形 36"/>
          <p:cNvSpPr>
            <a:spLocks/>
          </p:cNvSpPr>
          <p:nvPr/>
        </p:nvSpPr>
        <p:spPr bwMode="auto">
          <a:xfrm rot="8100000">
            <a:off x="6717507" y="1478757"/>
            <a:ext cx="556022" cy="556022"/>
          </a:xfrm>
          <a:custGeom>
            <a:avLst/>
            <a:gdLst>
              <a:gd name="T0" fmla="*/ 0 w 740229"/>
              <a:gd name="T1" fmla="*/ 372389 h 740229"/>
              <a:gd name="T2" fmla="*/ 372389 w 740229"/>
              <a:gd name="T3" fmla="*/ 0 h 740229"/>
              <a:gd name="T4" fmla="*/ 744775 w 740229"/>
              <a:gd name="T5" fmla="*/ 0 h 740229"/>
              <a:gd name="T6" fmla="*/ 744775 w 740229"/>
              <a:gd name="T7" fmla="*/ 372389 h 740229"/>
              <a:gd name="T8" fmla="*/ 372388 w 740229"/>
              <a:gd name="T9" fmla="*/ 744776 h 740229"/>
              <a:gd name="T10" fmla="*/ -1 w 740229"/>
              <a:gd name="T11" fmla="*/ 372389 h 740229"/>
              <a:gd name="T12" fmla="*/ 0 w 740229"/>
              <a:gd name="T13" fmla="*/ 372389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1570C1"/>
          </a:solidFill>
          <a:ln>
            <a:noFill/>
          </a:ln>
        </p:spPr>
        <p:txBody>
          <a:bodyPr anchor="ctr"/>
          <a:lstStyle/>
          <a:p>
            <a:endParaRPr lang="zh-CN" altLang="en-US"/>
          </a:p>
        </p:txBody>
      </p:sp>
      <p:sp>
        <p:nvSpPr>
          <p:cNvPr id="29" name="文本框 37"/>
          <p:cNvSpPr txBox="1">
            <a:spLocks noChangeArrowheads="1"/>
          </p:cNvSpPr>
          <p:nvPr/>
        </p:nvSpPr>
        <p:spPr bwMode="auto">
          <a:xfrm>
            <a:off x="6719808" y="2247566"/>
            <a:ext cx="59769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dirty="0">
                <a:solidFill>
                  <a:srgbClr val="465766"/>
                </a:solidFill>
                <a:latin typeface="方正正黑简体" pitchFamily="2" charset="-122"/>
                <a:ea typeface="方正正黑简体" pitchFamily="2" charset="-122"/>
              </a:rPr>
              <a:t>2014</a:t>
            </a:r>
            <a:endParaRPr lang="zh-CN" altLang="en-US" dirty="0">
              <a:solidFill>
                <a:srgbClr val="465766"/>
              </a:solidFill>
              <a:latin typeface="方正正黑简体" pitchFamily="2" charset="-122"/>
              <a:ea typeface="方正正黑简体" pitchFamily="2" charset="-122"/>
            </a:endParaRPr>
          </a:p>
        </p:txBody>
      </p:sp>
      <p:sp>
        <p:nvSpPr>
          <p:cNvPr id="30" name="文本框 38"/>
          <p:cNvSpPr txBox="1">
            <a:spLocks noChangeArrowheads="1"/>
          </p:cNvSpPr>
          <p:nvPr/>
        </p:nvSpPr>
        <p:spPr bwMode="auto">
          <a:xfrm>
            <a:off x="6636544" y="2732485"/>
            <a:ext cx="75128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a:solidFill>
                  <a:srgbClr val="465766"/>
                </a:solidFill>
                <a:latin typeface="方正正黑简体" pitchFamily="2" charset="-122"/>
                <a:ea typeface="方正正黑简体" pitchFamily="2" charset="-122"/>
              </a:rPr>
              <a:t>内容描述</a:t>
            </a:r>
            <a:endParaRPr lang="en-US" altLang="zh-CN" sz="1200">
              <a:solidFill>
                <a:srgbClr val="465766"/>
              </a:solidFill>
              <a:latin typeface="方正正黑简体" pitchFamily="2" charset="-122"/>
              <a:ea typeface="方正正黑简体" pitchFamily="2" charset="-122"/>
            </a:endParaRPr>
          </a:p>
          <a:p>
            <a:pPr eaLnBrk="1" hangingPunct="1">
              <a:buFont typeface="Arial" panose="020B0604020202020204" pitchFamily="34" charset="0"/>
              <a:buNone/>
            </a:pPr>
            <a:r>
              <a:rPr lang="zh-CN" altLang="en-US" sz="1200">
                <a:solidFill>
                  <a:srgbClr val="465766"/>
                </a:solidFill>
                <a:latin typeface="方正正黑简体" pitchFamily="2" charset="-122"/>
                <a:ea typeface="方正正黑简体" pitchFamily="2" charset="-122"/>
              </a:rPr>
              <a:t>内容描述</a:t>
            </a:r>
          </a:p>
        </p:txBody>
      </p:sp>
      <p:sp>
        <p:nvSpPr>
          <p:cNvPr id="31" name="泪滴形 39"/>
          <p:cNvSpPr>
            <a:spLocks/>
          </p:cNvSpPr>
          <p:nvPr/>
        </p:nvSpPr>
        <p:spPr bwMode="auto">
          <a:xfrm rot="13500000" flipV="1">
            <a:off x="8264129" y="3121819"/>
            <a:ext cx="554831" cy="554831"/>
          </a:xfrm>
          <a:custGeom>
            <a:avLst/>
            <a:gdLst>
              <a:gd name="T0" fmla="*/ 0 w 740229"/>
              <a:gd name="T1" fmla="*/ 369207 h 740229"/>
              <a:gd name="T2" fmla="*/ 369207 w 740229"/>
              <a:gd name="T3" fmla="*/ 0 h 740229"/>
              <a:gd name="T4" fmla="*/ 738415 w 740229"/>
              <a:gd name="T5" fmla="*/ 0 h 740229"/>
              <a:gd name="T6" fmla="*/ 738415 w 740229"/>
              <a:gd name="T7" fmla="*/ 369207 h 740229"/>
              <a:gd name="T8" fmla="*/ 369206 w 740229"/>
              <a:gd name="T9" fmla="*/ 738416 h 740229"/>
              <a:gd name="T10" fmla="*/ -1 w 740229"/>
              <a:gd name="T11" fmla="*/ 369207 h 740229"/>
              <a:gd name="T12" fmla="*/ 0 w 740229"/>
              <a:gd name="T13" fmla="*/ 369207 h 7402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40229" h="740229">
                <a:moveTo>
                  <a:pt x="0" y="370115"/>
                </a:moveTo>
                <a:cubicBezTo>
                  <a:pt x="0" y="165706"/>
                  <a:pt x="165706" y="0"/>
                  <a:pt x="370115" y="0"/>
                </a:cubicBezTo>
                <a:lnTo>
                  <a:pt x="740229" y="0"/>
                </a:lnTo>
                <a:lnTo>
                  <a:pt x="740229" y="370115"/>
                </a:lnTo>
                <a:cubicBezTo>
                  <a:pt x="740229" y="574524"/>
                  <a:pt x="574523" y="740230"/>
                  <a:pt x="370114" y="740230"/>
                </a:cubicBezTo>
                <a:cubicBezTo>
                  <a:pt x="165705" y="740230"/>
                  <a:pt x="-1" y="574524"/>
                  <a:pt x="-1" y="370115"/>
                </a:cubicBezTo>
                <a:lnTo>
                  <a:pt x="0" y="370115"/>
                </a:lnTo>
                <a:close/>
              </a:path>
            </a:pathLst>
          </a:custGeom>
          <a:solidFill>
            <a:srgbClr val="24BAF0"/>
          </a:solidFill>
          <a:ln>
            <a:noFill/>
          </a:ln>
        </p:spPr>
        <p:txBody>
          <a:bodyPr anchor="ctr"/>
          <a:lstStyle/>
          <a:p>
            <a:endParaRPr lang="zh-CN" altLang="en-US"/>
          </a:p>
        </p:txBody>
      </p:sp>
      <p:sp>
        <p:nvSpPr>
          <p:cNvPr id="32" name="文本框 40"/>
          <p:cNvSpPr txBox="1">
            <a:spLocks noChangeArrowheads="1"/>
          </p:cNvSpPr>
          <p:nvPr/>
        </p:nvSpPr>
        <p:spPr bwMode="auto">
          <a:xfrm>
            <a:off x="8278417" y="2731294"/>
            <a:ext cx="6488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en-US" altLang="zh-CN">
                <a:solidFill>
                  <a:srgbClr val="465766"/>
                </a:solidFill>
                <a:latin typeface="方正正黑简体" pitchFamily="2" charset="-122"/>
                <a:ea typeface="方正正黑简体" pitchFamily="2" charset="-122"/>
              </a:rPr>
              <a:t>2015</a:t>
            </a:r>
            <a:endParaRPr lang="zh-CN" altLang="en-US">
              <a:solidFill>
                <a:srgbClr val="465766"/>
              </a:solidFill>
              <a:latin typeface="方正正黑简体" pitchFamily="2" charset="-122"/>
              <a:ea typeface="方正正黑简体" pitchFamily="2" charset="-122"/>
            </a:endParaRPr>
          </a:p>
        </p:txBody>
      </p:sp>
      <p:sp>
        <p:nvSpPr>
          <p:cNvPr id="33" name="文本框 41"/>
          <p:cNvSpPr txBox="1">
            <a:spLocks noChangeArrowheads="1"/>
          </p:cNvSpPr>
          <p:nvPr/>
        </p:nvSpPr>
        <p:spPr bwMode="auto">
          <a:xfrm>
            <a:off x="8136137" y="1617395"/>
            <a:ext cx="7512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200" dirty="0">
                <a:solidFill>
                  <a:srgbClr val="465766"/>
                </a:solidFill>
                <a:latin typeface="方正正黑简体" pitchFamily="2" charset="-122"/>
                <a:ea typeface="方正正黑简体" pitchFamily="2" charset="-122"/>
              </a:rPr>
              <a:t>内容描述</a:t>
            </a:r>
            <a:endParaRPr lang="en-US" altLang="zh-CN" sz="1200" dirty="0">
              <a:solidFill>
                <a:srgbClr val="465766"/>
              </a:solidFill>
              <a:latin typeface="方正正黑简体" pitchFamily="2" charset="-122"/>
              <a:ea typeface="方正正黑简体" pitchFamily="2" charset="-122"/>
            </a:endParaRPr>
          </a:p>
          <a:p>
            <a:pPr eaLnBrk="1" hangingPunct="1">
              <a:buFont typeface="Arial" panose="020B0604020202020204" pitchFamily="34" charset="0"/>
              <a:buNone/>
            </a:pPr>
            <a:r>
              <a:rPr lang="zh-CN" altLang="en-US" sz="1200" dirty="0">
                <a:solidFill>
                  <a:srgbClr val="465766"/>
                </a:solidFill>
                <a:latin typeface="方正正黑简体" pitchFamily="2" charset="-122"/>
                <a:ea typeface="方正正黑简体" pitchFamily="2" charset="-122"/>
              </a:rPr>
              <a:t>内容描述</a:t>
            </a:r>
          </a:p>
        </p:txBody>
      </p:sp>
      <p:pic>
        <p:nvPicPr>
          <p:cNvPr id="34" name="Group 8"/>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675460" y="1604963"/>
            <a:ext cx="102512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Group 1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61560" y="1554956"/>
            <a:ext cx="389334"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Group 18"/>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134791" y="3205163"/>
            <a:ext cx="3429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Group 2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57212" y="1585912"/>
            <a:ext cx="366713" cy="339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 name="Group 9"/>
          <p:cNvGrpSpPr>
            <a:grpSpLocks/>
          </p:cNvGrpSpPr>
          <p:nvPr/>
        </p:nvGrpSpPr>
        <p:grpSpPr bwMode="auto">
          <a:xfrm>
            <a:off x="5251847" y="3121819"/>
            <a:ext cx="495300" cy="438150"/>
            <a:chOff x="0" y="0"/>
            <a:chExt cx="741" cy="656"/>
          </a:xfrm>
        </p:grpSpPr>
        <p:sp>
          <p:nvSpPr>
            <p:cNvPr id="39" name="Line 10"/>
            <p:cNvSpPr>
              <a:spLocks noChangeShapeType="1"/>
            </p:cNvSpPr>
            <p:nvPr/>
          </p:nvSpPr>
          <p:spPr bwMode="auto">
            <a:xfrm>
              <a:off x="741"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 name="Freeform 11"/>
            <p:cNvSpPr>
              <a:spLocks noEditPoints="1"/>
            </p:cNvSpPr>
            <p:nvPr/>
          </p:nvSpPr>
          <p:spPr bwMode="auto">
            <a:xfrm>
              <a:off x="0" y="44"/>
              <a:ext cx="675" cy="612"/>
            </a:xfrm>
            <a:custGeom>
              <a:avLst/>
              <a:gdLst>
                <a:gd name="T0" fmla="*/ 6361 w 286"/>
                <a:gd name="T1" fmla="*/ 6174 h 259"/>
                <a:gd name="T2" fmla="*/ 6205 w 286"/>
                <a:gd name="T3" fmla="*/ 5702 h 259"/>
                <a:gd name="T4" fmla="*/ 6795 w 286"/>
                <a:gd name="T5" fmla="*/ 4579 h 259"/>
                <a:gd name="T6" fmla="*/ 6958 w 286"/>
                <a:gd name="T7" fmla="*/ 3641 h 259"/>
                <a:gd name="T8" fmla="*/ 5549 w 286"/>
                <a:gd name="T9" fmla="*/ 1687 h 259"/>
                <a:gd name="T10" fmla="*/ 4128 w 286"/>
                <a:gd name="T11" fmla="*/ 3641 h 259"/>
                <a:gd name="T12" fmla="*/ 4312 w 286"/>
                <a:gd name="T13" fmla="*/ 4579 h 259"/>
                <a:gd name="T14" fmla="*/ 4902 w 286"/>
                <a:gd name="T15" fmla="*/ 5702 h 259"/>
                <a:gd name="T16" fmla="*/ 4718 w 286"/>
                <a:gd name="T17" fmla="*/ 6174 h 259"/>
                <a:gd name="T18" fmla="*/ 2233 w 286"/>
                <a:gd name="T19" fmla="*/ 8074 h 259"/>
                <a:gd name="T20" fmla="*/ 8874 w 286"/>
                <a:gd name="T21" fmla="*/ 8074 h 259"/>
                <a:gd name="T22" fmla="*/ 6361 w 286"/>
                <a:gd name="T23" fmla="*/ 6174 h 259"/>
                <a:gd name="T24" fmla="*/ 2986 w 286"/>
                <a:gd name="T25" fmla="*/ 6333 h 259"/>
                <a:gd name="T26" fmla="*/ 4222 w 286"/>
                <a:gd name="T27" fmla="*/ 5740 h 259"/>
                <a:gd name="T28" fmla="*/ 3809 w 286"/>
                <a:gd name="T29" fmla="*/ 4957 h 259"/>
                <a:gd name="T30" fmla="*/ 3510 w 286"/>
                <a:gd name="T31" fmla="*/ 4482 h 259"/>
                <a:gd name="T32" fmla="*/ 3443 w 286"/>
                <a:gd name="T33" fmla="*/ 3892 h 259"/>
                <a:gd name="T34" fmla="*/ 3564 w 286"/>
                <a:gd name="T35" fmla="*/ 3495 h 259"/>
                <a:gd name="T36" fmla="*/ 3993 w 286"/>
                <a:gd name="T37" fmla="*/ 1713 h 259"/>
                <a:gd name="T38" fmla="*/ 4775 w 286"/>
                <a:gd name="T39" fmla="*/ 1250 h 259"/>
                <a:gd name="T40" fmla="*/ 3325 w 286"/>
                <a:gd name="T41" fmla="*/ 0 h 259"/>
                <a:gd name="T42" fmla="*/ 1921 w 286"/>
                <a:gd name="T43" fmla="*/ 1994 h 259"/>
                <a:gd name="T44" fmla="*/ 2077 w 286"/>
                <a:gd name="T45" fmla="*/ 2904 h 259"/>
                <a:gd name="T46" fmla="*/ 2669 w 286"/>
                <a:gd name="T47" fmla="*/ 4026 h 259"/>
                <a:gd name="T48" fmla="*/ 2511 w 286"/>
                <a:gd name="T49" fmla="*/ 4482 h 259"/>
                <a:gd name="T50" fmla="*/ 0 w 286"/>
                <a:gd name="T51" fmla="*/ 6387 h 259"/>
                <a:gd name="T52" fmla="*/ 2851 w 286"/>
                <a:gd name="T53" fmla="*/ 6387 h 259"/>
                <a:gd name="T54" fmla="*/ 2986 w 286"/>
                <a:gd name="T55" fmla="*/ 6333 h 25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86" h="259">
                  <a:moveTo>
                    <a:pt x="205" y="198"/>
                  </a:moveTo>
                  <a:cubicBezTo>
                    <a:pt x="200" y="197"/>
                    <a:pt x="200" y="183"/>
                    <a:pt x="200" y="183"/>
                  </a:cubicBezTo>
                  <a:cubicBezTo>
                    <a:pt x="200" y="183"/>
                    <a:pt x="215" y="167"/>
                    <a:pt x="219" y="147"/>
                  </a:cubicBezTo>
                  <a:cubicBezTo>
                    <a:pt x="228" y="147"/>
                    <a:pt x="234" y="125"/>
                    <a:pt x="224" y="117"/>
                  </a:cubicBezTo>
                  <a:cubicBezTo>
                    <a:pt x="225" y="109"/>
                    <a:pt x="236" y="54"/>
                    <a:pt x="179" y="54"/>
                  </a:cubicBezTo>
                  <a:cubicBezTo>
                    <a:pt x="121" y="54"/>
                    <a:pt x="133" y="109"/>
                    <a:pt x="133" y="117"/>
                  </a:cubicBezTo>
                  <a:cubicBezTo>
                    <a:pt x="124" y="125"/>
                    <a:pt x="130" y="147"/>
                    <a:pt x="139" y="147"/>
                  </a:cubicBezTo>
                  <a:cubicBezTo>
                    <a:pt x="142" y="167"/>
                    <a:pt x="158" y="183"/>
                    <a:pt x="158" y="183"/>
                  </a:cubicBezTo>
                  <a:cubicBezTo>
                    <a:pt x="158" y="183"/>
                    <a:pt x="158" y="197"/>
                    <a:pt x="152" y="198"/>
                  </a:cubicBezTo>
                  <a:cubicBezTo>
                    <a:pt x="135" y="201"/>
                    <a:pt x="72" y="228"/>
                    <a:pt x="72" y="259"/>
                  </a:cubicBezTo>
                  <a:cubicBezTo>
                    <a:pt x="286" y="259"/>
                    <a:pt x="286" y="259"/>
                    <a:pt x="286" y="259"/>
                  </a:cubicBezTo>
                  <a:cubicBezTo>
                    <a:pt x="286" y="228"/>
                    <a:pt x="222" y="201"/>
                    <a:pt x="205" y="198"/>
                  </a:cubicBezTo>
                  <a:close/>
                  <a:moveTo>
                    <a:pt x="96" y="203"/>
                  </a:moveTo>
                  <a:cubicBezTo>
                    <a:pt x="108" y="195"/>
                    <a:pt x="123" y="188"/>
                    <a:pt x="136" y="184"/>
                  </a:cubicBezTo>
                  <a:cubicBezTo>
                    <a:pt x="131" y="178"/>
                    <a:pt x="126" y="169"/>
                    <a:pt x="123" y="159"/>
                  </a:cubicBezTo>
                  <a:cubicBezTo>
                    <a:pt x="119" y="156"/>
                    <a:pt x="115" y="151"/>
                    <a:pt x="113" y="144"/>
                  </a:cubicBezTo>
                  <a:cubicBezTo>
                    <a:pt x="111" y="138"/>
                    <a:pt x="110" y="131"/>
                    <a:pt x="111" y="125"/>
                  </a:cubicBezTo>
                  <a:cubicBezTo>
                    <a:pt x="111" y="120"/>
                    <a:pt x="113" y="116"/>
                    <a:pt x="115" y="112"/>
                  </a:cubicBezTo>
                  <a:cubicBezTo>
                    <a:pt x="113" y="99"/>
                    <a:pt x="113" y="74"/>
                    <a:pt x="129" y="55"/>
                  </a:cubicBezTo>
                  <a:cubicBezTo>
                    <a:pt x="136" y="48"/>
                    <a:pt x="144" y="43"/>
                    <a:pt x="154" y="40"/>
                  </a:cubicBezTo>
                  <a:cubicBezTo>
                    <a:pt x="152" y="22"/>
                    <a:pt x="143" y="0"/>
                    <a:pt x="107" y="0"/>
                  </a:cubicBezTo>
                  <a:cubicBezTo>
                    <a:pt x="50" y="0"/>
                    <a:pt x="61" y="56"/>
                    <a:pt x="62" y="64"/>
                  </a:cubicBezTo>
                  <a:cubicBezTo>
                    <a:pt x="52" y="71"/>
                    <a:pt x="58" y="93"/>
                    <a:pt x="67" y="93"/>
                  </a:cubicBezTo>
                  <a:cubicBezTo>
                    <a:pt x="71" y="114"/>
                    <a:pt x="86" y="129"/>
                    <a:pt x="86" y="129"/>
                  </a:cubicBezTo>
                  <a:cubicBezTo>
                    <a:pt x="86" y="129"/>
                    <a:pt x="86" y="143"/>
                    <a:pt x="81" y="144"/>
                  </a:cubicBezTo>
                  <a:cubicBezTo>
                    <a:pt x="64" y="147"/>
                    <a:pt x="0" y="175"/>
                    <a:pt x="0" y="205"/>
                  </a:cubicBezTo>
                  <a:cubicBezTo>
                    <a:pt x="92" y="205"/>
                    <a:pt x="92" y="205"/>
                    <a:pt x="92" y="205"/>
                  </a:cubicBezTo>
                  <a:cubicBezTo>
                    <a:pt x="93" y="205"/>
                    <a:pt x="95" y="204"/>
                    <a:pt x="96" y="20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41" name="Group 19"/>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353426" y="3173016"/>
            <a:ext cx="392906" cy="415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2" name="直接连接符 55"/>
          <p:cNvCxnSpPr>
            <a:cxnSpLocks noChangeShapeType="1"/>
          </p:cNvCxnSpPr>
          <p:nvPr/>
        </p:nvCxnSpPr>
        <p:spPr bwMode="auto">
          <a:xfrm flipH="1">
            <a:off x="228600" y="2577704"/>
            <a:ext cx="426244" cy="0"/>
          </a:xfrm>
          <a:prstGeom prst="line">
            <a:avLst/>
          </a:prstGeom>
          <a:noFill/>
          <a:ln w="6350">
            <a:solidFill>
              <a:srgbClr val="1570C1"/>
            </a:solidFill>
            <a:round/>
            <a:headEnd/>
            <a:tailEnd/>
          </a:ln>
          <a:extLst>
            <a:ext uri="{909E8E84-426E-40DD-AFC4-6F175D3DCCD1}">
              <a14:hiddenFill xmlns:a14="http://schemas.microsoft.com/office/drawing/2010/main">
                <a:noFill/>
              </a14:hiddenFill>
            </a:ext>
          </a:extLst>
        </p:spPr>
      </p:cxnSp>
      <p:cxnSp>
        <p:nvCxnSpPr>
          <p:cNvPr id="43" name="直接连接符 66"/>
          <p:cNvCxnSpPr>
            <a:cxnSpLocks noChangeShapeType="1"/>
            <a:stCxn id="14" idx="2"/>
            <a:endCxn id="11" idx="6"/>
          </p:cNvCxnSpPr>
          <p:nvPr/>
        </p:nvCxnSpPr>
        <p:spPr bwMode="auto">
          <a:xfrm flipH="1">
            <a:off x="819150" y="2580085"/>
            <a:ext cx="1414463" cy="0"/>
          </a:xfrm>
          <a:prstGeom prst="line">
            <a:avLst/>
          </a:prstGeom>
          <a:noFill/>
          <a:ln w="6350">
            <a:solidFill>
              <a:srgbClr val="1570C1"/>
            </a:solidFill>
            <a:round/>
            <a:headEnd/>
            <a:tailEnd/>
          </a:ln>
          <a:extLst>
            <a:ext uri="{909E8E84-426E-40DD-AFC4-6F175D3DCCD1}">
              <a14:hiddenFill xmlns:a14="http://schemas.microsoft.com/office/drawing/2010/main">
                <a:noFill/>
              </a14:hiddenFill>
            </a:ext>
          </a:extLst>
        </p:spPr>
      </p:cxnSp>
      <p:cxnSp>
        <p:nvCxnSpPr>
          <p:cNvPr id="44" name="直接连接符 69"/>
          <p:cNvCxnSpPr>
            <a:cxnSpLocks noChangeShapeType="1"/>
            <a:stCxn id="14" idx="6"/>
            <a:endCxn id="15" idx="2"/>
          </p:cNvCxnSpPr>
          <p:nvPr/>
        </p:nvCxnSpPr>
        <p:spPr bwMode="auto">
          <a:xfrm>
            <a:off x="2386013" y="2580085"/>
            <a:ext cx="1413272" cy="0"/>
          </a:xfrm>
          <a:prstGeom prst="line">
            <a:avLst/>
          </a:prstGeom>
          <a:noFill/>
          <a:ln w="6350">
            <a:solidFill>
              <a:srgbClr val="1570C1"/>
            </a:solidFill>
            <a:round/>
            <a:headEnd/>
            <a:tailEnd/>
          </a:ln>
          <a:extLst>
            <a:ext uri="{909E8E84-426E-40DD-AFC4-6F175D3DCCD1}">
              <a14:hiddenFill xmlns:a14="http://schemas.microsoft.com/office/drawing/2010/main">
                <a:noFill/>
              </a14:hiddenFill>
            </a:ext>
          </a:extLst>
        </p:spPr>
      </p:cxnSp>
      <p:cxnSp>
        <p:nvCxnSpPr>
          <p:cNvPr id="45" name="直接连接符 71"/>
          <p:cNvCxnSpPr>
            <a:cxnSpLocks noChangeShapeType="1"/>
            <a:stCxn id="15" idx="6"/>
            <a:endCxn id="16" idx="2"/>
          </p:cNvCxnSpPr>
          <p:nvPr/>
        </p:nvCxnSpPr>
        <p:spPr bwMode="auto">
          <a:xfrm>
            <a:off x="3951685" y="2580085"/>
            <a:ext cx="1414463" cy="0"/>
          </a:xfrm>
          <a:prstGeom prst="line">
            <a:avLst/>
          </a:prstGeom>
          <a:noFill/>
          <a:ln w="6350">
            <a:solidFill>
              <a:srgbClr val="1570C1"/>
            </a:solidFill>
            <a:round/>
            <a:headEnd/>
            <a:tailEnd/>
          </a:ln>
          <a:extLst>
            <a:ext uri="{909E8E84-426E-40DD-AFC4-6F175D3DCCD1}">
              <a14:hiddenFill xmlns:a14="http://schemas.microsoft.com/office/drawing/2010/main">
                <a:noFill/>
              </a14:hiddenFill>
            </a:ext>
          </a:extLst>
        </p:spPr>
      </p:cxnSp>
      <p:cxnSp>
        <p:nvCxnSpPr>
          <p:cNvPr id="46" name="直接连接符 73"/>
          <p:cNvCxnSpPr>
            <a:cxnSpLocks noChangeShapeType="1"/>
            <a:stCxn id="16" idx="6"/>
            <a:endCxn id="17" idx="2"/>
          </p:cNvCxnSpPr>
          <p:nvPr/>
        </p:nvCxnSpPr>
        <p:spPr bwMode="auto">
          <a:xfrm flipV="1">
            <a:off x="5518547" y="2569369"/>
            <a:ext cx="1414463" cy="10716"/>
          </a:xfrm>
          <a:prstGeom prst="line">
            <a:avLst/>
          </a:prstGeom>
          <a:noFill/>
          <a:ln w="6350">
            <a:solidFill>
              <a:srgbClr val="1570C1"/>
            </a:solidFill>
            <a:round/>
            <a:headEnd/>
            <a:tailEnd/>
          </a:ln>
          <a:extLst>
            <a:ext uri="{909E8E84-426E-40DD-AFC4-6F175D3DCCD1}">
              <a14:hiddenFill xmlns:a14="http://schemas.microsoft.com/office/drawing/2010/main">
                <a:noFill/>
              </a14:hiddenFill>
            </a:ext>
          </a:extLst>
        </p:spPr>
      </p:cxnSp>
      <p:cxnSp>
        <p:nvCxnSpPr>
          <p:cNvPr id="47" name="直接连接符 75"/>
          <p:cNvCxnSpPr>
            <a:cxnSpLocks noChangeShapeType="1"/>
            <a:stCxn id="17" idx="6"/>
            <a:endCxn id="18" idx="2"/>
          </p:cNvCxnSpPr>
          <p:nvPr/>
        </p:nvCxnSpPr>
        <p:spPr bwMode="auto">
          <a:xfrm>
            <a:off x="7062787" y="2569369"/>
            <a:ext cx="1414463" cy="0"/>
          </a:xfrm>
          <a:prstGeom prst="line">
            <a:avLst/>
          </a:prstGeom>
          <a:noFill/>
          <a:ln w="6350">
            <a:solidFill>
              <a:srgbClr val="1570C1"/>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40213511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500"/>
                                        <p:tgtEl>
                                          <p:spTgt spid="12"/>
                                        </p:tgtEl>
                                      </p:cBhvr>
                                    </p:animEffect>
                                  </p:childTnLst>
                                </p:cTn>
                              </p:par>
                            </p:childTnLst>
                          </p:cTn>
                        </p:par>
                        <p:par>
                          <p:cTn id="27" fill="hold">
                            <p:stCondLst>
                              <p:cond delay="2500"/>
                            </p:stCondLst>
                            <p:childTnLst>
                              <p:par>
                                <p:cTn id="28" presetID="2" presetClass="entr" presetSubtype="4"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ipe(left)">
                                      <p:cBhvr>
                                        <p:cTn id="35" dur="500"/>
                                        <p:tgtEl>
                                          <p:spTgt spid="43"/>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000"/>
                            </p:stCondLst>
                            <p:childTnLst>
                              <p:par>
                                <p:cTn id="41" presetID="42"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1000"/>
                                        <p:tgtEl>
                                          <p:spTgt spid="19"/>
                                        </p:tgtEl>
                                      </p:cBhvr>
                                    </p:animEffect>
                                    <p:anim calcmode="lin" valueType="num">
                                      <p:cBhvr>
                                        <p:cTn id="44" dur="1000" fill="hold"/>
                                        <p:tgtEl>
                                          <p:spTgt spid="19"/>
                                        </p:tgtEl>
                                        <p:attrNameLst>
                                          <p:attrName>ppt_x</p:attrName>
                                        </p:attrNameLst>
                                      </p:cBhvr>
                                      <p:tavLst>
                                        <p:tav tm="0">
                                          <p:val>
                                            <p:strVal val="#ppt_x"/>
                                          </p:val>
                                        </p:tav>
                                        <p:tav tm="100000">
                                          <p:val>
                                            <p:strVal val="#ppt_x"/>
                                          </p:val>
                                        </p:tav>
                                      </p:tavLst>
                                    </p:anim>
                                    <p:anim calcmode="lin" valueType="num">
                                      <p:cBhvr>
                                        <p:cTn id="45" dur="1000" fill="hold"/>
                                        <p:tgtEl>
                                          <p:spTgt spid="19"/>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fade">
                                      <p:cBhvr>
                                        <p:cTn id="48" dur="1000"/>
                                        <p:tgtEl>
                                          <p:spTgt spid="36"/>
                                        </p:tgtEl>
                                      </p:cBhvr>
                                    </p:animEffect>
                                    <p:anim calcmode="lin" valueType="num">
                                      <p:cBhvr>
                                        <p:cTn id="49" dur="1000" fill="hold"/>
                                        <p:tgtEl>
                                          <p:spTgt spid="36"/>
                                        </p:tgtEl>
                                        <p:attrNameLst>
                                          <p:attrName>ppt_x</p:attrName>
                                        </p:attrNameLst>
                                      </p:cBhvr>
                                      <p:tavLst>
                                        <p:tav tm="0">
                                          <p:val>
                                            <p:strVal val="#ppt_x"/>
                                          </p:val>
                                        </p:tav>
                                        <p:tav tm="100000">
                                          <p:val>
                                            <p:strVal val="#ppt_x"/>
                                          </p:val>
                                        </p:tav>
                                      </p:tavLst>
                                    </p:anim>
                                    <p:anim calcmode="lin" valueType="num">
                                      <p:cBhvr>
                                        <p:cTn id="50" dur="1000" fill="hold"/>
                                        <p:tgtEl>
                                          <p:spTgt spid="36"/>
                                        </p:tgtEl>
                                        <p:attrNameLst>
                                          <p:attrName>ppt_y</p:attrName>
                                        </p:attrNameLst>
                                      </p:cBhvr>
                                      <p:tavLst>
                                        <p:tav tm="0">
                                          <p:val>
                                            <p:strVal val="#ppt_y+.1"/>
                                          </p:val>
                                        </p:tav>
                                        <p:tav tm="100000">
                                          <p:val>
                                            <p:strVal val="#ppt_y"/>
                                          </p:val>
                                        </p:tav>
                                      </p:tavLst>
                                    </p:anim>
                                  </p:childTnLst>
                                </p:cTn>
                              </p:par>
                            </p:childTnLst>
                          </p:cTn>
                        </p:par>
                        <p:par>
                          <p:cTn id="51" fill="hold">
                            <p:stCondLst>
                              <p:cond delay="5000"/>
                            </p:stCondLst>
                            <p:childTnLst>
                              <p:par>
                                <p:cTn id="52" presetID="22" presetClass="entr" presetSubtype="8"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left)">
                                      <p:cBhvr>
                                        <p:cTn id="54" dur="500"/>
                                        <p:tgtEl>
                                          <p:spTgt spid="20"/>
                                        </p:tgtEl>
                                      </p:cBhvr>
                                    </p:animEffect>
                                  </p:childTnLst>
                                </p:cTn>
                              </p:par>
                            </p:childTnLst>
                          </p:cTn>
                        </p:par>
                        <p:par>
                          <p:cTn id="55" fill="hold">
                            <p:stCondLst>
                              <p:cond delay="5500"/>
                            </p:stCondLst>
                            <p:childTnLst>
                              <p:par>
                                <p:cTn id="56" presetID="2" presetClass="entr" presetSubtype="1" fill="hold" grpId="0" nodeType="after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additive="base">
                                        <p:cTn id="58" dur="500" fill="hold"/>
                                        <p:tgtEl>
                                          <p:spTgt spid="21"/>
                                        </p:tgtEl>
                                        <p:attrNameLst>
                                          <p:attrName>ppt_x</p:attrName>
                                        </p:attrNameLst>
                                      </p:cBhvr>
                                      <p:tavLst>
                                        <p:tav tm="0">
                                          <p:val>
                                            <p:strVal val="#ppt_x"/>
                                          </p:val>
                                        </p:tav>
                                        <p:tav tm="100000">
                                          <p:val>
                                            <p:strVal val="#ppt_x"/>
                                          </p:val>
                                        </p:tav>
                                      </p:tavLst>
                                    </p:anim>
                                    <p:anim calcmode="lin" valueType="num">
                                      <p:cBhvr additive="base">
                                        <p:cTn id="59" dur="500" fill="hold"/>
                                        <p:tgtEl>
                                          <p:spTgt spid="21"/>
                                        </p:tgtEl>
                                        <p:attrNameLst>
                                          <p:attrName>ppt_y</p:attrName>
                                        </p:attrNameLst>
                                      </p:cBhvr>
                                      <p:tavLst>
                                        <p:tav tm="0">
                                          <p:val>
                                            <p:strVal val="0-#ppt_h/2"/>
                                          </p:val>
                                        </p:tav>
                                        <p:tav tm="100000">
                                          <p:val>
                                            <p:strVal val="#ppt_y"/>
                                          </p:val>
                                        </p:tav>
                                      </p:tavLst>
                                    </p:anim>
                                  </p:childTnLst>
                                </p:cTn>
                              </p:par>
                            </p:childTnLst>
                          </p:cTn>
                        </p:par>
                        <p:par>
                          <p:cTn id="60" fill="hold">
                            <p:stCondLst>
                              <p:cond delay="6000"/>
                            </p:stCondLst>
                            <p:childTnLst>
                              <p:par>
                                <p:cTn id="61" presetID="22" presetClass="entr" presetSubtype="8" fill="hold" nodeType="after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wipe(left)">
                                      <p:cBhvr>
                                        <p:cTn id="63" dur="500"/>
                                        <p:tgtEl>
                                          <p:spTgt spid="44"/>
                                        </p:tgtEl>
                                      </p:cBhvr>
                                    </p:animEffect>
                                  </p:childTnLst>
                                </p:cTn>
                              </p:par>
                            </p:childTnLst>
                          </p:cTn>
                        </p:par>
                        <p:par>
                          <p:cTn id="64" fill="hold">
                            <p:stCondLst>
                              <p:cond delay="6500"/>
                            </p:stCondLst>
                            <p:childTnLst>
                              <p:par>
                                <p:cTn id="65" presetID="22" presetClass="entr" presetSubtype="8"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left)">
                                      <p:cBhvr>
                                        <p:cTn id="67" dur="500"/>
                                        <p:tgtEl>
                                          <p:spTgt spid="15"/>
                                        </p:tgtEl>
                                      </p:cBhvr>
                                    </p:animEffect>
                                  </p:childTnLst>
                                </p:cTn>
                              </p:par>
                              <p:par>
                                <p:cTn id="68" presetID="47" presetClass="entr" presetSubtype="0" fill="hold" nodeType="withEffect">
                                  <p:stCondLst>
                                    <p:cond delay="0"/>
                                  </p:stCondLst>
                                  <p:childTnLst>
                                    <p:set>
                                      <p:cBhvr>
                                        <p:cTn id="69" dur="1" fill="hold">
                                          <p:stCondLst>
                                            <p:cond delay="0"/>
                                          </p:stCondLst>
                                        </p:cTn>
                                        <p:tgtEl>
                                          <p:spTgt spid="34"/>
                                        </p:tgtEl>
                                        <p:attrNameLst>
                                          <p:attrName>style.visibility</p:attrName>
                                        </p:attrNameLst>
                                      </p:cBhvr>
                                      <p:to>
                                        <p:strVal val="visible"/>
                                      </p:to>
                                    </p:set>
                                    <p:animEffect transition="in" filter="fade">
                                      <p:cBhvr>
                                        <p:cTn id="70" dur="1000"/>
                                        <p:tgtEl>
                                          <p:spTgt spid="34"/>
                                        </p:tgtEl>
                                      </p:cBhvr>
                                    </p:animEffect>
                                    <p:anim calcmode="lin" valueType="num">
                                      <p:cBhvr>
                                        <p:cTn id="71" dur="1000" fill="hold"/>
                                        <p:tgtEl>
                                          <p:spTgt spid="34"/>
                                        </p:tgtEl>
                                        <p:attrNameLst>
                                          <p:attrName>ppt_x</p:attrName>
                                        </p:attrNameLst>
                                      </p:cBhvr>
                                      <p:tavLst>
                                        <p:tav tm="0">
                                          <p:val>
                                            <p:strVal val="#ppt_x"/>
                                          </p:val>
                                        </p:tav>
                                        <p:tav tm="100000">
                                          <p:val>
                                            <p:strVal val="#ppt_x"/>
                                          </p:val>
                                        </p:tav>
                                      </p:tavLst>
                                    </p:anim>
                                    <p:anim calcmode="lin" valueType="num">
                                      <p:cBhvr>
                                        <p:cTn id="72" dur="1000" fill="hold"/>
                                        <p:tgtEl>
                                          <p:spTgt spid="34"/>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fade">
                                      <p:cBhvr>
                                        <p:cTn id="75" dur="1000"/>
                                        <p:tgtEl>
                                          <p:spTgt spid="22"/>
                                        </p:tgtEl>
                                      </p:cBhvr>
                                    </p:animEffect>
                                    <p:anim calcmode="lin" valueType="num">
                                      <p:cBhvr>
                                        <p:cTn id="76" dur="1000" fill="hold"/>
                                        <p:tgtEl>
                                          <p:spTgt spid="22"/>
                                        </p:tgtEl>
                                        <p:attrNameLst>
                                          <p:attrName>ppt_x</p:attrName>
                                        </p:attrNameLst>
                                      </p:cBhvr>
                                      <p:tavLst>
                                        <p:tav tm="0">
                                          <p:val>
                                            <p:strVal val="#ppt_x"/>
                                          </p:val>
                                        </p:tav>
                                        <p:tav tm="100000">
                                          <p:val>
                                            <p:strVal val="#ppt_x"/>
                                          </p:val>
                                        </p:tav>
                                      </p:tavLst>
                                    </p:anim>
                                    <p:anim calcmode="lin" valueType="num">
                                      <p:cBhvr>
                                        <p:cTn id="77" dur="1000" fill="hold"/>
                                        <p:tgtEl>
                                          <p:spTgt spid="22"/>
                                        </p:tgtEl>
                                        <p:attrNameLst>
                                          <p:attrName>ppt_y</p:attrName>
                                        </p:attrNameLst>
                                      </p:cBhvr>
                                      <p:tavLst>
                                        <p:tav tm="0">
                                          <p:val>
                                            <p:strVal val="#ppt_y-.1"/>
                                          </p:val>
                                        </p:tav>
                                        <p:tav tm="100000">
                                          <p:val>
                                            <p:strVal val="#ppt_y"/>
                                          </p:val>
                                        </p:tav>
                                      </p:tavLst>
                                    </p:anim>
                                  </p:childTnLst>
                                </p:cTn>
                              </p:par>
                            </p:childTnLst>
                          </p:cTn>
                        </p:par>
                        <p:par>
                          <p:cTn id="78" fill="hold">
                            <p:stCondLst>
                              <p:cond delay="75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childTnLst>
                          </p:cTn>
                        </p:par>
                        <p:par>
                          <p:cTn id="82" fill="hold">
                            <p:stCondLst>
                              <p:cond delay="8000"/>
                            </p:stCondLst>
                            <p:childTnLst>
                              <p:par>
                                <p:cTn id="83" presetID="2" presetClass="entr" presetSubtype="4" fill="hold" grpId="0" nodeType="afterEffect">
                                  <p:stCondLst>
                                    <p:cond delay="0"/>
                                  </p:stCondLst>
                                  <p:childTnLst>
                                    <p:set>
                                      <p:cBhvr>
                                        <p:cTn id="84" dur="1" fill="hold">
                                          <p:stCondLst>
                                            <p:cond delay="0"/>
                                          </p:stCondLst>
                                        </p:cTn>
                                        <p:tgtEl>
                                          <p:spTgt spid="24"/>
                                        </p:tgtEl>
                                        <p:attrNameLst>
                                          <p:attrName>style.visibility</p:attrName>
                                        </p:attrNameLst>
                                      </p:cBhvr>
                                      <p:to>
                                        <p:strVal val="visible"/>
                                      </p:to>
                                    </p:set>
                                    <p:anim calcmode="lin" valueType="num">
                                      <p:cBhvr additive="base">
                                        <p:cTn id="85" dur="500" fill="hold"/>
                                        <p:tgtEl>
                                          <p:spTgt spid="24"/>
                                        </p:tgtEl>
                                        <p:attrNameLst>
                                          <p:attrName>ppt_x</p:attrName>
                                        </p:attrNameLst>
                                      </p:cBhvr>
                                      <p:tavLst>
                                        <p:tav tm="0">
                                          <p:val>
                                            <p:strVal val="#ppt_x"/>
                                          </p:val>
                                        </p:tav>
                                        <p:tav tm="100000">
                                          <p:val>
                                            <p:strVal val="#ppt_x"/>
                                          </p:val>
                                        </p:tav>
                                      </p:tavLst>
                                    </p:anim>
                                    <p:anim calcmode="lin" valueType="num">
                                      <p:cBhvr additive="base">
                                        <p:cTn id="86" dur="500" fill="hold"/>
                                        <p:tgtEl>
                                          <p:spTgt spid="24"/>
                                        </p:tgtEl>
                                        <p:attrNameLst>
                                          <p:attrName>ppt_y</p:attrName>
                                        </p:attrNameLst>
                                      </p:cBhvr>
                                      <p:tavLst>
                                        <p:tav tm="0">
                                          <p:val>
                                            <p:strVal val="1+#ppt_h/2"/>
                                          </p:val>
                                        </p:tav>
                                        <p:tav tm="100000">
                                          <p:val>
                                            <p:strVal val="#ppt_y"/>
                                          </p:val>
                                        </p:tav>
                                      </p:tavLst>
                                    </p:anim>
                                  </p:childTnLst>
                                </p:cTn>
                              </p:par>
                            </p:childTnLst>
                          </p:cTn>
                        </p:par>
                        <p:par>
                          <p:cTn id="87" fill="hold">
                            <p:stCondLst>
                              <p:cond delay="8500"/>
                            </p:stCondLst>
                            <p:childTnLst>
                              <p:par>
                                <p:cTn id="88" presetID="22" presetClass="entr" presetSubtype="8" fill="hold" nodeType="afterEffect">
                                  <p:stCondLst>
                                    <p:cond delay="0"/>
                                  </p:stCondLst>
                                  <p:childTnLst>
                                    <p:set>
                                      <p:cBhvr>
                                        <p:cTn id="89" dur="1" fill="hold">
                                          <p:stCondLst>
                                            <p:cond delay="0"/>
                                          </p:stCondLst>
                                        </p:cTn>
                                        <p:tgtEl>
                                          <p:spTgt spid="45"/>
                                        </p:tgtEl>
                                        <p:attrNameLst>
                                          <p:attrName>style.visibility</p:attrName>
                                        </p:attrNameLst>
                                      </p:cBhvr>
                                      <p:to>
                                        <p:strVal val="visible"/>
                                      </p:to>
                                    </p:set>
                                    <p:animEffect transition="in" filter="wipe(left)">
                                      <p:cBhvr>
                                        <p:cTn id="90" dur="500"/>
                                        <p:tgtEl>
                                          <p:spTgt spid="45"/>
                                        </p:tgtEl>
                                      </p:cBhvr>
                                    </p:animEffect>
                                  </p:childTnLst>
                                </p:cTn>
                              </p:par>
                            </p:childTnLst>
                          </p:cTn>
                        </p:par>
                        <p:par>
                          <p:cTn id="91" fill="hold">
                            <p:stCondLst>
                              <p:cond delay="9000"/>
                            </p:stCondLst>
                            <p:childTnLst>
                              <p:par>
                                <p:cTn id="92" presetID="22" presetClass="entr" presetSubtype="8"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left)">
                                      <p:cBhvr>
                                        <p:cTn id="94" dur="500"/>
                                        <p:tgtEl>
                                          <p:spTgt spid="16"/>
                                        </p:tgtEl>
                                      </p:cBhvr>
                                    </p:animEffect>
                                  </p:childTnLst>
                                </p:cTn>
                              </p:par>
                            </p:childTnLst>
                          </p:cTn>
                        </p:par>
                        <p:par>
                          <p:cTn id="95" fill="hold">
                            <p:stCondLst>
                              <p:cond delay="9500"/>
                            </p:stCondLst>
                            <p:childTnLst>
                              <p:par>
                                <p:cTn id="96" presetID="42" presetClass="entr" presetSubtype="0" fill="hold" nodeType="afterEffect">
                                  <p:stCondLst>
                                    <p:cond delay="0"/>
                                  </p:stCondLst>
                                  <p:childTnLst>
                                    <p:set>
                                      <p:cBhvr>
                                        <p:cTn id="97" dur="1" fill="hold">
                                          <p:stCondLst>
                                            <p:cond delay="0"/>
                                          </p:stCondLst>
                                        </p:cTn>
                                        <p:tgtEl>
                                          <p:spTgt spid="38"/>
                                        </p:tgtEl>
                                        <p:attrNameLst>
                                          <p:attrName>style.visibility</p:attrName>
                                        </p:attrNameLst>
                                      </p:cBhvr>
                                      <p:to>
                                        <p:strVal val="visible"/>
                                      </p:to>
                                    </p:set>
                                    <p:animEffect transition="in" filter="fade">
                                      <p:cBhvr>
                                        <p:cTn id="98" dur="1000"/>
                                        <p:tgtEl>
                                          <p:spTgt spid="38"/>
                                        </p:tgtEl>
                                      </p:cBhvr>
                                    </p:animEffect>
                                    <p:anim calcmode="lin" valueType="num">
                                      <p:cBhvr>
                                        <p:cTn id="99" dur="1000" fill="hold"/>
                                        <p:tgtEl>
                                          <p:spTgt spid="38"/>
                                        </p:tgtEl>
                                        <p:attrNameLst>
                                          <p:attrName>ppt_x</p:attrName>
                                        </p:attrNameLst>
                                      </p:cBhvr>
                                      <p:tavLst>
                                        <p:tav tm="0">
                                          <p:val>
                                            <p:strVal val="#ppt_x"/>
                                          </p:val>
                                        </p:tav>
                                        <p:tav tm="100000">
                                          <p:val>
                                            <p:strVal val="#ppt_x"/>
                                          </p:val>
                                        </p:tav>
                                      </p:tavLst>
                                    </p:anim>
                                    <p:anim calcmode="lin" valueType="num">
                                      <p:cBhvr>
                                        <p:cTn id="100" dur="1000" fill="hold"/>
                                        <p:tgtEl>
                                          <p:spTgt spid="3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25"/>
                                        </p:tgtEl>
                                        <p:attrNameLst>
                                          <p:attrName>style.visibility</p:attrName>
                                        </p:attrNameLst>
                                      </p:cBhvr>
                                      <p:to>
                                        <p:strVal val="visible"/>
                                      </p:to>
                                    </p:set>
                                    <p:animEffect transition="in" filter="fade">
                                      <p:cBhvr>
                                        <p:cTn id="103" dur="1000"/>
                                        <p:tgtEl>
                                          <p:spTgt spid="25"/>
                                        </p:tgtEl>
                                      </p:cBhvr>
                                    </p:animEffect>
                                    <p:anim calcmode="lin" valueType="num">
                                      <p:cBhvr>
                                        <p:cTn id="104" dur="1000" fill="hold"/>
                                        <p:tgtEl>
                                          <p:spTgt spid="25"/>
                                        </p:tgtEl>
                                        <p:attrNameLst>
                                          <p:attrName>ppt_x</p:attrName>
                                        </p:attrNameLst>
                                      </p:cBhvr>
                                      <p:tavLst>
                                        <p:tav tm="0">
                                          <p:val>
                                            <p:strVal val="#ppt_x"/>
                                          </p:val>
                                        </p:tav>
                                        <p:tav tm="100000">
                                          <p:val>
                                            <p:strVal val="#ppt_x"/>
                                          </p:val>
                                        </p:tav>
                                      </p:tavLst>
                                    </p:anim>
                                    <p:anim calcmode="lin" valueType="num">
                                      <p:cBhvr>
                                        <p:cTn id="105" dur="1000" fill="hold"/>
                                        <p:tgtEl>
                                          <p:spTgt spid="25"/>
                                        </p:tgtEl>
                                        <p:attrNameLst>
                                          <p:attrName>ppt_y</p:attrName>
                                        </p:attrNameLst>
                                      </p:cBhvr>
                                      <p:tavLst>
                                        <p:tav tm="0">
                                          <p:val>
                                            <p:strVal val="#ppt_y+.1"/>
                                          </p:val>
                                        </p:tav>
                                        <p:tav tm="100000">
                                          <p:val>
                                            <p:strVal val="#ppt_y"/>
                                          </p:val>
                                        </p:tav>
                                      </p:tavLst>
                                    </p:anim>
                                  </p:childTnLst>
                                </p:cTn>
                              </p:par>
                            </p:childTnLst>
                          </p:cTn>
                        </p:par>
                        <p:par>
                          <p:cTn id="106" fill="hold">
                            <p:stCondLst>
                              <p:cond delay="10500"/>
                            </p:stCondLst>
                            <p:childTnLst>
                              <p:par>
                                <p:cTn id="107" presetID="22" presetClass="entr" presetSubtype="8" fill="hold" grpId="0" nodeType="afterEffect">
                                  <p:stCondLst>
                                    <p:cond delay="0"/>
                                  </p:stCondLst>
                                  <p:childTnLst>
                                    <p:set>
                                      <p:cBhvr>
                                        <p:cTn id="108" dur="1" fill="hold">
                                          <p:stCondLst>
                                            <p:cond delay="0"/>
                                          </p:stCondLst>
                                        </p:cTn>
                                        <p:tgtEl>
                                          <p:spTgt spid="26"/>
                                        </p:tgtEl>
                                        <p:attrNameLst>
                                          <p:attrName>style.visibility</p:attrName>
                                        </p:attrNameLst>
                                      </p:cBhvr>
                                      <p:to>
                                        <p:strVal val="visible"/>
                                      </p:to>
                                    </p:set>
                                    <p:animEffect transition="in" filter="wipe(left)">
                                      <p:cBhvr>
                                        <p:cTn id="109" dur="500"/>
                                        <p:tgtEl>
                                          <p:spTgt spid="26"/>
                                        </p:tgtEl>
                                      </p:cBhvr>
                                    </p:animEffect>
                                  </p:childTnLst>
                                </p:cTn>
                              </p:par>
                            </p:childTnLst>
                          </p:cTn>
                        </p:par>
                        <p:par>
                          <p:cTn id="110" fill="hold">
                            <p:stCondLst>
                              <p:cond delay="11000"/>
                            </p:stCondLst>
                            <p:childTnLst>
                              <p:par>
                                <p:cTn id="111" presetID="2" presetClass="entr" presetSubtype="1" fill="hold" grpId="0" nodeType="afterEffect">
                                  <p:stCondLst>
                                    <p:cond delay="0"/>
                                  </p:stCondLst>
                                  <p:childTnLst>
                                    <p:set>
                                      <p:cBhvr>
                                        <p:cTn id="112" dur="1" fill="hold">
                                          <p:stCondLst>
                                            <p:cond delay="0"/>
                                          </p:stCondLst>
                                        </p:cTn>
                                        <p:tgtEl>
                                          <p:spTgt spid="27"/>
                                        </p:tgtEl>
                                        <p:attrNameLst>
                                          <p:attrName>style.visibility</p:attrName>
                                        </p:attrNameLst>
                                      </p:cBhvr>
                                      <p:to>
                                        <p:strVal val="visible"/>
                                      </p:to>
                                    </p:set>
                                    <p:anim calcmode="lin" valueType="num">
                                      <p:cBhvr additive="base">
                                        <p:cTn id="113" dur="500" fill="hold"/>
                                        <p:tgtEl>
                                          <p:spTgt spid="27"/>
                                        </p:tgtEl>
                                        <p:attrNameLst>
                                          <p:attrName>ppt_x</p:attrName>
                                        </p:attrNameLst>
                                      </p:cBhvr>
                                      <p:tavLst>
                                        <p:tav tm="0">
                                          <p:val>
                                            <p:strVal val="#ppt_x"/>
                                          </p:val>
                                        </p:tav>
                                        <p:tav tm="100000">
                                          <p:val>
                                            <p:strVal val="#ppt_x"/>
                                          </p:val>
                                        </p:tav>
                                      </p:tavLst>
                                    </p:anim>
                                    <p:anim calcmode="lin" valueType="num">
                                      <p:cBhvr additive="base">
                                        <p:cTn id="114" dur="500" fill="hold"/>
                                        <p:tgtEl>
                                          <p:spTgt spid="27"/>
                                        </p:tgtEl>
                                        <p:attrNameLst>
                                          <p:attrName>ppt_y</p:attrName>
                                        </p:attrNameLst>
                                      </p:cBhvr>
                                      <p:tavLst>
                                        <p:tav tm="0">
                                          <p:val>
                                            <p:strVal val="0-#ppt_h/2"/>
                                          </p:val>
                                        </p:tav>
                                        <p:tav tm="100000">
                                          <p:val>
                                            <p:strVal val="#ppt_y"/>
                                          </p:val>
                                        </p:tav>
                                      </p:tavLst>
                                    </p:anim>
                                  </p:childTnLst>
                                </p:cTn>
                              </p:par>
                            </p:childTnLst>
                          </p:cTn>
                        </p:par>
                        <p:par>
                          <p:cTn id="115" fill="hold">
                            <p:stCondLst>
                              <p:cond delay="11500"/>
                            </p:stCondLst>
                            <p:childTnLst>
                              <p:par>
                                <p:cTn id="116" presetID="22" presetClass="entr" presetSubtype="8" fill="hold" nodeType="afterEffect">
                                  <p:stCondLst>
                                    <p:cond delay="0"/>
                                  </p:stCondLst>
                                  <p:childTnLst>
                                    <p:set>
                                      <p:cBhvr>
                                        <p:cTn id="117" dur="1" fill="hold">
                                          <p:stCondLst>
                                            <p:cond delay="0"/>
                                          </p:stCondLst>
                                        </p:cTn>
                                        <p:tgtEl>
                                          <p:spTgt spid="46"/>
                                        </p:tgtEl>
                                        <p:attrNameLst>
                                          <p:attrName>style.visibility</p:attrName>
                                        </p:attrNameLst>
                                      </p:cBhvr>
                                      <p:to>
                                        <p:strVal val="visible"/>
                                      </p:to>
                                    </p:set>
                                    <p:animEffect transition="in" filter="wipe(left)">
                                      <p:cBhvr>
                                        <p:cTn id="118" dur="500"/>
                                        <p:tgtEl>
                                          <p:spTgt spid="46"/>
                                        </p:tgtEl>
                                      </p:cBhvr>
                                    </p:animEffect>
                                  </p:childTnLst>
                                </p:cTn>
                              </p:par>
                            </p:childTnLst>
                          </p:cTn>
                        </p:par>
                        <p:par>
                          <p:cTn id="119" fill="hold">
                            <p:stCondLst>
                              <p:cond delay="12000"/>
                            </p:stCondLst>
                            <p:childTnLst>
                              <p:par>
                                <p:cTn id="120" presetID="22" presetClass="entr" presetSubtype="8" fill="hold" grpId="0" nodeType="afterEffect">
                                  <p:stCondLst>
                                    <p:cond delay="0"/>
                                  </p:stCondLst>
                                  <p:childTnLst>
                                    <p:set>
                                      <p:cBhvr>
                                        <p:cTn id="121" dur="1" fill="hold">
                                          <p:stCondLst>
                                            <p:cond delay="0"/>
                                          </p:stCondLst>
                                        </p:cTn>
                                        <p:tgtEl>
                                          <p:spTgt spid="17"/>
                                        </p:tgtEl>
                                        <p:attrNameLst>
                                          <p:attrName>style.visibility</p:attrName>
                                        </p:attrNameLst>
                                      </p:cBhvr>
                                      <p:to>
                                        <p:strVal val="visible"/>
                                      </p:to>
                                    </p:set>
                                    <p:animEffect transition="in" filter="wipe(left)">
                                      <p:cBhvr>
                                        <p:cTn id="122" dur="500"/>
                                        <p:tgtEl>
                                          <p:spTgt spid="17"/>
                                        </p:tgtEl>
                                      </p:cBhvr>
                                    </p:animEffect>
                                  </p:childTnLst>
                                </p:cTn>
                              </p:par>
                            </p:childTnLst>
                          </p:cTn>
                        </p:par>
                        <p:par>
                          <p:cTn id="123" fill="hold">
                            <p:stCondLst>
                              <p:cond delay="12500"/>
                            </p:stCondLst>
                            <p:childTnLst>
                              <p:par>
                                <p:cTn id="124" presetID="47" presetClass="entr" presetSubtype="0" fill="hold" grpId="0" nodeType="afterEffect">
                                  <p:stCondLst>
                                    <p:cond delay="0"/>
                                  </p:stCondLst>
                                  <p:childTnLst>
                                    <p:set>
                                      <p:cBhvr>
                                        <p:cTn id="125" dur="1" fill="hold">
                                          <p:stCondLst>
                                            <p:cond delay="0"/>
                                          </p:stCondLst>
                                        </p:cTn>
                                        <p:tgtEl>
                                          <p:spTgt spid="28"/>
                                        </p:tgtEl>
                                        <p:attrNameLst>
                                          <p:attrName>style.visibility</p:attrName>
                                        </p:attrNameLst>
                                      </p:cBhvr>
                                      <p:to>
                                        <p:strVal val="visible"/>
                                      </p:to>
                                    </p:set>
                                    <p:animEffect transition="in" filter="fade">
                                      <p:cBhvr>
                                        <p:cTn id="126" dur="1000"/>
                                        <p:tgtEl>
                                          <p:spTgt spid="28"/>
                                        </p:tgtEl>
                                      </p:cBhvr>
                                    </p:animEffect>
                                    <p:anim calcmode="lin" valueType="num">
                                      <p:cBhvr>
                                        <p:cTn id="127" dur="1000" fill="hold"/>
                                        <p:tgtEl>
                                          <p:spTgt spid="28"/>
                                        </p:tgtEl>
                                        <p:attrNameLst>
                                          <p:attrName>ppt_x</p:attrName>
                                        </p:attrNameLst>
                                      </p:cBhvr>
                                      <p:tavLst>
                                        <p:tav tm="0">
                                          <p:val>
                                            <p:strVal val="#ppt_x"/>
                                          </p:val>
                                        </p:tav>
                                        <p:tav tm="100000">
                                          <p:val>
                                            <p:strVal val="#ppt_x"/>
                                          </p:val>
                                        </p:tav>
                                      </p:tavLst>
                                    </p:anim>
                                    <p:anim calcmode="lin" valueType="num">
                                      <p:cBhvr>
                                        <p:cTn id="128" dur="1000" fill="hold"/>
                                        <p:tgtEl>
                                          <p:spTgt spid="28"/>
                                        </p:tgtEl>
                                        <p:attrNameLst>
                                          <p:attrName>ppt_y</p:attrName>
                                        </p:attrNameLst>
                                      </p:cBhvr>
                                      <p:tavLst>
                                        <p:tav tm="0">
                                          <p:val>
                                            <p:strVal val="#ppt_y-.1"/>
                                          </p:val>
                                        </p:tav>
                                        <p:tav tm="100000">
                                          <p:val>
                                            <p:strVal val="#ppt_y"/>
                                          </p:val>
                                        </p:tav>
                                      </p:tavLst>
                                    </p:anim>
                                  </p:childTnLst>
                                </p:cTn>
                              </p:par>
                              <p:par>
                                <p:cTn id="129" presetID="47" presetClass="entr" presetSubtype="0" fill="hold" nodeType="withEffect">
                                  <p:stCondLst>
                                    <p:cond delay="0"/>
                                  </p:stCondLst>
                                  <p:childTnLst>
                                    <p:set>
                                      <p:cBhvr>
                                        <p:cTn id="130" dur="1" fill="hold">
                                          <p:stCondLst>
                                            <p:cond delay="0"/>
                                          </p:stCondLst>
                                        </p:cTn>
                                        <p:tgtEl>
                                          <p:spTgt spid="35"/>
                                        </p:tgtEl>
                                        <p:attrNameLst>
                                          <p:attrName>style.visibility</p:attrName>
                                        </p:attrNameLst>
                                      </p:cBhvr>
                                      <p:to>
                                        <p:strVal val="visible"/>
                                      </p:to>
                                    </p:set>
                                    <p:animEffect transition="in" filter="fade">
                                      <p:cBhvr>
                                        <p:cTn id="131" dur="1000"/>
                                        <p:tgtEl>
                                          <p:spTgt spid="35"/>
                                        </p:tgtEl>
                                      </p:cBhvr>
                                    </p:animEffect>
                                    <p:anim calcmode="lin" valueType="num">
                                      <p:cBhvr>
                                        <p:cTn id="132" dur="1000" fill="hold"/>
                                        <p:tgtEl>
                                          <p:spTgt spid="35"/>
                                        </p:tgtEl>
                                        <p:attrNameLst>
                                          <p:attrName>ppt_x</p:attrName>
                                        </p:attrNameLst>
                                      </p:cBhvr>
                                      <p:tavLst>
                                        <p:tav tm="0">
                                          <p:val>
                                            <p:strVal val="#ppt_x"/>
                                          </p:val>
                                        </p:tav>
                                        <p:tav tm="100000">
                                          <p:val>
                                            <p:strVal val="#ppt_x"/>
                                          </p:val>
                                        </p:tav>
                                      </p:tavLst>
                                    </p:anim>
                                    <p:anim calcmode="lin" valueType="num">
                                      <p:cBhvr>
                                        <p:cTn id="133" dur="1000" fill="hold"/>
                                        <p:tgtEl>
                                          <p:spTgt spid="35"/>
                                        </p:tgtEl>
                                        <p:attrNameLst>
                                          <p:attrName>ppt_y</p:attrName>
                                        </p:attrNameLst>
                                      </p:cBhvr>
                                      <p:tavLst>
                                        <p:tav tm="0">
                                          <p:val>
                                            <p:strVal val="#ppt_y-.1"/>
                                          </p:val>
                                        </p:tav>
                                        <p:tav tm="100000">
                                          <p:val>
                                            <p:strVal val="#ppt_y"/>
                                          </p:val>
                                        </p:tav>
                                      </p:tavLst>
                                    </p:anim>
                                  </p:childTnLst>
                                </p:cTn>
                              </p:par>
                            </p:childTnLst>
                          </p:cTn>
                        </p:par>
                        <p:par>
                          <p:cTn id="134" fill="hold">
                            <p:stCondLst>
                              <p:cond delay="13500"/>
                            </p:stCondLst>
                            <p:childTnLst>
                              <p:par>
                                <p:cTn id="135" presetID="22" presetClass="entr" presetSubtype="8" fill="hold" grpId="0" nodeType="afterEffect">
                                  <p:stCondLst>
                                    <p:cond delay="0"/>
                                  </p:stCondLst>
                                  <p:childTnLst>
                                    <p:set>
                                      <p:cBhvr>
                                        <p:cTn id="136" dur="1" fill="hold">
                                          <p:stCondLst>
                                            <p:cond delay="0"/>
                                          </p:stCondLst>
                                        </p:cTn>
                                        <p:tgtEl>
                                          <p:spTgt spid="29"/>
                                        </p:tgtEl>
                                        <p:attrNameLst>
                                          <p:attrName>style.visibility</p:attrName>
                                        </p:attrNameLst>
                                      </p:cBhvr>
                                      <p:to>
                                        <p:strVal val="visible"/>
                                      </p:to>
                                    </p:set>
                                    <p:animEffect transition="in" filter="wipe(left)">
                                      <p:cBhvr>
                                        <p:cTn id="137" dur="500"/>
                                        <p:tgtEl>
                                          <p:spTgt spid="29"/>
                                        </p:tgtEl>
                                      </p:cBhvr>
                                    </p:animEffect>
                                  </p:childTnLst>
                                </p:cTn>
                              </p:par>
                            </p:childTnLst>
                          </p:cTn>
                        </p:par>
                        <p:par>
                          <p:cTn id="138" fill="hold">
                            <p:stCondLst>
                              <p:cond delay="14000"/>
                            </p:stCondLst>
                            <p:childTnLst>
                              <p:par>
                                <p:cTn id="139" presetID="2" presetClass="entr" presetSubtype="4" fill="hold" grpId="0" nodeType="afterEffect">
                                  <p:stCondLst>
                                    <p:cond delay="0"/>
                                  </p:stCondLst>
                                  <p:childTnLst>
                                    <p:set>
                                      <p:cBhvr>
                                        <p:cTn id="140" dur="1" fill="hold">
                                          <p:stCondLst>
                                            <p:cond delay="0"/>
                                          </p:stCondLst>
                                        </p:cTn>
                                        <p:tgtEl>
                                          <p:spTgt spid="30"/>
                                        </p:tgtEl>
                                        <p:attrNameLst>
                                          <p:attrName>style.visibility</p:attrName>
                                        </p:attrNameLst>
                                      </p:cBhvr>
                                      <p:to>
                                        <p:strVal val="visible"/>
                                      </p:to>
                                    </p:set>
                                    <p:anim calcmode="lin" valueType="num">
                                      <p:cBhvr additive="base">
                                        <p:cTn id="141" dur="500" fill="hold"/>
                                        <p:tgtEl>
                                          <p:spTgt spid="30"/>
                                        </p:tgtEl>
                                        <p:attrNameLst>
                                          <p:attrName>ppt_x</p:attrName>
                                        </p:attrNameLst>
                                      </p:cBhvr>
                                      <p:tavLst>
                                        <p:tav tm="0">
                                          <p:val>
                                            <p:strVal val="#ppt_x"/>
                                          </p:val>
                                        </p:tav>
                                        <p:tav tm="100000">
                                          <p:val>
                                            <p:strVal val="#ppt_x"/>
                                          </p:val>
                                        </p:tav>
                                      </p:tavLst>
                                    </p:anim>
                                    <p:anim calcmode="lin" valueType="num">
                                      <p:cBhvr additive="base">
                                        <p:cTn id="142" dur="500" fill="hold"/>
                                        <p:tgtEl>
                                          <p:spTgt spid="30"/>
                                        </p:tgtEl>
                                        <p:attrNameLst>
                                          <p:attrName>ppt_y</p:attrName>
                                        </p:attrNameLst>
                                      </p:cBhvr>
                                      <p:tavLst>
                                        <p:tav tm="0">
                                          <p:val>
                                            <p:strVal val="1+#ppt_h/2"/>
                                          </p:val>
                                        </p:tav>
                                        <p:tav tm="100000">
                                          <p:val>
                                            <p:strVal val="#ppt_y"/>
                                          </p:val>
                                        </p:tav>
                                      </p:tavLst>
                                    </p:anim>
                                  </p:childTnLst>
                                </p:cTn>
                              </p:par>
                            </p:childTnLst>
                          </p:cTn>
                        </p:par>
                        <p:par>
                          <p:cTn id="143" fill="hold">
                            <p:stCondLst>
                              <p:cond delay="14500"/>
                            </p:stCondLst>
                            <p:childTnLst>
                              <p:par>
                                <p:cTn id="144" presetID="22" presetClass="entr" presetSubtype="8" fill="hold" nodeType="afterEffect">
                                  <p:stCondLst>
                                    <p:cond delay="0"/>
                                  </p:stCondLst>
                                  <p:childTnLst>
                                    <p:set>
                                      <p:cBhvr>
                                        <p:cTn id="145" dur="1" fill="hold">
                                          <p:stCondLst>
                                            <p:cond delay="0"/>
                                          </p:stCondLst>
                                        </p:cTn>
                                        <p:tgtEl>
                                          <p:spTgt spid="47"/>
                                        </p:tgtEl>
                                        <p:attrNameLst>
                                          <p:attrName>style.visibility</p:attrName>
                                        </p:attrNameLst>
                                      </p:cBhvr>
                                      <p:to>
                                        <p:strVal val="visible"/>
                                      </p:to>
                                    </p:set>
                                    <p:animEffect transition="in" filter="wipe(left)">
                                      <p:cBhvr>
                                        <p:cTn id="146" dur="500"/>
                                        <p:tgtEl>
                                          <p:spTgt spid="47"/>
                                        </p:tgtEl>
                                      </p:cBhvr>
                                    </p:animEffect>
                                  </p:childTnLst>
                                </p:cTn>
                              </p:par>
                            </p:childTnLst>
                          </p:cTn>
                        </p:par>
                        <p:par>
                          <p:cTn id="147" fill="hold">
                            <p:stCondLst>
                              <p:cond delay="15000"/>
                            </p:stCondLst>
                            <p:childTnLst>
                              <p:par>
                                <p:cTn id="148" presetID="22" presetClass="entr" presetSubtype="8" fill="hold" grpId="0" nodeType="afterEffect">
                                  <p:stCondLst>
                                    <p:cond delay="0"/>
                                  </p:stCondLst>
                                  <p:childTnLst>
                                    <p:set>
                                      <p:cBhvr>
                                        <p:cTn id="149" dur="1" fill="hold">
                                          <p:stCondLst>
                                            <p:cond delay="0"/>
                                          </p:stCondLst>
                                        </p:cTn>
                                        <p:tgtEl>
                                          <p:spTgt spid="18"/>
                                        </p:tgtEl>
                                        <p:attrNameLst>
                                          <p:attrName>style.visibility</p:attrName>
                                        </p:attrNameLst>
                                      </p:cBhvr>
                                      <p:to>
                                        <p:strVal val="visible"/>
                                      </p:to>
                                    </p:set>
                                    <p:animEffect transition="in" filter="wipe(left)">
                                      <p:cBhvr>
                                        <p:cTn id="150" dur="500"/>
                                        <p:tgtEl>
                                          <p:spTgt spid="18"/>
                                        </p:tgtEl>
                                      </p:cBhvr>
                                    </p:animEffect>
                                  </p:childTnLst>
                                </p:cTn>
                              </p:par>
                            </p:childTnLst>
                          </p:cTn>
                        </p:par>
                        <p:par>
                          <p:cTn id="151" fill="hold">
                            <p:stCondLst>
                              <p:cond delay="15500"/>
                            </p:stCondLst>
                            <p:childTnLst>
                              <p:par>
                                <p:cTn id="152" presetID="42" presetClass="entr" presetSubtype="0" fill="hold" grpId="0" nodeType="afterEffect">
                                  <p:stCondLst>
                                    <p:cond delay="0"/>
                                  </p:stCondLst>
                                  <p:childTnLst>
                                    <p:set>
                                      <p:cBhvr>
                                        <p:cTn id="153" dur="1" fill="hold">
                                          <p:stCondLst>
                                            <p:cond delay="0"/>
                                          </p:stCondLst>
                                        </p:cTn>
                                        <p:tgtEl>
                                          <p:spTgt spid="31"/>
                                        </p:tgtEl>
                                        <p:attrNameLst>
                                          <p:attrName>style.visibility</p:attrName>
                                        </p:attrNameLst>
                                      </p:cBhvr>
                                      <p:to>
                                        <p:strVal val="visible"/>
                                      </p:to>
                                    </p:set>
                                    <p:animEffect transition="in" filter="fade">
                                      <p:cBhvr>
                                        <p:cTn id="154" dur="1000"/>
                                        <p:tgtEl>
                                          <p:spTgt spid="31"/>
                                        </p:tgtEl>
                                      </p:cBhvr>
                                    </p:animEffect>
                                    <p:anim calcmode="lin" valueType="num">
                                      <p:cBhvr>
                                        <p:cTn id="155" dur="1000" fill="hold"/>
                                        <p:tgtEl>
                                          <p:spTgt spid="31"/>
                                        </p:tgtEl>
                                        <p:attrNameLst>
                                          <p:attrName>ppt_x</p:attrName>
                                        </p:attrNameLst>
                                      </p:cBhvr>
                                      <p:tavLst>
                                        <p:tav tm="0">
                                          <p:val>
                                            <p:strVal val="#ppt_x"/>
                                          </p:val>
                                        </p:tav>
                                        <p:tav tm="100000">
                                          <p:val>
                                            <p:strVal val="#ppt_x"/>
                                          </p:val>
                                        </p:tav>
                                      </p:tavLst>
                                    </p:anim>
                                    <p:anim calcmode="lin" valueType="num">
                                      <p:cBhvr>
                                        <p:cTn id="156" dur="1000" fill="hold"/>
                                        <p:tgtEl>
                                          <p:spTgt spid="31"/>
                                        </p:tgtEl>
                                        <p:attrNameLst>
                                          <p:attrName>ppt_y</p:attrName>
                                        </p:attrNameLst>
                                      </p:cBhvr>
                                      <p:tavLst>
                                        <p:tav tm="0">
                                          <p:val>
                                            <p:strVal val="#ppt_y+.1"/>
                                          </p:val>
                                        </p:tav>
                                        <p:tav tm="100000">
                                          <p:val>
                                            <p:strVal val="#ppt_y"/>
                                          </p:val>
                                        </p:tav>
                                      </p:tavLst>
                                    </p:anim>
                                  </p:childTnLst>
                                </p:cTn>
                              </p:par>
                              <p:par>
                                <p:cTn id="157" presetID="42" presetClass="entr" presetSubtype="0" fill="hold" nodeType="withEffect">
                                  <p:stCondLst>
                                    <p:cond delay="0"/>
                                  </p:stCondLst>
                                  <p:childTnLst>
                                    <p:set>
                                      <p:cBhvr>
                                        <p:cTn id="158" dur="1" fill="hold">
                                          <p:stCondLst>
                                            <p:cond delay="0"/>
                                          </p:stCondLst>
                                        </p:cTn>
                                        <p:tgtEl>
                                          <p:spTgt spid="41"/>
                                        </p:tgtEl>
                                        <p:attrNameLst>
                                          <p:attrName>style.visibility</p:attrName>
                                        </p:attrNameLst>
                                      </p:cBhvr>
                                      <p:to>
                                        <p:strVal val="visible"/>
                                      </p:to>
                                    </p:set>
                                    <p:animEffect transition="in" filter="fade">
                                      <p:cBhvr>
                                        <p:cTn id="159" dur="1000"/>
                                        <p:tgtEl>
                                          <p:spTgt spid="41"/>
                                        </p:tgtEl>
                                      </p:cBhvr>
                                    </p:animEffect>
                                    <p:anim calcmode="lin" valueType="num">
                                      <p:cBhvr>
                                        <p:cTn id="160" dur="1000" fill="hold"/>
                                        <p:tgtEl>
                                          <p:spTgt spid="41"/>
                                        </p:tgtEl>
                                        <p:attrNameLst>
                                          <p:attrName>ppt_x</p:attrName>
                                        </p:attrNameLst>
                                      </p:cBhvr>
                                      <p:tavLst>
                                        <p:tav tm="0">
                                          <p:val>
                                            <p:strVal val="#ppt_x"/>
                                          </p:val>
                                        </p:tav>
                                        <p:tav tm="100000">
                                          <p:val>
                                            <p:strVal val="#ppt_x"/>
                                          </p:val>
                                        </p:tav>
                                      </p:tavLst>
                                    </p:anim>
                                    <p:anim calcmode="lin" valueType="num">
                                      <p:cBhvr>
                                        <p:cTn id="161" dur="1000" fill="hold"/>
                                        <p:tgtEl>
                                          <p:spTgt spid="41"/>
                                        </p:tgtEl>
                                        <p:attrNameLst>
                                          <p:attrName>ppt_y</p:attrName>
                                        </p:attrNameLst>
                                      </p:cBhvr>
                                      <p:tavLst>
                                        <p:tav tm="0">
                                          <p:val>
                                            <p:strVal val="#ppt_y+.1"/>
                                          </p:val>
                                        </p:tav>
                                        <p:tav tm="100000">
                                          <p:val>
                                            <p:strVal val="#ppt_y"/>
                                          </p:val>
                                        </p:tav>
                                      </p:tavLst>
                                    </p:anim>
                                  </p:childTnLst>
                                </p:cTn>
                              </p:par>
                            </p:childTnLst>
                          </p:cTn>
                        </p:par>
                        <p:par>
                          <p:cTn id="162" fill="hold">
                            <p:stCondLst>
                              <p:cond delay="16500"/>
                            </p:stCondLst>
                            <p:childTnLst>
                              <p:par>
                                <p:cTn id="163" presetID="22" presetClass="entr" presetSubtype="8" fill="hold" grpId="0" nodeType="afterEffect">
                                  <p:stCondLst>
                                    <p:cond delay="0"/>
                                  </p:stCondLst>
                                  <p:childTnLst>
                                    <p:set>
                                      <p:cBhvr>
                                        <p:cTn id="164" dur="1" fill="hold">
                                          <p:stCondLst>
                                            <p:cond delay="0"/>
                                          </p:stCondLst>
                                        </p:cTn>
                                        <p:tgtEl>
                                          <p:spTgt spid="32"/>
                                        </p:tgtEl>
                                        <p:attrNameLst>
                                          <p:attrName>style.visibility</p:attrName>
                                        </p:attrNameLst>
                                      </p:cBhvr>
                                      <p:to>
                                        <p:strVal val="visible"/>
                                      </p:to>
                                    </p:set>
                                    <p:animEffect transition="in" filter="wipe(left)">
                                      <p:cBhvr>
                                        <p:cTn id="165" dur="500"/>
                                        <p:tgtEl>
                                          <p:spTgt spid="32"/>
                                        </p:tgtEl>
                                      </p:cBhvr>
                                    </p:animEffect>
                                  </p:childTnLst>
                                </p:cTn>
                              </p:par>
                            </p:childTnLst>
                          </p:cTn>
                        </p:par>
                        <p:par>
                          <p:cTn id="166" fill="hold">
                            <p:stCondLst>
                              <p:cond delay="17000"/>
                            </p:stCondLst>
                            <p:childTnLst>
                              <p:par>
                                <p:cTn id="167" presetID="2" presetClass="entr" presetSubtype="1" fill="hold" grpId="0" nodeType="afterEffect">
                                  <p:stCondLst>
                                    <p:cond delay="0"/>
                                  </p:stCondLst>
                                  <p:childTnLst>
                                    <p:set>
                                      <p:cBhvr>
                                        <p:cTn id="168" dur="1" fill="hold">
                                          <p:stCondLst>
                                            <p:cond delay="0"/>
                                          </p:stCondLst>
                                        </p:cTn>
                                        <p:tgtEl>
                                          <p:spTgt spid="33"/>
                                        </p:tgtEl>
                                        <p:attrNameLst>
                                          <p:attrName>style.visibility</p:attrName>
                                        </p:attrNameLst>
                                      </p:cBhvr>
                                      <p:to>
                                        <p:strVal val="visible"/>
                                      </p:to>
                                    </p:set>
                                    <p:anim calcmode="lin" valueType="num">
                                      <p:cBhvr additive="base">
                                        <p:cTn id="169" dur="500" fill="hold"/>
                                        <p:tgtEl>
                                          <p:spTgt spid="33"/>
                                        </p:tgtEl>
                                        <p:attrNameLst>
                                          <p:attrName>ppt_x</p:attrName>
                                        </p:attrNameLst>
                                      </p:cBhvr>
                                      <p:tavLst>
                                        <p:tav tm="0">
                                          <p:val>
                                            <p:strVal val="#ppt_x"/>
                                          </p:val>
                                        </p:tav>
                                        <p:tav tm="100000">
                                          <p:val>
                                            <p:strVal val="#ppt_x"/>
                                          </p:val>
                                        </p:tav>
                                      </p:tavLst>
                                    </p:anim>
                                    <p:anim calcmode="lin" valueType="num">
                                      <p:cBhvr additive="base">
                                        <p:cTn id="170" dur="500" fill="hold"/>
                                        <p:tgtEl>
                                          <p:spTgt spid="3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autoUpdateAnimBg="0"/>
      <p:bldP spid="12" grpId="0" autoUpdateAnimBg="0"/>
      <p:bldP spid="13" grpId="0" autoUpdateAnimBg="0"/>
      <p:bldP spid="14" grpId="0" animBg="1" autoUpdateAnimBg="0"/>
      <p:bldP spid="15" grpId="0" animBg="1" autoUpdateAnimBg="0"/>
      <p:bldP spid="16" grpId="0" animBg="1" autoUpdateAnimBg="0"/>
      <p:bldP spid="17" grpId="0" animBg="1" autoUpdateAnimBg="0"/>
      <p:bldP spid="18" grpId="0" animBg="1" autoUpdateAnimBg="0"/>
      <p:bldP spid="19" grpId="0" animBg="1"/>
      <p:bldP spid="20" grpId="0" autoUpdateAnimBg="0"/>
      <p:bldP spid="21" grpId="0" autoUpdateAnimBg="0"/>
      <p:bldP spid="22" grpId="0" animBg="1"/>
      <p:bldP spid="23" grpId="0" autoUpdateAnimBg="0"/>
      <p:bldP spid="24" grpId="0" autoUpdateAnimBg="0"/>
      <p:bldP spid="25" grpId="0" animBg="1"/>
      <p:bldP spid="26" grpId="0" autoUpdateAnimBg="0"/>
      <p:bldP spid="27" grpId="0" autoUpdateAnimBg="0"/>
      <p:bldP spid="28" grpId="0" animBg="1"/>
      <p:bldP spid="29" grpId="0" autoUpdateAnimBg="0"/>
      <p:bldP spid="30" grpId="0" autoUpdateAnimBg="0"/>
      <p:bldP spid="31" grpId="0" animBg="1"/>
      <p:bldP spid="32" grpId="0" autoUpdateAnimBg="0"/>
      <p:bldP spid="33"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第四章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sp>
        <p:nvSpPr>
          <p:cNvPr id="10" name="椭圆 9"/>
          <p:cNvSpPr/>
          <p:nvPr/>
        </p:nvSpPr>
        <p:spPr>
          <a:xfrm>
            <a:off x="1737475" y="1106853"/>
            <a:ext cx="1429907" cy="1429906"/>
          </a:xfrm>
          <a:prstGeom prst="ellipse">
            <a:avLst/>
          </a:prstGeom>
          <a:solidFill>
            <a:srgbClr val="1570C1"/>
          </a:solidFill>
          <a:ln>
            <a:noFill/>
          </a:ln>
          <a:effectLst>
            <a:outerShdw blurRad="1016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solidFill>
                <a:schemeClr val="bg1"/>
              </a:solidFill>
            </a:endParaRPr>
          </a:p>
        </p:txBody>
      </p:sp>
      <p:sp>
        <p:nvSpPr>
          <p:cNvPr id="11" name="椭圆 10"/>
          <p:cNvSpPr/>
          <p:nvPr/>
        </p:nvSpPr>
        <p:spPr>
          <a:xfrm>
            <a:off x="1270738" y="2083322"/>
            <a:ext cx="933474" cy="933473"/>
          </a:xfrm>
          <a:prstGeom prst="ellipse">
            <a:avLst/>
          </a:prstGeom>
          <a:solidFill>
            <a:srgbClr val="24BAF0">
              <a:alpha val="90000"/>
            </a:srgbClr>
          </a:solidFill>
          <a:ln>
            <a:noFill/>
          </a:ln>
          <a:effectLst>
            <a:outerShdw blurRad="1016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solidFill>
                <a:schemeClr val="bg1"/>
              </a:solidFill>
            </a:endParaRPr>
          </a:p>
        </p:txBody>
      </p:sp>
      <p:sp>
        <p:nvSpPr>
          <p:cNvPr id="12" name="椭圆 11"/>
          <p:cNvSpPr/>
          <p:nvPr/>
        </p:nvSpPr>
        <p:spPr>
          <a:xfrm>
            <a:off x="3447073" y="1752771"/>
            <a:ext cx="2198162" cy="2198162"/>
          </a:xfrm>
          <a:prstGeom prst="ellipse">
            <a:avLst/>
          </a:prstGeom>
          <a:solidFill>
            <a:srgbClr val="1570C1">
              <a:alpha val="87000"/>
            </a:srgbClr>
          </a:solidFill>
          <a:ln>
            <a:noFill/>
          </a:ln>
          <a:effectLst>
            <a:outerShdw blurRad="1016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solidFill>
                <a:schemeClr val="bg1"/>
              </a:solidFill>
            </a:endParaRPr>
          </a:p>
        </p:txBody>
      </p:sp>
      <p:sp>
        <p:nvSpPr>
          <p:cNvPr id="13" name="同心圆 12"/>
          <p:cNvSpPr/>
          <p:nvPr/>
        </p:nvSpPr>
        <p:spPr>
          <a:xfrm>
            <a:off x="6591928" y="3138033"/>
            <a:ext cx="606214" cy="606214"/>
          </a:xfrm>
          <a:prstGeom prst="donut">
            <a:avLst>
              <a:gd name="adj" fmla="val 5385"/>
            </a:avLst>
          </a:prstGeom>
          <a:solidFill>
            <a:schemeClr val="accent1">
              <a:lumMod val="75000"/>
            </a:schemeClr>
          </a:solidFill>
          <a:ln>
            <a:noFill/>
          </a:ln>
          <a:effectLst>
            <a:outerShdw blurRad="1016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solidFill>
                <a:schemeClr val="bg1"/>
              </a:solidFill>
            </a:endParaRPr>
          </a:p>
        </p:txBody>
      </p:sp>
      <p:grpSp>
        <p:nvGrpSpPr>
          <p:cNvPr id="14" name="组合 13"/>
          <p:cNvGrpSpPr/>
          <p:nvPr/>
        </p:nvGrpSpPr>
        <p:grpSpPr>
          <a:xfrm>
            <a:off x="5323321" y="1321430"/>
            <a:ext cx="1386065" cy="822378"/>
            <a:chOff x="7097762" y="1761907"/>
            <a:chExt cx="1848086" cy="1096504"/>
          </a:xfrm>
        </p:grpSpPr>
        <p:sp>
          <p:nvSpPr>
            <p:cNvPr id="15" name="同心圆 14"/>
            <p:cNvSpPr/>
            <p:nvPr/>
          </p:nvSpPr>
          <p:spPr>
            <a:xfrm>
              <a:off x="7849344" y="1761907"/>
              <a:ext cx="1096504" cy="1096504"/>
            </a:xfrm>
            <a:prstGeom prst="donut">
              <a:avLst>
                <a:gd name="adj" fmla="val 5385"/>
              </a:avLst>
            </a:prstGeom>
            <a:solidFill>
              <a:schemeClr val="accent1">
                <a:lumMod val="75000"/>
              </a:schemeClr>
            </a:solidFill>
            <a:ln>
              <a:solidFill>
                <a:srgbClr val="1570C1"/>
              </a:solidFill>
            </a:ln>
            <a:effectLst>
              <a:outerShdw blurRad="1016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solidFill>
                  <a:schemeClr val="bg1"/>
                </a:solidFill>
              </a:endParaRPr>
            </a:p>
          </p:txBody>
        </p:sp>
        <p:cxnSp>
          <p:nvCxnSpPr>
            <p:cNvPr id="16" name="直接连接符 15"/>
            <p:cNvCxnSpPr>
              <a:stCxn id="12" idx="7"/>
              <a:endCxn id="15" idx="2"/>
            </p:cNvCxnSpPr>
            <p:nvPr/>
          </p:nvCxnSpPr>
          <p:spPr>
            <a:xfrm flipV="1">
              <a:off x="7097762" y="2310159"/>
              <a:ext cx="751582" cy="456086"/>
            </a:xfrm>
            <a:prstGeom prst="line">
              <a:avLst/>
            </a:prstGeom>
            <a:ln w="25400" cmpd="sng">
              <a:solidFill>
                <a:srgbClr val="1570C1"/>
              </a:solidFill>
            </a:ln>
          </p:spPr>
          <p:style>
            <a:lnRef idx="1">
              <a:schemeClr val="accent1"/>
            </a:lnRef>
            <a:fillRef idx="0">
              <a:schemeClr val="accent1"/>
            </a:fillRef>
            <a:effectRef idx="0">
              <a:schemeClr val="accent1"/>
            </a:effectRef>
            <a:fontRef idx="minor">
              <a:schemeClr val="tx1"/>
            </a:fontRef>
          </p:style>
        </p:cxnSp>
      </p:grpSp>
      <p:grpSp>
        <p:nvGrpSpPr>
          <p:cNvPr id="17" name="组合 16"/>
          <p:cNvGrpSpPr/>
          <p:nvPr/>
        </p:nvGrpSpPr>
        <p:grpSpPr>
          <a:xfrm>
            <a:off x="5620591" y="2038981"/>
            <a:ext cx="2741105" cy="1258604"/>
            <a:chOff x="7494121" y="2718640"/>
            <a:chExt cx="3654806" cy="1678139"/>
          </a:xfrm>
        </p:grpSpPr>
        <p:sp>
          <p:nvSpPr>
            <p:cNvPr id="18" name="同心圆 17"/>
            <p:cNvSpPr/>
            <p:nvPr/>
          </p:nvSpPr>
          <p:spPr>
            <a:xfrm>
              <a:off x="9470788" y="2718640"/>
              <a:ext cx="1678139" cy="1678139"/>
            </a:xfrm>
            <a:prstGeom prst="donut">
              <a:avLst>
                <a:gd name="adj" fmla="val 5385"/>
              </a:avLst>
            </a:prstGeom>
            <a:solidFill>
              <a:schemeClr val="accent1">
                <a:lumMod val="75000"/>
              </a:schemeClr>
            </a:solidFill>
            <a:ln>
              <a:solidFill>
                <a:srgbClr val="1570C1"/>
              </a:solidFill>
            </a:ln>
            <a:effectLst>
              <a:outerShdw blurRad="1016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solidFill>
                  <a:schemeClr val="bg1"/>
                </a:solidFill>
              </a:endParaRPr>
            </a:p>
          </p:txBody>
        </p:sp>
        <p:cxnSp>
          <p:nvCxnSpPr>
            <p:cNvPr id="19" name="直接连接符 18"/>
            <p:cNvCxnSpPr>
              <a:endCxn id="18" idx="2"/>
            </p:cNvCxnSpPr>
            <p:nvPr/>
          </p:nvCxnSpPr>
          <p:spPr>
            <a:xfrm>
              <a:off x="7494121" y="3475183"/>
              <a:ext cx="1976667" cy="82527"/>
            </a:xfrm>
            <a:prstGeom prst="line">
              <a:avLst/>
            </a:prstGeom>
            <a:ln w="25400" cmpd="sng">
              <a:solidFill>
                <a:srgbClr val="1570C1"/>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323324" y="3629020"/>
            <a:ext cx="1340639" cy="1104302"/>
            <a:chOff x="7097762" y="4838692"/>
            <a:chExt cx="1787518" cy="1472402"/>
          </a:xfrm>
        </p:grpSpPr>
        <p:sp>
          <p:nvSpPr>
            <p:cNvPr id="21" name="同心圆 20"/>
            <p:cNvSpPr/>
            <p:nvPr/>
          </p:nvSpPr>
          <p:spPr>
            <a:xfrm>
              <a:off x="7426213" y="4852028"/>
              <a:ext cx="1459067" cy="1459066"/>
            </a:xfrm>
            <a:prstGeom prst="donut">
              <a:avLst>
                <a:gd name="adj" fmla="val 5385"/>
              </a:avLst>
            </a:prstGeom>
            <a:solidFill>
              <a:schemeClr val="accent1">
                <a:lumMod val="75000"/>
              </a:schemeClr>
            </a:solidFill>
            <a:ln>
              <a:noFill/>
            </a:ln>
            <a:effectLst>
              <a:outerShdw blurRad="1016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solidFill>
                  <a:schemeClr val="bg1"/>
                </a:solidFill>
              </a:endParaRPr>
            </a:p>
          </p:txBody>
        </p:sp>
        <p:cxnSp>
          <p:nvCxnSpPr>
            <p:cNvPr id="22" name="直接连接符 21"/>
            <p:cNvCxnSpPr>
              <a:stCxn id="12" idx="5"/>
            </p:cNvCxnSpPr>
            <p:nvPr/>
          </p:nvCxnSpPr>
          <p:spPr>
            <a:xfrm>
              <a:off x="7097762" y="4838692"/>
              <a:ext cx="507951" cy="338146"/>
            </a:xfrm>
            <a:prstGeom prst="line">
              <a:avLst/>
            </a:prstGeom>
            <a:ln w="25400" cmpd="sng">
              <a:solidFill>
                <a:srgbClr val="1570C1"/>
              </a:solidFill>
            </a:ln>
          </p:spPr>
          <p:style>
            <a:lnRef idx="1">
              <a:schemeClr val="accent1"/>
            </a:lnRef>
            <a:fillRef idx="0">
              <a:schemeClr val="accent1"/>
            </a:fillRef>
            <a:effectRef idx="0">
              <a:schemeClr val="accent1"/>
            </a:effectRef>
            <a:fontRef idx="minor">
              <a:schemeClr val="tx1"/>
            </a:fontRef>
          </p:style>
        </p:cxnSp>
      </p:grpSp>
      <p:sp>
        <p:nvSpPr>
          <p:cNvPr id="23" name="文本框 22"/>
          <p:cNvSpPr txBox="1"/>
          <p:nvPr/>
        </p:nvSpPr>
        <p:spPr>
          <a:xfrm>
            <a:off x="1393135" y="2325993"/>
            <a:ext cx="688680" cy="461665"/>
          </a:xfrm>
          <a:prstGeom prst="rect">
            <a:avLst/>
          </a:prstGeom>
          <a:noFill/>
        </p:spPr>
        <p:txBody>
          <a:bodyPr wrap="square" rtlCol="0">
            <a:spAutoFit/>
          </a:bodyPr>
          <a:lstStyle/>
          <a:p>
            <a:pPr algn="ctr"/>
            <a:r>
              <a:rPr lang="zh-CN" altLang="en-US" sz="1200" dirty="0">
                <a:solidFill>
                  <a:schemeClr val="bg1"/>
                </a:solidFill>
                <a:latin typeface="方正正中黑简体" panose="02000000000000000000" pitchFamily="2" charset="-122"/>
                <a:ea typeface="方正正中黑简体" panose="02000000000000000000" pitchFamily="2" charset="-122"/>
              </a:rPr>
              <a:t>请输入标题</a:t>
            </a:r>
          </a:p>
        </p:txBody>
      </p:sp>
      <p:sp>
        <p:nvSpPr>
          <p:cNvPr id="24" name="椭圆 23"/>
          <p:cNvSpPr/>
          <p:nvPr/>
        </p:nvSpPr>
        <p:spPr>
          <a:xfrm>
            <a:off x="1979216" y="2199660"/>
            <a:ext cx="1729900" cy="1729900"/>
          </a:xfrm>
          <a:prstGeom prst="ellipse">
            <a:avLst/>
          </a:prstGeom>
          <a:solidFill>
            <a:srgbClr val="24BAF0">
              <a:alpha val="85000"/>
            </a:srgbClr>
          </a:solidFill>
          <a:ln>
            <a:noFill/>
          </a:ln>
          <a:effectLst>
            <a:outerShdw blurRad="1016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solidFill>
                <a:schemeClr val="bg1"/>
              </a:solidFill>
            </a:endParaRPr>
          </a:p>
        </p:txBody>
      </p:sp>
      <p:grpSp>
        <p:nvGrpSpPr>
          <p:cNvPr id="25" name="组合 24"/>
          <p:cNvGrpSpPr/>
          <p:nvPr/>
        </p:nvGrpSpPr>
        <p:grpSpPr>
          <a:xfrm>
            <a:off x="2123744" y="2562636"/>
            <a:ext cx="1456014" cy="929200"/>
            <a:chOff x="2831659" y="3416850"/>
            <a:chExt cx="1941352" cy="1238933"/>
          </a:xfrm>
        </p:grpSpPr>
        <p:sp>
          <p:nvSpPr>
            <p:cNvPr id="26" name="文本框 25"/>
            <p:cNvSpPr txBox="1"/>
            <p:nvPr/>
          </p:nvSpPr>
          <p:spPr>
            <a:xfrm>
              <a:off x="3241476" y="3416850"/>
              <a:ext cx="1272143" cy="369332"/>
            </a:xfrm>
            <a:prstGeom prst="rect">
              <a:avLst/>
            </a:prstGeom>
            <a:noFill/>
          </p:spPr>
          <p:txBody>
            <a:bodyPr wrap="none" rtlCol="0">
              <a:spAutoFit/>
            </a:bodyPr>
            <a:lstStyle/>
            <a:p>
              <a:r>
                <a:rPr lang="zh-CN" altLang="en-US" sz="1200" dirty="0">
                  <a:solidFill>
                    <a:schemeClr val="bg1"/>
                  </a:solidFill>
                  <a:latin typeface="方正正中黑简体" panose="02000000000000000000" pitchFamily="2" charset="-122"/>
                  <a:ea typeface="方正正中黑简体" panose="02000000000000000000" pitchFamily="2" charset="-122"/>
                </a:rPr>
                <a:t>请输入标题</a:t>
              </a:r>
            </a:p>
          </p:txBody>
        </p:sp>
        <p:sp>
          <p:nvSpPr>
            <p:cNvPr id="27" name="矩形 26"/>
            <p:cNvSpPr/>
            <p:nvPr/>
          </p:nvSpPr>
          <p:spPr>
            <a:xfrm>
              <a:off x="2831659" y="3886342"/>
              <a:ext cx="1941352" cy="769441"/>
            </a:xfrm>
            <a:prstGeom prst="rect">
              <a:avLst/>
            </a:prstGeom>
          </p:spPr>
          <p:txBody>
            <a:bodyPr wrap="square">
              <a:spAutoFit/>
            </a:bodyPr>
            <a:lstStyle/>
            <a:p>
              <a:pPr algn="ctr"/>
              <a:r>
                <a:rPr lang="zh-CN" altLang="en-US" sz="1050" dirty="0" smtClean="0">
                  <a:solidFill>
                    <a:schemeClr val="bg1"/>
                  </a:solidFill>
                  <a:latin typeface="方正正黑简体" pitchFamily="2" charset="-122"/>
                  <a:ea typeface="方正正黑简体" pitchFamily="2" charset="-122"/>
                </a:rPr>
                <a:t>内容描述内容描述内容描述内容描述内容描述内容</a:t>
              </a:r>
              <a:r>
                <a:rPr lang="zh-CN" altLang="zh-CN" sz="1050" kern="100" dirty="0" smtClean="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rPr>
                <a:t>。</a:t>
              </a:r>
              <a:endParaRPr lang="zh-CN" altLang="zh-CN" sz="105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endParaRPr>
            </a:p>
          </p:txBody>
        </p:sp>
      </p:grpSp>
      <p:grpSp>
        <p:nvGrpSpPr>
          <p:cNvPr id="28" name="组合 27"/>
          <p:cNvGrpSpPr/>
          <p:nvPr/>
        </p:nvGrpSpPr>
        <p:grpSpPr>
          <a:xfrm>
            <a:off x="3718576" y="2117000"/>
            <a:ext cx="1745767" cy="1502897"/>
            <a:chOff x="4958101" y="2822663"/>
            <a:chExt cx="2327689" cy="2003860"/>
          </a:xfrm>
        </p:grpSpPr>
        <p:sp>
          <p:nvSpPr>
            <p:cNvPr id="29" name="文本框 28"/>
            <p:cNvSpPr txBox="1"/>
            <p:nvPr/>
          </p:nvSpPr>
          <p:spPr>
            <a:xfrm>
              <a:off x="5456244" y="2822663"/>
              <a:ext cx="1272142" cy="369332"/>
            </a:xfrm>
            <a:prstGeom prst="rect">
              <a:avLst/>
            </a:prstGeom>
            <a:noFill/>
          </p:spPr>
          <p:txBody>
            <a:bodyPr wrap="none" rtlCol="0">
              <a:spAutoFit/>
            </a:bodyPr>
            <a:lstStyle/>
            <a:p>
              <a:r>
                <a:rPr lang="zh-CN" altLang="en-US" sz="1200" dirty="0">
                  <a:solidFill>
                    <a:schemeClr val="bg1"/>
                  </a:solidFill>
                  <a:latin typeface="方正正中黑简体" panose="02000000000000000000" pitchFamily="2" charset="-122"/>
                  <a:ea typeface="方正正中黑简体" panose="02000000000000000000" pitchFamily="2" charset="-122"/>
                </a:rPr>
                <a:t>请输入标题</a:t>
              </a:r>
            </a:p>
          </p:txBody>
        </p:sp>
        <p:sp>
          <p:nvSpPr>
            <p:cNvPr id="30" name="矩形 29"/>
            <p:cNvSpPr/>
            <p:nvPr/>
          </p:nvSpPr>
          <p:spPr>
            <a:xfrm>
              <a:off x="4958101" y="3410753"/>
              <a:ext cx="2327689" cy="1415770"/>
            </a:xfrm>
            <a:prstGeom prst="rect">
              <a:avLst/>
            </a:prstGeom>
          </p:spPr>
          <p:txBody>
            <a:bodyPr wrap="square">
              <a:spAutoFit/>
            </a:bodyPr>
            <a:lstStyle/>
            <a:p>
              <a:pPr algn="ctr"/>
              <a:r>
                <a:rPr lang="zh-CN" altLang="en-US" sz="1050" dirty="0" smtClean="0">
                  <a:solidFill>
                    <a:schemeClr val="bg1"/>
                  </a:solidFill>
                  <a:latin typeface="方正正黑简体" pitchFamily="2" charset="-122"/>
                  <a:ea typeface="方正正黑简体" pitchFamily="2" charset="-122"/>
                </a:rPr>
                <a:t>内容描述内容描述内容描述内容描述内容描述内容内容描述内容描述内容描述内容描述内容描述内容内容描述内容描述内容描述内容描述内容描述内容</a:t>
              </a:r>
              <a:endParaRPr lang="zh-CN" altLang="zh-CN" sz="105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endParaRPr>
            </a:p>
          </p:txBody>
        </p:sp>
      </p:grpSp>
      <p:sp>
        <p:nvSpPr>
          <p:cNvPr id="31" name="矩形 30"/>
          <p:cNvSpPr/>
          <p:nvPr/>
        </p:nvSpPr>
        <p:spPr>
          <a:xfrm>
            <a:off x="7198142" y="2382552"/>
            <a:ext cx="1154093" cy="738664"/>
          </a:xfrm>
          <a:prstGeom prst="rect">
            <a:avLst/>
          </a:prstGeom>
        </p:spPr>
        <p:txBody>
          <a:bodyPr wrap="square">
            <a:spAutoFit/>
          </a:bodyPr>
          <a:lstStyle/>
          <a:p>
            <a:pPr algn="ctr"/>
            <a:r>
              <a:rPr lang="zh-CN" altLang="en-US" sz="1050" dirty="0" smtClean="0">
                <a:solidFill>
                  <a:srgbClr val="465766"/>
                </a:solidFill>
                <a:latin typeface="方正正黑简体" pitchFamily="2" charset="-122"/>
                <a:ea typeface="方正正黑简体" pitchFamily="2" charset="-122"/>
              </a:rPr>
              <a:t>内容描述内容描述内容描述内容描述内容描述内容</a:t>
            </a:r>
            <a:endParaRPr lang="zh-CN" altLang="zh-CN" sz="1050" kern="100" dirty="0">
              <a:latin typeface="方正兰亭细黑_GBK" panose="02000000000000000000" pitchFamily="2" charset="-122"/>
              <a:ea typeface="方正兰亭细黑_GBK" panose="02000000000000000000" pitchFamily="2" charset="-122"/>
              <a:cs typeface="Times New Roman" panose="02020603050405020304" pitchFamily="18" charset="0"/>
            </a:endParaRPr>
          </a:p>
        </p:txBody>
      </p:sp>
      <p:sp>
        <p:nvSpPr>
          <p:cNvPr id="32" name="矩形 31"/>
          <p:cNvSpPr/>
          <p:nvPr/>
        </p:nvSpPr>
        <p:spPr>
          <a:xfrm>
            <a:off x="5716111" y="3910758"/>
            <a:ext cx="952548" cy="646331"/>
          </a:xfrm>
          <a:prstGeom prst="rect">
            <a:avLst/>
          </a:prstGeom>
        </p:spPr>
        <p:txBody>
          <a:bodyPr wrap="square">
            <a:spAutoFit/>
          </a:bodyPr>
          <a:lstStyle/>
          <a:p>
            <a:pPr algn="ctr"/>
            <a:r>
              <a:rPr lang="zh-CN" altLang="en-US" sz="900" dirty="0" smtClean="0">
                <a:solidFill>
                  <a:srgbClr val="465766"/>
                </a:solidFill>
                <a:latin typeface="方正正黑简体" pitchFamily="2" charset="-122"/>
                <a:ea typeface="方正正黑简体" pitchFamily="2" charset="-122"/>
              </a:rPr>
              <a:t>内容描述内容描述内容描述内容描述内容描述内容</a:t>
            </a:r>
            <a:endParaRPr lang="zh-CN" altLang="zh-CN" sz="900" kern="100" dirty="0">
              <a:latin typeface="方正兰亭细黑_GBK" panose="02000000000000000000" pitchFamily="2" charset="-122"/>
              <a:ea typeface="方正兰亭细黑_GBK" panose="02000000000000000000" pitchFamily="2" charset="-122"/>
              <a:cs typeface="Times New Roman" panose="02020603050405020304" pitchFamily="18" charset="0"/>
            </a:endParaRPr>
          </a:p>
        </p:txBody>
      </p:sp>
      <p:sp>
        <p:nvSpPr>
          <p:cNvPr id="33" name="文本框 32"/>
          <p:cNvSpPr txBox="1"/>
          <p:nvPr/>
        </p:nvSpPr>
        <p:spPr>
          <a:xfrm>
            <a:off x="5965246" y="1648334"/>
            <a:ext cx="723275" cy="253916"/>
          </a:xfrm>
          <a:prstGeom prst="rect">
            <a:avLst/>
          </a:prstGeom>
          <a:noFill/>
        </p:spPr>
        <p:txBody>
          <a:bodyPr wrap="none" rtlCol="0">
            <a:spAutoFit/>
          </a:bodyPr>
          <a:lstStyle/>
          <a:p>
            <a:r>
              <a:rPr lang="zh-CN" altLang="en-US" sz="1050" dirty="0" smtClean="0">
                <a:solidFill>
                  <a:srgbClr val="465766"/>
                </a:solidFill>
                <a:latin typeface="方正正黑简体" pitchFamily="2" charset="-122"/>
                <a:ea typeface="方正正黑简体" pitchFamily="2" charset="-122"/>
              </a:rPr>
              <a:t>内容描述</a:t>
            </a:r>
            <a:endParaRPr lang="zh-CN" altLang="en-US" sz="1050" dirty="0">
              <a:latin typeface="方正兰亭细黑_GBK" panose="02000000000000000000" pitchFamily="2" charset="-122"/>
              <a:ea typeface="方正兰亭细黑_GBK" panose="02000000000000000000" pitchFamily="2" charset="-122"/>
            </a:endParaRPr>
          </a:p>
        </p:txBody>
      </p:sp>
      <p:grpSp>
        <p:nvGrpSpPr>
          <p:cNvPr id="34" name="组合 33"/>
          <p:cNvGrpSpPr/>
          <p:nvPr/>
        </p:nvGrpSpPr>
        <p:grpSpPr>
          <a:xfrm>
            <a:off x="5611416" y="3016790"/>
            <a:ext cx="1571024" cy="655576"/>
            <a:chOff x="7481888" y="4022393"/>
            <a:chExt cx="2094698" cy="874102"/>
          </a:xfrm>
        </p:grpSpPr>
        <p:cxnSp>
          <p:nvCxnSpPr>
            <p:cNvPr id="35" name="直接连接符 34"/>
            <p:cNvCxnSpPr/>
            <p:nvPr/>
          </p:nvCxnSpPr>
          <p:spPr>
            <a:xfrm>
              <a:off x="7481888" y="4022393"/>
              <a:ext cx="1352550" cy="473407"/>
            </a:xfrm>
            <a:prstGeom prst="line">
              <a:avLst/>
            </a:prstGeom>
            <a:ln w="25400" cmpd="sng">
              <a:solidFill>
                <a:srgbClr val="1570C1"/>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8917816" y="4342497"/>
              <a:ext cx="658770" cy="553998"/>
            </a:xfrm>
            <a:prstGeom prst="rect">
              <a:avLst/>
            </a:prstGeom>
            <a:noFill/>
            <a:ln>
              <a:noFill/>
            </a:ln>
          </p:spPr>
          <p:txBody>
            <a:bodyPr wrap="square" rtlCol="0">
              <a:spAutoFit/>
            </a:bodyPr>
            <a:lstStyle/>
            <a:p>
              <a:r>
                <a:rPr lang="zh-CN" altLang="en-US" sz="1050" dirty="0" smtClean="0">
                  <a:solidFill>
                    <a:srgbClr val="465766"/>
                  </a:solidFill>
                  <a:latin typeface="方正正黑简体" pitchFamily="2" charset="-122"/>
                  <a:ea typeface="方正正黑简体" pitchFamily="2" charset="-122"/>
                </a:rPr>
                <a:t>内容描述</a:t>
              </a:r>
              <a:endParaRPr lang="zh-CN" altLang="en-US" sz="1050" dirty="0">
                <a:latin typeface="方正兰亭细黑_GBK" panose="02000000000000000000" pitchFamily="2" charset="-122"/>
                <a:ea typeface="方正兰亭细黑_GBK" panose="02000000000000000000" pitchFamily="2" charset="-122"/>
              </a:endParaRPr>
            </a:p>
          </p:txBody>
        </p:sp>
      </p:grpSp>
      <p:grpSp>
        <p:nvGrpSpPr>
          <p:cNvPr id="37" name="组合 36"/>
          <p:cNvGrpSpPr/>
          <p:nvPr/>
        </p:nvGrpSpPr>
        <p:grpSpPr>
          <a:xfrm>
            <a:off x="1886481" y="1376715"/>
            <a:ext cx="1194845" cy="813586"/>
            <a:chOff x="2515308" y="1835618"/>
            <a:chExt cx="1593126" cy="1084781"/>
          </a:xfrm>
        </p:grpSpPr>
        <p:sp>
          <p:nvSpPr>
            <p:cNvPr id="38" name="文本框 37"/>
            <p:cNvSpPr txBox="1"/>
            <p:nvPr/>
          </p:nvSpPr>
          <p:spPr>
            <a:xfrm>
              <a:off x="2706577" y="1835618"/>
              <a:ext cx="1272142" cy="369332"/>
            </a:xfrm>
            <a:prstGeom prst="rect">
              <a:avLst/>
            </a:prstGeom>
            <a:noFill/>
          </p:spPr>
          <p:txBody>
            <a:bodyPr wrap="none" rtlCol="0">
              <a:spAutoFit/>
            </a:bodyPr>
            <a:lstStyle/>
            <a:p>
              <a:r>
                <a:rPr lang="zh-CN" altLang="en-US" sz="1200" dirty="0">
                  <a:solidFill>
                    <a:schemeClr val="bg1"/>
                  </a:solidFill>
                  <a:latin typeface="方正正中黑简体" panose="02000000000000000000" pitchFamily="2" charset="-122"/>
                  <a:ea typeface="方正正中黑简体" panose="02000000000000000000" pitchFamily="2" charset="-122"/>
                </a:rPr>
                <a:t>请输入标题</a:t>
              </a:r>
            </a:p>
          </p:txBody>
        </p:sp>
        <p:sp>
          <p:nvSpPr>
            <p:cNvPr id="39" name="矩形 38"/>
            <p:cNvSpPr/>
            <p:nvPr/>
          </p:nvSpPr>
          <p:spPr>
            <a:xfrm>
              <a:off x="2515308" y="2243291"/>
              <a:ext cx="1593126" cy="677108"/>
            </a:xfrm>
            <a:prstGeom prst="rect">
              <a:avLst/>
            </a:prstGeom>
          </p:spPr>
          <p:txBody>
            <a:bodyPr wrap="square">
              <a:spAutoFit/>
            </a:bodyPr>
            <a:lstStyle/>
            <a:p>
              <a:pPr algn="ctr"/>
              <a:r>
                <a:rPr lang="zh-CN" altLang="en-US" sz="900" dirty="0" smtClean="0">
                  <a:solidFill>
                    <a:schemeClr val="bg1"/>
                  </a:solidFill>
                  <a:latin typeface="方正正黑简体" pitchFamily="2" charset="-122"/>
                  <a:ea typeface="方正正黑简体" pitchFamily="2" charset="-122"/>
                </a:rPr>
                <a:t>内容描述内容描述内容描述内容描述内容描述内容</a:t>
              </a:r>
              <a:endParaRPr lang="zh-CN" altLang="zh-CN" sz="900" kern="100" dirty="0">
                <a:solidFill>
                  <a:schemeClr val="bg1"/>
                </a:solidFill>
                <a:latin typeface="方正兰亭细黑_GBK" panose="02000000000000000000" pitchFamily="2" charset="-122"/>
                <a:ea typeface="方正兰亭细黑_GBK" panose="02000000000000000000" pitchFamily="2" charset="-122"/>
                <a:cs typeface="Times New Roman" panose="02020603050405020304" pitchFamily="18" charset="0"/>
              </a:endParaRPr>
            </a:p>
          </p:txBody>
        </p:sp>
      </p:grpSp>
    </p:spTree>
    <p:extLst>
      <p:ext uri="{BB962C8B-B14F-4D97-AF65-F5344CB8AC3E}">
        <p14:creationId xmlns:p14="http://schemas.microsoft.com/office/powerpoint/2010/main" val="412098521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500"/>
                                        <p:tgtEl>
                                          <p:spTgt spid="10"/>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heel(1)">
                                      <p:cBhvr>
                                        <p:cTn id="10" dur="500"/>
                                        <p:tgtEl>
                                          <p:spTgt spid="11"/>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heel(1)">
                                      <p:cBhvr>
                                        <p:cTn id="13" dur="500"/>
                                        <p:tgtEl>
                                          <p:spTgt spid="12"/>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heel(1)">
                                      <p:cBhvr>
                                        <p:cTn id="16" dur="500"/>
                                        <p:tgtEl>
                                          <p:spTgt spid="24"/>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heel(1)">
                                      <p:cBhvr>
                                        <p:cTn id="19" dur="500"/>
                                        <p:tgtEl>
                                          <p:spTgt spid="23"/>
                                        </p:tgtEl>
                                      </p:cBhvr>
                                    </p:animEffect>
                                  </p:childTnLst>
                                </p:cTn>
                              </p:par>
                              <p:par>
                                <p:cTn id="20" presetID="21" presetClass="entr" presetSubtype="1"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heel(1)">
                                      <p:cBhvr>
                                        <p:cTn id="22" dur="500"/>
                                        <p:tgtEl>
                                          <p:spTgt spid="25"/>
                                        </p:tgtEl>
                                      </p:cBhvr>
                                    </p:animEffect>
                                  </p:childTnLst>
                                </p:cTn>
                              </p:par>
                              <p:par>
                                <p:cTn id="23" presetID="21" presetClass="entr" presetSubtype="1" fill="hold"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heel(1)">
                                      <p:cBhvr>
                                        <p:cTn id="25" dur="500"/>
                                        <p:tgtEl>
                                          <p:spTgt spid="28"/>
                                        </p:tgtEl>
                                      </p:cBhvr>
                                    </p:animEffect>
                                  </p:childTnLst>
                                </p:cTn>
                              </p:par>
                              <p:par>
                                <p:cTn id="26" presetID="21" presetClass="entr" presetSubtype="1" fill="hold" nodeType="with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wheel(1)">
                                      <p:cBhvr>
                                        <p:cTn id="28" dur="500"/>
                                        <p:tgtEl>
                                          <p:spTgt spid="37"/>
                                        </p:tgtEl>
                                      </p:cBhvr>
                                    </p:animEffect>
                                  </p:childTnLst>
                                </p:cTn>
                              </p:par>
                            </p:childTnLst>
                          </p:cTn>
                        </p:par>
                        <p:par>
                          <p:cTn id="29" fill="hold">
                            <p:stCondLst>
                              <p:cond delay="500"/>
                            </p:stCondLst>
                            <p:childTnLst>
                              <p:par>
                                <p:cTn id="30" presetID="21" presetClass="entr" presetSubtype="1"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heel(1)">
                                      <p:cBhvr>
                                        <p:cTn id="32" dur="500"/>
                                        <p:tgtEl>
                                          <p:spTgt spid="14"/>
                                        </p:tgtEl>
                                      </p:cBhvr>
                                    </p:animEffect>
                                  </p:childTnLst>
                                </p:cTn>
                              </p:par>
                              <p:par>
                                <p:cTn id="33" presetID="21" presetClass="entr" presetSubtype="1"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heel(1)">
                                      <p:cBhvr>
                                        <p:cTn id="35" dur="500"/>
                                        <p:tgtEl>
                                          <p:spTgt spid="17"/>
                                        </p:tgtEl>
                                      </p:cBhvr>
                                    </p:animEffect>
                                  </p:childTnLst>
                                </p:cTn>
                              </p:par>
                              <p:par>
                                <p:cTn id="36" presetID="21" presetClass="entr" presetSubtype="1" fill="hold"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heel(1)">
                                      <p:cBhvr>
                                        <p:cTn id="38" dur="500"/>
                                        <p:tgtEl>
                                          <p:spTgt spid="20"/>
                                        </p:tgtEl>
                                      </p:cBhvr>
                                    </p:animEffect>
                                  </p:childTnLst>
                                </p:cTn>
                              </p:par>
                              <p:par>
                                <p:cTn id="39" presetID="21" presetClass="entr" presetSubtype="1"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heel(1)">
                                      <p:cBhvr>
                                        <p:cTn id="41" dur="500"/>
                                        <p:tgtEl>
                                          <p:spTgt spid="13"/>
                                        </p:tgtEl>
                                      </p:cBhvr>
                                    </p:animEffect>
                                  </p:childTnLst>
                                </p:cTn>
                              </p:par>
                              <p:par>
                                <p:cTn id="42" presetID="21" presetClass="entr" presetSubtype="1" fill="hold" grpId="0" nodeType="with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wheel(1)">
                                      <p:cBhvr>
                                        <p:cTn id="44" dur="500"/>
                                        <p:tgtEl>
                                          <p:spTgt spid="31"/>
                                        </p:tgtEl>
                                      </p:cBhvr>
                                    </p:animEffect>
                                  </p:childTnLst>
                                </p:cTn>
                              </p:par>
                              <p:par>
                                <p:cTn id="45" presetID="21" presetClass="entr" presetSubtype="1"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heel(1)">
                                      <p:cBhvr>
                                        <p:cTn id="47" dur="500"/>
                                        <p:tgtEl>
                                          <p:spTgt spid="32"/>
                                        </p:tgtEl>
                                      </p:cBhvr>
                                    </p:animEffect>
                                  </p:childTnLst>
                                </p:cTn>
                              </p:par>
                              <p:par>
                                <p:cTn id="48" presetID="21" presetClass="entr" presetSubtype="1" fill="hold" grpId="0"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heel(1)">
                                      <p:cBhvr>
                                        <p:cTn id="50" dur="500"/>
                                        <p:tgtEl>
                                          <p:spTgt spid="33"/>
                                        </p:tgtEl>
                                      </p:cBhvr>
                                    </p:animEffect>
                                  </p:childTnLst>
                                </p:cTn>
                              </p:par>
                              <p:par>
                                <p:cTn id="51" presetID="21" presetClass="entr" presetSubtype="1" fill="hold" nodeType="with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wheel(1)">
                                      <p:cBhvr>
                                        <p:cTn id="53" dur="500"/>
                                        <p:tgtEl>
                                          <p:spTgt spid="34"/>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xit" presetSubtype="4" fill="hold" grpId="1" nodeType="clickEffect">
                                  <p:stCondLst>
                                    <p:cond delay="0"/>
                                  </p:stCondLst>
                                  <p:childTnLst>
                                    <p:anim calcmode="lin" valueType="num">
                                      <p:cBhvr additive="base">
                                        <p:cTn id="57" dur="500"/>
                                        <p:tgtEl>
                                          <p:spTgt spid="10"/>
                                        </p:tgtEl>
                                        <p:attrNameLst>
                                          <p:attrName>ppt_x</p:attrName>
                                        </p:attrNameLst>
                                      </p:cBhvr>
                                      <p:tavLst>
                                        <p:tav tm="0">
                                          <p:val>
                                            <p:strVal val="ppt_x"/>
                                          </p:val>
                                        </p:tav>
                                        <p:tav tm="100000">
                                          <p:val>
                                            <p:strVal val="ppt_x"/>
                                          </p:val>
                                        </p:tav>
                                      </p:tavLst>
                                    </p:anim>
                                    <p:anim calcmode="lin" valueType="num">
                                      <p:cBhvr additive="base">
                                        <p:cTn id="58" dur="500"/>
                                        <p:tgtEl>
                                          <p:spTgt spid="10"/>
                                        </p:tgtEl>
                                        <p:attrNameLst>
                                          <p:attrName>ppt_y</p:attrName>
                                        </p:attrNameLst>
                                      </p:cBhvr>
                                      <p:tavLst>
                                        <p:tav tm="0">
                                          <p:val>
                                            <p:strVal val="ppt_y"/>
                                          </p:val>
                                        </p:tav>
                                        <p:tav tm="100000">
                                          <p:val>
                                            <p:strVal val="1+ppt_h/2"/>
                                          </p:val>
                                        </p:tav>
                                      </p:tavLst>
                                    </p:anim>
                                    <p:set>
                                      <p:cBhvr>
                                        <p:cTn id="59" dur="1" fill="hold">
                                          <p:stCondLst>
                                            <p:cond delay="499"/>
                                          </p:stCondLst>
                                        </p:cTn>
                                        <p:tgtEl>
                                          <p:spTgt spid="10"/>
                                        </p:tgtEl>
                                        <p:attrNameLst>
                                          <p:attrName>style.visibility</p:attrName>
                                        </p:attrNameLst>
                                      </p:cBhvr>
                                      <p:to>
                                        <p:strVal val="hidden"/>
                                      </p:to>
                                    </p:set>
                                  </p:childTnLst>
                                </p:cTn>
                              </p:par>
                              <p:par>
                                <p:cTn id="60" presetID="2" presetClass="exit" presetSubtype="4" fill="hold" grpId="1" nodeType="withEffect">
                                  <p:stCondLst>
                                    <p:cond delay="0"/>
                                  </p:stCondLst>
                                  <p:childTnLst>
                                    <p:anim calcmode="lin" valueType="num">
                                      <p:cBhvr additive="base">
                                        <p:cTn id="61" dur="500"/>
                                        <p:tgtEl>
                                          <p:spTgt spid="11"/>
                                        </p:tgtEl>
                                        <p:attrNameLst>
                                          <p:attrName>ppt_x</p:attrName>
                                        </p:attrNameLst>
                                      </p:cBhvr>
                                      <p:tavLst>
                                        <p:tav tm="0">
                                          <p:val>
                                            <p:strVal val="ppt_x"/>
                                          </p:val>
                                        </p:tav>
                                        <p:tav tm="100000">
                                          <p:val>
                                            <p:strVal val="ppt_x"/>
                                          </p:val>
                                        </p:tav>
                                      </p:tavLst>
                                    </p:anim>
                                    <p:anim calcmode="lin" valueType="num">
                                      <p:cBhvr additive="base">
                                        <p:cTn id="62" dur="500"/>
                                        <p:tgtEl>
                                          <p:spTgt spid="11"/>
                                        </p:tgtEl>
                                        <p:attrNameLst>
                                          <p:attrName>ppt_y</p:attrName>
                                        </p:attrNameLst>
                                      </p:cBhvr>
                                      <p:tavLst>
                                        <p:tav tm="0">
                                          <p:val>
                                            <p:strVal val="ppt_y"/>
                                          </p:val>
                                        </p:tav>
                                        <p:tav tm="100000">
                                          <p:val>
                                            <p:strVal val="1+ppt_h/2"/>
                                          </p:val>
                                        </p:tav>
                                      </p:tavLst>
                                    </p:anim>
                                    <p:set>
                                      <p:cBhvr>
                                        <p:cTn id="63" dur="1" fill="hold">
                                          <p:stCondLst>
                                            <p:cond delay="499"/>
                                          </p:stCondLst>
                                        </p:cTn>
                                        <p:tgtEl>
                                          <p:spTgt spid="11"/>
                                        </p:tgtEl>
                                        <p:attrNameLst>
                                          <p:attrName>style.visibility</p:attrName>
                                        </p:attrNameLst>
                                      </p:cBhvr>
                                      <p:to>
                                        <p:strVal val="hidden"/>
                                      </p:to>
                                    </p:set>
                                  </p:childTnLst>
                                </p:cTn>
                              </p:par>
                              <p:par>
                                <p:cTn id="64" presetID="2" presetClass="exit" presetSubtype="4" fill="hold" grpId="1" nodeType="withEffect">
                                  <p:stCondLst>
                                    <p:cond delay="0"/>
                                  </p:stCondLst>
                                  <p:childTnLst>
                                    <p:anim calcmode="lin" valueType="num">
                                      <p:cBhvr additive="base">
                                        <p:cTn id="65" dur="500"/>
                                        <p:tgtEl>
                                          <p:spTgt spid="12"/>
                                        </p:tgtEl>
                                        <p:attrNameLst>
                                          <p:attrName>ppt_x</p:attrName>
                                        </p:attrNameLst>
                                      </p:cBhvr>
                                      <p:tavLst>
                                        <p:tav tm="0">
                                          <p:val>
                                            <p:strVal val="ppt_x"/>
                                          </p:val>
                                        </p:tav>
                                        <p:tav tm="100000">
                                          <p:val>
                                            <p:strVal val="ppt_x"/>
                                          </p:val>
                                        </p:tav>
                                      </p:tavLst>
                                    </p:anim>
                                    <p:anim calcmode="lin" valueType="num">
                                      <p:cBhvr additive="base">
                                        <p:cTn id="66" dur="500"/>
                                        <p:tgtEl>
                                          <p:spTgt spid="12"/>
                                        </p:tgtEl>
                                        <p:attrNameLst>
                                          <p:attrName>ppt_y</p:attrName>
                                        </p:attrNameLst>
                                      </p:cBhvr>
                                      <p:tavLst>
                                        <p:tav tm="0">
                                          <p:val>
                                            <p:strVal val="ppt_y"/>
                                          </p:val>
                                        </p:tav>
                                        <p:tav tm="100000">
                                          <p:val>
                                            <p:strVal val="1+ppt_h/2"/>
                                          </p:val>
                                        </p:tav>
                                      </p:tavLst>
                                    </p:anim>
                                    <p:set>
                                      <p:cBhvr>
                                        <p:cTn id="67" dur="1" fill="hold">
                                          <p:stCondLst>
                                            <p:cond delay="499"/>
                                          </p:stCondLst>
                                        </p:cTn>
                                        <p:tgtEl>
                                          <p:spTgt spid="12"/>
                                        </p:tgtEl>
                                        <p:attrNameLst>
                                          <p:attrName>style.visibility</p:attrName>
                                        </p:attrNameLst>
                                      </p:cBhvr>
                                      <p:to>
                                        <p:strVal val="hidden"/>
                                      </p:to>
                                    </p:set>
                                  </p:childTnLst>
                                </p:cTn>
                              </p:par>
                              <p:par>
                                <p:cTn id="68" presetID="2" presetClass="exit" presetSubtype="4" fill="hold" grpId="1" nodeType="withEffect">
                                  <p:stCondLst>
                                    <p:cond delay="0"/>
                                  </p:stCondLst>
                                  <p:childTnLst>
                                    <p:anim calcmode="lin" valueType="num">
                                      <p:cBhvr additive="base">
                                        <p:cTn id="69" dur="500"/>
                                        <p:tgtEl>
                                          <p:spTgt spid="13"/>
                                        </p:tgtEl>
                                        <p:attrNameLst>
                                          <p:attrName>ppt_x</p:attrName>
                                        </p:attrNameLst>
                                      </p:cBhvr>
                                      <p:tavLst>
                                        <p:tav tm="0">
                                          <p:val>
                                            <p:strVal val="ppt_x"/>
                                          </p:val>
                                        </p:tav>
                                        <p:tav tm="100000">
                                          <p:val>
                                            <p:strVal val="ppt_x"/>
                                          </p:val>
                                        </p:tav>
                                      </p:tavLst>
                                    </p:anim>
                                    <p:anim calcmode="lin" valueType="num">
                                      <p:cBhvr additive="base">
                                        <p:cTn id="70" dur="500"/>
                                        <p:tgtEl>
                                          <p:spTgt spid="13"/>
                                        </p:tgtEl>
                                        <p:attrNameLst>
                                          <p:attrName>ppt_y</p:attrName>
                                        </p:attrNameLst>
                                      </p:cBhvr>
                                      <p:tavLst>
                                        <p:tav tm="0">
                                          <p:val>
                                            <p:strVal val="ppt_y"/>
                                          </p:val>
                                        </p:tav>
                                        <p:tav tm="100000">
                                          <p:val>
                                            <p:strVal val="1+ppt_h/2"/>
                                          </p:val>
                                        </p:tav>
                                      </p:tavLst>
                                    </p:anim>
                                    <p:set>
                                      <p:cBhvr>
                                        <p:cTn id="71" dur="1" fill="hold">
                                          <p:stCondLst>
                                            <p:cond delay="499"/>
                                          </p:stCondLst>
                                        </p:cTn>
                                        <p:tgtEl>
                                          <p:spTgt spid="13"/>
                                        </p:tgtEl>
                                        <p:attrNameLst>
                                          <p:attrName>style.visibility</p:attrName>
                                        </p:attrNameLst>
                                      </p:cBhvr>
                                      <p:to>
                                        <p:strVal val="hidden"/>
                                      </p:to>
                                    </p:set>
                                  </p:childTnLst>
                                </p:cTn>
                              </p:par>
                              <p:par>
                                <p:cTn id="72" presetID="2" presetClass="exit" presetSubtype="4" fill="hold" nodeType="withEffect">
                                  <p:stCondLst>
                                    <p:cond delay="0"/>
                                  </p:stCondLst>
                                  <p:childTnLst>
                                    <p:anim calcmode="lin" valueType="num">
                                      <p:cBhvr additive="base">
                                        <p:cTn id="73" dur="500"/>
                                        <p:tgtEl>
                                          <p:spTgt spid="14"/>
                                        </p:tgtEl>
                                        <p:attrNameLst>
                                          <p:attrName>ppt_x</p:attrName>
                                        </p:attrNameLst>
                                      </p:cBhvr>
                                      <p:tavLst>
                                        <p:tav tm="0">
                                          <p:val>
                                            <p:strVal val="ppt_x"/>
                                          </p:val>
                                        </p:tav>
                                        <p:tav tm="100000">
                                          <p:val>
                                            <p:strVal val="ppt_x"/>
                                          </p:val>
                                        </p:tav>
                                      </p:tavLst>
                                    </p:anim>
                                    <p:anim calcmode="lin" valueType="num">
                                      <p:cBhvr additive="base">
                                        <p:cTn id="74" dur="500"/>
                                        <p:tgtEl>
                                          <p:spTgt spid="14"/>
                                        </p:tgtEl>
                                        <p:attrNameLst>
                                          <p:attrName>ppt_y</p:attrName>
                                        </p:attrNameLst>
                                      </p:cBhvr>
                                      <p:tavLst>
                                        <p:tav tm="0">
                                          <p:val>
                                            <p:strVal val="ppt_y"/>
                                          </p:val>
                                        </p:tav>
                                        <p:tav tm="100000">
                                          <p:val>
                                            <p:strVal val="1+ppt_h/2"/>
                                          </p:val>
                                        </p:tav>
                                      </p:tavLst>
                                    </p:anim>
                                    <p:set>
                                      <p:cBhvr>
                                        <p:cTn id="75" dur="1" fill="hold">
                                          <p:stCondLst>
                                            <p:cond delay="499"/>
                                          </p:stCondLst>
                                        </p:cTn>
                                        <p:tgtEl>
                                          <p:spTgt spid="14"/>
                                        </p:tgtEl>
                                        <p:attrNameLst>
                                          <p:attrName>style.visibility</p:attrName>
                                        </p:attrNameLst>
                                      </p:cBhvr>
                                      <p:to>
                                        <p:strVal val="hidden"/>
                                      </p:to>
                                    </p:set>
                                  </p:childTnLst>
                                </p:cTn>
                              </p:par>
                              <p:par>
                                <p:cTn id="76" presetID="2" presetClass="exit" presetSubtype="4" fill="hold" nodeType="withEffect">
                                  <p:stCondLst>
                                    <p:cond delay="0"/>
                                  </p:stCondLst>
                                  <p:childTnLst>
                                    <p:anim calcmode="lin" valueType="num">
                                      <p:cBhvr additive="base">
                                        <p:cTn id="77" dur="500"/>
                                        <p:tgtEl>
                                          <p:spTgt spid="17"/>
                                        </p:tgtEl>
                                        <p:attrNameLst>
                                          <p:attrName>ppt_x</p:attrName>
                                        </p:attrNameLst>
                                      </p:cBhvr>
                                      <p:tavLst>
                                        <p:tav tm="0">
                                          <p:val>
                                            <p:strVal val="ppt_x"/>
                                          </p:val>
                                        </p:tav>
                                        <p:tav tm="100000">
                                          <p:val>
                                            <p:strVal val="ppt_x"/>
                                          </p:val>
                                        </p:tav>
                                      </p:tavLst>
                                    </p:anim>
                                    <p:anim calcmode="lin" valueType="num">
                                      <p:cBhvr additive="base">
                                        <p:cTn id="78" dur="500"/>
                                        <p:tgtEl>
                                          <p:spTgt spid="17"/>
                                        </p:tgtEl>
                                        <p:attrNameLst>
                                          <p:attrName>ppt_y</p:attrName>
                                        </p:attrNameLst>
                                      </p:cBhvr>
                                      <p:tavLst>
                                        <p:tav tm="0">
                                          <p:val>
                                            <p:strVal val="ppt_y"/>
                                          </p:val>
                                        </p:tav>
                                        <p:tav tm="100000">
                                          <p:val>
                                            <p:strVal val="1+ppt_h/2"/>
                                          </p:val>
                                        </p:tav>
                                      </p:tavLst>
                                    </p:anim>
                                    <p:set>
                                      <p:cBhvr>
                                        <p:cTn id="79" dur="1" fill="hold">
                                          <p:stCondLst>
                                            <p:cond delay="499"/>
                                          </p:stCondLst>
                                        </p:cTn>
                                        <p:tgtEl>
                                          <p:spTgt spid="17"/>
                                        </p:tgtEl>
                                        <p:attrNameLst>
                                          <p:attrName>style.visibility</p:attrName>
                                        </p:attrNameLst>
                                      </p:cBhvr>
                                      <p:to>
                                        <p:strVal val="hidden"/>
                                      </p:to>
                                    </p:set>
                                  </p:childTnLst>
                                </p:cTn>
                              </p:par>
                              <p:par>
                                <p:cTn id="80" presetID="2" presetClass="exit" presetSubtype="4" fill="hold" nodeType="withEffect">
                                  <p:stCondLst>
                                    <p:cond delay="0"/>
                                  </p:stCondLst>
                                  <p:childTnLst>
                                    <p:anim calcmode="lin" valueType="num">
                                      <p:cBhvr additive="base">
                                        <p:cTn id="81" dur="500"/>
                                        <p:tgtEl>
                                          <p:spTgt spid="20"/>
                                        </p:tgtEl>
                                        <p:attrNameLst>
                                          <p:attrName>ppt_x</p:attrName>
                                        </p:attrNameLst>
                                      </p:cBhvr>
                                      <p:tavLst>
                                        <p:tav tm="0">
                                          <p:val>
                                            <p:strVal val="ppt_x"/>
                                          </p:val>
                                        </p:tav>
                                        <p:tav tm="100000">
                                          <p:val>
                                            <p:strVal val="ppt_x"/>
                                          </p:val>
                                        </p:tav>
                                      </p:tavLst>
                                    </p:anim>
                                    <p:anim calcmode="lin" valueType="num">
                                      <p:cBhvr additive="base">
                                        <p:cTn id="82" dur="500"/>
                                        <p:tgtEl>
                                          <p:spTgt spid="20"/>
                                        </p:tgtEl>
                                        <p:attrNameLst>
                                          <p:attrName>ppt_y</p:attrName>
                                        </p:attrNameLst>
                                      </p:cBhvr>
                                      <p:tavLst>
                                        <p:tav tm="0">
                                          <p:val>
                                            <p:strVal val="ppt_y"/>
                                          </p:val>
                                        </p:tav>
                                        <p:tav tm="100000">
                                          <p:val>
                                            <p:strVal val="1+ppt_h/2"/>
                                          </p:val>
                                        </p:tav>
                                      </p:tavLst>
                                    </p:anim>
                                    <p:set>
                                      <p:cBhvr>
                                        <p:cTn id="83" dur="1" fill="hold">
                                          <p:stCondLst>
                                            <p:cond delay="499"/>
                                          </p:stCondLst>
                                        </p:cTn>
                                        <p:tgtEl>
                                          <p:spTgt spid="20"/>
                                        </p:tgtEl>
                                        <p:attrNameLst>
                                          <p:attrName>style.visibility</p:attrName>
                                        </p:attrNameLst>
                                      </p:cBhvr>
                                      <p:to>
                                        <p:strVal val="hidden"/>
                                      </p:to>
                                    </p:set>
                                  </p:childTnLst>
                                </p:cTn>
                              </p:par>
                              <p:par>
                                <p:cTn id="84" presetID="2" presetClass="exit" presetSubtype="4" fill="hold" grpId="1" nodeType="withEffect">
                                  <p:stCondLst>
                                    <p:cond delay="0"/>
                                  </p:stCondLst>
                                  <p:childTnLst>
                                    <p:anim calcmode="lin" valueType="num">
                                      <p:cBhvr additive="base">
                                        <p:cTn id="85" dur="500"/>
                                        <p:tgtEl>
                                          <p:spTgt spid="23"/>
                                        </p:tgtEl>
                                        <p:attrNameLst>
                                          <p:attrName>ppt_x</p:attrName>
                                        </p:attrNameLst>
                                      </p:cBhvr>
                                      <p:tavLst>
                                        <p:tav tm="0">
                                          <p:val>
                                            <p:strVal val="ppt_x"/>
                                          </p:val>
                                        </p:tav>
                                        <p:tav tm="100000">
                                          <p:val>
                                            <p:strVal val="ppt_x"/>
                                          </p:val>
                                        </p:tav>
                                      </p:tavLst>
                                    </p:anim>
                                    <p:anim calcmode="lin" valueType="num">
                                      <p:cBhvr additive="base">
                                        <p:cTn id="86" dur="500"/>
                                        <p:tgtEl>
                                          <p:spTgt spid="23"/>
                                        </p:tgtEl>
                                        <p:attrNameLst>
                                          <p:attrName>ppt_y</p:attrName>
                                        </p:attrNameLst>
                                      </p:cBhvr>
                                      <p:tavLst>
                                        <p:tav tm="0">
                                          <p:val>
                                            <p:strVal val="ppt_y"/>
                                          </p:val>
                                        </p:tav>
                                        <p:tav tm="100000">
                                          <p:val>
                                            <p:strVal val="1+ppt_h/2"/>
                                          </p:val>
                                        </p:tav>
                                      </p:tavLst>
                                    </p:anim>
                                    <p:set>
                                      <p:cBhvr>
                                        <p:cTn id="87" dur="1" fill="hold">
                                          <p:stCondLst>
                                            <p:cond delay="499"/>
                                          </p:stCondLst>
                                        </p:cTn>
                                        <p:tgtEl>
                                          <p:spTgt spid="23"/>
                                        </p:tgtEl>
                                        <p:attrNameLst>
                                          <p:attrName>style.visibility</p:attrName>
                                        </p:attrNameLst>
                                      </p:cBhvr>
                                      <p:to>
                                        <p:strVal val="hidden"/>
                                      </p:to>
                                    </p:set>
                                  </p:childTnLst>
                                </p:cTn>
                              </p:par>
                              <p:par>
                                <p:cTn id="88" presetID="2" presetClass="exit" presetSubtype="4" fill="hold" grpId="1" nodeType="withEffect">
                                  <p:stCondLst>
                                    <p:cond delay="0"/>
                                  </p:stCondLst>
                                  <p:childTnLst>
                                    <p:anim calcmode="lin" valueType="num">
                                      <p:cBhvr additive="base">
                                        <p:cTn id="89" dur="500"/>
                                        <p:tgtEl>
                                          <p:spTgt spid="24"/>
                                        </p:tgtEl>
                                        <p:attrNameLst>
                                          <p:attrName>ppt_x</p:attrName>
                                        </p:attrNameLst>
                                      </p:cBhvr>
                                      <p:tavLst>
                                        <p:tav tm="0">
                                          <p:val>
                                            <p:strVal val="ppt_x"/>
                                          </p:val>
                                        </p:tav>
                                        <p:tav tm="100000">
                                          <p:val>
                                            <p:strVal val="ppt_x"/>
                                          </p:val>
                                        </p:tav>
                                      </p:tavLst>
                                    </p:anim>
                                    <p:anim calcmode="lin" valueType="num">
                                      <p:cBhvr additive="base">
                                        <p:cTn id="90" dur="500"/>
                                        <p:tgtEl>
                                          <p:spTgt spid="24"/>
                                        </p:tgtEl>
                                        <p:attrNameLst>
                                          <p:attrName>ppt_y</p:attrName>
                                        </p:attrNameLst>
                                      </p:cBhvr>
                                      <p:tavLst>
                                        <p:tav tm="0">
                                          <p:val>
                                            <p:strVal val="ppt_y"/>
                                          </p:val>
                                        </p:tav>
                                        <p:tav tm="100000">
                                          <p:val>
                                            <p:strVal val="1+ppt_h/2"/>
                                          </p:val>
                                        </p:tav>
                                      </p:tavLst>
                                    </p:anim>
                                    <p:set>
                                      <p:cBhvr>
                                        <p:cTn id="91" dur="1" fill="hold">
                                          <p:stCondLst>
                                            <p:cond delay="499"/>
                                          </p:stCondLst>
                                        </p:cTn>
                                        <p:tgtEl>
                                          <p:spTgt spid="24"/>
                                        </p:tgtEl>
                                        <p:attrNameLst>
                                          <p:attrName>style.visibility</p:attrName>
                                        </p:attrNameLst>
                                      </p:cBhvr>
                                      <p:to>
                                        <p:strVal val="hidden"/>
                                      </p:to>
                                    </p:set>
                                  </p:childTnLst>
                                </p:cTn>
                              </p:par>
                              <p:par>
                                <p:cTn id="92" presetID="2" presetClass="exit" presetSubtype="4" fill="hold" nodeType="withEffect">
                                  <p:stCondLst>
                                    <p:cond delay="0"/>
                                  </p:stCondLst>
                                  <p:childTnLst>
                                    <p:anim calcmode="lin" valueType="num">
                                      <p:cBhvr additive="base">
                                        <p:cTn id="93" dur="500"/>
                                        <p:tgtEl>
                                          <p:spTgt spid="25"/>
                                        </p:tgtEl>
                                        <p:attrNameLst>
                                          <p:attrName>ppt_x</p:attrName>
                                        </p:attrNameLst>
                                      </p:cBhvr>
                                      <p:tavLst>
                                        <p:tav tm="0">
                                          <p:val>
                                            <p:strVal val="ppt_x"/>
                                          </p:val>
                                        </p:tav>
                                        <p:tav tm="100000">
                                          <p:val>
                                            <p:strVal val="ppt_x"/>
                                          </p:val>
                                        </p:tav>
                                      </p:tavLst>
                                    </p:anim>
                                    <p:anim calcmode="lin" valueType="num">
                                      <p:cBhvr additive="base">
                                        <p:cTn id="94" dur="500"/>
                                        <p:tgtEl>
                                          <p:spTgt spid="25"/>
                                        </p:tgtEl>
                                        <p:attrNameLst>
                                          <p:attrName>ppt_y</p:attrName>
                                        </p:attrNameLst>
                                      </p:cBhvr>
                                      <p:tavLst>
                                        <p:tav tm="0">
                                          <p:val>
                                            <p:strVal val="ppt_y"/>
                                          </p:val>
                                        </p:tav>
                                        <p:tav tm="100000">
                                          <p:val>
                                            <p:strVal val="1+ppt_h/2"/>
                                          </p:val>
                                        </p:tav>
                                      </p:tavLst>
                                    </p:anim>
                                    <p:set>
                                      <p:cBhvr>
                                        <p:cTn id="95" dur="1" fill="hold">
                                          <p:stCondLst>
                                            <p:cond delay="499"/>
                                          </p:stCondLst>
                                        </p:cTn>
                                        <p:tgtEl>
                                          <p:spTgt spid="25"/>
                                        </p:tgtEl>
                                        <p:attrNameLst>
                                          <p:attrName>style.visibility</p:attrName>
                                        </p:attrNameLst>
                                      </p:cBhvr>
                                      <p:to>
                                        <p:strVal val="hidden"/>
                                      </p:to>
                                    </p:set>
                                  </p:childTnLst>
                                </p:cTn>
                              </p:par>
                              <p:par>
                                <p:cTn id="96" presetID="2" presetClass="exit" presetSubtype="4" fill="hold" nodeType="withEffect">
                                  <p:stCondLst>
                                    <p:cond delay="0"/>
                                  </p:stCondLst>
                                  <p:childTnLst>
                                    <p:anim calcmode="lin" valueType="num">
                                      <p:cBhvr additive="base">
                                        <p:cTn id="97" dur="500"/>
                                        <p:tgtEl>
                                          <p:spTgt spid="28"/>
                                        </p:tgtEl>
                                        <p:attrNameLst>
                                          <p:attrName>ppt_x</p:attrName>
                                        </p:attrNameLst>
                                      </p:cBhvr>
                                      <p:tavLst>
                                        <p:tav tm="0">
                                          <p:val>
                                            <p:strVal val="ppt_x"/>
                                          </p:val>
                                        </p:tav>
                                        <p:tav tm="100000">
                                          <p:val>
                                            <p:strVal val="ppt_x"/>
                                          </p:val>
                                        </p:tav>
                                      </p:tavLst>
                                    </p:anim>
                                    <p:anim calcmode="lin" valueType="num">
                                      <p:cBhvr additive="base">
                                        <p:cTn id="98" dur="500"/>
                                        <p:tgtEl>
                                          <p:spTgt spid="28"/>
                                        </p:tgtEl>
                                        <p:attrNameLst>
                                          <p:attrName>ppt_y</p:attrName>
                                        </p:attrNameLst>
                                      </p:cBhvr>
                                      <p:tavLst>
                                        <p:tav tm="0">
                                          <p:val>
                                            <p:strVal val="ppt_y"/>
                                          </p:val>
                                        </p:tav>
                                        <p:tav tm="100000">
                                          <p:val>
                                            <p:strVal val="1+ppt_h/2"/>
                                          </p:val>
                                        </p:tav>
                                      </p:tavLst>
                                    </p:anim>
                                    <p:set>
                                      <p:cBhvr>
                                        <p:cTn id="99" dur="1" fill="hold">
                                          <p:stCondLst>
                                            <p:cond delay="499"/>
                                          </p:stCondLst>
                                        </p:cTn>
                                        <p:tgtEl>
                                          <p:spTgt spid="28"/>
                                        </p:tgtEl>
                                        <p:attrNameLst>
                                          <p:attrName>style.visibility</p:attrName>
                                        </p:attrNameLst>
                                      </p:cBhvr>
                                      <p:to>
                                        <p:strVal val="hidden"/>
                                      </p:to>
                                    </p:set>
                                  </p:childTnLst>
                                </p:cTn>
                              </p:par>
                              <p:par>
                                <p:cTn id="100" presetID="2" presetClass="exit" presetSubtype="4" fill="hold" grpId="1" nodeType="withEffect">
                                  <p:stCondLst>
                                    <p:cond delay="0"/>
                                  </p:stCondLst>
                                  <p:childTnLst>
                                    <p:anim calcmode="lin" valueType="num">
                                      <p:cBhvr additive="base">
                                        <p:cTn id="101" dur="500"/>
                                        <p:tgtEl>
                                          <p:spTgt spid="31"/>
                                        </p:tgtEl>
                                        <p:attrNameLst>
                                          <p:attrName>ppt_x</p:attrName>
                                        </p:attrNameLst>
                                      </p:cBhvr>
                                      <p:tavLst>
                                        <p:tav tm="0">
                                          <p:val>
                                            <p:strVal val="ppt_x"/>
                                          </p:val>
                                        </p:tav>
                                        <p:tav tm="100000">
                                          <p:val>
                                            <p:strVal val="ppt_x"/>
                                          </p:val>
                                        </p:tav>
                                      </p:tavLst>
                                    </p:anim>
                                    <p:anim calcmode="lin" valueType="num">
                                      <p:cBhvr additive="base">
                                        <p:cTn id="102" dur="500"/>
                                        <p:tgtEl>
                                          <p:spTgt spid="31"/>
                                        </p:tgtEl>
                                        <p:attrNameLst>
                                          <p:attrName>ppt_y</p:attrName>
                                        </p:attrNameLst>
                                      </p:cBhvr>
                                      <p:tavLst>
                                        <p:tav tm="0">
                                          <p:val>
                                            <p:strVal val="ppt_y"/>
                                          </p:val>
                                        </p:tav>
                                        <p:tav tm="100000">
                                          <p:val>
                                            <p:strVal val="1+ppt_h/2"/>
                                          </p:val>
                                        </p:tav>
                                      </p:tavLst>
                                    </p:anim>
                                    <p:set>
                                      <p:cBhvr>
                                        <p:cTn id="103" dur="1" fill="hold">
                                          <p:stCondLst>
                                            <p:cond delay="499"/>
                                          </p:stCondLst>
                                        </p:cTn>
                                        <p:tgtEl>
                                          <p:spTgt spid="31"/>
                                        </p:tgtEl>
                                        <p:attrNameLst>
                                          <p:attrName>style.visibility</p:attrName>
                                        </p:attrNameLst>
                                      </p:cBhvr>
                                      <p:to>
                                        <p:strVal val="hidden"/>
                                      </p:to>
                                    </p:set>
                                  </p:childTnLst>
                                </p:cTn>
                              </p:par>
                              <p:par>
                                <p:cTn id="104" presetID="2" presetClass="exit" presetSubtype="4" fill="hold" grpId="1" nodeType="withEffect">
                                  <p:stCondLst>
                                    <p:cond delay="0"/>
                                  </p:stCondLst>
                                  <p:childTnLst>
                                    <p:anim calcmode="lin" valueType="num">
                                      <p:cBhvr additive="base">
                                        <p:cTn id="105" dur="500"/>
                                        <p:tgtEl>
                                          <p:spTgt spid="32"/>
                                        </p:tgtEl>
                                        <p:attrNameLst>
                                          <p:attrName>ppt_x</p:attrName>
                                        </p:attrNameLst>
                                      </p:cBhvr>
                                      <p:tavLst>
                                        <p:tav tm="0">
                                          <p:val>
                                            <p:strVal val="ppt_x"/>
                                          </p:val>
                                        </p:tav>
                                        <p:tav tm="100000">
                                          <p:val>
                                            <p:strVal val="ppt_x"/>
                                          </p:val>
                                        </p:tav>
                                      </p:tavLst>
                                    </p:anim>
                                    <p:anim calcmode="lin" valueType="num">
                                      <p:cBhvr additive="base">
                                        <p:cTn id="106" dur="500"/>
                                        <p:tgtEl>
                                          <p:spTgt spid="32"/>
                                        </p:tgtEl>
                                        <p:attrNameLst>
                                          <p:attrName>ppt_y</p:attrName>
                                        </p:attrNameLst>
                                      </p:cBhvr>
                                      <p:tavLst>
                                        <p:tav tm="0">
                                          <p:val>
                                            <p:strVal val="ppt_y"/>
                                          </p:val>
                                        </p:tav>
                                        <p:tav tm="100000">
                                          <p:val>
                                            <p:strVal val="1+ppt_h/2"/>
                                          </p:val>
                                        </p:tav>
                                      </p:tavLst>
                                    </p:anim>
                                    <p:set>
                                      <p:cBhvr>
                                        <p:cTn id="107" dur="1" fill="hold">
                                          <p:stCondLst>
                                            <p:cond delay="499"/>
                                          </p:stCondLst>
                                        </p:cTn>
                                        <p:tgtEl>
                                          <p:spTgt spid="32"/>
                                        </p:tgtEl>
                                        <p:attrNameLst>
                                          <p:attrName>style.visibility</p:attrName>
                                        </p:attrNameLst>
                                      </p:cBhvr>
                                      <p:to>
                                        <p:strVal val="hidden"/>
                                      </p:to>
                                    </p:set>
                                  </p:childTnLst>
                                </p:cTn>
                              </p:par>
                              <p:par>
                                <p:cTn id="108" presetID="2" presetClass="exit" presetSubtype="4" fill="hold" grpId="1" nodeType="withEffect">
                                  <p:stCondLst>
                                    <p:cond delay="0"/>
                                  </p:stCondLst>
                                  <p:childTnLst>
                                    <p:anim calcmode="lin" valueType="num">
                                      <p:cBhvr additive="base">
                                        <p:cTn id="109" dur="500"/>
                                        <p:tgtEl>
                                          <p:spTgt spid="33"/>
                                        </p:tgtEl>
                                        <p:attrNameLst>
                                          <p:attrName>ppt_x</p:attrName>
                                        </p:attrNameLst>
                                      </p:cBhvr>
                                      <p:tavLst>
                                        <p:tav tm="0">
                                          <p:val>
                                            <p:strVal val="ppt_x"/>
                                          </p:val>
                                        </p:tav>
                                        <p:tav tm="100000">
                                          <p:val>
                                            <p:strVal val="ppt_x"/>
                                          </p:val>
                                        </p:tav>
                                      </p:tavLst>
                                    </p:anim>
                                    <p:anim calcmode="lin" valueType="num">
                                      <p:cBhvr additive="base">
                                        <p:cTn id="110" dur="500"/>
                                        <p:tgtEl>
                                          <p:spTgt spid="33"/>
                                        </p:tgtEl>
                                        <p:attrNameLst>
                                          <p:attrName>ppt_y</p:attrName>
                                        </p:attrNameLst>
                                      </p:cBhvr>
                                      <p:tavLst>
                                        <p:tav tm="0">
                                          <p:val>
                                            <p:strVal val="ppt_y"/>
                                          </p:val>
                                        </p:tav>
                                        <p:tav tm="100000">
                                          <p:val>
                                            <p:strVal val="1+ppt_h/2"/>
                                          </p:val>
                                        </p:tav>
                                      </p:tavLst>
                                    </p:anim>
                                    <p:set>
                                      <p:cBhvr>
                                        <p:cTn id="111" dur="1" fill="hold">
                                          <p:stCondLst>
                                            <p:cond delay="499"/>
                                          </p:stCondLst>
                                        </p:cTn>
                                        <p:tgtEl>
                                          <p:spTgt spid="33"/>
                                        </p:tgtEl>
                                        <p:attrNameLst>
                                          <p:attrName>style.visibility</p:attrName>
                                        </p:attrNameLst>
                                      </p:cBhvr>
                                      <p:to>
                                        <p:strVal val="hidden"/>
                                      </p:to>
                                    </p:set>
                                  </p:childTnLst>
                                </p:cTn>
                              </p:par>
                              <p:par>
                                <p:cTn id="112" presetID="2" presetClass="exit" presetSubtype="4" fill="hold" nodeType="withEffect">
                                  <p:stCondLst>
                                    <p:cond delay="0"/>
                                  </p:stCondLst>
                                  <p:childTnLst>
                                    <p:anim calcmode="lin" valueType="num">
                                      <p:cBhvr additive="base">
                                        <p:cTn id="113" dur="500"/>
                                        <p:tgtEl>
                                          <p:spTgt spid="34"/>
                                        </p:tgtEl>
                                        <p:attrNameLst>
                                          <p:attrName>ppt_x</p:attrName>
                                        </p:attrNameLst>
                                      </p:cBhvr>
                                      <p:tavLst>
                                        <p:tav tm="0">
                                          <p:val>
                                            <p:strVal val="ppt_x"/>
                                          </p:val>
                                        </p:tav>
                                        <p:tav tm="100000">
                                          <p:val>
                                            <p:strVal val="ppt_x"/>
                                          </p:val>
                                        </p:tav>
                                      </p:tavLst>
                                    </p:anim>
                                    <p:anim calcmode="lin" valueType="num">
                                      <p:cBhvr additive="base">
                                        <p:cTn id="114" dur="500"/>
                                        <p:tgtEl>
                                          <p:spTgt spid="34"/>
                                        </p:tgtEl>
                                        <p:attrNameLst>
                                          <p:attrName>ppt_y</p:attrName>
                                        </p:attrNameLst>
                                      </p:cBhvr>
                                      <p:tavLst>
                                        <p:tav tm="0">
                                          <p:val>
                                            <p:strVal val="ppt_y"/>
                                          </p:val>
                                        </p:tav>
                                        <p:tav tm="100000">
                                          <p:val>
                                            <p:strVal val="1+ppt_h/2"/>
                                          </p:val>
                                        </p:tav>
                                      </p:tavLst>
                                    </p:anim>
                                    <p:set>
                                      <p:cBhvr>
                                        <p:cTn id="115" dur="1" fill="hold">
                                          <p:stCondLst>
                                            <p:cond delay="499"/>
                                          </p:stCondLst>
                                        </p:cTn>
                                        <p:tgtEl>
                                          <p:spTgt spid="34"/>
                                        </p:tgtEl>
                                        <p:attrNameLst>
                                          <p:attrName>style.visibility</p:attrName>
                                        </p:attrNameLst>
                                      </p:cBhvr>
                                      <p:to>
                                        <p:strVal val="hidden"/>
                                      </p:to>
                                    </p:set>
                                  </p:childTnLst>
                                </p:cTn>
                              </p:par>
                              <p:par>
                                <p:cTn id="116" presetID="2" presetClass="exit" presetSubtype="4" fill="hold" nodeType="withEffect">
                                  <p:stCondLst>
                                    <p:cond delay="0"/>
                                  </p:stCondLst>
                                  <p:childTnLst>
                                    <p:anim calcmode="lin" valueType="num">
                                      <p:cBhvr additive="base">
                                        <p:cTn id="117" dur="500"/>
                                        <p:tgtEl>
                                          <p:spTgt spid="37"/>
                                        </p:tgtEl>
                                        <p:attrNameLst>
                                          <p:attrName>ppt_x</p:attrName>
                                        </p:attrNameLst>
                                      </p:cBhvr>
                                      <p:tavLst>
                                        <p:tav tm="0">
                                          <p:val>
                                            <p:strVal val="ppt_x"/>
                                          </p:val>
                                        </p:tav>
                                        <p:tav tm="100000">
                                          <p:val>
                                            <p:strVal val="ppt_x"/>
                                          </p:val>
                                        </p:tav>
                                      </p:tavLst>
                                    </p:anim>
                                    <p:anim calcmode="lin" valueType="num">
                                      <p:cBhvr additive="base">
                                        <p:cTn id="118" dur="500"/>
                                        <p:tgtEl>
                                          <p:spTgt spid="37"/>
                                        </p:tgtEl>
                                        <p:attrNameLst>
                                          <p:attrName>ppt_y</p:attrName>
                                        </p:attrNameLst>
                                      </p:cBhvr>
                                      <p:tavLst>
                                        <p:tav tm="0">
                                          <p:val>
                                            <p:strVal val="ppt_y"/>
                                          </p:val>
                                        </p:tav>
                                        <p:tav tm="100000">
                                          <p:val>
                                            <p:strVal val="1+ppt_h/2"/>
                                          </p:val>
                                        </p:tav>
                                      </p:tavLst>
                                    </p:anim>
                                    <p:set>
                                      <p:cBhvr>
                                        <p:cTn id="119" dur="1" fill="hold">
                                          <p:stCondLst>
                                            <p:cond delay="499"/>
                                          </p:stCondLst>
                                        </p:cTn>
                                        <p:tgtEl>
                                          <p:spTgt spid="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animBg="1"/>
      <p:bldP spid="11" grpId="1" animBg="1"/>
      <p:bldP spid="12" grpId="0" animBg="1"/>
      <p:bldP spid="12" grpId="1" animBg="1"/>
      <p:bldP spid="13" grpId="0" animBg="1"/>
      <p:bldP spid="13" grpId="1" animBg="1"/>
      <p:bldP spid="23" grpId="0"/>
      <p:bldP spid="23" grpId="1"/>
      <p:bldP spid="24" grpId="0" animBg="1"/>
      <p:bldP spid="24" grpId="1" animBg="1"/>
      <p:bldP spid="31" grpId="0"/>
      <p:bldP spid="31" grpId="1"/>
      <p:bldP spid="32" grpId="0"/>
      <p:bldP spid="32" grpId="1"/>
      <p:bldP spid="33" grpId="0"/>
      <p:bldP spid="33"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第四章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pic>
        <p:nvPicPr>
          <p:cNvPr id="10" name="图片 47"/>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09" y="1166021"/>
            <a:ext cx="4230291" cy="388262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grpSp>
        <p:nvGrpSpPr>
          <p:cNvPr id="11" name="组合 4"/>
          <p:cNvGrpSpPr>
            <a:grpSpLocks/>
          </p:cNvGrpSpPr>
          <p:nvPr/>
        </p:nvGrpSpPr>
        <p:grpSpPr bwMode="auto">
          <a:xfrm>
            <a:off x="4254685" y="1155307"/>
            <a:ext cx="4822031" cy="814697"/>
            <a:chOff x="0" y="0"/>
            <a:chExt cx="6429555" cy="1085942"/>
          </a:xfrm>
        </p:grpSpPr>
        <p:grpSp>
          <p:nvGrpSpPr>
            <p:cNvPr id="12" name="组合 48"/>
            <p:cNvGrpSpPr>
              <a:grpSpLocks/>
            </p:cNvGrpSpPr>
            <p:nvPr/>
          </p:nvGrpSpPr>
          <p:grpSpPr bwMode="auto">
            <a:xfrm>
              <a:off x="0" y="0"/>
              <a:ext cx="6429555" cy="1082355"/>
              <a:chOff x="0" y="0"/>
              <a:chExt cx="7516483" cy="1265329"/>
            </a:xfrm>
          </p:grpSpPr>
          <p:grpSp>
            <p:nvGrpSpPr>
              <p:cNvPr id="14" name="组合 46"/>
              <p:cNvGrpSpPr>
                <a:grpSpLocks/>
              </p:cNvGrpSpPr>
              <p:nvPr/>
            </p:nvGrpSpPr>
            <p:grpSpPr bwMode="auto">
              <a:xfrm>
                <a:off x="0" y="0"/>
                <a:ext cx="7516483" cy="1265329"/>
                <a:chOff x="0" y="0"/>
                <a:chExt cx="7516483" cy="1265329"/>
              </a:xfrm>
            </p:grpSpPr>
            <p:sp>
              <p:nvSpPr>
                <p:cNvPr id="21" name="矩形 30"/>
                <p:cNvSpPr>
                  <a:spLocks noChangeArrowheads="1"/>
                </p:cNvSpPr>
                <p:nvPr/>
              </p:nvSpPr>
              <p:spPr bwMode="auto">
                <a:xfrm>
                  <a:off x="0" y="0"/>
                  <a:ext cx="1535502" cy="1265329"/>
                </a:xfrm>
                <a:prstGeom prst="rect">
                  <a:avLst/>
                </a:prstGeom>
                <a:solidFill>
                  <a:srgbClr val="1570C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2" name="矩形 31"/>
                <p:cNvSpPr>
                  <a:spLocks noChangeArrowheads="1"/>
                </p:cNvSpPr>
                <p:nvPr/>
              </p:nvSpPr>
              <p:spPr bwMode="auto">
                <a:xfrm>
                  <a:off x="1535502" y="0"/>
                  <a:ext cx="5980981" cy="1265329"/>
                </a:xfrm>
                <a:prstGeom prst="rect">
                  <a:avLst/>
                </a:prstGeom>
                <a:solidFill>
                  <a:srgbClr val="24BA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23" name="等腰三角形 32"/>
                <p:cNvSpPr>
                  <a:spLocks noChangeArrowheads="1"/>
                </p:cNvSpPr>
                <p:nvPr/>
              </p:nvSpPr>
              <p:spPr bwMode="auto">
                <a:xfrm rot="-5400000">
                  <a:off x="1188978" y="524832"/>
                  <a:ext cx="477391" cy="215662"/>
                </a:xfrm>
                <a:prstGeom prst="triangle">
                  <a:avLst>
                    <a:gd name="adj" fmla="val 50000"/>
                  </a:avLst>
                </a:prstGeom>
                <a:solidFill>
                  <a:srgbClr val="24BA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grpSp>
          <p:grpSp>
            <p:nvGrpSpPr>
              <p:cNvPr id="15" name="组合 8"/>
              <p:cNvGrpSpPr>
                <a:grpSpLocks/>
              </p:cNvGrpSpPr>
              <p:nvPr/>
            </p:nvGrpSpPr>
            <p:grpSpPr bwMode="auto">
              <a:xfrm>
                <a:off x="252783" y="264149"/>
                <a:ext cx="783260" cy="738566"/>
                <a:chOff x="0" y="0"/>
                <a:chExt cx="783260" cy="738566"/>
              </a:xfrm>
            </p:grpSpPr>
            <p:sp>
              <p:nvSpPr>
                <p:cNvPr id="16" name="Freeform 1895"/>
                <p:cNvSpPr>
                  <a:spLocks/>
                </p:cNvSpPr>
                <p:nvPr/>
              </p:nvSpPr>
              <p:spPr bwMode="auto">
                <a:xfrm>
                  <a:off x="0" y="0"/>
                  <a:ext cx="206709" cy="555321"/>
                </a:xfrm>
                <a:custGeom>
                  <a:avLst/>
                  <a:gdLst>
                    <a:gd name="T0" fmla="*/ 2147483647 w 78"/>
                    <a:gd name="T1" fmla="*/ 2147483647 h 209"/>
                    <a:gd name="T2" fmla="*/ 2147483647 w 78"/>
                    <a:gd name="T3" fmla="*/ 2147483647 h 209"/>
                    <a:gd name="T4" fmla="*/ 2147483647 w 78"/>
                    <a:gd name="T5" fmla="*/ 2147483647 h 209"/>
                    <a:gd name="T6" fmla="*/ 2147483647 w 78"/>
                    <a:gd name="T7" fmla="*/ 2147483647 h 209"/>
                    <a:gd name="T8" fmla="*/ 2147483647 w 78"/>
                    <a:gd name="T9" fmla="*/ 2147483647 h 209"/>
                    <a:gd name="T10" fmla="*/ 2147483647 w 78"/>
                    <a:gd name="T11" fmla="*/ 2147483647 h 209"/>
                    <a:gd name="T12" fmla="*/ 0 w 78"/>
                    <a:gd name="T13" fmla="*/ 2147483647 h 209"/>
                    <a:gd name="T14" fmla="*/ 2147483647 w 78"/>
                    <a:gd name="T15" fmla="*/ 2147483647 h 209"/>
                    <a:gd name="T16" fmla="*/ 2147483647 w 78"/>
                    <a:gd name="T17" fmla="*/ 2147483647 h 209"/>
                    <a:gd name="T18" fmla="*/ 2147483647 w 78"/>
                    <a:gd name="T19" fmla="*/ 2147483647 h 209"/>
                    <a:gd name="T20" fmla="*/ 2147483647 w 78"/>
                    <a:gd name="T21" fmla="*/ 2147483647 h 209"/>
                    <a:gd name="T22" fmla="*/ 2147483647 w 78"/>
                    <a:gd name="T23" fmla="*/ 2147483647 h 20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8" h="209">
                      <a:moveTo>
                        <a:pt x="33" y="96"/>
                      </a:moveTo>
                      <a:cubicBezTo>
                        <a:pt x="33" y="89"/>
                        <a:pt x="34" y="82"/>
                        <a:pt x="35" y="76"/>
                      </a:cubicBezTo>
                      <a:cubicBezTo>
                        <a:pt x="38" y="58"/>
                        <a:pt x="46" y="42"/>
                        <a:pt x="55" y="29"/>
                      </a:cubicBezTo>
                      <a:cubicBezTo>
                        <a:pt x="61" y="21"/>
                        <a:pt x="59" y="11"/>
                        <a:pt x="52" y="5"/>
                      </a:cubicBezTo>
                      <a:cubicBezTo>
                        <a:pt x="45" y="0"/>
                        <a:pt x="34" y="1"/>
                        <a:pt x="29" y="9"/>
                      </a:cubicBezTo>
                      <a:cubicBezTo>
                        <a:pt x="16" y="26"/>
                        <a:pt x="7" y="47"/>
                        <a:pt x="3" y="70"/>
                      </a:cubicBezTo>
                      <a:cubicBezTo>
                        <a:pt x="1" y="79"/>
                        <a:pt x="0" y="87"/>
                        <a:pt x="0" y="96"/>
                      </a:cubicBezTo>
                      <a:cubicBezTo>
                        <a:pt x="0" y="138"/>
                        <a:pt x="18" y="177"/>
                        <a:pt x="48" y="204"/>
                      </a:cubicBezTo>
                      <a:cubicBezTo>
                        <a:pt x="51" y="207"/>
                        <a:pt x="55" y="209"/>
                        <a:pt x="59" y="209"/>
                      </a:cubicBezTo>
                      <a:cubicBezTo>
                        <a:pt x="64" y="209"/>
                        <a:pt x="68" y="207"/>
                        <a:pt x="71" y="203"/>
                      </a:cubicBezTo>
                      <a:cubicBezTo>
                        <a:pt x="78" y="196"/>
                        <a:pt x="77" y="186"/>
                        <a:pt x="70" y="180"/>
                      </a:cubicBezTo>
                      <a:cubicBezTo>
                        <a:pt x="47" y="159"/>
                        <a:pt x="33" y="128"/>
                        <a:pt x="33" y="96"/>
                      </a:cubicBezTo>
                    </a:path>
                  </a:pathLst>
                </a:custGeom>
                <a:solidFill>
                  <a:srgbClr val="FFFFF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Freeform 1896"/>
                <p:cNvSpPr>
                  <a:spLocks/>
                </p:cNvSpPr>
                <p:nvPr/>
              </p:nvSpPr>
              <p:spPr bwMode="auto">
                <a:xfrm>
                  <a:off x="153076" y="88270"/>
                  <a:ext cx="143020" cy="344143"/>
                </a:xfrm>
                <a:custGeom>
                  <a:avLst/>
                  <a:gdLst>
                    <a:gd name="T0" fmla="*/ 2147483647 w 54"/>
                    <a:gd name="T1" fmla="*/ 2147483647 h 130"/>
                    <a:gd name="T2" fmla="*/ 2147483647 w 54"/>
                    <a:gd name="T3" fmla="*/ 2147483647 h 130"/>
                    <a:gd name="T4" fmla="*/ 2147483647 w 54"/>
                    <a:gd name="T5" fmla="*/ 2147483647 h 130"/>
                    <a:gd name="T6" fmla="*/ 2147483647 w 54"/>
                    <a:gd name="T7" fmla="*/ 2147483647 h 130"/>
                    <a:gd name="T8" fmla="*/ 2147483647 w 54"/>
                    <a:gd name="T9" fmla="*/ 2147483647 h 130"/>
                    <a:gd name="T10" fmla="*/ 2147483647 w 54"/>
                    <a:gd name="T11" fmla="*/ 2147483647 h 130"/>
                    <a:gd name="T12" fmla="*/ 2147483647 w 54"/>
                    <a:gd name="T13" fmla="*/ 2147483647 h 130"/>
                    <a:gd name="T14" fmla="*/ 0 w 54"/>
                    <a:gd name="T15" fmla="*/ 2147483647 h 130"/>
                    <a:gd name="T16" fmla="*/ 2147483647 w 54"/>
                    <a:gd name="T17" fmla="*/ 2147483647 h 130"/>
                    <a:gd name="T18" fmla="*/ 2147483647 w 54"/>
                    <a:gd name="T19" fmla="*/ 2147483647 h 130"/>
                    <a:gd name="T20" fmla="*/ 2147483647 w 54"/>
                    <a:gd name="T21" fmla="*/ 2147483647 h 130"/>
                    <a:gd name="T22" fmla="*/ 2147483647 w 54"/>
                    <a:gd name="T23" fmla="*/ 2147483647 h 1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4" h="130">
                      <a:moveTo>
                        <a:pt x="48" y="103"/>
                      </a:moveTo>
                      <a:cubicBezTo>
                        <a:pt x="39" y="92"/>
                        <a:pt x="33" y="78"/>
                        <a:pt x="33" y="63"/>
                      </a:cubicBezTo>
                      <a:cubicBezTo>
                        <a:pt x="33" y="59"/>
                        <a:pt x="33" y="56"/>
                        <a:pt x="34" y="52"/>
                      </a:cubicBezTo>
                      <a:cubicBezTo>
                        <a:pt x="36" y="43"/>
                        <a:pt x="39" y="35"/>
                        <a:pt x="44" y="29"/>
                      </a:cubicBezTo>
                      <a:cubicBezTo>
                        <a:pt x="49" y="21"/>
                        <a:pt x="47" y="11"/>
                        <a:pt x="40" y="5"/>
                      </a:cubicBezTo>
                      <a:cubicBezTo>
                        <a:pt x="32" y="0"/>
                        <a:pt x="22" y="2"/>
                        <a:pt x="17" y="9"/>
                      </a:cubicBezTo>
                      <a:cubicBezTo>
                        <a:pt x="9" y="20"/>
                        <a:pt x="4" y="33"/>
                        <a:pt x="1" y="46"/>
                      </a:cubicBezTo>
                      <a:cubicBezTo>
                        <a:pt x="0" y="52"/>
                        <a:pt x="0" y="57"/>
                        <a:pt x="0" y="63"/>
                      </a:cubicBezTo>
                      <a:cubicBezTo>
                        <a:pt x="0" y="86"/>
                        <a:pt x="9" y="108"/>
                        <a:pt x="24" y="125"/>
                      </a:cubicBezTo>
                      <a:cubicBezTo>
                        <a:pt x="27" y="128"/>
                        <a:pt x="31" y="130"/>
                        <a:pt x="36" y="130"/>
                      </a:cubicBezTo>
                      <a:cubicBezTo>
                        <a:pt x="40" y="130"/>
                        <a:pt x="44" y="129"/>
                        <a:pt x="47" y="126"/>
                      </a:cubicBezTo>
                      <a:cubicBezTo>
                        <a:pt x="54" y="120"/>
                        <a:pt x="54" y="109"/>
                        <a:pt x="48" y="103"/>
                      </a:cubicBezTo>
                      <a:close/>
                    </a:path>
                  </a:pathLst>
                </a:custGeom>
                <a:solidFill>
                  <a:srgbClr val="FFFFF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 name="Freeform 1897"/>
                <p:cNvSpPr>
                  <a:spLocks/>
                </p:cNvSpPr>
                <p:nvPr/>
              </p:nvSpPr>
              <p:spPr bwMode="auto">
                <a:xfrm>
                  <a:off x="576551" y="0"/>
                  <a:ext cx="206709" cy="555321"/>
                </a:xfrm>
                <a:custGeom>
                  <a:avLst/>
                  <a:gdLst>
                    <a:gd name="T0" fmla="*/ 2147483647 w 78"/>
                    <a:gd name="T1" fmla="*/ 2147483647 h 209"/>
                    <a:gd name="T2" fmla="*/ 2147483647 w 78"/>
                    <a:gd name="T3" fmla="*/ 2147483647 h 209"/>
                    <a:gd name="T4" fmla="*/ 2147483647 w 78"/>
                    <a:gd name="T5" fmla="*/ 2147483647 h 209"/>
                    <a:gd name="T6" fmla="*/ 2147483647 w 78"/>
                    <a:gd name="T7" fmla="*/ 2147483647 h 209"/>
                    <a:gd name="T8" fmla="*/ 2147483647 w 78"/>
                    <a:gd name="T9" fmla="*/ 2147483647 h 209"/>
                    <a:gd name="T10" fmla="*/ 2147483647 w 78"/>
                    <a:gd name="T11" fmla="*/ 2147483647 h 209"/>
                    <a:gd name="T12" fmla="*/ 2147483647 w 78"/>
                    <a:gd name="T13" fmla="*/ 2147483647 h 209"/>
                    <a:gd name="T14" fmla="*/ 2147483647 w 78"/>
                    <a:gd name="T15" fmla="*/ 2147483647 h 209"/>
                    <a:gd name="T16" fmla="*/ 2147483647 w 78"/>
                    <a:gd name="T17" fmla="*/ 2147483647 h 209"/>
                    <a:gd name="T18" fmla="*/ 2147483647 w 78"/>
                    <a:gd name="T19" fmla="*/ 2147483647 h 209"/>
                    <a:gd name="T20" fmla="*/ 2147483647 w 78"/>
                    <a:gd name="T21" fmla="*/ 2147483647 h 209"/>
                    <a:gd name="T22" fmla="*/ 2147483647 w 78"/>
                    <a:gd name="T23" fmla="*/ 2147483647 h 20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8" h="209">
                      <a:moveTo>
                        <a:pt x="75" y="70"/>
                      </a:moveTo>
                      <a:cubicBezTo>
                        <a:pt x="71" y="47"/>
                        <a:pt x="62" y="26"/>
                        <a:pt x="49" y="9"/>
                      </a:cubicBezTo>
                      <a:cubicBezTo>
                        <a:pt x="44" y="1"/>
                        <a:pt x="33" y="0"/>
                        <a:pt x="26" y="5"/>
                      </a:cubicBezTo>
                      <a:cubicBezTo>
                        <a:pt x="19" y="11"/>
                        <a:pt x="17" y="21"/>
                        <a:pt x="22" y="29"/>
                      </a:cubicBezTo>
                      <a:cubicBezTo>
                        <a:pt x="32" y="42"/>
                        <a:pt x="40" y="58"/>
                        <a:pt x="43" y="76"/>
                      </a:cubicBezTo>
                      <a:cubicBezTo>
                        <a:pt x="44" y="82"/>
                        <a:pt x="45" y="89"/>
                        <a:pt x="45" y="96"/>
                      </a:cubicBezTo>
                      <a:cubicBezTo>
                        <a:pt x="45" y="128"/>
                        <a:pt x="31" y="159"/>
                        <a:pt x="8" y="180"/>
                      </a:cubicBezTo>
                      <a:cubicBezTo>
                        <a:pt x="1" y="186"/>
                        <a:pt x="0" y="196"/>
                        <a:pt x="6" y="203"/>
                      </a:cubicBezTo>
                      <a:cubicBezTo>
                        <a:pt x="10" y="207"/>
                        <a:pt x="14" y="209"/>
                        <a:pt x="19" y="209"/>
                      </a:cubicBezTo>
                      <a:cubicBezTo>
                        <a:pt x="23" y="209"/>
                        <a:pt x="27" y="207"/>
                        <a:pt x="30" y="204"/>
                      </a:cubicBezTo>
                      <a:cubicBezTo>
                        <a:pt x="60" y="177"/>
                        <a:pt x="78" y="138"/>
                        <a:pt x="78" y="96"/>
                      </a:cubicBezTo>
                      <a:cubicBezTo>
                        <a:pt x="78" y="87"/>
                        <a:pt x="77" y="79"/>
                        <a:pt x="75" y="70"/>
                      </a:cubicBezTo>
                    </a:path>
                  </a:pathLst>
                </a:custGeom>
                <a:solidFill>
                  <a:srgbClr val="FFFFF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 name="Freeform 1898"/>
                <p:cNvSpPr>
                  <a:spLocks/>
                </p:cNvSpPr>
                <p:nvPr/>
              </p:nvSpPr>
              <p:spPr bwMode="auto">
                <a:xfrm>
                  <a:off x="494984" y="88270"/>
                  <a:ext cx="145255" cy="344143"/>
                </a:xfrm>
                <a:custGeom>
                  <a:avLst/>
                  <a:gdLst>
                    <a:gd name="T0" fmla="*/ 2147483647 w 55"/>
                    <a:gd name="T1" fmla="*/ 2147483647 h 130"/>
                    <a:gd name="T2" fmla="*/ 2147483647 w 55"/>
                    <a:gd name="T3" fmla="*/ 2147483647 h 130"/>
                    <a:gd name="T4" fmla="*/ 2147483647 w 55"/>
                    <a:gd name="T5" fmla="*/ 2147483647 h 130"/>
                    <a:gd name="T6" fmla="*/ 2147483647 w 55"/>
                    <a:gd name="T7" fmla="*/ 2147483647 h 130"/>
                    <a:gd name="T8" fmla="*/ 2147483647 w 55"/>
                    <a:gd name="T9" fmla="*/ 2147483647 h 130"/>
                    <a:gd name="T10" fmla="*/ 2147483647 w 55"/>
                    <a:gd name="T11" fmla="*/ 2147483647 h 130"/>
                    <a:gd name="T12" fmla="*/ 2147483647 w 55"/>
                    <a:gd name="T13" fmla="*/ 2147483647 h 130"/>
                    <a:gd name="T14" fmla="*/ 2147483647 w 55"/>
                    <a:gd name="T15" fmla="*/ 2147483647 h 130"/>
                    <a:gd name="T16" fmla="*/ 2147483647 w 55"/>
                    <a:gd name="T17" fmla="*/ 2147483647 h 130"/>
                    <a:gd name="T18" fmla="*/ 2147483647 w 55"/>
                    <a:gd name="T19" fmla="*/ 2147483647 h 130"/>
                    <a:gd name="T20" fmla="*/ 2147483647 w 55"/>
                    <a:gd name="T21" fmla="*/ 2147483647 h 130"/>
                    <a:gd name="T22" fmla="*/ 2147483647 w 55"/>
                    <a:gd name="T23" fmla="*/ 2147483647 h 130"/>
                    <a:gd name="T24" fmla="*/ 2147483647 w 55"/>
                    <a:gd name="T25" fmla="*/ 2147483647 h 1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5" h="130">
                      <a:moveTo>
                        <a:pt x="55" y="63"/>
                      </a:moveTo>
                      <a:cubicBezTo>
                        <a:pt x="55" y="57"/>
                        <a:pt x="54" y="52"/>
                        <a:pt x="53" y="46"/>
                      </a:cubicBezTo>
                      <a:cubicBezTo>
                        <a:pt x="51" y="33"/>
                        <a:pt x="45" y="20"/>
                        <a:pt x="37" y="9"/>
                      </a:cubicBezTo>
                      <a:cubicBezTo>
                        <a:pt x="32" y="2"/>
                        <a:pt x="22" y="0"/>
                        <a:pt x="14" y="5"/>
                      </a:cubicBezTo>
                      <a:cubicBezTo>
                        <a:pt x="7" y="11"/>
                        <a:pt x="5" y="21"/>
                        <a:pt x="10" y="29"/>
                      </a:cubicBezTo>
                      <a:cubicBezTo>
                        <a:pt x="15" y="35"/>
                        <a:pt x="19" y="43"/>
                        <a:pt x="20" y="52"/>
                      </a:cubicBezTo>
                      <a:cubicBezTo>
                        <a:pt x="21" y="56"/>
                        <a:pt x="21" y="59"/>
                        <a:pt x="21" y="63"/>
                      </a:cubicBezTo>
                      <a:cubicBezTo>
                        <a:pt x="21" y="78"/>
                        <a:pt x="16" y="92"/>
                        <a:pt x="6" y="103"/>
                      </a:cubicBezTo>
                      <a:cubicBezTo>
                        <a:pt x="0" y="109"/>
                        <a:pt x="0" y="120"/>
                        <a:pt x="7" y="126"/>
                      </a:cubicBezTo>
                      <a:cubicBezTo>
                        <a:pt x="10" y="129"/>
                        <a:pt x="14" y="130"/>
                        <a:pt x="18" y="130"/>
                      </a:cubicBezTo>
                      <a:cubicBezTo>
                        <a:pt x="23" y="130"/>
                        <a:pt x="27" y="128"/>
                        <a:pt x="31" y="125"/>
                      </a:cubicBezTo>
                      <a:cubicBezTo>
                        <a:pt x="31" y="125"/>
                        <a:pt x="31" y="125"/>
                        <a:pt x="31" y="125"/>
                      </a:cubicBezTo>
                      <a:cubicBezTo>
                        <a:pt x="46" y="108"/>
                        <a:pt x="55" y="86"/>
                        <a:pt x="55" y="63"/>
                      </a:cubicBezTo>
                    </a:path>
                  </a:pathLst>
                </a:custGeom>
                <a:solidFill>
                  <a:srgbClr val="FFFFF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 name="Freeform 1899"/>
                <p:cNvSpPr>
                  <a:spLocks/>
                </p:cNvSpPr>
                <p:nvPr/>
              </p:nvSpPr>
              <p:spPr bwMode="auto">
                <a:xfrm>
                  <a:off x="311739" y="175423"/>
                  <a:ext cx="166485" cy="563143"/>
                </a:xfrm>
                <a:custGeom>
                  <a:avLst/>
                  <a:gdLst>
                    <a:gd name="T0" fmla="*/ 2147483647 w 63"/>
                    <a:gd name="T1" fmla="*/ 0 h 212"/>
                    <a:gd name="T2" fmla="*/ 0 w 63"/>
                    <a:gd name="T3" fmla="*/ 2147483647 h 212"/>
                    <a:gd name="T4" fmla="*/ 2147483647 w 63"/>
                    <a:gd name="T5" fmla="*/ 2147483647 h 212"/>
                    <a:gd name="T6" fmla="*/ 2147483647 w 63"/>
                    <a:gd name="T7" fmla="*/ 2147483647 h 212"/>
                    <a:gd name="T8" fmla="*/ 2147483647 w 63"/>
                    <a:gd name="T9" fmla="*/ 2147483647 h 212"/>
                    <a:gd name="T10" fmla="*/ 2147483647 w 63"/>
                    <a:gd name="T11" fmla="*/ 2147483647 h 212"/>
                    <a:gd name="T12" fmla="*/ 2147483647 w 63"/>
                    <a:gd name="T13" fmla="*/ 2147483647 h 212"/>
                    <a:gd name="T14" fmla="*/ 2147483647 w 63"/>
                    <a:gd name="T15" fmla="*/ 2147483647 h 212"/>
                    <a:gd name="T16" fmla="*/ 2147483647 w 63"/>
                    <a:gd name="T17" fmla="*/ 0 h 2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3" h="212">
                      <a:moveTo>
                        <a:pt x="31" y="0"/>
                      </a:moveTo>
                      <a:cubicBezTo>
                        <a:pt x="14" y="0"/>
                        <a:pt x="0" y="14"/>
                        <a:pt x="0" y="31"/>
                      </a:cubicBezTo>
                      <a:cubicBezTo>
                        <a:pt x="0" y="44"/>
                        <a:pt x="7" y="55"/>
                        <a:pt x="18" y="60"/>
                      </a:cubicBezTo>
                      <a:cubicBezTo>
                        <a:pt x="18" y="199"/>
                        <a:pt x="18" y="199"/>
                        <a:pt x="18" y="199"/>
                      </a:cubicBezTo>
                      <a:cubicBezTo>
                        <a:pt x="18" y="206"/>
                        <a:pt x="24" y="212"/>
                        <a:pt x="31" y="212"/>
                      </a:cubicBezTo>
                      <a:cubicBezTo>
                        <a:pt x="38" y="212"/>
                        <a:pt x="44" y="206"/>
                        <a:pt x="44" y="199"/>
                      </a:cubicBezTo>
                      <a:cubicBezTo>
                        <a:pt x="44" y="60"/>
                        <a:pt x="44" y="60"/>
                        <a:pt x="44" y="60"/>
                      </a:cubicBezTo>
                      <a:cubicBezTo>
                        <a:pt x="55" y="55"/>
                        <a:pt x="63" y="44"/>
                        <a:pt x="63" y="31"/>
                      </a:cubicBezTo>
                      <a:cubicBezTo>
                        <a:pt x="63" y="14"/>
                        <a:pt x="48" y="0"/>
                        <a:pt x="31" y="0"/>
                      </a:cubicBezTo>
                    </a:path>
                  </a:pathLst>
                </a:custGeom>
                <a:solidFill>
                  <a:srgbClr val="FFFFF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3" name="矩形 82"/>
            <p:cNvSpPr>
              <a:spLocks noChangeArrowheads="1"/>
            </p:cNvSpPr>
            <p:nvPr/>
          </p:nvSpPr>
          <p:spPr bwMode="auto">
            <a:xfrm>
              <a:off x="1439344" y="316728"/>
              <a:ext cx="4806268" cy="769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050" dirty="0">
                  <a:solidFill>
                    <a:schemeClr val="bg1"/>
                  </a:solidFill>
                  <a:latin typeface="方正正黑简体" pitchFamily="2" charset="-122"/>
                  <a:ea typeface="方正正黑简体" pitchFamily="2" charset="-122"/>
                </a:rPr>
                <a:t>内容填在这里，内容填在这里内容填在这里，内容填在这里内容填在这里，内容填在这里内容填在这里，内容填在这里</a:t>
              </a:r>
            </a:p>
          </p:txBody>
        </p:sp>
      </p:grpSp>
      <p:grpSp>
        <p:nvGrpSpPr>
          <p:cNvPr id="24" name="组合 3"/>
          <p:cNvGrpSpPr>
            <a:grpSpLocks/>
          </p:cNvGrpSpPr>
          <p:nvPr/>
        </p:nvGrpSpPr>
        <p:grpSpPr bwMode="auto">
          <a:xfrm>
            <a:off x="4254685" y="2189959"/>
            <a:ext cx="4822031" cy="812006"/>
            <a:chOff x="0" y="0"/>
            <a:chExt cx="6429555" cy="1082355"/>
          </a:xfrm>
        </p:grpSpPr>
        <p:grpSp>
          <p:nvGrpSpPr>
            <p:cNvPr id="25" name="组合 72"/>
            <p:cNvGrpSpPr>
              <a:grpSpLocks/>
            </p:cNvGrpSpPr>
            <p:nvPr/>
          </p:nvGrpSpPr>
          <p:grpSpPr bwMode="auto">
            <a:xfrm>
              <a:off x="0" y="0"/>
              <a:ext cx="6429555" cy="1082355"/>
              <a:chOff x="0" y="0"/>
              <a:chExt cx="6429555" cy="1082355"/>
            </a:xfrm>
          </p:grpSpPr>
          <p:grpSp>
            <p:nvGrpSpPr>
              <p:cNvPr id="27" name="组合 51"/>
              <p:cNvGrpSpPr>
                <a:grpSpLocks/>
              </p:cNvGrpSpPr>
              <p:nvPr/>
            </p:nvGrpSpPr>
            <p:grpSpPr bwMode="auto">
              <a:xfrm flipH="1">
                <a:off x="0" y="0"/>
                <a:ext cx="6429555" cy="1082355"/>
                <a:chOff x="0" y="0"/>
                <a:chExt cx="7516483" cy="1265329"/>
              </a:xfrm>
            </p:grpSpPr>
            <p:sp>
              <p:nvSpPr>
                <p:cNvPr id="32" name="矩形 58"/>
                <p:cNvSpPr>
                  <a:spLocks noChangeArrowheads="1"/>
                </p:cNvSpPr>
                <p:nvPr/>
              </p:nvSpPr>
              <p:spPr bwMode="auto">
                <a:xfrm>
                  <a:off x="0" y="0"/>
                  <a:ext cx="1535502" cy="1265329"/>
                </a:xfrm>
                <a:prstGeom prst="rect">
                  <a:avLst/>
                </a:prstGeom>
                <a:solidFill>
                  <a:srgbClr val="24BA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3" name="矩形 59"/>
                <p:cNvSpPr>
                  <a:spLocks noChangeArrowheads="1"/>
                </p:cNvSpPr>
                <p:nvPr/>
              </p:nvSpPr>
              <p:spPr bwMode="auto">
                <a:xfrm>
                  <a:off x="1535502" y="0"/>
                  <a:ext cx="5980981" cy="1265329"/>
                </a:xfrm>
                <a:prstGeom prst="rect">
                  <a:avLst/>
                </a:prstGeom>
                <a:solidFill>
                  <a:srgbClr val="1570C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34" name="等腰三角形 60"/>
                <p:cNvSpPr>
                  <a:spLocks noChangeArrowheads="1"/>
                </p:cNvSpPr>
                <p:nvPr/>
              </p:nvSpPr>
              <p:spPr bwMode="auto">
                <a:xfrm rot="-5400000">
                  <a:off x="1188979" y="524833"/>
                  <a:ext cx="477390" cy="215662"/>
                </a:xfrm>
                <a:prstGeom prst="triangle">
                  <a:avLst>
                    <a:gd name="adj" fmla="val 50000"/>
                  </a:avLst>
                </a:prstGeom>
                <a:solidFill>
                  <a:srgbClr val="1570C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grpSp>
          <p:grpSp>
            <p:nvGrpSpPr>
              <p:cNvPr id="28" name="组合 49"/>
              <p:cNvGrpSpPr>
                <a:grpSpLocks/>
              </p:cNvGrpSpPr>
              <p:nvPr/>
            </p:nvGrpSpPr>
            <p:grpSpPr bwMode="auto">
              <a:xfrm>
                <a:off x="5580698" y="110021"/>
                <a:ext cx="568729" cy="947510"/>
                <a:chOff x="0" y="0"/>
                <a:chExt cx="568729" cy="947510"/>
              </a:xfrm>
            </p:grpSpPr>
            <p:sp>
              <p:nvSpPr>
                <p:cNvPr id="29" name="Freeform 1884"/>
                <p:cNvSpPr>
                  <a:spLocks/>
                </p:cNvSpPr>
                <p:nvPr/>
              </p:nvSpPr>
              <p:spPr bwMode="auto">
                <a:xfrm>
                  <a:off x="0" y="0"/>
                  <a:ext cx="286041" cy="947510"/>
                </a:xfrm>
                <a:custGeom>
                  <a:avLst/>
                  <a:gdLst>
                    <a:gd name="T0" fmla="*/ 2147483647 w 108"/>
                    <a:gd name="T1" fmla="*/ 2147483647 h 357"/>
                    <a:gd name="T2" fmla="*/ 2147483647 w 108"/>
                    <a:gd name="T3" fmla="*/ 2147483647 h 357"/>
                    <a:gd name="T4" fmla="*/ 2147483647 w 108"/>
                    <a:gd name="T5" fmla="*/ 0 h 357"/>
                    <a:gd name="T6" fmla="*/ 0 w 108"/>
                    <a:gd name="T7" fmla="*/ 2147483647 h 357"/>
                    <a:gd name="T8" fmla="*/ 2147483647 w 108"/>
                    <a:gd name="T9" fmla="*/ 2147483647 h 357"/>
                    <a:gd name="T10" fmla="*/ 2147483647 w 108"/>
                    <a:gd name="T11" fmla="*/ 2147483647 h 357"/>
                    <a:gd name="T12" fmla="*/ 2147483647 w 108"/>
                    <a:gd name="T13" fmla="*/ 2147483647 h 35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8" h="357">
                      <a:moveTo>
                        <a:pt x="37" y="108"/>
                      </a:moveTo>
                      <a:cubicBezTo>
                        <a:pt x="37" y="69"/>
                        <a:pt x="69" y="38"/>
                        <a:pt x="108" y="38"/>
                      </a:cubicBezTo>
                      <a:cubicBezTo>
                        <a:pt x="108" y="0"/>
                        <a:pt x="108" y="0"/>
                        <a:pt x="108" y="0"/>
                      </a:cubicBezTo>
                      <a:cubicBezTo>
                        <a:pt x="48" y="0"/>
                        <a:pt x="0" y="49"/>
                        <a:pt x="0" y="108"/>
                      </a:cubicBezTo>
                      <a:cubicBezTo>
                        <a:pt x="0" y="167"/>
                        <a:pt x="108" y="357"/>
                        <a:pt x="108" y="357"/>
                      </a:cubicBezTo>
                      <a:cubicBezTo>
                        <a:pt x="108" y="178"/>
                        <a:pt x="108" y="178"/>
                        <a:pt x="108" y="178"/>
                      </a:cubicBezTo>
                      <a:cubicBezTo>
                        <a:pt x="69" y="178"/>
                        <a:pt x="37" y="147"/>
                        <a:pt x="37" y="10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 name="Freeform 1885"/>
                <p:cNvSpPr>
                  <a:spLocks/>
                </p:cNvSpPr>
                <p:nvPr/>
              </p:nvSpPr>
              <p:spPr bwMode="auto">
                <a:xfrm>
                  <a:off x="280454" y="0"/>
                  <a:ext cx="288275" cy="947510"/>
                </a:xfrm>
                <a:custGeom>
                  <a:avLst/>
                  <a:gdLst>
                    <a:gd name="T0" fmla="*/ 0 w 109"/>
                    <a:gd name="T1" fmla="*/ 0 h 357"/>
                    <a:gd name="T2" fmla="*/ 2147483647 w 109"/>
                    <a:gd name="T3" fmla="*/ 2147483647 h 357"/>
                    <a:gd name="T4" fmla="*/ 2147483647 w 109"/>
                    <a:gd name="T5" fmla="*/ 2147483647 h 357"/>
                    <a:gd name="T6" fmla="*/ 2147483647 w 109"/>
                    <a:gd name="T7" fmla="*/ 2147483647 h 357"/>
                    <a:gd name="T8" fmla="*/ 2147483647 w 109"/>
                    <a:gd name="T9" fmla="*/ 2147483647 h 357"/>
                    <a:gd name="T10" fmla="*/ 2147483647 w 109"/>
                    <a:gd name="T11" fmla="*/ 2147483647 h 357"/>
                    <a:gd name="T12" fmla="*/ 2147483647 w 109"/>
                    <a:gd name="T13" fmla="*/ 2147483647 h 357"/>
                    <a:gd name="T14" fmla="*/ 2147483647 w 109"/>
                    <a:gd name="T15" fmla="*/ 2147483647 h 357"/>
                    <a:gd name="T16" fmla="*/ 2147483647 w 109"/>
                    <a:gd name="T17" fmla="*/ 2147483647 h 357"/>
                    <a:gd name="T18" fmla="*/ 2147483647 w 109"/>
                    <a:gd name="T19" fmla="*/ 2147483647 h 357"/>
                    <a:gd name="T20" fmla="*/ 2147483647 w 109"/>
                    <a:gd name="T21" fmla="*/ 2147483647 h 357"/>
                    <a:gd name="T22" fmla="*/ 0 w 109"/>
                    <a:gd name="T23" fmla="*/ 0 h 35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9" h="357">
                      <a:moveTo>
                        <a:pt x="0" y="0"/>
                      </a:moveTo>
                      <a:cubicBezTo>
                        <a:pt x="1" y="38"/>
                        <a:pt x="1" y="38"/>
                        <a:pt x="1" y="38"/>
                      </a:cubicBezTo>
                      <a:cubicBezTo>
                        <a:pt x="3" y="37"/>
                        <a:pt x="6" y="38"/>
                        <a:pt x="8" y="38"/>
                      </a:cubicBezTo>
                      <a:cubicBezTo>
                        <a:pt x="27" y="38"/>
                        <a:pt x="44" y="41"/>
                        <a:pt x="58" y="55"/>
                      </a:cubicBezTo>
                      <a:cubicBezTo>
                        <a:pt x="71" y="69"/>
                        <a:pt x="79" y="87"/>
                        <a:pt x="79" y="107"/>
                      </a:cubicBezTo>
                      <a:cubicBezTo>
                        <a:pt x="79" y="126"/>
                        <a:pt x="71" y="145"/>
                        <a:pt x="58" y="158"/>
                      </a:cubicBezTo>
                      <a:cubicBezTo>
                        <a:pt x="44" y="172"/>
                        <a:pt x="24" y="179"/>
                        <a:pt x="5" y="179"/>
                      </a:cubicBezTo>
                      <a:cubicBezTo>
                        <a:pt x="3" y="179"/>
                        <a:pt x="3" y="179"/>
                        <a:pt x="2" y="178"/>
                      </a:cubicBezTo>
                      <a:cubicBezTo>
                        <a:pt x="2" y="178"/>
                        <a:pt x="1" y="178"/>
                        <a:pt x="1" y="178"/>
                      </a:cubicBezTo>
                      <a:cubicBezTo>
                        <a:pt x="2" y="357"/>
                        <a:pt x="2" y="357"/>
                        <a:pt x="2" y="357"/>
                      </a:cubicBezTo>
                      <a:cubicBezTo>
                        <a:pt x="9" y="345"/>
                        <a:pt x="109" y="165"/>
                        <a:pt x="109" y="108"/>
                      </a:cubicBezTo>
                      <a:cubicBezTo>
                        <a:pt x="109" y="49"/>
                        <a:pt x="61" y="1"/>
                        <a:pt x="0" y="0"/>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 name="Freeform 1886"/>
                <p:cNvSpPr>
                  <a:spLocks/>
                </p:cNvSpPr>
                <p:nvPr/>
              </p:nvSpPr>
              <p:spPr bwMode="auto">
                <a:xfrm>
                  <a:off x="286040" y="0"/>
                  <a:ext cx="282689" cy="947510"/>
                </a:xfrm>
                <a:custGeom>
                  <a:avLst/>
                  <a:gdLst>
                    <a:gd name="T0" fmla="*/ 0 w 107"/>
                    <a:gd name="T1" fmla="*/ 2147483647 h 357"/>
                    <a:gd name="T2" fmla="*/ 2147483647 w 107"/>
                    <a:gd name="T3" fmla="*/ 2147483647 h 357"/>
                    <a:gd name="T4" fmla="*/ 0 w 107"/>
                    <a:gd name="T5" fmla="*/ 2147483647 h 357"/>
                    <a:gd name="T6" fmla="*/ 0 w 107"/>
                    <a:gd name="T7" fmla="*/ 2147483647 h 357"/>
                    <a:gd name="T8" fmla="*/ 2147483647 w 107"/>
                    <a:gd name="T9" fmla="*/ 2147483647 h 357"/>
                    <a:gd name="T10" fmla="*/ 0 w 107"/>
                    <a:gd name="T11" fmla="*/ 0 h 357"/>
                    <a:gd name="T12" fmla="*/ 0 w 107"/>
                    <a:gd name="T13" fmla="*/ 2147483647 h 35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7" h="357">
                      <a:moveTo>
                        <a:pt x="0" y="38"/>
                      </a:moveTo>
                      <a:cubicBezTo>
                        <a:pt x="39" y="38"/>
                        <a:pt x="70" y="69"/>
                        <a:pt x="70" y="108"/>
                      </a:cubicBezTo>
                      <a:cubicBezTo>
                        <a:pt x="70" y="147"/>
                        <a:pt x="39" y="178"/>
                        <a:pt x="0" y="178"/>
                      </a:cubicBezTo>
                      <a:cubicBezTo>
                        <a:pt x="0" y="357"/>
                        <a:pt x="0" y="357"/>
                        <a:pt x="0" y="357"/>
                      </a:cubicBezTo>
                      <a:cubicBezTo>
                        <a:pt x="7" y="345"/>
                        <a:pt x="107" y="165"/>
                        <a:pt x="107" y="108"/>
                      </a:cubicBezTo>
                      <a:cubicBezTo>
                        <a:pt x="107" y="49"/>
                        <a:pt x="59" y="1"/>
                        <a:pt x="0" y="0"/>
                      </a:cubicBezTo>
                      <a:lnTo>
                        <a:pt x="0" y="3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26" name="矩形 83"/>
            <p:cNvSpPr>
              <a:spLocks noChangeArrowheads="1"/>
            </p:cNvSpPr>
            <p:nvPr/>
          </p:nvSpPr>
          <p:spPr bwMode="auto">
            <a:xfrm>
              <a:off x="203528" y="279567"/>
              <a:ext cx="4806268" cy="769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050" dirty="0">
                  <a:solidFill>
                    <a:schemeClr val="bg1"/>
                  </a:solidFill>
                  <a:latin typeface="方正正黑简体" pitchFamily="2" charset="-122"/>
                  <a:ea typeface="方正正黑简体" pitchFamily="2" charset="-122"/>
                </a:rPr>
                <a:t>内容填在这里，内容填在这里内容填在这里，内容填在这里内容填在这里，内容填在这里内容填在这里，内容填在这里</a:t>
              </a:r>
            </a:p>
          </p:txBody>
        </p:sp>
      </p:grpSp>
      <p:grpSp>
        <p:nvGrpSpPr>
          <p:cNvPr id="35" name="组合 2"/>
          <p:cNvGrpSpPr>
            <a:grpSpLocks/>
          </p:cNvGrpSpPr>
          <p:nvPr/>
        </p:nvGrpSpPr>
        <p:grpSpPr bwMode="auto">
          <a:xfrm>
            <a:off x="4254685" y="3213897"/>
            <a:ext cx="4822031" cy="812006"/>
            <a:chOff x="0" y="0"/>
            <a:chExt cx="6429554" cy="1082355"/>
          </a:xfrm>
        </p:grpSpPr>
        <p:grpSp>
          <p:nvGrpSpPr>
            <p:cNvPr id="36" name="组合 62"/>
            <p:cNvGrpSpPr>
              <a:grpSpLocks/>
            </p:cNvGrpSpPr>
            <p:nvPr/>
          </p:nvGrpSpPr>
          <p:grpSpPr bwMode="auto">
            <a:xfrm>
              <a:off x="0" y="0"/>
              <a:ext cx="6429554" cy="1082355"/>
              <a:chOff x="0" y="0"/>
              <a:chExt cx="7516482" cy="1265329"/>
            </a:xfrm>
          </p:grpSpPr>
          <p:sp>
            <p:nvSpPr>
              <p:cNvPr id="39" name="矩形 69"/>
              <p:cNvSpPr>
                <a:spLocks noChangeArrowheads="1"/>
              </p:cNvSpPr>
              <p:nvPr/>
            </p:nvSpPr>
            <p:spPr bwMode="auto">
              <a:xfrm>
                <a:off x="0" y="0"/>
                <a:ext cx="1535502" cy="1265329"/>
              </a:xfrm>
              <a:prstGeom prst="rect">
                <a:avLst/>
              </a:prstGeom>
              <a:solidFill>
                <a:srgbClr val="1570C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0" name="矩形 70"/>
              <p:cNvSpPr>
                <a:spLocks noChangeArrowheads="1"/>
              </p:cNvSpPr>
              <p:nvPr/>
            </p:nvSpPr>
            <p:spPr bwMode="auto">
              <a:xfrm>
                <a:off x="1535501" y="0"/>
                <a:ext cx="5980981" cy="1265329"/>
              </a:xfrm>
              <a:prstGeom prst="rect">
                <a:avLst/>
              </a:prstGeom>
              <a:solidFill>
                <a:srgbClr val="24BA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1" name="等腰三角形 71"/>
              <p:cNvSpPr>
                <a:spLocks noChangeArrowheads="1"/>
              </p:cNvSpPr>
              <p:nvPr/>
            </p:nvSpPr>
            <p:spPr bwMode="auto">
              <a:xfrm rot="-5400000">
                <a:off x="1188978" y="524833"/>
                <a:ext cx="477390" cy="215662"/>
              </a:xfrm>
              <a:prstGeom prst="triangle">
                <a:avLst>
                  <a:gd name="adj" fmla="val 50000"/>
                </a:avLst>
              </a:prstGeom>
              <a:solidFill>
                <a:srgbClr val="24BA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grpSp>
        <p:sp>
          <p:nvSpPr>
            <p:cNvPr id="37" name="矩形 84"/>
            <p:cNvSpPr>
              <a:spLocks noChangeArrowheads="1"/>
            </p:cNvSpPr>
            <p:nvPr/>
          </p:nvSpPr>
          <p:spPr bwMode="auto">
            <a:xfrm>
              <a:off x="1510631" y="276746"/>
              <a:ext cx="4806267" cy="769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内容填在这里，内容填在这里内容填在这里，内容填在这里内容填在这里，内容填在这里内容填在这里，内容填在这里</a:t>
              </a:r>
            </a:p>
          </p:txBody>
        </p:sp>
        <p:pic>
          <p:nvPicPr>
            <p:cNvPr id="38" name="Group 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5605" y="115379"/>
              <a:ext cx="719328" cy="853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2" name="组合 41"/>
          <p:cNvGrpSpPr/>
          <p:nvPr/>
        </p:nvGrpSpPr>
        <p:grpSpPr>
          <a:xfrm>
            <a:off x="4254685" y="4237834"/>
            <a:ext cx="4822031" cy="810816"/>
            <a:chOff x="4255294" y="3658600"/>
            <a:chExt cx="4822031" cy="810816"/>
          </a:xfrm>
        </p:grpSpPr>
        <p:grpSp>
          <p:nvGrpSpPr>
            <p:cNvPr id="43" name="组合 9"/>
            <p:cNvGrpSpPr>
              <a:grpSpLocks/>
            </p:cNvGrpSpPr>
            <p:nvPr/>
          </p:nvGrpSpPr>
          <p:grpSpPr bwMode="auto">
            <a:xfrm>
              <a:off x="4255294" y="3658600"/>
              <a:ext cx="4822031" cy="810816"/>
              <a:chOff x="0" y="0"/>
              <a:chExt cx="6429555" cy="1082355"/>
            </a:xfrm>
          </p:grpSpPr>
          <p:grpSp>
            <p:nvGrpSpPr>
              <p:cNvPr id="45" name="组合 74"/>
              <p:cNvGrpSpPr>
                <a:grpSpLocks/>
              </p:cNvGrpSpPr>
              <p:nvPr/>
            </p:nvGrpSpPr>
            <p:grpSpPr bwMode="auto">
              <a:xfrm flipH="1">
                <a:off x="0" y="0"/>
                <a:ext cx="6429555" cy="1082355"/>
                <a:chOff x="0" y="0"/>
                <a:chExt cx="7516483" cy="1265329"/>
              </a:xfrm>
            </p:grpSpPr>
            <p:sp>
              <p:nvSpPr>
                <p:cNvPr id="47" name="矩形 79"/>
                <p:cNvSpPr>
                  <a:spLocks noChangeArrowheads="1"/>
                </p:cNvSpPr>
                <p:nvPr/>
              </p:nvSpPr>
              <p:spPr bwMode="auto">
                <a:xfrm>
                  <a:off x="0" y="0"/>
                  <a:ext cx="1535502" cy="1265329"/>
                </a:xfrm>
                <a:prstGeom prst="rect">
                  <a:avLst/>
                </a:prstGeom>
                <a:solidFill>
                  <a:srgbClr val="24BA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8" name="矩形 80"/>
                <p:cNvSpPr>
                  <a:spLocks noChangeArrowheads="1"/>
                </p:cNvSpPr>
                <p:nvPr/>
              </p:nvSpPr>
              <p:spPr bwMode="auto">
                <a:xfrm>
                  <a:off x="1535502" y="0"/>
                  <a:ext cx="5980981" cy="1265329"/>
                </a:xfrm>
                <a:prstGeom prst="rect">
                  <a:avLst/>
                </a:prstGeom>
                <a:solidFill>
                  <a:srgbClr val="1570C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49" name="等腰三角形 81"/>
                <p:cNvSpPr>
                  <a:spLocks noChangeArrowheads="1"/>
                </p:cNvSpPr>
                <p:nvPr/>
              </p:nvSpPr>
              <p:spPr bwMode="auto">
                <a:xfrm rot="-5400000">
                  <a:off x="1188979" y="524833"/>
                  <a:ext cx="477390" cy="215662"/>
                </a:xfrm>
                <a:prstGeom prst="triangle">
                  <a:avLst>
                    <a:gd name="adj" fmla="val 50000"/>
                  </a:avLst>
                </a:prstGeom>
                <a:solidFill>
                  <a:srgbClr val="1570C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grpSp>
          <p:sp>
            <p:nvSpPr>
              <p:cNvPr id="46" name="矩形 85"/>
              <p:cNvSpPr>
                <a:spLocks noChangeArrowheads="1"/>
              </p:cNvSpPr>
              <p:nvPr/>
            </p:nvSpPr>
            <p:spPr bwMode="auto">
              <a:xfrm>
                <a:off x="203528" y="279567"/>
                <a:ext cx="4806268" cy="770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zh-CN" altLang="en-US" sz="1050">
                    <a:solidFill>
                      <a:schemeClr val="bg1"/>
                    </a:solidFill>
                    <a:latin typeface="方正正黑简体" pitchFamily="2" charset="-122"/>
                    <a:ea typeface="方正正黑简体" pitchFamily="2" charset="-122"/>
                  </a:rPr>
                  <a:t>内容填在这里，内容填在这里内容填在这里，内容填在这里内容填在这里，内容填在这里内容填在这里，内容填在这里</a:t>
                </a:r>
              </a:p>
            </p:txBody>
          </p:sp>
        </p:grpSp>
        <p:pic>
          <p:nvPicPr>
            <p:cNvPr id="44" name="Group 2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415337" y="3726466"/>
              <a:ext cx="476250" cy="677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9091223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right)">
                                      <p:cBhvr>
                                        <p:cTn id="15" dur="500"/>
                                        <p:tgtEl>
                                          <p:spTgt spid="2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left)">
                                      <p:cBhvr>
                                        <p:cTn id="19" dur="500"/>
                                        <p:tgtEl>
                                          <p:spTgt spid="3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nodeType="click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wipe(right)">
                                      <p:cBhvr>
                                        <p:cTn id="2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0" y="2571750"/>
            <a:ext cx="9145218" cy="0"/>
          </a:xfrm>
          <a:prstGeom prst="line">
            <a:avLst/>
          </a:prstGeom>
          <a:no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cxnSp>
      <p:sp>
        <p:nvSpPr>
          <p:cNvPr id="7" name="燕尾形 6"/>
          <p:cNvSpPr/>
          <p:nvPr/>
        </p:nvSpPr>
        <p:spPr>
          <a:xfrm>
            <a:off x="2457933" y="257876"/>
            <a:ext cx="161976" cy="324036"/>
          </a:xfrm>
          <a:prstGeom prst="chevron">
            <a:avLst/>
          </a:prstGeom>
          <a:solidFill>
            <a:srgbClr val="00B0F0"/>
          </a:solidFill>
          <a:ln w="9525">
            <a:noFill/>
            <a:round/>
            <a:headEnd/>
            <a:tailEnd/>
          </a:ln>
        </p:spPr>
        <p:txBody>
          <a:bodyPr vert="horz" wrap="square" lIns="68544" tIns="34272" rIns="68544" bIns="34272" numCol="1" anchor="t" anchorCtr="0" compatLnSpc="1">
            <a:prstTxWarp prst="textNoShape">
              <a:avLst/>
            </a:prstTxWarp>
          </a:bodyPr>
          <a:lstStyle/>
          <a:p>
            <a:pPr lvl="0"/>
            <a:endParaRPr lang="zh-CN" altLang="en-US" sz="1011">
              <a:solidFill>
                <a:schemeClr val="tx1"/>
              </a:solidFill>
            </a:endParaRPr>
          </a:p>
        </p:txBody>
      </p:sp>
      <p:sp>
        <p:nvSpPr>
          <p:cNvPr id="8" name="燕尾形 7"/>
          <p:cNvSpPr/>
          <p:nvPr/>
        </p:nvSpPr>
        <p:spPr>
          <a:xfrm>
            <a:off x="2611528" y="257876"/>
            <a:ext cx="161976" cy="324036"/>
          </a:xfrm>
          <a:prstGeom prst="chevron">
            <a:avLst/>
          </a:prstGeom>
          <a:solidFill>
            <a:srgbClr val="00B0F0"/>
          </a:solidFill>
          <a:ln w="9525">
            <a:noFill/>
            <a:round/>
            <a:headEnd/>
            <a:tailEnd/>
          </a:ln>
        </p:spPr>
        <p:txBody>
          <a:bodyPr vert="horz" wrap="square" lIns="68544" tIns="34272" rIns="68544" bIns="34272" numCol="1" anchor="t" anchorCtr="0" compatLnSpc="1">
            <a:prstTxWarp prst="textNoShape">
              <a:avLst/>
            </a:prstTxWarp>
          </a:bodyPr>
          <a:lstStyle/>
          <a:p>
            <a:pPr lvl="0"/>
            <a:endParaRPr lang="zh-CN" altLang="en-US" sz="1011">
              <a:solidFill>
                <a:schemeClr val="tx1"/>
              </a:solidFill>
            </a:endParaRPr>
          </a:p>
        </p:txBody>
      </p:sp>
      <p:grpSp>
        <p:nvGrpSpPr>
          <p:cNvPr id="19" name="组合 18"/>
          <p:cNvGrpSpPr/>
          <p:nvPr/>
        </p:nvGrpSpPr>
        <p:grpSpPr>
          <a:xfrm>
            <a:off x="1" y="257876"/>
            <a:ext cx="2466314" cy="346557"/>
            <a:chOff x="1" y="257876"/>
            <a:chExt cx="2466314" cy="346557"/>
          </a:xfrm>
        </p:grpSpPr>
        <p:sp>
          <p:nvSpPr>
            <p:cNvPr id="6" name="五边形 5"/>
            <p:cNvSpPr/>
            <p:nvPr/>
          </p:nvSpPr>
          <p:spPr>
            <a:xfrm>
              <a:off x="1" y="257876"/>
              <a:ext cx="2466314" cy="324036"/>
            </a:xfrm>
            <a:prstGeom prst="homePlate">
              <a:avLst>
                <a:gd name="adj" fmla="val 26606"/>
              </a:avLst>
            </a:prstGeom>
            <a:solidFill>
              <a:srgbClr val="00B0F0"/>
            </a:solidFill>
            <a:ln w="9525">
              <a:noFill/>
              <a:round/>
              <a:headEnd/>
              <a:tailEnd/>
            </a:ln>
          </p:spPr>
          <p:txBody>
            <a:bodyPr vert="horz" wrap="square" lIns="68544" tIns="34272" rIns="68544" bIns="34272" numCol="1" anchor="t" anchorCtr="0" compatLnSpc="1">
              <a:prstTxWarp prst="textNoShape">
                <a:avLst/>
              </a:prstTxWarp>
            </a:bodyPr>
            <a:lstStyle/>
            <a:p>
              <a:pPr lvl="0"/>
              <a:endParaRPr lang="zh-CN" altLang="en-US" sz="1011">
                <a:solidFill>
                  <a:schemeClr val="tx1"/>
                </a:solidFill>
              </a:endParaRPr>
            </a:p>
          </p:txBody>
        </p:sp>
        <p:sp>
          <p:nvSpPr>
            <p:cNvPr id="9" name="TextBox 15"/>
            <p:cNvSpPr txBox="1"/>
            <p:nvPr/>
          </p:nvSpPr>
          <p:spPr>
            <a:xfrm>
              <a:off x="900547" y="319613"/>
              <a:ext cx="1557384" cy="276871"/>
            </a:xfrm>
            <a:prstGeom prst="rect">
              <a:avLst/>
            </a:prstGeom>
            <a:noFill/>
          </p:spPr>
          <p:txBody>
            <a:bodyPr wrap="square" rtlCol="0">
              <a:spAutoFit/>
            </a:bodyPr>
            <a:lstStyle/>
            <a:p>
              <a:pPr marL="0" marR="0" indent="0" algn="l" defTabSz="685434" rtl="0" eaLnBrk="1" fontAlgn="auto" latinLnBrk="0" hangingPunct="1">
                <a:lnSpc>
                  <a:spcPct val="100000"/>
                </a:lnSpc>
                <a:spcBef>
                  <a:spcPts val="0"/>
                </a:spcBef>
                <a:spcAft>
                  <a:spcPts val="0"/>
                </a:spcAft>
                <a:buClrTx/>
                <a:buSzTx/>
                <a:buFontTx/>
                <a:buNone/>
                <a:tabLst/>
                <a:defRPr/>
              </a:pPr>
              <a:r>
                <a:rPr lang="en-US" altLang="zh-CN" sz="1199" b="1" dirty="0" smtClean="0">
                  <a:solidFill>
                    <a:schemeClr val="bg1"/>
                  </a:solidFill>
                  <a:ea typeface="微软雅黑" pitchFamily="34" charset="-122"/>
                  <a:cs typeface="Arial Unicode MS" pitchFamily="34" charset="-122"/>
                </a:rPr>
                <a:t>TRANSITION PAGE </a:t>
              </a:r>
            </a:p>
          </p:txBody>
        </p:sp>
        <p:sp>
          <p:nvSpPr>
            <p:cNvPr id="10" name="文本框 9"/>
            <p:cNvSpPr txBox="1"/>
            <p:nvPr/>
          </p:nvSpPr>
          <p:spPr>
            <a:xfrm>
              <a:off x="1" y="258313"/>
              <a:ext cx="900547" cy="346120"/>
            </a:xfrm>
            <a:prstGeom prst="rect">
              <a:avLst/>
            </a:prstGeom>
            <a:noFill/>
          </p:spPr>
          <p:txBody>
            <a:bodyPr wrap="square" rtlCol="0">
              <a:spAutoFit/>
            </a:bodyPr>
            <a:lstStyle/>
            <a:p>
              <a:pPr algn="r"/>
              <a:r>
                <a:rPr lang="zh-CN" altLang="en-US" sz="1649" dirty="0" smtClean="0">
                  <a:solidFill>
                    <a:prstClr val="white"/>
                  </a:solidFill>
                  <a:ea typeface="微软雅黑"/>
                </a:rPr>
                <a:t>过渡页</a:t>
              </a:r>
              <a:endParaRPr lang="zh-CN" altLang="en-US" sz="1649" dirty="0">
                <a:solidFill>
                  <a:prstClr val="white"/>
                </a:solidFill>
                <a:ea typeface="微软雅黑"/>
              </a:endParaRPr>
            </a:p>
          </p:txBody>
        </p:sp>
      </p:grpSp>
      <p:sp>
        <p:nvSpPr>
          <p:cNvPr id="11" name="燕尾形 10"/>
          <p:cNvSpPr/>
          <p:nvPr/>
        </p:nvSpPr>
        <p:spPr>
          <a:xfrm>
            <a:off x="8888352" y="2653188"/>
            <a:ext cx="80979" cy="21600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12" name="燕尾形 11"/>
          <p:cNvSpPr/>
          <p:nvPr/>
        </p:nvSpPr>
        <p:spPr>
          <a:xfrm>
            <a:off x="8972351" y="2653188"/>
            <a:ext cx="80979" cy="216000"/>
          </a:xfrm>
          <a:prstGeom prst="chevron">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grpSp>
        <p:nvGrpSpPr>
          <p:cNvPr id="18" name="组合 17"/>
          <p:cNvGrpSpPr/>
          <p:nvPr/>
        </p:nvGrpSpPr>
        <p:grpSpPr>
          <a:xfrm>
            <a:off x="1062523" y="1356750"/>
            <a:ext cx="2429368" cy="2430000"/>
            <a:chOff x="1062523" y="1356750"/>
            <a:chExt cx="2429368" cy="2430000"/>
          </a:xfrm>
        </p:grpSpPr>
        <p:sp>
          <p:nvSpPr>
            <p:cNvPr id="5" name="椭圆 4"/>
            <p:cNvSpPr/>
            <p:nvPr/>
          </p:nvSpPr>
          <p:spPr>
            <a:xfrm>
              <a:off x="1062523" y="1356750"/>
              <a:ext cx="2429368" cy="2430000"/>
            </a:xfrm>
            <a:prstGeom prst="ellipse">
              <a:avLst/>
            </a:prstGeom>
            <a:solidFill>
              <a:schemeClr val="bg1"/>
            </a:solidFill>
            <a:ln w="190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fontAlgn="auto">
                <a:spcBef>
                  <a:spcPts val="0"/>
                </a:spcBef>
                <a:spcAft>
                  <a:spcPts val="0"/>
                </a:spcAft>
              </a:pPr>
              <a:endParaRPr lang="zh-CN" altLang="en-US" sz="1011">
                <a:latin typeface="Impact" pitchFamily="34" charset="0"/>
              </a:endParaRPr>
            </a:p>
          </p:txBody>
        </p:sp>
        <p:sp>
          <p:nvSpPr>
            <p:cNvPr id="13" name="椭圆 12"/>
            <p:cNvSpPr/>
            <p:nvPr/>
          </p:nvSpPr>
          <p:spPr>
            <a:xfrm>
              <a:off x="1197488" y="1492312"/>
              <a:ext cx="2159438" cy="2158876"/>
            </a:xfrm>
            <a:prstGeom prst="ellipse">
              <a:avLst/>
            </a:prstGeom>
            <a:blipFill dpi="0" rotWithShape="1">
              <a:blip r:embed="rId2" cstate="email">
                <a:extLst>
                  <a:ext uri="{28A0092B-C50C-407E-A947-70E740481C1C}">
                    <a14:useLocalDpi xmlns:a14="http://schemas.microsoft.com/office/drawing/2010/main"/>
                  </a:ext>
                </a:extLst>
              </a:blip>
              <a:srcRect/>
              <a:stretch>
                <a:fillRect/>
              </a:stretch>
            </a:blipFill>
            <a:ln w="57150">
              <a:solidFill>
                <a:srgbClr val="3B79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14" name="矩形 13"/>
          <p:cNvSpPr/>
          <p:nvPr/>
        </p:nvSpPr>
        <p:spPr>
          <a:xfrm>
            <a:off x="4951440" y="2703903"/>
            <a:ext cx="2698100" cy="247888"/>
          </a:xfrm>
          <a:prstGeom prst="rect">
            <a:avLst/>
          </a:prstGeom>
        </p:spPr>
        <p:txBody>
          <a:bodyPr wrap="square">
            <a:spAutoFit/>
          </a:bodyPr>
          <a:lstStyle/>
          <a:p>
            <a:pPr marL="214198" indent="-214198">
              <a:buFont typeface="Arial" panose="020B0604020202020204" pitchFamily="34" charset="0"/>
              <a:buChar char="•"/>
              <a:defRPr/>
            </a:pPr>
            <a:r>
              <a:rPr lang="zh-CN" altLang="en-US" sz="1011" kern="0" dirty="0" smtClean="0">
                <a:solidFill>
                  <a:schemeClr val="tx1">
                    <a:lumMod val="65000"/>
                    <a:lumOff val="35000"/>
                  </a:schemeClr>
                </a:solidFill>
                <a:latin typeface="微软雅黑" pitchFamily="34" charset="-122"/>
                <a:ea typeface="微软雅黑" pitchFamily="34" charset="-122"/>
              </a:rPr>
              <a:t>添加小标题</a:t>
            </a:r>
            <a:endParaRPr lang="zh-CN" altLang="en-US" sz="1011" kern="0" dirty="0">
              <a:solidFill>
                <a:schemeClr val="tx1">
                  <a:lumMod val="65000"/>
                  <a:lumOff val="35000"/>
                </a:schemeClr>
              </a:solidFill>
              <a:latin typeface="微软雅黑" pitchFamily="34" charset="-122"/>
              <a:ea typeface="微软雅黑" pitchFamily="34" charset="-122"/>
            </a:endParaRPr>
          </a:p>
        </p:txBody>
      </p:sp>
      <p:sp>
        <p:nvSpPr>
          <p:cNvPr id="15" name="矩形 14"/>
          <p:cNvSpPr/>
          <p:nvPr/>
        </p:nvSpPr>
        <p:spPr>
          <a:xfrm>
            <a:off x="4951440" y="3027695"/>
            <a:ext cx="2698100" cy="247888"/>
          </a:xfrm>
          <a:prstGeom prst="rect">
            <a:avLst/>
          </a:prstGeom>
        </p:spPr>
        <p:txBody>
          <a:bodyPr wrap="square">
            <a:spAutoFit/>
          </a:bodyPr>
          <a:lstStyle/>
          <a:p>
            <a:pPr marL="214198" indent="-214198">
              <a:buFont typeface="Arial" panose="020B0604020202020204" pitchFamily="34" charset="0"/>
              <a:buChar char="•"/>
              <a:defRPr/>
            </a:pPr>
            <a:r>
              <a:rPr lang="zh-CN" altLang="en-US" sz="1011" kern="0" dirty="0" smtClean="0">
                <a:solidFill>
                  <a:schemeClr val="tx1">
                    <a:lumMod val="65000"/>
                    <a:lumOff val="35000"/>
                  </a:schemeClr>
                </a:solidFill>
                <a:latin typeface="微软雅黑" pitchFamily="34" charset="-122"/>
                <a:ea typeface="微软雅黑" pitchFamily="34" charset="-122"/>
              </a:rPr>
              <a:t>添加小标题</a:t>
            </a:r>
            <a:endParaRPr lang="zh-CN" altLang="en-US" sz="1011" kern="0" dirty="0">
              <a:solidFill>
                <a:schemeClr val="tx1">
                  <a:lumMod val="65000"/>
                  <a:lumOff val="35000"/>
                </a:schemeClr>
              </a:solidFill>
              <a:latin typeface="微软雅黑" pitchFamily="34" charset="-122"/>
              <a:ea typeface="微软雅黑" pitchFamily="34" charset="-122"/>
            </a:endParaRPr>
          </a:p>
        </p:txBody>
      </p:sp>
      <p:sp>
        <p:nvSpPr>
          <p:cNvPr id="16" name="矩形 15"/>
          <p:cNvSpPr/>
          <p:nvPr/>
        </p:nvSpPr>
        <p:spPr>
          <a:xfrm>
            <a:off x="4951440" y="3351486"/>
            <a:ext cx="2698100" cy="247888"/>
          </a:xfrm>
          <a:prstGeom prst="rect">
            <a:avLst/>
          </a:prstGeom>
        </p:spPr>
        <p:txBody>
          <a:bodyPr wrap="square">
            <a:spAutoFit/>
          </a:bodyPr>
          <a:lstStyle/>
          <a:p>
            <a:pPr marL="214198" indent="-214198">
              <a:buFont typeface="Arial" panose="020B0604020202020204" pitchFamily="34" charset="0"/>
              <a:buChar char="•"/>
              <a:defRPr/>
            </a:pPr>
            <a:r>
              <a:rPr lang="zh-CN" altLang="en-US" sz="1011" kern="0" dirty="0" smtClean="0">
                <a:solidFill>
                  <a:schemeClr val="tx1">
                    <a:lumMod val="65000"/>
                    <a:lumOff val="35000"/>
                  </a:schemeClr>
                </a:solidFill>
                <a:latin typeface="微软雅黑" pitchFamily="34" charset="-122"/>
                <a:ea typeface="微软雅黑" pitchFamily="34" charset="-122"/>
              </a:rPr>
              <a:t>添加小标题</a:t>
            </a:r>
            <a:endParaRPr lang="zh-CN" altLang="en-US" sz="1011" kern="0" dirty="0">
              <a:solidFill>
                <a:schemeClr val="tx1">
                  <a:lumMod val="65000"/>
                  <a:lumOff val="35000"/>
                </a:schemeClr>
              </a:solidFill>
              <a:latin typeface="微软雅黑" pitchFamily="34" charset="-122"/>
              <a:ea typeface="微软雅黑" pitchFamily="34" charset="-122"/>
            </a:endParaRPr>
          </a:p>
        </p:txBody>
      </p:sp>
      <p:sp>
        <p:nvSpPr>
          <p:cNvPr id="17" name="矩形 16"/>
          <p:cNvSpPr/>
          <p:nvPr/>
        </p:nvSpPr>
        <p:spPr>
          <a:xfrm>
            <a:off x="4951440" y="3675279"/>
            <a:ext cx="2698100" cy="247888"/>
          </a:xfrm>
          <a:prstGeom prst="rect">
            <a:avLst/>
          </a:prstGeom>
        </p:spPr>
        <p:txBody>
          <a:bodyPr wrap="square">
            <a:spAutoFit/>
          </a:bodyPr>
          <a:lstStyle/>
          <a:p>
            <a:pPr marL="214198" indent="-214198">
              <a:buFont typeface="Arial" panose="020B0604020202020204" pitchFamily="34" charset="0"/>
              <a:buChar char="•"/>
              <a:defRPr/>
            </a:pPr>
            <a:r>
              <a:rPr lang="zh-CN" altLang="en-US" sz="1011" kern="0" dirty="0" smtClean="0">
                <a:solidFill>
                  <a:schemeClr val="tx1">
                    <a:lumMod val="65000"/>
                    <a:lumOff val="35000"/>
                  </a:schemeClr>
                </a:solidFill>
                <a:latin typeface="微软雅黑" pitchFamily="34" charset="-122"/>
                <a:ea typeface="微软雅黑" pitchFamily="34" charset="-122"/>
              </a:rPr>
              <a:t>添加小标题</a:t>
            </a:r>
            <a:endParaRPr lang="zh-CN" altLang="en-US" sz="1011" kern="0" dirty="0">
              <a:solidFill>
                <a:schemeClr val="tx1">
                  <a:lumMod val="65000"/>
                  <a:lumOff val="35000"/>
                </a:schemeClr>
              </a:solidFill>
              <a:latin typeface="微软雅黑" pitchFamily="34" charset="-122"/>
              <a:ea typeface="微软雅黑" pitchFamily="34" charset="-122"/>
            </a:endParaRPr>
          </a:p>
        </p:txBody>
      </p:sp>
      <p:sp>
        <p:nvSpPr>
          <p:cNvPr id="20" name="TextBox 8"/>
          <p:cNvSpPr txBox="1"/>
          <p:nvPr/>
        </p:nvSpPr>
        <p:spPr>
          <a:xfrm>
            <a:off x="3817609" y="2031972"/>
            <a:ext cx="3831931" cy="507703"/>
          </a:xfrm>
          <a:prstGeom prst="rect">
            <a:avLst/>
          </a:prstGeom>
          <a:noFill/>
        </p:spPr>
        <p:txBody>
          <a:bodyPr wrap="square" rtlCol="0">
            <a:spAutoFit/>
          </a:bodyPr>
          <a:lstStyle/>
          <a:p>
            <a:pPr algn="ctr"/>
            <a:r>
              <a:rPr lang="zh-CN" altLang="en-US" sz="2699" b="1" dirty="0">
                <a:solidFill>
                  <a:schemeClr val="tx1">
                    <a:lumMod val="65000"/>
                    <a:lumOff val="35000"/>
                  </a:schemeClr>
                </a:solidFill>
                <a:latin typeface="微软雅黑" pitchFamily="34" charset="-122"/>
                <a:ea typeface="微软雅黑" pitchFamily="34" charset="-122"/>
              </a:rPr>
              <a:t>第一章  </a:t>
            </a:r>
            <a:r>
              <a:rPr lang="zh-CN" altLang="en-US" sz="2699" b="1" dirty="0" smtClean="0">
                <a:solidFill>
                  <a:schemeClr val="tx1">
                    <a:lumMod val="65000"/>
                    <a:lumOff val="35000"/>
                  </a:schemeClr>
                </a:solidFill>
                <a:latin typeface="微软雅黑" pitchFamily="34" charset="-122"/>
                <a:ea typeface="微软雅黑" pitchFamily="34" charset="-122"/>
              </a:rPr>
              <a:t>添加标题</a:t>
            </a:r>
            <a:endParaRPr lang="zh-CN" altLang="en-US" sz="2699" b="1"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047833292"/>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50" presetClass="entr" presetSubtype="0" decel="10000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1000" fill="hold"/>
                                            <p:tgtEl>
                                              <p:spTgt spid="18"/>
                                            </p:tgtEl>
                                            <p:attrNameLst>
                                              <p:attrName>ppt_w</p:attrName>
                                            </p:attrNameLst>
                                          </p:cBhvr>
                                          <p:tavLst>
                                            <p:tav tm="0">
                                              <p:val>
                                                <p:strVal val="#ppt_w+.3"/>
                                              </p:val>
                                            </p:tav>
                                            <p:tav tm="100000">
                                              <p:val>
                                                <p:strVal val="#ppt_w"/>
                                              </p:val>
                                            </p:tav>
                                          </p:tavLst>
                                        </p:anim>
                                        <p:anim calcmode="lin" valueType="num">
                                          <p:cBhvr>
                                            <p:cTn id="28" dur="1000" fill="hold"/>
                                            <p:tgtEl>
                                              <p:spTgt spid="18"/>
                                            </p:tgtEl>
                                            <p:attrNameLst>
                                              <p:attrName>ppt_h</p:attrName>
                                            </p:attrNameLst>
                                          </p:cBhvr>
                                          <p:tavLst>
                                            <p:tav tm="0">
                                              <p:val>
                                                <p:strVal val="#ppt_h"/>
                                              </p:val>
                                            </p:tav>
                                            <p:tav tm="100000">
                                              <p:val>
                                                <p:strVal val="#ppt_h"/>
                                              </p:val>
                                            </p:tav>
                                          </p:tavLst>
                                        </p:anim>
                                        <p:animEffect transition="in" filter="fade">
                                          <p:cBhvr>
                                            <p:cTn id="29" dur="1000"/>
                                            <p:tgtEl>
                                              <p:spTgt spid="18"/>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par>
                                    <p:cTn id="34" presetID="63" presetClass="path" presetSubtype="0" accel="50000" fill="hold" grpId="1" nodeType="withEffect" p14:presetBounceEnd="64000">
                                      <p:stCondLst>
                                        <p:cond delay="0"/>
                                      </p:stCondLst>
                                      <p:childTnLst>
                                        <p:animMotion origin="layout" path="M -0.87919 -4.81481E-6 L -3.14501E-6 -4.81481E-6 " pathEditMode="relative" rAng="0" ptsTypes="AA" p14:bounceEnd="64000">
                                          <p:cBhvr>
                                            <p:cTn id="35" dur="500" fill="hold"/>
                                            <p:tgtEl>
                                              <p:spTgt spid="20"/>
                                            </p:tgtEl>
                                            <p:attrNameLst>
                                              <p:attrName>ppt_x</p:attrName>
                                              <p:attrName>ppt_y</p:attrName>
                                            </p:attrNameLst>
                                          </p:cBhvr>
                                          <p:rCtr x="43960" y="0"/>
                                        </p:animMotion>
                                      </p:childTnLst>
                                    </p:cTn>
                                  </p:par>
                                </p:childTnLst>
                              </p:cTn>
                            </p:par>
                            <p:par>
                              <p:cTn id="36" fill="hold">
                                <p:stCondLst>
                                  <p:cond delay="1500"/>
                                </p:stCondLst>
                                <p:childTnLst>
                                  <p:par>
                                    <p:cTn id="37" presetID="52"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Scale>
                                          <p:cBhvr>
                                            <p:cTn id="39"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14"/>
                                            </p:tgtEl>
                                            <p:attrNameLst>
                                              <p:attrName>ppt_x</p:attrName>
                                              <p:attrName>ppt_y</p:attrName>
                                            </p:attrNameLst>
                                          </p:cBhvr>
                                        </p:animMotion>
                                        <p:animEffect transition="in" filter="fade">
                                          <p:cBhvr>
                                            <p:cTn id="41" dur="1000"/>
                                            <p:tgtEl>
                                              <p:spTgt spid="14"/>
                                            </p:tgtEl>
                                          </p:cBhvr>
                                        </p:animEffect>
                                      </p:childTnLst>
                                    </p:cTn>
                                  </p:par>
                                  <p:par>
                                    <p:cTn id="42" presetID="52" presetClass="entr" presetSubtype="0" fill="hold" grpId="0" nodeType="withEffect">
                                      <p:stCondLst>
                                        <p:cond delay="200"/>
                                      </p:stCondLst>
                                      <p:iterate type="lt">
                                        <p:tmPct val="0"/>
                                      </p:iterate>
                                      <p:childTnLst>
                                        <p:set>
                                          <p:cBhvr>
                                            <p:cTn id="43" dur="1" fill="hold">
                                              <p:stCondLst>
                                                <p:cond delay="0"/>
                                              </p:stCondLst>
                                            </p:cTn>
                                            <p:tgtEl>
                                              <p:spTgt spid="15"/>
                                            </p:tgtEl>
                                            <p:attrNameLst>
                                              <p:attrName>style.visibility</p:attrName>
                                            </p:attrNameLst>
                                          </p:cBhvr>
                                          <p:to>
                                            <p:strVal val="visible"/>
                                          </p:to>
                                        </p:set>
                                        <p:animScale>
                                          <p:cBhvr>
                                            <p:cTn id="44"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15"/>
                                            </p:tgtEl>
                                            <p:attrNameLst>
                                              <p:attrName>ppt_x</p:attrName>
                                              <p:attrName>ppt_y</p:attrName>
                                            </p:attrNameLst>
                                          </p:cBhvr>
                                        </p:animMotion>
                                        <p:animEffect transition="in" filter="fade">
                                          <p:cBhvr>
                                            <p:cTn id="46" dur="1000"/>
                                            <p:tgtEl>
                                              <p:spTgt spid="15"/>
                                            </p:tgtEl>
                                          </p:cBhvr>
                                        </p:animEffect>
                                      </p:childTnLst>
                                    </p:cTn>
                                  </p:par>
                                  <p:par>
                                    <p:cTn id="47" presetID="52" presetClass="entr" presetSubtype="0" fill="hold" grpId="0" nodeType="withEffect">
                                      <p:stCondLst>
                                        <p:cond delay="400"/>
                                      </p:stCondLst>
                                      <p:childTnLst>
                                        <p:set>
                                          <p:cBhvr>
                                            <p:cTn id="48" dur="1" fill="hold">
                                              <p:stCondLst>
                                                <p:cond delay="0"/>
                                              </p:stCondLst>
                                            </p:cTn>
                                            <p:tgtEl>
                                              <p:spTgt spid="16"/>
                                            </p:tgtEl>
                                            <p:attrNameLst>
                                              <p:attrName>style.visibility</p:attrName>
                                            </p:attrNameLst>
                                          </p:cBhvr>
                                          <p:to>
                                            <p:strVal val="visible"/>
                                          </p:to>
                                        </p:set>
                                        <p:animScale>
                                          <p:cBhvr>
                                            <p:cTn id="49"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6"/>
                                            </p:tgtEl>
                                            <p:attrNameLst>
                                              <p:attrName>ppt_x</p:attrName>
                                              <p:attrName>ppt_y</p:attrName>
                                            </p:attrNameLst>
                                          </p:cBhvr>
                                        </p:animMotion>
                                        <p:animEffect transition="in" filter="fade">
                                          <p:cBhvr>
                                            <p:cTn id="51" dur="1000"/>
                                            <p:tgtEl>
                                              <p:spTgt spid="16"/>
                                            </p:tgtEl>
                                          </p:cBhvr>
                                        </p:animEffect>
                                      </p:childTnLst>
                                    </p:cTn>
                                  </p:par>
                                  <p:par>
                                    <p:cTn id="52" presetID="52" presetClass="entr" presetSubtype="0" fill="hold" grpId="0" nodeType="withEffect">
                                      <p:stCondLst>
                                        <p:cond delay="600"/>
                                      </p:stCondLst>
                                      <p:iterate type="lt">
                                        <p:tmPct val="0"/>
                                      </p:iterate>
                                      <p:childTnLst>
                                        <p:set>
                                          <p:cBhvr>
                                            <p:cTn id="53" dur="1" fill="hold">
                                              <p:stCondLst>
                                                <p:cond delay="0"/>
                                              </p:stCondLst>
                                            </p:cTn>
                                            <p:tgtEl>
                                              <p:spTgt spid="17"/>
                                            </p:tgtEl>
                                            <p:attrNameLst>
                                              <p:attrName>style.visibility</p:attrName>
                                            </p:attrNameLst>
                                          </p:cBhvr>
                                          <p:to>
                                            <p:strVal val="visible"/>
                                          </p:to>
                                        </p:set>
                                        <p:animScale>
                                          <p:cBhvr>
                                            <p:cTn id="54"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17"/>
                                            </p:tgtEl>
                                            <p:attrNameLst>
                                              <p:attrName>ppt_x</p:attrName>
                                              <p:attrName>ppt_y</p:attrName>
                                            </p:attrNameLst>
                                          </p:cBhvr>
                                        </p:animMotion>
                                        <p:animEffect transition="in" filter="fade">
                                          <p:cBhvr>
                                            <p:cTn id="56" dur="1000"/>
                                            <p:tgtEl>
                                              <p:spTgt spid="17"/>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ppt_x"/>
                                              </p:val>
                                            </p:tav>
                                            <p:tav tm="100000">
                                              <p:val>
                                                <p:strVal val="#ppt_x"/>
                                              </p:val>
                                            </p:tav>
                                          </p:tavLst>
                                        </p:anim>
                                        <p:anim calcmode="lin" valueType="num">
                                          <p:cBhvr additive="base">
                                            <p:cTn id="6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ppt_x"/>
                                              </p:val>
                                            </p:tav>
                                            <p:tav tm="100000">
                                              <p:val>
                                                <p:strVal val="#ppt_x"/>
                                              </p:val>
                                            </p:tav>
                                          </p:tavLst>
                                        </p:anim>
                                        <p:anim calcmode="lin" valueType="num">
                                          <p:cBhvr additive="base">
                                            <p:cTn id="6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animBg="1"/>
          <p:bldP spid="12" grpId="0" animBg="1"/>
          <p:bldP spid="14" grpId="0"/>
          <p:bldP spid="15" grpId="0"/>
          <p:bldP spid="16" grpId="0"/>
          <p:bldP spid="17" grpId="0"/>
          <p:bldP spid="20" grpId="0"/>
          <p:bldP spid="20" grpId="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50" presetClass="entr" presetSubtype="0" decel="10000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1000" fill="hold"/>
                                            <p:tgtEl>
                                              <p:spTgt spid="18"/>
                                            </p:tgtEl>
                                            <p:attrNameLst>
                                              <p:attrName>ppt_w</p:attrName>
                                            </p:attrNameLst>
                                          </p:cBhvr>
                                          <p:tavLst>
                                            <p:tav tm="0">
                                              <p:val>
                                                <p:strVal val="#ppt_w+.3"/>
                                              </p:val>
                                            </p:tav>
                                            <p:tav tm="100000">
                                              <p:val>
                                                <p:strVal val="#ppt_w"/>
                                              </p:val>
                                            </p:tav>
                                          </p:tavLst>
                                        </p:anim>
                                        <p:anim calcmode="lin" valueType="num">
                                          <p:cBhvr>
                                            <p:cTn id="28" dur="1000" fill="hold"/>
                                            <p:tgtEl>
                                              <p:spTgt spid="18"/>
                                            </p:tgtEl>
                                            <p:attrNameLst>
                                              <p:attrName>ppt_h</p:attrName>
                                            </p:attrNameLst>
                                          </p:cBhvr>
                                          <p:tavLst>
                                            <p:tav tm="0">
                                              <p:val>
                                                <p:strVal val="#ppt_h"/>
                                              </p:val>
                                            </p:tav>
                                            <p:tav tm="100000">
                                              <p:val>
                                                <p:strVal val="#ppt_h"/>
                                              </p:val>
                                            </p:tav>
                                          </p:tavLst>
                                        </p:anim>
                                        <p:animEffect transition="in" filter="fade">
                                          <p:cBhvr>
                                            <p:cTn id="29" dur="1000"/>
                                            <p:tgtEl>
                                              <p:spTgt spid="18"/>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500"/>
                                            <p:tgtEl>
                                              <p:spTgt spid="20"/>
                                            </p:tgtEl>
                                          </p:cBhvr>
                                        </p:animEffect>
                                      </p:childTnLst>
                                    </p:cTn>
                                  </p:par>
                                  <p:par>
                                    <p:cTn id="34" presetID="63" presetClass="path" presetSubtype="0" accel="50000" fill="hold" grpId="1" nodeType="withEffect">
                                      <p:stCondLst>
                                        <p:cond delay="0"/>
                                      </p:stCondLst>
                                      <p:childTnLst>
                                        <p:animMotion origin="layout" path="M -0.87919 -4.81481E-6 L -3.14501E-6 -4.81481E-6 " pathEditMode="relative" rAng="0" ptsTypes="AA">
                                          <p:cBhvr>
                                            <p:cTn id="35" dur="500" fill="hold"/>
                                            <p:tgtEl>
                                              <p:spTgt spid="20"/>
                                            </p:tgtEl>
                                            <p:attrNameLst>
                                              <p:attrName>ppt_x</p:attrName>
                                              <p:attrName>ppt_y</p:attrName>
                                            </p:attrNameLst>
                                          </p:cBhvr>
                                          <p:rCtr x="43960" y="0"/>
                                        </p:animMotion>
                                      </p:childTnLst>
                                    </p:cTn>
                                  </p:par>
                                </p:childTnLst>
                              </p:cTn>
                            </p:par>
                            <p:par>
                              <p:cTn id="36" fill="hold">
                                <p:stCondLst>
                                  <p:cond delay="1500"/>
                                </p:stCondLst>
                                <p:childTnLst>
                                  <p:par>
                                    <p:cTn id="37" presetID="52"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Scale>
                                          <p:cBhvr>
                                            <p:cTn id="39"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14"/>
                                            </p:tgtEl>
                                            <p:attrNameLst>
                                              <p:attrName>ppt_x</p:attrName>
                                              <p:attrName>ppt_y</p:attrName>
                                            </p:attrNameLst>
                                          </p:cBhvr>
                                        </p:animMotion>
                                        <p:animEffect transition="in" filter="fade">
                                          <p:cBhvr>
                                            <p:cTn id="41" dur="1000"/>
                                            <p:tgtEl>
                                              <p:spTgt spid="14"/>
                                            </p:tgtEl>
                                          </p:cBhvr>
                                        </p:animEffect>
                                      </p:childTnLst>
                                    </p:cTn>
                                  </p:par>
                                  <p:par>
                                    <p:cTn id="42" presetID="52" presetClass="entr" presetSubtype="0" fill="hold" grpId="0" nodeType="withEffect">
                                      <p:stCondLst>
                                        <p:cond delay="200"/>
                                      </p:stCondLst>
                                      <p:iterate type="lt">
                                        <p:tmPct val="0"/>
                                      </p:iterate>
                                      <p:childTnLst>
                                        <p:set>
                                          <p:cBhvr>
                                            <p:cTn id="43" dur="1" fill="hold">
                                              <p:stCondLst>
                                                <p:cond delay="0"/>
                                              </p:stCondLst>
                                            </p:cTn>
                                            <p:tgtEl>
                                              <p:spTgt spid="15"/>
                                            </p:tgtEl>
                                            <p:attrNameLst>
                                              <p:attrName>style.visibility</p:attrName>
                                            </p:attrNameLst>
                                          </p:cBhvr>
                                          <p:to>
                                            <p:strVal val="visible"/>
                                          </p:to>
                                        </p:set>
                                        <p:animScale>
                                          <p:cBhvr>
                                            <p:cTn id="44"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15"/>
                                            </p:tgtEl>
                                            <p:attrNameLst>
                                              <p:attrName>ppt_x</p:attrName>
                                              <p:attrName>ppt_y</p:attrName>
                                            </p:attrNameLst>
                                          </p:cBhvr>
                                        </p:animMotion>
                                        <p:animEffect transition="in" filter="fade">
                                          <p:cBhvr>
                                            <p:cTn id="46" dur="1000"/>
                                            <p:tgtEl>
                                              <p:spTgt spid="15"/>
                                            </p:tgtEl>
                                          </p:cBhvr>
                                        </p:animEffect>
                                      </p:childTnLst>
                                    </p:cTn>
                                  </p:par>
                                  <p:par>
                                    <p:cTn id="47" presetID="52" presetClass="entr" presetSubtype="0" fill="hold" grpId="0" nodeType="withEffect">
                                      <p:stCondLst>
                                        <p:cond delay="400"/>
                                      </p:stCondLst>
                                      <p:childTnLst>
                                        <p:set>
                                          <p:cBhvr>
                                            <p:cTn id="48" dur="1" fill="hold">
                                              <p:stCondLst>
                                                <p:cond delay="0"/>
                                              </p:stCondLst>
                                            </p:cTn>
                                            <p:tgtEl>
                                              <p:spTgt spid="16"/>
                                            </p:tgtEl>
                                            <p:attrNameLst>
                                              <p:attrName>style.visibility</p:attrName>
                                            </p:attrNameLst>
                                          </p:cBhvr>
                                          <p:to>
                                            <p:strVal val="visible"/>
                                          </p:to>
                                        </p:set>
                                        <p:animScale>
                                          <p:cBhvr>
                                            <p:cTn id="49"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16"/>
                                            </p:tgtEl>
                                            <p:attrNameLst>
                                              <p:attrName>ppt_x</p:attrName>
                                              <p:attrName>ppt_y</p:attrName>
                                            </p:attrNameLst>
                                          </p:cBhvr>
                                        </p:animMotion>
                                        <p:animEffect transition="in" filter="fade">
                                          <p:cBhvr>
                                            <p:cTn id="51" dur="1000"/>
                                            <p:tgtEl>
                                              <p:spTgt spid="16"/>
                                            </p:tgtEl>
                                          </p:cBhvr>
                                        </p:animEffect>
                                      </p:childTnLst>
                                    </p:cTn>
                                  </p:par>
                                  <p:par>
                                    <p:cTn id="52" presetID="52" presetClass="entr" presetSubtype="0" fill="hold" grpId="0" nodeType="withEffect">
                                      <p:stCondLst>
                                        <p:cond delay="600"/>
                                      </p:stCondLst>
                                      <p:iterate type="lt">
                                        <p:tmPct val="0"/>
                                      </p:iterate>
                                      <p:childTnLst>
                                        <p:set>
                                          <p:cBhvr>
                                            <p:cTn id="53" dur="1" fill="hold">
                                              <p:stCondLst>
                                                <p:cond delay="0"/>
                                              </p:stCondLst>
                                            </p:cTn>
                                            <p:tgtEl>
                                              <p:spTgt spid="17"/>
                                            </p:tgtEl>
                                            <p:attrNameLst>
                                              <p:attrName>style.visibility</p:attrName>
                                            </p:attrNameLst>
                                          </p:cBhvr>
                                          <p:to>
                                            <p:strVal val="visible"/>
                                          </p:to>
                                        </p:set>
                                        <p:animScale>
                                          <p:cBhvr>
                                            <p:cTn id="54"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17"/>
                                            </p:tgtEl>
                                            <p:attrNameLst>
                                              <p:attrName>ppt_x</p:attrName>
                                              <p:attrName>ppt_y</p:attrName>
                                            </p:attrNameLst>
                                          </p:cBhvr>
                                        </p:animMotion>
                                        <p:animEffect transition="in" filter="fade">
                                          <p:cBhvr>
                                            <p:cTn id="56" dur="1000"/>
                                            <p:tgtEl>
                                              <p:spTgt spid="17"/>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ppt_x"/>
                                              </p:val>
                                            </p:tav>
                                            <p:tav tm="100000">
                                              <p:val>
                                                <p:strVal val="#ppt_x"/>
                                              </p:val>
                                            </p:tav>
                                          </p:tavLst>
                                        </p:anim>
                                        <p:anim calcmode="lin" valueType="num">
                                          <p:cBhvr additive="base">
                                            <p:cTn id="6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ppt_x"/>
                                              </p:val>
                                            </p:tav>
                                            <p:tav tm="100000">
                                              <p:val>
                                                <p:strVal val="#ppt_x"/>
                                              </p:val>
                                            </p:tav>
                                          </p:tavLst>
                                        </p:anim>
                                        <p:anim calcmode="lin" valueType="num">
                                          <p:cBhvr additive="base">
                                            <p:cTn id="6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animBg="1"/>
          <p:bldP spid="12" grpId="0" animBg="1"/>
          <p:bldP spid="14" grpId="0"/>
          <p:bldP spid="15" grpId="0"/>
          <p:bldP spid="16" grpId="0"/>
          <p:bldP spid="17" grpId="0"/>
          <p:bldP spid="20" grpId="0"/>
          <p:bldP spid="20" grpId="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第四章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sp>
        <p:nvSpPr>
          <p:cNvPr id="10" name="Rectangle 37"/>
          <p:cNvSpPr/>
          <p:nvPr/>
        </p:nvSpPr>
        <p:spPr>
          <a:xfrm>
            <a:off x="642910" y="4214824"/>
            <a:ext cx="7772400" cy="553998"/>
          </a:xfrm>
          <a:prstGeom prst="rect">
            <a:avLst/>
          </a:prstGeom>
        </p:spPr>
        <p:txBody>
          <a:bodyPr wrap="square">
            <a:spAutoFit/>
          </a:bodyPr>
          <a:lstStyle/>
          <a:p>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字以内，据统计每页幻灯片的最好控制在</a:t>
            </a:r>
            <a:r>
              <a:rPr lang="en-US" altLang="zh-CN"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5</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分钟之内。此处添加详细文本描述，建议与标题相关并符合整体语言风格，语言描述尽量简洁生动。尽量将每页幻灯片的字数控制在</a:t>
            </a:r>
            <a:r>
              <a:rPr lang="en-US" altLang="zh-CN"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字以内，据统计每页幻灯片的最好控制在</a:t>
            </a:r>
            <a:r>
              <a:rPr lang="en-US" altLang="zh-CN"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5</a:t>
            </a: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分钟之内。</a:t>
            </a:r>
          </a:p>
        </p:txBody>
      </p:sp>
      <p:grpSp>
        <p:nvGrpSpPr>
          <p:cNvPr id="11" name="Group 48"/>
          <p:cNvGrpSpPr/>
          <p:nvPr/>
        </p:nvGrpSpPr>
        <p:grpSpPr>
          <a:xfrm>
            <a:off x="6250794" y="1357304"/>
            <a:ext cx="1821669" cy="1163187"/>
            <a:chOff x="6250794" y="1357304"/>
            <a:chExt cx="1821669" cy="1163187"/>
          </a:xfrm>
        </p:grpSpPr>
        <p:sp>
          <p:nvSpPr>
            <p:cNvPr id="12" name="Bent Arrow 21"/>
            <p:cNvSpPr/>
            <p:nvPr/>
          </p:nvSpPr>
          <p:spPr>
            <a:xfrm>
              <a:off x="6250794" y="1357304"/>
              <a:ext cx="1821669" cy="1163187"/>
            </a:xfrm>
            <a:prstGeom prst="bentArrow">
              <a:avLst/>
            </a:prstGeom>
            <a:solidFill>
              <a:srgbClr val="24BAF0"/>
            </a:solidFill>
            <a:ln>
              <a:noFill/>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id-ID">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Rectangle 17"/>
            <p:cNvSpPr/>
            <p:nvPr/>
          </p:nvSpPr>
          <p:spPr>
            <a:xfrm>
              <a:off x="6715140" y="2214560"/>
              <a:ext cx="928694" cy="276999"/>
            </a:xfrm>
            <a:prstGeom prst="rect">
              <a:avLst/>
            </a:prstGeom>
          </p:spPr>
          <p:txBody>
            <a:bodyPr wrap="square">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rPr>
                <a:t>添加标题</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endParaRPr>
            </a:p>
          </p:txBody>
        </p:sp>
        <p:grpSp>
          <p:nvGrpSpPr>
            <p:cNvPr id="14" name="Group 30"/>
            <p:cNvGrpSpPr/>
            <p:nvPr/>
          </p:nvGrpSpPr>
          <p:grpSpPr>
            <a:xfrm>
              <a:off x="7000892" y="1857370"/>
              <a:ext cx="366676" cy="320373"/>
              <a:chOff x="4800505" y="2786674"/>
              <a:chExt cx="366676" cy="320373"/>
            </a:xfrm>
            <a:solidFill>
              <a:schemeClr val="accent5"/>
            </a:solidFill>
          </p:grpSpPr>
          <p:sp>
            <p:nvSpPr>
              <p:cNvPr id="15" name="AutoShape 43"/>
              <p:cNvSpPr>
                <a:spLocks/>
              </p:cNvSpPr>
              <p:nvPr/>
            </p:nvSpPr>
            <p:spPr bwMode="auto">
              <a:xfrm>
                <a:off x="4800505" y="2786674"/>
                <a:ext cx="366676" cy="2634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solidFill>
                <a:srgbClr val="24BAF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6" name="AutoShape 44"/>
              <p:cNvSpPr>
                <a:spLocks/>
              </p:cNvSpPr>
              <p:nvPr/>
            </p:nvSpPr>
            <p:spPr bwMode="auto">
              <a:xfrm>
                <a:off x="5132766" y="2901184"/>
                <a:ext cx="22526" cy="1257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solidFill>
                <a:srgbClr val="24BAF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7" name="AutoShape 45"/>
              <p:cNvSpPr>
                <a:spLocks/>
              </p:cNvSpPr>
              <p:nvPr/>
            </p:nvSpPr>
            <p:spPr bwMode="auto">
              <a:xfrm>
                <a:off x="5120877" y="3038217"/>
                <a:ext cx="46304"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rgbClr val="24BAF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18" name="Group 36"/>
          <p:cNvGrpSpPr/>
          <p:nvPr/>
        </p:nvGrpSpPr>
        <p:grpSpPr>
          <a:xfrm>
            <a:off x="785787" y="2520491"/>
            <a:ext cx="1821669" cy="1256952"/>
            <a:chOff x="785787" y="2520491"/>
            <a:chExt cx="1821669" cy="1256952"/>
          </a:xfrm>
        </p:grpSpPr>
        <p:sp>
          <p:nvSpPr>
            <p:cNvPr id="19" name="Bent Arrow 18"/>
            <p:cNvSpPr/>
            <p:nvPr/>
          </p:nvSpPr>
          <p:spPr>
            <a:xfrm>
              <a:off x="785787" y="2520491"/>
              <a:ext cx="1821669" cy="1163187"/>
            </a:xfrm>
            <a:prstGeom prst="bentArrow">
              <a:avLst/>
            </a:prstGeom>
            <a:solidFill>
              <a:srgbClr val="3B79CE"/>
            </a:solidFill>
            <a:ln>
              <a:noFill/>
            </a:ln>
            <a:effectLst/>
          </p:spPr>
          <p:style>
            <a:lnRef idx="1">
              <a:schemeClr val="accent5"/>
            </a:lnRef>
            <a:fillRef idx="3">
              <a:schemeClr val="accent5"/>
            </a:fillRef>
            <a:effectRef idx="2">
              <a:schemeClr val="accent5"/>
            </a:effectRef>
            <a:fontRef idx="minor">
              <a:schemeClr val="lt1"/>
            </a:fontRef>
          </p:style>
          <p:txBody>
            <a:bodyPr rtlCol="0" anchor="ctr"/>
            <a:lstStyle/>
            <a:p>
              <a:pPr algn="ctr"/>
              <a:endParaRPr lang="id-ID">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Rectangle 14"/>
            <p:cNvSpPr/>
            <p:nvPr/>
          </p:nvSpPr>
          <p:spPr>
            <a:xfrm>
              <a:off x="1142976" y="3500444"/>
              <a:ext cx="928694" cy="276999"/>
            </a:xfrm>
            <a:prstGeom prst="rect">
              <a:avLst/>
            </a:prstGeom>
          </p:spPr>
          <p:txBody>
            <a:bodyPr wrap="square">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rPr>
                <a:t>添加标题</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endParaRPr>
            </a:p>
          </p:txBody>
        </p:sp>
        <p:sp>
          <p:nvSpPr>
            <p:cNvPr id="21" name="AutoShape 112"/>
            <p:cNvSpPr>
              <a:spLocks/>
            </p:cNvSpPr>
            <p:nvPr/>
          </p:nvSpPr>
          <p:spPr bwMode="auto">
            <a:xfrm>
              <a:off x="1500166" y="3071816"/>
              <a:ext cx="366050" cy="366676"/>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3B79C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nvGrpSpPr>
          <p:cNvPr id="22" name="Group 47"/>
          <p:cNvGrpSpPr/>
          <p:nvPr/>
        </p:nvGrpSpPr>
        <p:grpSpPr>
          <a:xfrm>
            <a:off x="4429124" y="1809654"/>
            <a:ext cx="1821669" cy="1181971"/>
            <a:chOff x="4429124" y="1809654"/>
            <a:chExt cx="1821669" cy="1181971"/>
          </a:xfrm>
        </p:grpSpPr>
        <p:sp>
          <p:nvSpPr>
            <p:cNvPr id="23" name="Bent Arrow 20"/>
            <p:cNvSpPr/>
            <p:nvPr/>
          </p:nvSpPr>
          <p:spPr>
            <a:xfrm>
              <a:off x="4429124" y="1809654"/>
              <a:ext cx="1821669" cy="1163187"/>
            </a:xfrm>
            <a:prstGeom prst="bentArrow">
              <a:avLst/>
            </a:prstGeom>
            <a:solidFill>
              <a:srgbClr val="3B79CE"/>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id-ID">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Rectangle 16"/>
            <p:cNvSpPr/>
            <p:nvPr/>
          </p:nvSpPr>
          <p:spPr>
            <a:xfrm>
              <a:off x="4857752" y="2714626"/>
              <a:ext cx="928694" cy="276999"/>
            </a:xfrm>
            <a:prstGeom prst="rect">
              <a:avLst/>
            </a:prstGeom>
          </p:spPr>
          <p:txBody>
            <a:bodyPr wrap="square">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rPr>
                <a:t>添加标题</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endParaRPr>
            </a:p>
          </p:txBody>
        </p:sp>
        <p:grpSp>
          <p:nvGrpSpPr>
            <p:cNvPr id="25" name="Group 29"/>
            <p:cNvGrpSpPr/>
            <p:nvPr/>
          </p:nvGrpSpPr>
          <p:grpSpPr>
            <a:xfrm>
              <a:off x="5214942" y="2285998"/>
              <a:ext cx="251543" cy="366676"/>
              <a:chOff x="2612963" y="2767277"/>
              <a:chExt cx="251543" cy="366676"/>
            </a:xfrm>
            <a:solidFill>
              <a:schemeClr val="accent4"/>
            </a:solidFill>
          </p:grpSpPr>
          <p:sp>
            <p:nvSpPr>
              <p:cNvPr id="26" name="AutoShape 113"/>
              <p:cNvSpPr>
                <a:spLocks/>
              </p:cNvSpPr>
              <p:nvPr/>
            </p:nvSpPr>
            <p:spPr bwMode="auto">
              <a:xfrm>
                <a:off x="2612963" y="2767277"/>
                <a:ext cx="251543"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rgbClr val="3B79C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7" name="AutoShape 114"/>
              <p:cNvSpPr>
                <a:spLocks/>
              </p:cNvSpPr>
              <p:nvPr/>
            </p:nvSpPr>
            <p:spPr bwMode="auto">
              <a:xfrm>
                <a:off x="2669904" y="2824844"/>
                <a:ext cx="74461" cy="744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3B79CE"/>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28" name="Group 46"/>
          <p:cNvGrpSpPr/>
          <p:nvPr/>
        </p:nvGrpSpPr>
        <p:grpSpPr>
          <a:xfrm>
            <a:off x="2607455" y="1428742"/>
            <a:ext cx="1821669" cy="1920073"/>
            <a:chOff x="2607455" y="1428742"/>
            <a:chExt cx="1821669" cy="1920073"/>
          </a:xfrm>
        </p:grpSpPr>
        <p:sp>
          <p:nvSpPr>
            <p:cNvPr id="29" name="Bent Arrow 19"/>
            <p:cNvSpPr/>
            <p:nvPr/>
          </p:nvSpPr>
          <p:spPr>
            <a:xfrm>
              <a:off x="2607455" y="2132762"/>
              <a:ext cx="1821669" cy="1163187"/>
            </a:xfrm>
            <a:prstGeom prst="bentArrow">
              <a:avLst/>
            </a:prstGeom>
            <a:solidFill>
              <a:srgbClr val="24BAF0"/>
            </a:solidFill>
            <a:ln>
              <a:no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a:endParaRPr lang="id-ID">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Rectangle 15"/>
            <p:cNvSpPr/>
            <p:nvPr/>
          </p:nvSpPr>
          <p:spPr>
            <a:xfrm>
              <a:off x="3000364" y="3071816"/>
              <a:ext cx="928694" cy="276999"/>
            </a:xfrm>
            <a:prstGeom prst="rect">
              <a:avLst/>
            </a:prstGeom>
          </p:spPr>
          <p:txBody>
            <a:bodyPr wrap="square">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rPr>
                <a:t>添加标题</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Open Sans" pitchFamily="34" charset="0"/>
              </a:endParaRPr>
            </a:p>
          </p:txBody>
        </p:sp>
        <p:sp>
          <p:nvSpPr>
            <p:cNvPr id="31" name="AutoShape 29"/>
            <p:cNvSpPr>
              <a:spLocks/>
            </p:cNvSpPr>
            <p:nvPr/>
          </p:nvSpPr>
          <p:spPr bwMode="auto">
            <a:xfrm>
              <a:off x="3286116" y="2643188"/>
              <a:ext cx="366051" cy="331636"/>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rgbClr val="24BAF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200"/>
              <a:endParaRPr lang="en-US" sz="300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nvGrpSpPr>
            <p:cNvPr id="32" name="Group 39"/>
            <p:cNvGrpSpPr/>
            <p:nvPr/>
          </p:nvGrpSpPr>
          <p:grpSpPr>
            <a:xfrm>
              <a:off x="3291608" y="1428742"/>
              <a:ext cx="423296" cy="764990"/>
              <a:chOff x="3386647" y="802411"/>
              <a:chExt cx="172336" cy="311450"/>
            </a:xfrm>
            <a:solidFill>
              <a:schemeClr val="accent1"/>
            </a:solidFill>
          </p:grpSpPr>
          <p:sp>
            <p:nvSpPr>
              <p:cNvPr id="33" name="Freeform 71"/>
              <p:cNvSpPr>
                <a:spLocks/>
              </p:cNvSpPr>
              <p:nvPr/>
            </p:nvSpPr>
            <p:spPr bwMode="auto">
              <a:xfrm>
                <a:off x="3459319" y="802411"/>
                <a:ext cx="51909" cy="51909"/>
              </a:xfrm>
              <a:custGeom>
                <a:avLst/>
                <a:gdLst/>
                <a:ahLst/>
                <a:cxnLst>
                  <a:cxn ang="0">
                    <a:pos x="25" y="0"/>
                  </a:cxn>
                  <a:cxn ang="0">
                    <a:pos x="25" y="0"/>
                  </a:cxn>
                  <a:cxn ang="0">
                    <a:pos x="34" y="2"/>
                  </a:cxn>
                  <a:cxn ang="0">
                    <a:pos x="43" y="7"/>
                  </a:cxn>
                  <a:cxn ang="0">
                    <a:pos x="49" y="16"/>
                  </a:cxn>
                  <a:cxn ang="0">
                    <a:pos x="50" y="25"/>
                  </a:cxn>
                  <a:cxn ang="0">
                    <a:pos x="50" y="25"/>
                  </a:cxn>
                  <a:cxn ang="0">
                    <a:pos x="49" y="36"/>
                  </a:cxn>
                  <a:cxn ang="0">
                    <a:pos x="43" y="43"/>
                  </a:cxn>
                  <a:cxn ang="0">
                    <a:pos x="34" y="49"/>
                  </a:cxn>
                  <a:cxn ang="0">
                    <a:pos x="25" y="51"/>
                  </a:cxn>
                  <a:cxn ang="0">
                    <a:pos x="25" y="51"/>
                  </a:cxn>
                  <a:cxn ang="0">
                    <a:pos x="16" y="49"/>
                  </a:cxn>
                  <a:cxn ang="0">
                    <a:pos x="7" y="43"/>
                  </a:cxn>
                  <a:cxn ang="0">
                    <a:pos x="1" y="36"/>
                  </a:cxn>
                  <a:cxn ang="0">
                    <a:pos x="0" y="25"/>
                  </a:cxn>
                  <a:cxn ang="0">
                    <a:pos x="0" y="25"/>
                  </a:cxn>
                  <a:cxn ang="0">
                    <a:pos x="1" y="16"/>
                  </a:cxn>
                  <a:cxn ang="0">
                    <a:pos x="7" y="7"/>
                  </a:cxn>
                  <a:cxn ang="0">
                    <a:pos x="16" y="2"/>
                  </a:cxn>
                  <a:cxn ang="0">
                    <a:pos x="25" y="0"/>
                  </a:cxn>
                  <a:cxn ang="0">
                    <a:pos x="25" y="0"/>
                  </a:cxn>
                </a:cxnLst>
                <a:rect l="0" t="0" r="r" b="b"/>
                <a:pathLst>
                  <a:path w="50" h="51">
                    <a:moveTo>
                      <a:pt x="25" y="0"/>
                    </a:moveTo>
                    <a:lnTo>
                      <a:pt x="25" y="0"/>
                    </a:lnTo>
                    <a:lnTo>
                      <a:pt x="34" y="2"/>
                    </a:lnTo>
                    <a:lnTo>
                      <a:pt x="43" y="7"/>
                    </a:lnTo>
                    <a:lnTo>
                      <a:pt x="49" y="16"/>
                    </a:lnTo>
                    <a:lnTo>
                      <a:pt x="50" y="25"/>
                    </a:lnTo>
                    <a:lnTo>
                      <a:pt x="50" y="25"/>
                    </a:lnTo>
                    <a:lnTo>
                      <a:pt x="49" y="36"/>
                    </a:lnTo>
                    <a:lnTo>
                      <a:pt x="43" y="43"/>
                    </a:lnTo>
                    <a:lnTo>
                      <a:pt x="34" y="49"/>
                    </a:lnTo>
                    <a:lnTo>
                      <a:pt x="25" y="51"/>
                    </a:lnTo>
                    <a:lnTo>
                      <a:pt x="25" y="51"/>
                    </a:lnTo>
                    <a:lnTo>
                      <a:pt x="16" y="49"/>
                    </a:lnTo>
                    <a:lnTo>
                      <a:pt x="7" y="43"/>
                    </a:lnTo>
                    <a:lnTo>
                      <a:pt x="1" y="36"/>
                    </a:lnTo>
                    <a:lnTo>
                      <a:pt x="0" y="25"/>
                    </a:lnTo>
                    <a:lnTo>
                      <a:pt x="0" y="25"/>
                    </a:lnTo>
                    <a:lnTo>
                      <a:pt x="1" y="16"/>
                    </a:lnTo>
                    <a:lnTo>
                      <a:pt x="7" y="7"/>
                    </a:lnTo>
                    <a:lnTo>
                      <a:pt x="16" y="2"/>
                    </a:lnTo>
                    <a:lnTo>
                      <a:pt x="25" y="0"/>
                    </a:lnTo>
                    <a:lnTo>
                      <a:pt x="25" y="0"/>
                    </a:lnTo>
                    <a:close/>
                  </a:path>
                </a:pathLst>
              </a:custGeom>
              <a:solidFill>
                <a:srgbClr val="3B79CE"/>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34" name="Freeform 72"/>
              <p:cNvSpPr>
                <a:spLocks noEditPoints="1"/>
              </p:cNvSpPr>
              <p:nvPr/>
            </p:nvSpPr>
            <p:spPr bwMode="auto">
              <a:xfrm>
                <a:off x="3386647" y="802411"/>
                <a:ext cx="172336" cy="311450"/>
              </a:xfrm>
              <a:custGeom>
                <a:avLst/>
                <a:gdLst/>
                <a:ahLst/>
                <a:cxnLst>
                  <a:cxn ang="0">
                    <a:pos x="158" y="94"/>
                  </a:cxn>
                  <a:cxn ang="0">
                    <a:pos x="141" y="69"/>
                  </a:cxn>
                  <a:cxn ang="0">
                    <a:pos x="134" y="63"/>
                  </a:cxn>
                  <a:cxn ang="0">
                    <a:pos x="130" y="60"/>
                  </a:cxn>
                  <a:cxn ang="0">
                    <a:pos x="123" y="58"/>
                  </a:cxn>
                  <a:cxn ang="0">
                    <a:pos x="100" y="54"/>
                  </a:cxn>
                  <a:cxn ang="0">
                    <a:pos x="67" y="58"/>
                  </a:cxn>
                  <a:cxn ang="0">
                    <a:pos x="63" y="58"/>
                  </a:cxn>
                  <a:cxn ang="0">
                    <a:pos x="61" y="58"/>
                  </a:cxn>
                  <a:cxn ang="0">
                    <a:pos x="61" y="58"/>
                  </a:cxn>
                  <a:cxn ang="0">
                    <a:pos x="34" y="56"/>
                  </a:cxn>
                  <a:cxn ang="0">
                    <a:pos x="27" y="40"/>
                  </a:cxn>
                  <a:cxn ang="0">
                    <a:pos x="23" y="23"/>
                  </a:cxn>
                  <a:cxn ang="0">
                    <a:pos x="20" y="2"/>
                  </a:cxn>
                  <a:cxn ang="0">
                    <a:pos x="14" y="0"/>
                  </a:cxn>
                  <a:cxn ang="0">
                    <a:pos x="12" y="2"/>
                  </a:cxn>
                  <a:cxn ang="0">
                    <a:pos x="14" y="14"/>
                  </a:cxn>
                  <a:cxn ang="0">
                    <a:pos x="9" y="14"/>
                  </a:cxn>
                  <a:cxn ang="0">
                    <a:pos x="2" y="22"/>
                  </a:cxn>
                  <a:cxn ang="0">
                    <a:pos x="0" y="29"/>
                  </a:cxn>
                  <a:cxn ang="0">
                    <a:pos x="11" y="60"/>
                  </a:cxn>
                  <a:cxn ang="0">
                    <a:pos x="14" y="70"/>
                  </a:cxn>
                  <a:cxn ang="0">
                    <a:pos x="22" y="76"/>
                  </a:cxn>
                  <a:cxn ang="0">
                    <a:pos x="40" y="81"/>
                  </a:cxn>
                  <a:cxn ang="0">
                    <a:pos x="60" y="83"/>
                  </a:cxn>
                  <a:cxn ang="0">
                    <a:pos x="60" y="92"/>
                  </a:cxn>
                  <a:cxn ang="0">
                    <a:pos x="60" y="286"/>
                  </a:cxn>
                  <a:cxn ang="0">
                    <a:pos x="61" y="292"/>
                  </a:cxn>
                  <a:cxn ang="0">
                    <a:pos x="69" y="299"/>
                  </a:cxn>
                  <a:cxn ang="0">
                    <a:pos x="74" y="301"/>
                  </a:cxn>
                  <a:cxn ang="0">
                    <a:pos x="85" y="295"/>
                  </a:cxn>
                  <a:cxn ang="0">
                    <a:pos x="89" y="286"/>
                  </a:cxn>
                  <a:cxn ang="0">
                    <a:pos x="89" y="185"/>
                  </a:cxn>
                  <a:cxn ang="0">
                    <a:pos x="90" y="179"/>
                  </a:cxn>
                  <a:cxn ang="0">
                    <a:pos x="94" y="179"/>
                  </a:cxn>
                  <a:cxn ang="0">
                    <a:pos x="100" y="181"/>
                  </a:cxn>
                  <a:cxn ang="0">
                    <a:pos x="100" y="286"/>
                  </a:cxn>
                  <a:cxn ang="0">
                    <a:pos x="101" y="292"/>
                  </a:cxn>
                  <a:cxn ang="0">
                    <a:pos x="109" y="299"/>
                  </a:cxn>
                  <a:cxn ang="0">
                    <a:pos x="114" y="301"/>
                  </a:cxn>
                  <a:cxn ang="0">
                    <a:pos x="125" y="295"/>
                  </a:cxn>
                  <a:cxn ang="0">
                    <a:pos x="129" y="286"/>
                  </a:cxn>
                  <a:cxn ang="0">
                    <a:pos x="129" y="174"/>
                  </a:cxn>
                  <a:cxn ang="0">
                    <a:pos x="136" y="167"/>
                  </a:cxn>
                  <a:cxn ang="0">
                    <a:pos x="150" y="152"/>
                  </a:cxn>
                  <a:cxn ang="0">
                    <a:pos x="156" y="143"/>
                  </a:cxn>
                  <a:cxn ang="0">
                    <a:pos x="163" y="125"/>
                  </a:cxn>
                  <a:cxn ang="0">
                    <a:pos x="165" y="119"/>
                  </a:cxn>
                  <a:cxn ang="0">
                    <a:pos x="161" y="107"/>
                  </a:cxn>
                  <a:cxn ang="0">
                    <a:pos x="158" y="94"/>
                  </a:cxn>
                  <a:cxn ang="0">
                    <a:pos x="139" y="119"/>
                  </a:cxn>
                  <a:cxn ang="0">
                    <a:pos x="134" y="130"/>
                  </a:cxn>
                  <a:cxn ang="0">
                    <a:pos x="129" y="92"/>
                  </a:cxn>
                  <a:cxn ang="0">
                    <a:pos x="136" y="105"/>
                  </a:cxn>
                  <a:cxn ang="0">
                    <a:pos x="141" y="118"/>
                  </a:cxn>
                  <a:cxn ang="0">
                    <a:pos x="139" y="119"/>
                  </a:cxn>
                  <a:cxn ang="0">
                    <a:pos x="141" y="118"/>
                  </a:cxn>
                </a:cxnLst>
                <a:rect l="0" t="0" r="r" b="b"/>
                <a:pathLst>
                  <a:path w="165" h="301">
                    <a:moveTo>
                      <a:pt x="158" y="94"/>
                    </a:moveTo>
                    <a:lnTo>
                      <a:pt x="158" y="94"/>
                    </a:lnTo>
                    <a:lnTo>
                      <a:pt x="147" y="78"/>
                    </a:lnTo>
                    <a:lnTo>
                      <a:pt x="141" y="69"/>
                    </a:lnTo>
                    <a:lnTo>
                      <a:pt x="134" y="63"/>
                    </a:lnTo>
                    <a:lnTo>
                      <a:pt x="134" y="63"/>
                    </a:lnTo>
                    <a:lnTo>
                      <a:pt x="130" y="61"/>
                    </a:lnTo>
                    <a:lnTo>
                      <a:pt x="130" y="60"/>
                    </a:lnTo>
                    <a:lnTo>
                      <a:pt x="130" y="60"/>
                    </a:lnTo>
                    <a:lnTo>
                      <a:pt x="123" y="58"/>
                    </a:lnTo>
                    <a:lnTo>
                      <a:pt x="116" y="56"/>
                    </a:lnTo>
                    <a:lnTo>
                      <a:pt x="100" y="54"/>
                    </a:lnTo>
                    <a:lnTo>
                      <a:pt x="81" y="56"/>
                    </a:lnTo>
                    <a:lnTo>
                      <a:pt x="67" y="58"/>
                    </a:lnTo>
                    <a:lnTo>
                      <a:pt x="67" y="58"/>
                    </a:lnTo>
                    <a:lnTo>
                      <a:pt x="63" y="58"/>
                    </a:lnTo>
                    <a:lnTo>
                      <a:pt x="61" y="58"/>
                    </a:lnTo>
                    <a:lnTo>
                      <a:pt x="61" y="58"/>
                    </a:lnTo>
                    <a:lnTo>
                      <a:pt x="61" y="58"/>
                    </a:lnTo>
                    <a:lnTo>
                      <a:pt x="61" y="58"/>
                    </a:lnTo>
                    <a:lnTo>
                      <a:pt x="47" y="58"/>
                    </a:lnTo>
                    <a:lnTo>
                      <a:pt x="34" y="56"/>
                    </a:lnTo>
                    <a:lnTo>
                      <a:pt x="34" y="56"/>
                    </a:lnTo>
                    <a:lnTo>
                      <a:pt x="27" y="40"/>
                    </a:lnTo>
                    <a:lnTo>
                      <a:pt x="23" y="25"/>
                    </a:lnTo>
                    <a:lnTo>
                      <a:pt x="23" y="23"/>
                    </a:lnTo>
                    <a:lnTo>
                      <a:pt x="20" y="2"/>
                    </a:lnTo>
                    <a:lnTo>
                      <a:pt x="20" y="2"/>
                    </a:lnTo>
                    <a:lnTo>
                      <a:pt x="18" y="0"/>
                    </a:lnTo>
                    <a:lnTo>
                      <a:pt x="14" y="0"/>
                    </a:lnTo>
                    <a:lnTo>
                      <a:pt x="14" y="0"/>
                    </a:lnTo>
                    <a:lnTo>
                      <a:pt x="12" y="2"/>
                    </a:lnTo>
                    <a:lnTo>
                      <a:pt x="12" y="3"/>
                    </a:lnTo>
                    <a:lnTo>
                      <a:pt x="14" y="14"/>
                    </a:lnTo>
                    <a:lnTo>
                      <a:pt x="14" y="14"/>
                    </a:lnTo>
                    <a:lnTo>
                      <a:pt x="9" y="14"/>
                    </a:lnTo>
                    <a:lnTo>
                      <a:pt x="3" y="18"/>
                    </a:lnTo>
                    <a:lnTo>
                      <a:pt x="2" y="22"/>
                    </a:lnTo>
                    <a:lnTo>
                      <a:pt x="0" y="29"/>
                    </a:lnTo>
                    <a:lnTo>
                      <a:pt x="0" y="29"/>
                    </a:lnTo>
                    <a:lnTo>
                      <a:pt x="3" y="45"/>
                    </a:lnTo>
                    <a:lnTo>
                      <a:pt x="11" y="60"/>
                    </a:lnTo>
                    <a:lnTo>
                      <a:pt x="11" y="60"/>
                    </a:lnTo>
                    <a:lnTo>
                      <a:pt x="14" y="70"/>
                    </a:lnTo>
                    <a:lnTo>
                      <a:pt x="16" y="74"/>
                    </a:lnTo>
                    <a:lnTo>
                      <a:pt x="22" y="76"/>
                    </a:lnTo>
                    <a:lnTo>
                      <a:pt x="22" y="76"/>
                    </a:lnTo>
                    <a:lnTo>
                      <a:pt x="40" y="81"/>
                    </a:lnTo>
                    <a:lnTo>
                      <a:pt x="49" y="83"/>
                    </a:lnTo>
                    <a:lnTo>
                      <a:pt x="60" y="83"/>
                    </a:lnTo>
                    <a:lnTo>
                      <a:pt x="60" y="92"/>
                    </a:lnTo>
                    <a:lnTo>
                      <a:pt x="60" y="92"/>
                    </a:lnTo>
                    <a:lnTo>
                      <a:pt x="60" y="181"/>
                    </a:lnTo>
                    <a:lnTo>
                      <a:pt x="60" y="286"/>
                    </a:lnTo>
                    <a:lnTo>
                      <a:pt x="60" y="286"/>
                    </a:lnTo>
                    <a:lnTo>
                      <a:pt x="61" y="292"/>
                    </a:lnTo>
                    <a:lnTo>
                      <a:pt x="63" y="295"/>
                    </a:lnTo>
                    <a:lnTo>
                      <a:pt x="69" y="299"/>
                    </a:lnTo>
                    <a:lnTo>
                      <a:pt x="74" y="301"/>
                    </a:lnTo>
                    <a:lnTo>
                      <a:pt x="74" y="301"/>
                    </a:lnTo>
                    <a:lnTo>
                      <a:pt x="80" y="299"/>
                    </a:lnTo>
                    <a:lnTo>
                      <a:pt x="85" y="295"/>
                    </a:lnTo>
                    <a:lnTo>
                      <a:pt x="89" y="292"/>
                    </a:lnTo>
                    <a:lnTo>
                      <a:pt x="89" y="286"/>
                    </a:lnTo>
                    <a:lnTo>
                      <a:pt x="89" y="185"/>
                    </a:lnTo>
                    <a:lnTo>
                      <a:pt x="89" y="185"/>
                    </a:lnTo>
                    <a:lnTo>
                      <a:pt x="90" y="181"/>
                    </a:lnTo>
                    <a:lnTo>
                      <a:pt x="90" y="179"/>
                    </a:lnTo>
                    <a:lnTo>
                      <a:pt x="94" y="179"/>
                    </a:lnTo>
                    <a:lnTo>
                      <a:pt x="94" y="179"/>
                    </a:lnTo>
                    <a:lnTo>
                      <a:pt x="98" y="179"/>
                    </a:lnTo>
                    <a:lnTo>
                      <a:pt x="100" y="181"/>
                    </a:lnTo>
                    <a:lnTo>
                      <a:pt x="100" y="185"/>
                    </a:lnTo>
                    <a:lnTo>
                      <a:pt x="100" y="286"/>
                    </a:lnTo>
                    <a:lnTo>
                      <a:pt x="100" y="286"/>
                    </a:lnTo>
                    <a:lnTo>
                      <a:pt x="101" y="292"/>
                    </a:lnTo>
                    <a:lnTo>
                      <a:pt x="103" y="295"/>
                    </a:lnTo>
                    <a:lnTo>
                      <a:pt x="109" y="299"/>
                    </a:lnTo>
                    <a:lnTo>
                      <a:pt x="114" y="301"/>
                    </a:lnTo>
                    <a:lnTo>
                      <a:pt x="114" y="301"/>
                    </a:lnTo>
                    <a:lnTo>
                      <a:pt x="119" y="299"/>
                    </a:lnTo>
                    <a:lnTo>
                      <a:pt x="125" y="295"/>
                    </a:lnTo>
                    <a:lnTo>
                      <a:pt x="127" y="292"/>
                    </a:lnTo>
                    <a:lnTo>
                      <a:pt x="129" y="286"/>
                    </a:lnTo>
                    <a:lnTo>
                      <a:pt x="129" y="188"/>
                    </a:lnTo>
                    <a:lnTo>
                      <a:pt x="129" y="174"/>
                    </a:lnTo>
                    <a:lnTo>
                      <a:pt x="129" y="174"/>
                    </a:lnTo>
                    <a:lnTo>
                      <a:pt x="136" y="167"/>
                    </a:lnTo>
                    <a:lnTo>
                      <a:pt x="143" y="159"/>
                    </a:lnTo>
                    <a:lnTo>
                      <a:pt x="150" y="152"/>
                    </a:lnTo>
                    <a:lnTo>
                      <a:pt x="156" y="143"/>
                    </a:lnTo>
                    <a:lnTo>
                      <a:pt x="156" y="143"/>
                    </a:lnTo>
                    <a:lnTo>
                      <a:pt x="161" y="130"/>
                    </a:lnTo>
                    <a:lnTo>
                      <a:pt x="163" y="125"/>
                    </a:lnTo>
                    <a:lnTo>
                      <a:pt x="165" y="119"/>
                    </a:lnTo>
                    <a:lnTo>
                      <a:pt x="165" y="119"/>
                    </a:lnTo>
                    <a:lnTo>
                      <a:pt x="165" y="112"/>
                    </a:lnTo>
                    <a:lnTo>
                      <a:pt x="161" y="107"/>
                    </a:lnTo>
                    <a:lnTo>
                      <a:pt x="158" y="94"/>
                    </a:lnTo>
                    <a:lnTo>
                      <a:pt x="158" y="94"/>
                    </a:lnTo>
                    <a:close/>
                    <a:moveTo>
                      <a:pt x="139" y="119"/>
                    </a:moveTo>
                    <a:lnTo>
                      <a:pt x="139" y="119"/>
                    </a:lnTo>
                    <a:lnTo>
                      <a:pt x="134" y="130"/>
                    </a:lnTo>
                    <a:lnTo>
                      <a:pt x="134" y="130"/>
                    </a:lnTo>
                    <a:lnTo>
                      <a:pt x="129" y="141"/>
                    </a:lnTo>
                    <a:lnTo>
                      <a:pt x="129" y="92"/>
                    </a:lnTo>
                    <a:lnTo>
                      <a:pt x="129" y="92"/>
                    </a:lnTo>
                    <a:lnTo>
                      <a:pt x="136" y="105"/>
                    </a:lnTo>
                    <a:lnTo>
                      <a:pt x="141" y="118"/>
                    </a:lnTo>
                    <a:lnTo>
                      <a:pt x="141" y="118"/>
                    </a:lnTo>
                    <a:lnTo>
                      <a:pt x="139" y="119"/>
                    </a:lnTo>
                    <a:lnTo>
                      <a:pt x="139" y="119"/>
                    </a:lnTo>
                    <a:close/>
                    <a:moveTo>
                      <a:pt x="141" y="118"/>
                    </a:moveTo>
                    <a:lnTo>
                      <a:pt x="141" y="11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Freeform 73"/>
              <p:cNvSpPr>
                <a:spLocks/>
              </p:cNvSpPr>
              <p:nvPr/>
            </p:nvSpPr>
            <p:spPr bwMode="auto">
              <a:xfrm>
                <a:off x="3386647" y="802411"/>
                <a:ext cx="172336" cy="311450"/>
              </a:xfrm>
              <a:custGeom>
                <a:avLst/>
                <a:gdLst/>
                <a:ahLst/>
                <a:cxnLst>
                  <a:cxn ang="0">
                    <a:pos x="158" y="94"/>
                  </a:cxn>
                  <a:cxn ang="0">
                    <a:pos x="141" y="69"/>
                  </a:cxn>
                  <a:cxn ang="0">
                    <a:pos x="134" y="63"/>
                  </a:cxn>
                  <a:cxn ang="0">
                    <a:pos x="130" y="60"/>
                  </a:cxn>
                  <a:cxn ang="0">
                    <a:pos x="123" y="58"/>
                  </a:cxn>
                  <a:cxn ang="0">
                    <a:pos x="100" y="54"/>
                  </a:cxn>
                  <a:cxn ang="0">
                    <a:pos x="67" y="58"/>
                  </a:cxn>
                  <a:cxn ang="0">
                    <a:pos x="63" y="58"/>
                  </a:cxn>
                  <a:cxn ang="0">
                    <a:pos x="61" y="58"/>
                  </a:cxn>
                  <a:cxn ang="0">
                    <a:pos x="61" y="58"/>
                  </a:cxn>
                  <a:cxn ang="0">
                    <a:pos x="34" y="56"/>
                  </a:cxn>
                  <a:cxn ang="0">
                    <a:pos x="27" y="40"/>
                  </a:cxn>
                  <a:cxn ang="0">
                    <a:pos x="23" y="23"/>
                  </a:cxn>
                  <a:cxn ang="0">
                    <a:pos x="20" y="2"/>
                  </a:cxn>
                  <a:cxn ang="0">
                    <a:pos x="14" y="0"/>
                  </a:cxn>
                  <a:cxn ang="0">
                    <a:pos x="12" y="2"/>
                  </a:cxn>
                  <a:cxn ang="0">
                    <a:pos x="14" y="14"/>
                  </a:cxn>
                  <a:cxn ang="0">
                    <a:pos x="9" y="14"/>
                  </a:cxn>
                  <a:cxn ang="0">
                    <a:pos x="2" y="22"/>
                  </a:cxn>
                  <a:cxn ang="0">
                    <a:pos x="0" y="29"/>
                  </a:cxn>
                  <a:cxn ang="0">
                    <a:pos x="11" y="60"/>
                  </a:cxn>
                  <a:cxn ang="0">
                    <a:pos x="14" y="70"/>
                  </a:cxn>
                  <a:cxn ang="0">
                    <a:pos x="22" y="76"/>
                  </a:cxn>
                  <a:cxn ang="0">
                    <a:pos x="40" y="81"/>
                  </a:cxn>
                  <a:cxn ang="0">
                    <a:pos x="60" y="83"/>
                  </a:cxn>
                  <a:cxn ang="0">
                    <a:pos x="60" y="92"/>
                  </a:cxn>
                  <a:cxn ang="0">
                    <a:pos x="60" y="286"/>
                  </a:cxn>
                  <a:cxn ang="0">
                    <a:pos x="61" y="292"/>
                  </a:cxn>
                  <a:cxn ang="0">
                    <a:pos x="69" y="299"/>
                  </a:cxn>
                  <a:cxn ang="0">
                    <a:pos x="74" y="301"/>
                  </a:cxn>
                  <a:cxn ang="0">
                    <a:pos x="85" y="295"/>
                  </a:cxn>
                  <a:cxn ang="0">
                    <a:pos x="89" y="286"/>
                  </a:cxn>
                  <a:cxn ang="0">
                    <a:pos x="89" y="185"/>
                  </a:cxn>
                  <a:cxn ang="0">
                    <a:pos x="90" y="179"/>
                  </a:cxn>
                  <a:cxn ang="0">
                    <a:pos x="94" y="179"/>
                  </a:cxn>
                  <a:cxn ang="0">
                    <a:pos x="100" y="181"/>
                  </a:cxn>
                  <a:cxn ang="0">
                    <a:pos x="100" y="286"/>
                  </a:cxn>
                  <a:cxn ang="0">
                    <a:pos x="101" y="292"/>
                  </a:cxn>
                  <a:cxn ang="0">
                    <a:pos x="109" y="299"/>
                  </a:cxn>
                  <a:cxn ang="0">
                    <a:pos x="114" y="301"/>
                  </a:cxn>
                  <a:cxn ang="0">
                    <a:pos x="125" y="295"/>
                  </a:cxn>
                  <a:cxn ang="0">
                    <a:pos x="129" y="286"/>
                  </a:cxn>
                  <a:cxn ang="0">
                    <a:pos x="129" y="174"/>
                  </a:cxn>
                  <a:cxn ang="0">
                    <a:pos x="136" y="167"/>
                  </a:cxn>
                  <a:cxn ang="0">
                    <a:pos x="150" y="152"/>
                  </a:cxn>
                  <a:cxn ang="0">
                    <a:pos x="156" y="143"/>
                  </a:cxn>
                  <a:cxn ang="0">
                    <a:pos x="163" y="125"/>
                  </a:cxn>
                  <a:cxn ang="0">
                    <a:pos x="165" y="119"/>
                  </a:cxn>
                  <a:cxn ang="0">
                    <a:pos x="161" y="107"/>
                  </a:cxn>
                  <a:cxn ang="0">
                    <a:pos x="158" y="94"/>
                  </a:cxn>
                </a:cxnLst>
                <a:rect l="0" t="0" r="r" b="b"/>
                <a:pathLst>
                  <a:path w="165" h="301">
                    <a:moveTo>
                      <a:pt x="158" y="94"/>
                    </a:moveTo>
                    <a:lnTo>
                      <a:pt x="158" y="94"/>
                    </a:lnTo>
                    <a:lnTo>
                      <a:pt x="147" y="78"/>
                    </a:lnTo>
                    <a:lnTo>
                      <a:pt x="141" y="69"/>
                    </a:lnTo>
                    <a:lnTo>
                      <a:pt x="134" y="63"/>
                    </a:lnTo>
                    <a:lnTo>
                      <a:pt x="134" y="63"/>
                    </a:lnTo>
                    <a:lnTo>
                      <a:pt x="130" y="61"/>
                    </a:lnTo>
                    <a:lnTo>
                      <a:pt x="130" y="60"/>
                    </a:lnTo>
                    <a:lnTo>
                      <a:pt x="130" y="60"/>
                    </a:lnTo>
                    <a:lnTo>
                      <a:pt x="123" y="58"/>
                    </a:lnTo>
                    <a:lnTo>
                      <a:pt x="116" y="56"/>
                    </a:lnTo>
                    <a:lnTo>
                      <a:pt x="100" y="54"/>
                    </a:lnTo>
                    <a:lnTo>
                      <a:pt x="81" y="56"/>
                    </a:lnTo>
                    <a:lnTo>
                      <a:pt x="67" y="58"/>
                    </a:lnTo>
                    <a:lnTo>
                      <a:pt x="67" y="58"/>
                    </a:lnTo>
                    <a:lnTo>
                      <a:pt x="63" y="58"/>
                    </a:lnTo>
                    <a:lnTo>
                      <a:pt x="61" y="58"/>
                    </a:lnTo>
                    <a:lnTo>
                      <a:pt x="61" y="58"/>
                    </a:lnTo>
                    <a:lnTo>
                      <a:pt x="61" y="58"/>
                    </a:lnTo>
                    <a:lnTo>
                      <a:pt x="61" y="58"/>
                    </a:lnTo>
                    <a:lnTo>
                      <a:pt x="47" y="58"/>
                    </a:lnTo>
                    <a:lnTo>
                      <a:pt x="34" y="56"/>
                    </a:lnTo>
                    <a:lnTo>
                      <a:pt x="34" y="56"/>
                    </a:lnTo>
                    <a:lnTo>
                      <a:pt x="27" y="40"/>
                    </a:lnTo>
                    <a:lnTo>
                      <a:pt x="23" y="25"/>
                    </a:lnTo>
                    <a:lnTo>
                      <a:pt x="23" y="23"/>
                    </a:lnTo>
                    <a:lnTo>
                      <a:pt x="20" y="2"/>
                    </a:lnTo>
                    <a:lnTo>
                      <a:pt x="20" y="2"/>
                    </a:lnTo>
                    <a:lnTo>
                      <a:pt x="18" y="0"/>
                    </a:lnTo>
                    <a:lnTo>
                      <a:pt x="14" y="0"/>
                    </a:lnTo>
                    <a:lnTo>
                      <a:pt x="14" y="0"/>
                    </a:lnTo>
                    <a:lnTo>
                      <a:pt x="12" y="2"/>
                    </a:lnTo>
                    <a:lnTo>
                      <a:pt x="12" y="3"/>
                    </a:lnTo>
                    <a:lnTo>
                      <a:pt x="14" y="14"/>
                    </a:lnTo>
                    <a:lnTo>
                      <a:pt x="14" y="14"/>
                    </a:lnTo>
                    <a:lnTo>
                      <a:pt x="9" y="14"/>
                    </a:lnTo>
                    <a:lnTo>
                      <a:pt x="3" y="18"/>
                    </a:lnTo>
                    <a:lnTo>
                      <a:pt x="2" y="22"/>
                    </a:lnTo>
                    <a:lnTo>
                      <a:pt x="0" y="29"/>
                    </a:lnTo>
                    <a:lnTo>
                      <a:pt x="0" y="29"/>
                    </a:lnTo>
                    <a:lnTo>
                      <a:pt x="3" y="45"/>
                    </a:lnTo>
                    <a:lnTo>
                      <a:pt x="11" y="60"/>
                    </a:lnTo>
                    <a:lnTo>
                      <a:pt x="11" y="60"/>
                    </a:lnTo>
                    <a:lnTo>
                      <a:pt x="14" y="70"/>
                    </a:lnTo>
                    <a:lnTo>
                      <a:pt x="16" y="74"/>
                    </a:lnTo>
                    <a:lnTo>
                      <a:pt x="22" y="76"/>
                    </a:lnTo>
                    <a:lnTo>
                      <a:pt x="22" y="76"/>
                    </a:lnTo>
                    <a:lnTo>
                      <a:pt x="40" y="81"/>
                    </a:lnTo>
                    <a:lnTo>
                      <a:pt x="49" y="83"/>
                    </a:lnTo>
                    <a:lnTo>
                      <a:pt x="60" y="83"/>
                    </a:lnTo>
                    <a:lnTo>
                      <a:pt x="60" y="92"/>
                    </a:lnTo>
                    <a:lnTo>
                      <a:pt x="60" y="92"/>
                    </a:lnTo>
                    <a:lnTo>
                      <a:pt x="60" y="181"/>
                    </a:lnTo>
                    <a:lnTo>
                      <a:pt x="60" y="286"/>
                    </a:lnTo>
                    <a:lnTo>
                      <a:pt x="60" y="286"/>
                    </a:lnTo>
                    <a:lnTo>
                      <a:pt x="61" y="292"/>
                    </a:lnTo>
                    <a:lnTo>
                      <a:pt x="63" y="295"/>
                    </a:lnTo>
                    <a:lnTo>
                      <a:pt x="69" y="299"/>
                    </a:lnTo>
                    <a:lnTo>
                      <a:pt x="74" y="301"/>
                    </a:lnTo>
                    <a:lnTo>
                      <a:pt x="74" y="301"/>
                    </a:lnTo>
                    <a:lnTo>
                      <a:pt x="80" y="299"/>
                    </a:lnTo>
                    <a:lnTo>
                      <a:pt x="85" y="295"/>
                    </a:lnTo>
                    <a:lnTo>
                      <a:pt x="89" y="292"/>
                    </a:lnTo>
                    <a:lnTo>
                      <a:pt x="89" y="286"/>
                    </a:lnTo>
                    <a:lnTo>
                      <a:pt x="89" y="185"/>
                    </a:lnTo>
                    <a:lnTo>
                      <a:pt x="89" y="185"/>
                    </a:lnTo>
                    <a:lnTo>
                      <a:pt x="90" y="181"/>
                    </a:lnTo>
                    <a:lnTo>
                      <a:pt x="90" y="179"/>
                    </a:lnTo>
                    <a:lnTo>
                      <a:pt x="94" y="179"/>
                    </a:lnTo>
                    <a:lnTo>
                      <a:pt x="94" y="179"/>
                    </a:lnTo>
                    <a:lnTo>
                      <a:pt x="98" y="179"/>
                    </a:lnTo>
                    <a:lnTo>
                      <a:pt x="100" y="181"/>
                    </a:lnTo>
                    <a:lnTo>
                      <a:pt x="100" y="185"/>
                    </a:lnTo>
                    <a:lnTo>
                      <a:pt x="100" y="286"/>
                    </a:lnTo>
                    <a:lnTo>
                      <a:pt x="100" y="286"/>
                    </a:lnTo>
                    <a:lnTo>
                      <a:pt x="101" y="292"/>
                    </a:lnTo>
                    <a:lnTo>
                      <a:pt x="103" y="295"/>
                    </a:lnTo>
                    <a:lnTo>
                      <a:pt x="109" y="299"/>
                    </a:lnTo>
                    <a:lnTo>
                      <a:pt x="114" y="301"/>
                    </a:lnTo>
                    <a:lnTo>
                      <a:pt x="114" y="301"/>
                    </a:lnTo>
                    <a:lnTo>
                      <a:pt x="119" y="299"/>
                    </a:lnTo>
                    <a:lnTo>
                      <a:pt x="125" y="295"/>
                    </a:lnTo>
                    <a:lnTo>
                      <a:pt x="127" y="292"/>
                    </a:lnTo>
                    <a:lnTo>
                      <a:pt x="129" y="286"/>
                    </a:lnTo>
                    <a:lnTo>
                      <a:pt x="129" y="188"/>
                    </a:lnTo>
                    <a:lnTo>
                      <a:pt x="129" y="174"/>
                    </a:lnTo>
                    <a:lnTo>
                      <a:pt x="129" y="174"/>
                    </a:lnTo>
                    <a:lnTo>
                      <a:pt x="136" y="167"/>
                    </a:lnTo>
                    <a:lnTo>
                      <a:pt x="143" y="159"/>
                    </a:lnTo>
                    <a:lnTo>
                      <a:pt x="150" y="152"/>
                    </a:lnTo>
                    <a:lnTo>
                      <a:pt x="156" y="143"/>
                    </a:lnTo>
                    <a:lnTo>
                      <a:pt x="156" y="143"/>
                    </a:lnTo>
                    <a:lnTo>
                      <a:pt x="161" y="130"/>
                    </a:lnTo>
                    <a:lnTo>
                      <a:pt x="163" y="125"/>
                    </a:lnTo>
                    <a:lnTo>
                      <a:pt x="165" y="119"/>
                    </a:lnTo>
                    <a:lnTo>
                      <a:pt x="165" y="119"/>
                    </a:lnTo>
                    <a:lnTo>
                      <a:pt x="165" y="112"/>
                    </a:lnTo>
                    <a:lnTo>
                      <a:pt x="161" y="107"/>
                    </a:lnTo>
                    <a:lnTo>
                      <a:pt x="158" y="94"/>
                    </a:lnTo>
                    <a:lnTo>
                      <a:pt x="158" y="94"/>
                    </a:lnTo>
                  </a:path>
                </a:pathLst>
              </a:custGeom>
              <a:solidFill>
                <a:srgbClr val="3B79CE"/>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Freeform 74"/>
              <p:cNvSpPr>
                <a:spLocks/>
              </p:cNvSpPr>
              <p:nvPr/>
            </p:nvSpPr>
            <p:spPr bwMode="auto">
              <a:xfrm>
                <a:off x="3521609" y="897922"/>
                <a:ext cx="12458" cy="51909"/>
              </a:xfrm>
              <a:custGeom>
                <a:avLst/>
                <a:gdLst/>
                <a:ahLst/>
                <a:cxnLst>
                  <a:cxn ang="0">
                    <a:pos x="10" y="27"/>
                  </a:cxn>
                  <a:cxn ang="0">
                    <a:pos x="10" y="27"/>
                  </a:cxn>
                  <a:cxn ang="0">
                    <a:pos x="5" y="38"/>
                  </a:cxn>
                  <a:cxn ang="0">
                    <a:pos x="5" y="38"/>
                  </a:cxn>
                  <a:cxn ang="0">
                    <a:pos x="0" y="49"/>
                  </a:cxn>
                  <a:cxn ang="0">
                    <a:pos x="0" y="0"/>
                  </a:cxn>
                  <a:cxn ang="0">
                    <a:pos x="0" y="0"/>
                  </a:cxn>
                  <a:cxn ang="0">
                    <a:pos x="7" y="13"/>
                  </a:cxn>
                  <a:cxn ang="0">
                    <a:pos x="12" y="26"/>
                  </a:cxn>
                  <a:cxn ang="0">
                    <a:pos x="12" y="26"/>
                  </a:cxn>
                  <a:cxn ang="0">
                    <a:pos x="10" y="27"/>
                  </a:cxn>
                  <a:cxn ang="0">
                    <a:pos x="10" y="27"/>
                  </a:cxn>
                </a:cxnLst>
                <a:rect l="0" t="0" r="r" b="b"/>
                <a:pathLst>
                  <a:path w="12" h="49">
                    <a:moveTo>
                      <a:pt x="10" y="27"/>
                    </a:moveTo>
                    <a:lnTo>
                      <a:pt x="10" y="27"/>
                    </a:lnTo>
                    <a:lnTo>
                      <a:pt x="5" y="38"/>
                    </a:lnTo>
                    <a:lnTo>
                      <a:pt x="5" y="38"/>
                    </a:lnTo>
                    <a:lnTo>
                      <a:pt x="0" y="49"/>
                    </a:lnTo>
                    <a:lnTo>
                      <a:pt x="0" y="0"/>
                    </a:lnTo>
                    <a:lnTo>
                      <a:pt x="0" y="0"/>
                    </a:lnTo>
                    <a:lnTo>
                      <a:pt x="7" y="13"/>
                    </a:lnTo>
                    <a:lnTo>
                      <a:pt x="12" y="26"/>
                    </a:lnTo>
                    <a:lnTo>
                      <a:pt x="12" y="26"/>
                    </a:lnTo>
                    <a:lnTo>
                      <a:pt x="10" y="27"/>
                    </a:lnTo>
                    <a:lnTo>
                      <a:pt x="10" y="27"/>
                    </a:ln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37" name="Line 75"/>
              <p:cNvSpPr>
                <a:spLocks noChangeShapeType="1"/>
              </p:cNvSpPr>
              <p:nvPr/>
            </p:nvSpPr>
            <p:spPr bwMode="auto">
              <a:xfrm>
                <a:off x="3534067" y="924914"/>
                <a:ext cx="2077" cy="2077"/>
              </a:xfrm>
              <a:prstGeom prst="line">
                <a:avLst/>
              </a:pr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lumMod val="50000"/>
                    </a:schemeClr>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35232026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slide(fromLeft)">
                                      <p:cBhvr>
                                        <p:cTn id="7" dur="500"/>
                                        <p:tgtEl>
                                          <p:spTgt spid="18"/>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slide(fromLeft)">
                                      <p:cBhvr>
                                        <p:cTn id="11" dur="500"/>
                                        <p:tgtEl>
                                          <p:spTgt spid="28"/>
                                        </p:tgtEl>
                                      </p:cBhvr>
                                    </p:animEffect>
                                  </p:childTnLst>
                                </p:cTn>
                              </p:par>
                            </p:childTnLst>
                          </p:cTn>
                        </p:par>
                        <p:par>
                          <p:cTn id="12" fill="hold">
                            <p:stCondLst>
                              <p:cond delay="1000"/>
                            </p:stCondLst>
                            <p:childTnLst>
                              <p:par>
                                <p:cTn id="13" presetID="12" presetClass="entr" presetSubtype="8"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slide(fromLeft)">
                                      <p:cBhvr>
                                        <p:cTn id="15" dur="500"/>
                                        <p:tgtEl>
                                          <p:spTgt spid="22"/>
                                        </p:tgtEl>
                                      </p:cBhvr>
                                    </p:animEffect>
                                  </p:childTnLst>
                                </p:cTn>
                              </p:par>
                            </p:childTnLst>
                          </p:cTn>
                        </p:par>
                        <p:par>
                          <p:cTn id="16" fill="hold">
                            <p:stCondLst>
                              <p:cond delay="1500"/>
                            </p:stCondLst>
                            <p:childTnLst>
                              <p:par>
                                <p:cTn id="17" presetID="12" presetClass="entr" presetSubtype="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slide(fromLeft)">
                                      <p:cBhvr>
                                        <p:cTn id="19" dur="500"/>
                                        <p:tgtEl>
                                          <p:spTgt spid="11"/>
                                        </p:tgtEl>
                                      </p:cBhvr>
                                    </p:animEffect>
                                  </p:childTnLst>
                                </p:cTn>
                              </p:par>
                            </p:childTnLst>
                          </p:cTn>
                        </p:par>
                        <p:par>
                          <p:cTn id="20" fill="hold">
                            <p:stCondLst>
                              <p:cond delay="2000"/>
                            </p:stCondLst>
                            <p:childTnLst>
                              <p:par>
                                <p:cTn id="21" presetID="12" presetClass="entr" presetSubtype="8"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slide(fromLeft)">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矩形 14"/>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4" name="矩形 3"/>
          <p:cNvSpPr/>
          <p:nvPr/>
        </p:nvSpPr>
        <p:spPr>
          <a:xfrm>
            <a:off x="0" y="0"/>
            <a:ext cx="9145218"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sp>
        <p:nvSpPr>
          <p:cNvPr id="5" name="Rectangle 7"/>
          <p:cNvSpPr/>
          <p:nvPr/>
        </p:nvSpPr>
        <p:spPr>
          <a:xfrm>
            <a:off x="6115839" y="0"/>
            <a:ext cx="3028161" cy="5143500"/>
          </a:xfrm>
          <a:prstGeom prst="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1"/>
          </a:p>
        </p:txBody>
      </p:sp>
      <p:sp>
        <p:nvSpPr>
          <p:cNvPr id="6" name="标题 1"/>
          <p:cNvSpPr txBox="1">
            <a:spLocks noChangeArrowheads="1"/>
          </p:cNvSpPr>
          <p:nvPr/>
        </p:nvSpPr>
        <p:spPr>
          <a:xfrm>
            <a:off x="6083773" y="1415226"/>
            <a:ext cx="3023549" cy="1102519"/>
          </a:xfrm>
          <a:prstGeom prst="rect">
            <a:avLst/>
          </a:prstGeom>
          <a:ln/>
        </p:spPr>
        <p:txBody>
          <a:bodyPr vert="horz" lIns="68544" tIns="34272" rIns="68544" bIns="34272"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5997" b="1" dirty="0" smtClean="0">
                <a:solidFill>
                  <a:schemeClr val="bg1"/>
                </a:solidFill>
                <a:effectLst>
                  <a:outerShdw blurRad="38100" dist="38100" dir="2700000" algn="tl">
                    <a:srgbClr val="000000">
                      <a:alpha val="43137"/>
                    </a:srgbClr>
                  </a:outerShdw>
                  <a:reflection blurRad="6350" stA="50000" endA="300" endPos="50000" dist="29997" dir="5400000" sy="-100000" algn="bl" rotWithShape="0"/>
                </a:effectLst>
                <a:latin typeface="微软雅黑" pitchFamily="34" charset="-122"/>
                <a:ea typeface="微软雅黑" pitchFamily="34" charset="-122"/>
              </a:rPr>
              <a:t>谢谢！</a:t>
            </a:r>
            <a:endParaRPr lang="zh-CN" altLang="en-US" sz="5997" b="1" dirty="0">
              <a:solidFill>
                <a:schemeClr val="bg1"/>
              </a:solidFill>
              <a:effectLst>
                <a:outerShdw blurRad="38100" dist="38100" dir="2700000" algn="tl">
                  <a:srgbClr val="000000">
                    <a:alpha val="43137"/>
                  </a:srgbClr>
                </a:outerShdw>
                <a:reflection blurRad="6350" stA="50000" endA="300" endPos="50000" dist="29997" dir="5400000" sy="-100000" algn="bl" rotWithShape="0"/>
              </a:effectLst>
              <a:latin typeface="微软雅黑" pitchFamily="34" charset="-122"/>
              <a:ea typeface="微软雅黑" pitchFamily="34" charset="-122"/>
            </a:endParaRPr>
          </a:p>
        </p:txBody>
      </p:sp>
      <p:sp>
        <p:nvSpPr>
          <p:cNvPr id="7" name="TextBox 10"/>
          <p:cNvSpPr>
            <a:spLocks noChangeArrowheads="1"/>
          </p:cNvSpPr>
          <p:nvPr/>
        </p:nvSpPr>
        <p:spPr bwMode="auto">
          <a:xfrm>
            <a:off x="6647155" y="3610788"/>
            <a:ext cx="2460168"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99" dirty="0">
                <a:solidFill>
                  <a:schemeClr val="bg1">
                    <a:lumMod val="95000"/>
                  </a:schemeClr>
                </a:solidFill>
                <a:latin typeface="微软雅黑" pitchFamily="34" charset="-122"/>
                <a:ea typeface="微软雅黑" pitchFamily="34" charset="-122"/>
                <a:sym typeface="Arial" pitchFamily="34" charset="0"/>
              </a:rPr>
              <a:t>http://weibo.com/teliss</a:t>
            </a:r>
          </a:p>
        </p:txBody>
      </p:sp>
      <p:sp>
        <p:nvSpPr>
          <p:cNvPr id="8" name="TextBox 12"/>
          <p:cNvSpPr>
            <a:spLocks noChangeArrowheads="1"/>
          </p:cNvSpPr>
          <p:nvPr/>
        </p:nvSpPr>
        <p:spPr bwMode="auto">
          <a:xfrm>
            <a:off x="6647155" y="3199281"/>
            <a:ext cx="2244201"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99" dirty="0">
                <a:solidFill>
                  <a:schemeClr val="bg1">
                    <a:lumMod val="95000"/>
                  </a:schemeClr>
                </a:solidFill>
                <a:latin typeface="微软雅黑" pitchFamily="34" charset="-122"/>
                <a:ea typeface="微软雅黑" pitchFamily="34" charset="-122"/>
                <a:sym typeface="Arial" pitchFamily="34" charset="0"/>
              </a:rPr>
              <a:t>http://t.qq.com/teliss</a:t>
            </a:r>
          </a:p>
        </p:txBody>
      </p:sp>
      <p:sp>
        <p:nvSpPr>
          <p:cNvPr id="9" name="TextBox 13"/>
          <p:cNvSpPr>
            <a:spLocks noChangeArrowheads="1"/>
          </p:cNvSpPr>
          <p:nvPr/>
        </p:nvSpPr>
        <p:spPr bwMode="auto">
          <a:xfrm>
            <a:off x="6647154" y="2787774"/>
            <a:ext cx="181226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600" dirty="0" smtClean="0">
                <a:solidFill>
                  <a:schemeClr val="bg1">
                    <a:lumMod val="95000"/>
                  </a:schemeClr>
                </a:solidFill>
                <a:latin typeface="微软雅黑" pitchFamily="34" charset="-122"/>
                <a:ea typeface="微软雅黑" pitchFamily="34" charset="-122"/>
              </a:rPr>
              <a:t>第一</a:t>
            </a:r>
            <a:r>
              <a:rPr lang="en-US" altLang="zh-CN" sz="1600" dirty="0" smtClean="0">
                <a:solidFill>
                  <a:schemeClr val="bg1">
                    <a:lumMod val="95000"/>
                  </a:schemeClr>
                </a:solidFill>
                <a:latin typeface="微软雅黑" pitchFamily="34" charset="-122"/>
                <a:ea typeface="微软雅黑" pitchFamily="34" charset="-122"/>
              </a:rPr>
              <a:t>PPT</a:t>
            </a:r>
            <a:endParaRPr lang="zh-CN" altLang="en-US" sz="1600" dirty="0">
              <a:solidFill>
                <a:schemeClr val="bg1">
                  <a:lumMod val="95000"/>
                </a:schemeClr>
              </a:solidFill>
              <a:latin typeface="微软雅黑" pitchFamily="34" charset="-122"/>
              <a:ea typeface="微软雅黑" pitchFamily="34" charset="-122"/>
            </a:endParaRPr>
          </a:p>
        </p:txBody>
      </p:sp>
      <p:pic>
        <p:nvPicPr>
          <p:cNvPr id="10" name="图片 1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323184" y="2802844"/>
            <a:ext cx="269982" cy="26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4" descr="C:\Users\user\Desktop\未标题-5 拷贝.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323184" y="3233700"/>
            <a:ext cx="336167" cy="30094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C:\Documents and Settings\tdz\桌面\未标题-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323184" y="3627183"/>
            <a:ext cx="296923" cy="267195"/>
          </a:xfrm>
          <a:prstGeom prst="rect">
            <a:avLst/>
          </a:prstGeom>
          <a:noFill/>
          <a:extLst>
            <a:ext uri="{909E8E84-426E-40DD-AFC4-6F175D3DCCD1}">
              <a14:hiddenFill xmlns:a14="http://schemas.microsoft.com/office/drawing/2010/main">
                <a:solidFill>
                  <a:srgbClr val="FFFFFF"/>
                </a:solidFill>
              </a14:hiddenFill>
            </a:ext>
          </a:extLst>
        </p:spPr>
      </p:pic>
      <p:pic>
        <p:nvPicPr>
          <p:cNvPr id="13" name="图片占位符 15"/>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0" y="1"/>
            <a:ext cx="6074606" cy="5143499"/>
          </a:xfrm>
          <a:prstGeom prst="rect">
            <a:avLst/>
          </a:prstGeom>
        </p:spPr>
      </p:pic>
    </p:spTree>
    <p:extLst>
      <p:ext uri="{BB962C8B-B14F-4D97-AF65-F5344CB8AC3E}">
        <p14:creationId xmlns:p14="http://schemas.microsoft.com/office/powerpoint/2010/main" val="309487555"/>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0" presetClass="path" presetSubtype="0" accel="50000" decel="50000" fill="hold" grpId="1" nodeType="withEffect">
                                  <p:stCondLst>
                                    <p:cond delay="0"/>
                                  </p:stCondLst>
                                  <p:childTnLst>
                                    <p:animMotion origin="layout" path="M 3.30643E-7 -1.19861 L 3.30643E-7 2.59259E-6 L 0.00039 -0.12153 L 3.30643E-7 2.59259E-6 " pathEditMode="relative" rAng="0" ptsTypes="AAAA">
                                      <p:cBhvr>
                                        <p:cTn id="14" dur="600" fill="hold"/>
                                        <p:tgtEl>
                                          <p:spTgt spid="6"/>
                                        </p:tgtEl>
                                        <p:attrNameLst>
                                          <p:attrName>ppt_x</p:attrName>
                                          <p:attrName>ppt_y</p:attrName>
                                        </p:attrNameLst>
                                      </p:cBhvr>
                                      <p:rCtr x="13" y="59931"/>
                                    </p:animMotion>
                                  </p:childTnLst>
                                </p:cTn>
                              </p:par>
                            </p:childTnLst>
                          </p:cTn>
                        </p:par>
                        <p:par>
                          <p:cTn id="15" fill="hold">
                            <p:stCondLst>
                              <p:cond delay="1600"/>
                            </p:stCondLst>
                            <p:childTnLst>
                              <p:par>
                                <p:cTn id="16" presetID="10"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par>
                          <p:cTn id="19" fill="hold">
                            <p:stCondLst>
                              <p:cond delay="2100"/>
                            </p:stCondLst>
                            <p:childTnLst>
                              <p:par>
                                <p:cTn id="20" presetID="22" presetClass="entr" presetSubtype="8"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par>
                          <p:cTn id="23" fill="hold">
                            <p:stCondLst>
                              <p:cond delay="2600"/>
                            </p:stCondLst>
                            <p:childTnLst>
                              <p:par>
                                <p:cTn id="24" presetID="10" presetClass="entr" presetSubtype="0"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par>
                          <p:cTn id="27" fill="hold">
                            <p:stCondLst>
                              <p:cond delay="3100"/>
                            </p:stCondLst>
                            <p:childTnLst>
                              <p:par>
                                <p:cTn id="28" presetID="22" presetClass="entr" presetSubtype="8"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p:stCondLst>
                              <p:cond delay="3600"/>
                            </p:stCondLst>
                            <p:childTnLst>
                              <p:par>
                                <p:cTn id="32" presetID="10" presetClass="entr" presetSubtype="0"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par>
                          <p:cTn id="35" fill="hold">
                            <p:stCondLst>
                              <p:cond delay="4100"/>
                            </p:stCondLst>
                            <p:childTnLst>
                              <p:par>
                                <p:cTn id="36" presetID="22" presetClass="entr" presetSubtype="8"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left)">
                                      <p:cBhvr>
                                        <p:cTn id="3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p:bldP spid="8" grpId="0"/>
      <p:bldP spid="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55069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第一章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956073" y="3007519"/>
            <a:ext cx="1106090" cy="502444"/>
            <a:chOff x="956073" y="3007519"/>
            <a:chExt cx="1106090" cy="502444"/>
          </a:xfrm>
        </p:grpSpPr>
        <p:sp>
          <p:nvSpPr>
            <p:cNvPr id="11" name="矩形 10"/>
            <p:cNvSpPr/>
            <p:nvPr/>
          </p:nvSpPr>
          <p:spPr>
            <a:xfrm>
              <a:off x="956073" y="3007519"/>
              <a:ext cx="1106090" cy="50244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2" name="矩形 31"/>
            <p:cNvSpPr>
              <a:spLocks noChangeArrowheads="1"/>
            </p:cNvSpPr>
            <p:nvPr/>
          </p:nvSpPr>
          <p:spPr bwMode="auto">
            <a:xfrm>
              <a:off x="1171664" y="3100388"/>
              <a:ext cx="6463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bg1"/>
                  </a:solidFill>
                  <a:latin typeface="微软雅黑" panose="020B0503020204020204" pitchFamily="34" charset="-122"/>
                  <a:ea typeface="微软雅黑" panose="020B0503020204020204" pitchFamily="34" charset="-122"/>
                </a:rPr>
                <a:t>标题</a:t>
              </a:r>
            </a:p>
          </p:txBody>
        </p:sp>
      </p:grpSp>
      <p:cxnSp>
        <p:nvCxnSpPr>
          <p:cNvPr id="13" name="直接箭头连接符 12"/>
          <p:cNvCxnSpPr>
            <a:stCxn id="18" idx="2"/>
            <a:endCxn id="11" idx="0"/>
          </p:cNvCxnSpPr>
          <p:nvPr/>
        </p:nvCxnSpPr>
        <p:spPr>
          <a:xfrm flipH="1">
            <a:off x="1509713" y="1754981"/>
            <a:ext cx="2476500" cy="1252538"/>
          </a:xfrm>
          <a:prstGeom prst="straightConnector1">
            <a:avLst/>
          </a:prstGeom>
          <a:ln>
            <a:solidFill>
              <a:srgbClr val="1570C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a:endCxn id="21" idx="0"/>
          </p:cNvCxnSpPr>
          <p:nvPr/>
        </p:nvCxnSpPr>
        <p:spPr>
          <a:xfrm flipH="1">
            <a:off x="3554016" y="2183606"/>
            <a:ext cx="691753" cy="823913"/>
          </a:xfrm>
          <a:prstGeom prst="straightConnector1">
            <a:avLst/>
          </a:prstGeom>
          <a:ln>
            <a:solidFill>
              <a:srgbClr val="1570C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a:off x="4969669" y="1754981"/>
            <a:ext cx="2476500" cy="1252538"/>
          </a:xfrm>
          <a:prstGeom prst="straightConnector1">
            <a:avLst/>
          </a:prstGeom>
          <a:ln>
            <a:solidFill>
              <a:srgbClr val="1570C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a:off x="4710112" y="2160985"/>
            <a:ext cx="691754" cy="823913"/>
          </a:xfrm>
          <a:prstGeom prst="straightConnector1">
            <a:avLst/>
          </a:prstGeom>
          <a:ln>
            <a:solidFill>
              <a:srgbClr val="1570C1"/>
            </a:solidFill>
            <a:tailEnd type="triangle"/>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3986213" y="1263253"/>
            <a:ext cx="984647" cy="984647"/>
            <a:chOff x="3986213" y="1263253"/>
            <a:chExt cx="984647" cy="984647"/>
          </a:xfrm>
        </p:grpSpPr>
        <p:sp>
          <p:nvSpPr>
            <p:cNvPr id="18" name="椭圆 17"/>
            <p:cNvSpPr/>
            <p:nvPr/>
          </p:nvSpPr>
          <p:spPr>
            <a:xfrm>
              <a:off x="3986213" y="1263253"/>
              <a:ext cx="984647" cy="984647"/>
            </a:xfrm>
            <a:prstGeom prst="ellipse">
              <a:avLst/>
            </a:prstGeom>
            <a:solidFill>
              <a:srgbClr val="1570C1"/>
            </a:solidFill>
            <a:ln w="6350">
              <a:solidFill>
                <a:srgbClr val="F9F9F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9" name="Freeform 24"/>
            <p:cNvSpPr>
              <a:spLocks noChangeArrowheads="1"/>
            </p:cNvSpPr>
            <p:nvPr/>
          </p:nvSpPr>
          <p:spPr bwMode="auto">
            <a:xfrm>
              <a:off x="4311254" y="1479947"/>
              <a:ext cx="333375" cy="551259"/>
            </a:xfrm>
            <a:custGeom>
              <a:avLst/>
              <a:gdLst>
                <a:gd name="T0" fmla="*/ 58 w 62"/>
                <a:gd name="T1" fmla="*/ 58 h 102"/>
                <a:gd name="T2" fmla="*/ 48 w 62"/>
                <a:gd name="T3" fmla="*/ 50 h 102"/>
                <a:gd name="T4" fmla="*/ 31 w 62"/>
                <a:gd name="T5" fmla="*/ 45 h 102"/>
                <a:gd name="T6" fmla="*/ 16 w 62"/>
                <a:gd name="T7" fmla="*/ 39 h 102"/>
                <a:gd name="T8" fmla="*/ 13 w 62"/>
                <a:gd name="T9" fmla="*/ 32 h 102"/>
                <a:gd name="T10" fmla="*/ 17 w 62"/>
                <a:gd name="T11" fmla="*/ 24 h 102"/>
                <a:gd name="T12" fmla="*/ 31 w 62"/>
                <a:gd name="T13" fmla="*/ 21 h 102"/>
                <a:gd name="T14" fmla="*/ 44 w 62"/>
                <a:gd name="T15" fmla="*/ 25 h 102"/>
                <a:gd name="T16" fmla="*/ 49 w 62"/>
                <a:gd name="T17" fmla="*/ 36 h 102"/>
                <a:gd name="T18" fmla="*/ 59 w 62"/>
                <a:gd name="T19" fmla="*/ 35 h 102"/>
                <a:gd name="T20" fmla="*/ 55 w 62"/>
                <a:gd name="T21" fmla="*/ 23 h 102"/>
                <a:gd name="T22" fmla="*/ 45 w 62"/>
                <a:gd name="T23" fmla="*/ 15 h 102"/>
                <a:gd name="T24" fmla="*/ 39 w 62"/>
                <a:gd name="T25" fmla="*/ 13 h 102"/>
                <a:gd name="T26" fmla="*/ 39 w 62"/>
                <a:gd name="T27" fmla="*/ 0 h 102"/>
                <a:gd name="T28" fmla="*/ 22 w 62"/>
                <a:gd name="T29" fmla="*/ 0 h 102"/>
                <a:gd name="T30" fmla="*/ 22 w 62"/>
                <a:gd name="T31" fmla="*/ 12 h 102"/>
                <a:gd name="T32" fmla="*/ 16 w 62"/>
                <a:gd name="T33" fmla="*/ 14 h 102"/>
                <a:gd name="T34" fmla="*/ 6 w 62"/>
                <a:gd name="T35" fmla="*/ 22 h 102"/>
                <a:gd name="T36" fmla="*/ 3 w 62"/>
                <a:gd name="T37" fmla="*/ 33 h 102"/>
                <a:gd name="T38" fmla="*/ 6 w 62"/>
                <a:gd name="T39" fmla="*/ 43 h 102"/>
                <a:gd name="T40" fmla="*/ 14 w 62"/>
                <a:gd name="T41" fmla="*/ 50 h 102"/>
                <a:gd name="T42" fmla="*/ 29 w 62"/>
                <a:gd name="T43" fmla="*/ 55 h 102"/>
                <a:gd name="T44" fmla="*/ 43 w 62"/>
                <a:gd name="T45" fmla="*/ 59 h 102"/>
                <a:gd name="T46" fmla="*/ 50 w 62"/>
                <a:gd name="T47" fmla="*/ 63 h 102"/>
                <a:gd name="T48" fmla="*/ 52 w 62"/>
                <a:gd name="T49" fmla="*/ 70 h 102"/>
                <a:gd name="T50" fmla="*/ 49 w 62"/>
                <a:gd name="T51" fmla="*/ 76 h 102"/>
                <a:gd name="T52" fmla="*/ 43 w 62"/>
                <a:gd name="T53" fmla="*/ 81 h 102"/>
                <a:gd name="T54" fmla="*/ 32 w 62"/>
                <a:gd name="T55" fmla="*/ 83 h 102"/>
                <a:gd name="T56" fmla="*/ 21 w 62"/>
                <a:gd name="T57" fmla="*/ 80 h 102"/>
                <a:gd name="T58" fmla="*/ 13 w 62"/>
                <a:gd name="T59" fmla="*/ 74 h 102"/>
                <a:gd name="T60" fmla="*/ 10 w 62"/>
                <a:gd name="T61" fmla="*/ 65 h 102"/>
                <a:gd name="T62" fmla="*/ 0 w 62"/>
                <a:gd name="T63" fmla="*/ 66 h 102"/>
                <a:gd name="T64" fmla="*/ 4 w 62"/>
                <a:gd name="T65" fmla="*/ 80 h 102"/>
                <a:gd name="T66" fmla="*/ 15 w 62"/>
                <a:gd name="T67" fmla="*/ 89 h 102"/>
                <a:gd name="T68" fmla="*/ 22 w 62"/>
                <a:gd name="T69" fmla="*/ 91 h 102"/>
                <a:gd name="T70" fmla="*/ 22 w 62"/>
                <a:gd name="T71" fmla="*/ 102 h 102"/>
                <a:gd name="T72" fmla="*/ 39 w 62"/>
                <a:gd name="T73" fmla="*/ 102 h 102"/>
                <a:gd name="T74" fmla="*/ 39 w 62"/>
                <a:gd name="T75" fmla="*/ 91 h 102"/>
                <a:gd name="T76" fmla="*/ 48 w 62"/>
                <a:gd name="T77" fmla="*/ 89 h 102"/>
                <a:gd name="T78" fmla="*/ 58 w 62"/>
                <a:gd name="T79" fmla="*/ 80 h 102"/>
                <a:gd name="T80" fmla="*/ 62 w 62"/>
                <a:gd name="T81" fmla="*/ 69 h 102"/>
                <a:gd name="T82" fmla="*/ 58 w 62"/>
                <a:gd name="T83" fmla="*/ 58 h 1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2"/>
                <a:gd name="T127" fmla="*/ 0 h 102"/>
                <a:gd name="T128" fmla="*/ 62 w 62"/>
                <a:gd name="T129" fmla="*/ 102 h 10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2" h="102">
                  <a:moveTo>
                    <a:pt x="58" y="58"/>
                  </a:moveTo>
                  <a:cubicBezTo>
                    <a:pt x="56" y="55"/>
                    <a:pt x="53" y="52"/>
                    <a:pt x="48" y="50"/>
                  </a:cubicBezTo>
                  <a:cubicBezTo>
                    <a:pt x="45" y="48"/>
                    <a:pt x="40" y="47"/>
                    <a:pt x="31" y="45"/>
                  </a:cubicBezTo>
                  <a:cubicBezTo>
                    <a:pt x="23" y="43"/>
                    <a:pt x="18" y="41"/>
                    <a:pt x="16" y="39"/>
                  </a:cubicBezTo>
                  <a:cubicBezTo>
                    <a:pt x="14" y="38"/>
                    <a:pt x="13" y="35"/>
                    <a:pt x="13" y="32"/>
                  </a:cubicBezTo>
                  <a:cubicBezTo>
                    <a:pt x="13" y="29"/>
                    <a:pt x="14" y="26"/>
                    <a:pt x="17" y="24"/>
                  </a:cubicBezTo>
                  <a:cubicBezTo>
                    <a:pt x="20" y="22"/>
                    <a:pt x="24" y="21"/>
                    <a:pt x="31" y="21"/>
                  </a:cubicBezTo>
                  <a:cubicBezTo>
                    <a:pt x="36" y="21"/>
                    <a:pt x="41" y="22"/>
                    <a:pt x="44" y="25"/>
                  </a:cubicBezTo>
                  <a:cubicBezTo>
                    <a:pt x="47" y="27"/>
                    <a:pt x="49" y="31"/>
                    <a:pt x="49" y="36"/>
                  </a:cubicBezTo>
                  <a:cubicBezTo>
                    <a:pt x="59" y="35"/>
                    <a:pt x="59" y="35"/>
                    <a:pt x="59" y="35"/>
                  </a:cubicBezTo>
                  <a:cubicBezTo>
                    <a:pt x="59" y="30"/>
                    <a:pt x="58" y="26"/>
                    <a:pt x="55" y="23"/>
                  </a:cubicBezTo>
                  <a:cubicBezTo>
                    <a:pt x="53" y="19"/>
                    <a:pt x="50" y="16"/>
                    <a:pt x="45" y="15"/>
                  </a:cubicBezTo>
                  <a:cubicBezTo>
                    <a:pt x="43" y="14"/>
                    <a:pt x="41" y="13"/>
                    <a:pt x="39" y="13"/>
                  </a:cubicBezTo>
                  <a:cubicBezTo>
                    <a:pt x="39" y="0"/>
                    <a:pt x="39" y="0"/>
                    <a:pt x="39" y="0"/>
                  </a:cubicBezTo>
                  <a:cubicBezTo>
                    <a:pt x="22" y="0"/>
                    <a:pt x="22" y="0"/>
                    <a:pt x="22" y="0"/>
                  </a:cubicBezTo>
                  <a:cubicBezTo>
                    <a:pt x="22" y="12"/>
                    <a:pt x="22" y="12"/>
                    <a:pt x="22" y="12"/>
                  </a:cubicBezTo>
                  <a:cubicBezTo>
                    <a:pt x="20" y="13"/>
                    <a:pt x="18" y="14"/>
                    <a:pt x="16" y="14"/>
                  </a:cubicBezTo>
                  <a:cubicBezTo>
                    <a:pt x="12" y="16"/>
                    <a:pt x="8" y="19"/>
                    <a:pt x="6" y="22"/>
                  </a:cubicBezTo>
                  <a:cubicBezTo>
                    <a:pt x="4" y="26"/>
                    <a:pt x="3" y="29"/>
                    <a:pt x="3" y="33"/>
                  </a:cubicBezTo>
                  <a:cubicBezTo>
                    <a:pt x="3" y="37"/>
                    <a:pt x="4" y="40"/>
                    <a:pt x="6" y="43"/>
                  </a:cubicBezTo>
                  <a:cubicBezTo>
                    <a:pt x="7" y="46"/>
                    <a:pt x="10" y="48"/>
                    <a:pt x="14" y="50"/>
                  </a:cubicBezTo>
                  <a:cubicBezTo>
                    <a:pt x="17" y="52"/>
                    <a:pt x="22" y="53"/>
                    <a:pt x="29" y="55"/>
                  </a:cubicBezTo>
                  <a:cubicBezTo>
                    <a:pt x="36" y="57"/>
                    <a:pt x="41" y="58"/>
                    <a:pt x="43" y="59"/>
                  </a:cubicBezTo>
                  <a:cubicBezTo>
                    <a:pt x="46" y="60"/>
                    <a:pt x="48" y="61"/>
                    <a:pt x="50" y="63"/>
                  </a:cubicBezTo>
                  <a:cubicBezTo>
                    <a:pt x="51" y="65"/>
                    <a:pt x="52" y="67"/>
                    <a:pt x="52" y="70"/>
                  </a:cubicBezTo>
                  <a:cubicBezTo>
                    <a:pt x="52" y="72"/>
                    <a:pt x="51" y="74"/>
                    <a:pt x="49" y="76"/>
                  </a:cubicBezTo>
                  <a:cubicBezTo>
                    <a:pt x="48" y="78"/>
                    <a:pt x="46" y="80"/>
                    <a:pt x="43" y="81"/>
                  </a:cubicBezTo>
                  <a:cubicBezTo>
                    <a:pt x="40" y="82"/>
                    <a:pt x="36" y="83"/>
                    <a:pt x="32" y="83"/>
                  </a:cubicBezTo>
                  <a:cubicBezTo>
                    <a:pt x="28" y="83"/>
                    <a:pt x="24" y="82"/>
                    <a:pt x="21" y="80"/>
                  </a:cubicBezTo>
                  <a:cubicBezTo>
                    <a:pt x="17" y="79"/>
                    <a:pt x="14" y="77"/>
                    <a:pt x="13" y="74"/>
                  </a:cubicBezTo>
                  <a:cubicBezTo>
                    <a:pt x="11" y="72"/>
                    <a:pt x="10" y="69"/>
                    <a:pt x="10" y="65"/>
                  </a:cubicBezTo>
                  <a:cubicBezTo>
                    <a:pt x="0" y="66"/>
                    <a:pt x="0" y="66"/>
                    <a:pt x="0" y="66"/>
                  </a:cubicBezTo>
                  <a:cubicBezTo>
                    <a:pt x="0" y="71"/>
                    <a:pt x="1" y="76"/>
                    <a:pt x="4" y="80"/>
                  </a:cubicBezTo>
                  <a:cubicBezTo>
                    <a:pt x="7" y="84"/>
                    <a:pt x="11" y="87"/>
                    <a:pt x="15" y="89"/>
                  </a:cubicBezTo>
                  <a:cubicBezTo>
                    <a:pt x="17" y="90"/>
                    <a:pt x="20" y="90"/>
                    <a:pt x="22" y="91"/>
                  </a:cubicBezTo>
                  <a:cubicBezTo>
                    <a:pt x="22" y="102"/>
                    <a:pt x="22" y="102"/>
                    <a:pt x="22" y="102"/>
                  </a:cubicBezTo>
                  <a:cubicBezTo>
                    <a:pt x="39" y="102"/>
                    <a:pt x="39" y="102"/>
                    <a:pt x="39" y="102"/>
                  </a:cubicBezTo>
                  <a:cubicBezTo>
                    <a:pt x="39" y="91"/>
                    <a:pt x="39" y="91"/>
                    <a:pt x="39" y="91"/>
                  </a:cubicBezTo>
                  <a:cubicBezTo>
                    <a:pt x="42" y="91"/>
                    <a:pt x="45" y="90"/>
                    <a:pt x="48" y="89"/>
                  </a:cubicBezTo>
                  <a:cubicBezTo>
                    <a:pt x="52" y="87"/>
                    <a:pt x="56" y="84"/>
                    <a:pt x="58" y="80"/>
                  </a:cubicBezTo>
                  <a:cubicBezTo>
                    <a:pt x="60" y="77"/>
                    <a:pt x="62" y="73"/>
                    <a:pt x="62" y="69"/>
                  </a:cubicBezTo>
                  <a:cubicBezTo>
                    <a:pt x="62" y="65"/>
                    <a:pt x="60" y="61"/>
                    <a:pt x="58" y="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0" name="组合 19"/>
          <p:cNvGrpSpPr/>
          <p:nvPr/>
        </p:nvGrpSpPr>
        <p:grpSpPr>
          <a:xfrm>
            <a:off x="3000376" y="3007519"/>
            <a:ext cx="1107281" cy="502444"/>
            <a:chOff x="3000376" y="3007519"/>
            <a:chExt cx="1107281" cy="502444"/>
          </a:xfrm>
        </p:grpSpPr>
        <p:sp>
          <p:nvSpPr>
            <p:cNvPr id="21" name="矩形 20"/>
            <p:cNvSpPr/>
            <p:nvPr/>
          </p:nvSpPr>
          <p:spPr>
            <a:xfrm>
              <a:off x="3000376" y="3007519"/>
              <a:ext cx="1107281" cy="50244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2" name="矩形 38"/>
            <p:cNvSpPr>
              <a:spLocks noChangeArrowheads="1"/>
            </p:cNvSpPr>
            <p:nvPr/>
          </p:nvSpPr>
          <p:spPr bwMode="auto">
            <a:xfrm>
              <a:off x="3230850" y="3100388"/>
              <a:ext cx="6463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rPr>
                <a:t>标题</a:t>
              </a:r>
            </a:p>
          </p:txBody>
        </p:sp>
      </p:grpSp>
      <p:grpSp>
        <p:nvGrpSpPr>
          <p:cNvPr id="23" name="组合 22"/>
          <p:cNvGrpSpPr/>
          <p:nvPr/>
        </p:nvGrpSpPr>
        <p:grpSpPr>
          <a:xfrm>
            <a:off x="5044679" y="3007519"/>
            <a:ext cx="1107281" cy="502444"/>
            <a:chOff x="5044679" y="3007519"/>
            <a:chExt cx="1107281" cy="502444"/>
          </a:xfrm>
        </p:grpSpPr>
        <p:sp>
          <p:nvSpPr>
            <p:cNvPr id="24" name="矩形 23"/>
            <p:cNvSpPr/>
            <p:nvPr/>
          </p:nvSpPr>
          <p:spPr>
            <a:xfrm>
              <a:off x="5044679" y="3007519"/>
              <a:ext cx="1107281" cy="50244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矩形 39"/>
            <p:cNvSpPr>
              <a:spLocks noChangeArrowheads="1"/>
            </p:cNvSpPr>
            <p:nvPr/>
          </p:nvSpPr>
          <p:spPr bwMode="auto">
            <a:xfrm>
              <a:off x="5275153" y="3100388"/>
              <a:ext cx="6463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bg1"/>
                  </a:solidFill>
                  <a:latin typeface="微软雅黑" panose="020B0503020204020204" pitchFamily="34" charset="-122"/>
                  <a:ea typeface="微软雅黑" panose="020B0503020204020204" pitchFamily="34" charset="-122"/>
                </a:rPr>
                <a:t>标题</a:t>
              </a:r>
            </a:p>
          </p:txBody>
        </p:sp>
      </p:grpSp>
      <p:grpSp>
        <p:nvGrpSpPr>
          <p:cNvPr id="26" name="组合 25"/>
          <p:cNvGrpSpPr/>
          <p:nvPr/>
        </p:nvGrpSpPr>
        <p:grpSpPr>
          <a:xfrm>
            <a:off x="7090173" y="3007519"/>
            <a:ext cx="1106090" cy="502444"/>
            <a:chOff x="7090173" y="3007519"/>
            <a:chExt cx="1106090" cy="502444"/>
          </a:xfrm>
        </p:grpSpPr>
        <p:sp>
          <p:nvSpPr>
            <p:cNvPr id="27" name="矩形 26"/>
            <p:cNvSpPr/>
            <p:nvPr/>
          </p:nvSpPr>
          <p:spPr>
            <a:xfrm>
              <a:off x="7090173" y="3007519"/>
              <a:ext cx="1106090" cy="50244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矩形 40"/>
            <p:cNvSpPr>
              <a:spLocks noChangeArrowheads="1"/>
            </p:cNvSpPr>
            <p:nvPr/>
          </p:nvSpPr>
          <p:spPr bwMode="auto">
            <a:xfrm>
              <a:off x="7319456" y="3100388"/>
              <a:ext cx="6463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bg1"/>
                  </a:solidFill>
                  <a:latin typeface="微软雅黑" panose="020B0503020204020204" pitchFamily="34" charset="-122"/>
                  <a:ea typeface="微软雅黑" panose="020B0503020204020204" pitchFamily="34" charset="-122"/>
                </a:rPr>
                <a:t>标题</a:t>
              </a:r>
            </a:p>
          </p:txBody>
        </p:sp>
      </p:grpSp>
      <p:sp>
        <p:nvSpPr>
          <p:cNvPr id="29" name="TextBox 57"/>
          <p:cNvSpPr txBox="1"/>
          <p:nvPr/>
        </p:nvSpPr>
        <p:spPr bwMode="auto">
          <a:xfrm>
            <a:off x="507206" y="3631406"/>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30" name="TextBox 57"/>
          <p:cNvSpPr txBox="1"/>
          <p:nvPr/>
        </p:nvSpPr>
        <p:spPr bwMode="auto">
          <a:xfrm>
            <a:off x="2551510" y="3631406"/>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31" name="TextBox 57"/>
          <p:cNvSpPr txBox="1"/>
          <p:nvPr/>
        </p:nvSpPr>
        <p:spPr bwMode="auto">
          <a:xfrm>
            <a:off x="4595812" y="3631406"/>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32" name="TextBox 57"/>
          <p:cNvSpPr txBox="1"/>
          <p:nvPr/>
        </p:nvSpPr>
        <p:spPr bwMode="auto">
          <a:xfrm>
            <a:off x="6640116" y="3631406"/>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57744635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up)">
                                      <p:cBhvr>
                                        <p:cTn id="13" dur="500"/>
                                        <p:tgtEl>
                                          <p:spTgt spid="13"/>
                                        </p:tgtEl>
                                      </p:cBhvr>
                                    </p:animEffect>
                                  </p:childTnLst>
                                </p:cTn>
                              </p:par>
                              <p:par>
                                <p:cTn id="14" presetID="22" presetClass="entr" presetSubtype="1"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500"/>
                                        <p:tgtEl>
                                          <p:spTgt spid="14"/>
                                        </p:tgtEl>
                                      </p:cBhvr>
                                    </p:animEffect>
                                  </p:childTnLst>
                                </p:cTn>
                              </p:par>
                              <p:par>
                                <p:cTn id="17" presetID="22" presetClass="entr" presetSubtype="1"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par>
                                <p:cTn id="20" presetID="22" presetClass="entr" presetSubtype="1"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up)">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1000"/>
                                        <p:tgtEl>
                                          <p:spTgt spid="26"/>
                                        </p:tgtEl>
                                      </p:cBhvr>
                                    </p:animEffect>
                                    <p:anim calcmode="lin" valueType="num">
                                      <p:cBhvr>
                                        <p:cTn id="43" dur="1000" fill="hold"/>
                                        <p:tgtEl>
                                          <p:spTgt spid="26"/>
                                        </p:tgtEl>
                                        <p:attrNameLst>
                                          <p:attrName>ppt_x</p:attrName>
                                        </p:attrNameLst>
                                      </p:cBhvr>
                                      <p:tavLst>
                                        <p:tav tm="0">
                                          <p:val>
                                            <p:strVal val="#ppt_x"/>
                                          </p:val>
                                        </p:tav>
                                        <p:tav tm="100000">
                                          <p:val>
                                            <p:strVal val="#ppt_x"/>
                                          </p:val>
                                        </p:tav>
                                      </p:tavLst>
                                    </p:anim>
                                    <p:anim calcmode="lin" valueType="num">
                                      <p:cBhvr>
                                        <p:cTn id="4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1000"/>
                                        <p:tgtEl>
                                          <p:spTgt spid="30"/>
                                        </p:tgtEl>
                                      </p:cBhvr>
                                    </p:animEffect>
                                    <p:anim calcmode="lin" valueType="num">
                                      <p:cBhvr>
                                        <p:cTn id="50" dur="1000" fill="hold"/>
                                        <p:tgtEl>
                                          <p:spTgt spid="30"/>
                                        </p:tgtEl>
                                        <p:attrNameLst>
                                          <p:attrName>ppt_x</p:attrName>
                                        </p:attrNameLst>
                                      </p:cBhvr>
                                      <p:tavLst>
                                        <p:tav tm="0">
                                          <p:val>
                                            <p:strVal val="#ppt_x"/>
                                          </p:val>
                                        </p:tav>
                                        <p:tav tm="100000">
                                          <p:val>
                                            <p:strVal val="#ppt_x"/>
                                          </p:val>
                                        </p:tav>
                                      </p:tavLst>
                                    </p:anim>
                                    <p:anim calcmode="lin" valueType="num">
                                      <p:cBhvr>
                                        <p:cTn id="51" dur="1000" fill="hold"/>
                                        <p:tgtEl>
                                          <p:spTgt spid="30"/>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1000"/>
                                        <p:tgtEl>
                                          <p:spTgt spid="29"/>
                                        </p:tgtEl>
                                      </p:cBhvr>
                                    </p:animEffect>
                                    <p:anim calcmode="lin" valueType="num">
                                      <p:cBhvr>
                                        <p:cTn id="55" dur="1000" fill="hold"/>
                                        <p:tgtEl>
                                          <p:spTgt spid="29"/>
                                        </p:tgtEl>
                                        <p:attrNameLst>
                                          <p:attrName>ppt_x</p:attrName>
                                        </p:attrNameLst>
                                      </p:cBhvr>
                                      <p:tavLst>
                                        <p:tav tm="0">
                                          <p:val>
                                            <p:strVal val="#ppt_x"/>
                                          </p:val>
                                        </p:tav>
                                        <p:tav tm="100000">
                                          <p:val>
                                            <p:strVal val="#ppt_x"/>
                                          </p:val>
                                        </p:tav>
                                      </p:tavLst>
                                    </p:anim>
                                    <p:anim calcmode="lin" valueType="num">
                                      <p:cBhvr>
                                        <p:cTn id="56" dur="1000" fill="hold"/>
                                        <p:tgtEl>
                                          <p:spTgt spid="29"/>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fade">
                                      <p:cBhvr>
                                        <p:cTn id="59" dur="1000"/>
                                        <p:tgtEl>
                                          <p:spTgt spid="31"/>
                                        </p:tgtEl>
                                      </p:cBhvr>
                                    </p:animEffect>
                                    <p:anim calcmode="lin" valueType="num">
                                      <p:cBhvr>
                                        <p:cTn id="60" dur="1000" fill="hold"/>
                                        <p:tgtEl>
                                          <p:spTgt spid="31"/>
                                        </p:tgtEl>
                                        <p:attrNameLst>
                                          <p:attrName>ppt_x</p:attrName>
                                        </p:attrNameLst>
                                      </p:cBhvr>
                                      <p:tavLst>
                                        <p:tav tm="0">
                                          <p:val>
                                            <p:strVal val="#ppt_x"/>
                                          </p:val>
                                        </p:tav>
                                        <p:tav tm="100000">
                                          <p:val>
                                            <p:strVal val="#ppt_x"/>
                                          </p:val>
                                        </p:tav>
                                      </p:tavLst>
                                    </p:anim>
                                    <p:anim calcmode="lin" valueType="num">
                                      <p:cBhvr>
                                        <p:cTn id="61" dur="1000" fill="hold"/>
                                        <p:tgtEl>
                                          <p:spTgt spid="31"/>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fade">
                                      <p:cBhvr>
                                        <p:cTn id="64" dur="1000"/>
                                        <p:tgtEl>
                                          <p:spTgt spid="32"/>
                                        </p:tgtEl>
                                      </p:cBhvr>
                                    </p:animEffect>
                                    <p:anim calcmode="lin" valueType="num">
                                      <p:cBhvr>
                                        <p:cTn id="65" dur="1000" fill="hold"/>
                                        <p:tgtEl>
                                          <p:spTgt spid="32"/>
                                        </p:tgtEl>
                                        <p:attrNameLst>
                                          <p:attrName>ppt_x</p:attrName>
                                        </p:attrNameLst>
                                      </p:cBhvr>
                                      <p:tavLst>
                                        <p:tav tm="0">
                                          <p:val>
                                            <p:strVal val="#ppt_x"/>
                                          </p:val>
                                        </p:tav>
                                        <p:tav tm="100000">
                                          <p:val>
                                            <p:strVal val="#ppt_x"/>
                                          </p:val>
                                        </p:tav>
                                      </p:tavLst>
                                    </p:anim>
                                    <p:anim calcmode="lin" valueType="num">
                                      <p:cBhvr>
                                        <p:cTn id="66"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第一章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grpSp>
        <p:nvGrpSpPr>
          <p:cNvPr id="10" name="组合 26"/>
          <p:cNvGrpSpPr/>
          <p:nvPr/>
        </p:nvGrpSpPr>
        <p:grpSpPr>
          <a:xfrm>
            <a:off x="1361565" y="3684800"/>
            <a:ext cx="441722" cy="400050"/>
            <a:chOff x="1815420" y="4900367"/>
            <a:chExt cx="588963" cy="533400"/>
          </a:xfrm>
          <a:solidFill>
            <a:srgbClr val="1570C1"/>
          </a:solidFill>
        </p:grpSpPr>
        <p:sp>
          <p:nvSpPr>
            <p:cNvPr id="11" name="Freeform 229"/>
            <p:cNvSpPr>
              <a:spLocks noEditPoints="1"/>
            </p:cNvSpPr>
            <p:nvPr/>
          </p:nvSpPr>
          <p:spPr bwMode="auto">
            <a:xfrm>
              <a:off x="1917020" y="5103567"/>
              <a:ext cx="388938" cy="330200"/>
            </a:xfrm>
            <a:custGeom>
              <a:avLst/>
              <a:gdLst>
                <a:gd name="T0" fmla="*/ 13 w 126"/>
                <a:gd name="T1" fmla="*/ 107 h 107"/>
                <a:gd name="T2" fmla="*/ 0 w 126"/>
                <a:gd name="T3" fmla="*/ 93 h 107"/>
                <a:gd name="T4" fmla="*/ 0 w 126"/>
                <a:gd name="T5" fmla="*/ 93 h 107"/>
                <a:gd name="T6" fmla="*/ 0 w 126"/>
                <a:gd name="T7" fmla="*/ 13 h 107"/>
                <a:gd name="T8" fmla="*/ 13 w 126"/>
                <a:gd name="T9" fmla="*/ 0 h 107"/>
                <a:gd name="T10" fmla="*/ 13 w 126"/>
                <a:gd name="T11" fmla="*/ 0 h 107"/>
                <a:gd name="T12" fmla="*/ 112 w 126"/>
                <a:gd name="T13" fmla="*/ 0 h 107"/>
                <a:gd name="T14" fmla="*/ 126 w 126"/>
                <a:gd name="T15" fmla="*/ 13 h 107"/>
                <a:gd name="T16" fmla="*/ 126 w 126"/>
                <a:gd name="T17" fmla="*/ 13 h 107"/>
                <a:gd name="T18" fmla="*/ 126 w 126"/>
                <a:gd name="T19" fmla="*/ 93 h 107"/>
                <a:gd name="T20" fmla="*/ 112 w 126"/>
                <a:gd name="T21" fmla="*/ 107 h 107"/>
                <a:gd name="T22" fmla="*/ 112 w 126"/>
                <a:gd name="T23" fmla="*/ 107 h 107"/>
                <a:gd name="T24" fmla="*/ 13 w 126"/>
                <a:gd name="T25" fmla="*/ 107 h 107"/>
                <a:gd name="T26" fmla="*/ 11 w 126"/>
                <a:gd name="T27" fmla="*/ 13 h 107"/>
                <a:gd name="T28" fmla="*/ 11 w 126"/>
                <a:gd name="T29" fmla="*/ 93 h 107"/>
                <a:gd name="T30" fmla="*/ 13 w 126"/>
                <a:gd name="T31" fmla="*/ 95 h 107"/>
                <a:gd name="T32" fmla="*/ 13 w 126"/>
                <a:gd name="T33" fmla="*/ 95 h 107"/>
                <a:gd name="T34" fmla="*/ 112 w 126"/>
                <a:gd name="T35" fmla="*/ 95 h 107"/>
                <a:gd name="T36" fmla="*/ 114 w 126"/>
                <a:gd name="T37" fmla="*/ 93 h 107"/>
                <a:gd name="T38" fmla="*/ 114 w 126"/>
                <a:gd name="T39" fmla="*/ 93 h 107"/>
                <a:gd name="T40" fmla="*/ 114 w 126"/>
                <a:gd name="T41" fmla="*/ 13 h 107"/>
                <a:gd name="T42" fmla="*/ 112 w 126"/>
                <a:gd name="T43" fmla="*/ 11 h 107"/>
                <a:gd name="T44" fmla="*/ 112 w 126"/>
                <a:gd name="T45" fmla="*/ 11 h 107"/>
                <a:gd name="T46" fmla="*/ 13 w 126"/>
                <a:gd name="T47" fmla="*/ 11 h 107"/>
                <a:gd name="T48" fmla="*/ 11 w 126"/>
                <a:gd name="T49" fmla="*/ 1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6" h="107">
                  <a:moveTo>
                    <a:pt x="13" y="107"/>
                  </a:moveTo>
                  <a:cubicBezTo>
                    <a:pt x="6" y="107"/>
                    <a:pt x="0" y="101"/>
                    <a:pt x="0" y="93"/>
                  </a:cubicBezTo>
                  <a:cubicBezTo>
                    <a:pt x="0" y="93"/>
                    <a:pt x="0" y="93"/>
                    <a:pt x="0" y="93"/>
                  </a:cubicBezTo>
                  <a:cubicBezTo>
                    <a:pt x="0" y="13"/>
                    <a:pt x="0" y="13"/>
                    <a:pt x="0" y="13"/>
                  </a:cubicBezTo>
                  <a:cubicBezTo>
                    <a:pt x="0" y="6"/>
                    <a:pt x="6" y="0"/>
                    <a:pt x="13" y="0"/>
                  </a:cubicBezTo>
                  <a:cubicBezTo>
                    <a:pt x="13" y="0"/>
                    <a:pt x="13" y="0"/>
                    <a:pt x="13" y="0"/>
                  </a:cubicBezTo>
                  <a:cubicBezTo>
                    <a:pt x="112" y="0"/>
                    <a:pt x="112" y="0"/>
                    <a:pt x="112" y="0"/>
                  </a:cubicBezTo>
                  <a:cubicBezTo>
                    <a:pt x="120" y="0"/>
                    <a:pt x="126" y="6"/>
                    <a:pt x="126" y="13"/>
                  </a:cubicBezTo>
                  <a:cubicBezTo>
                    <a:pt x="126" y="13"/>
                    <a:pt x="126" y="13"/>
                    <a:pt x="126" y="13"/>
                  </a:cubicBezTo>
                  <a:cubicBezTo>
                    <a:pt x="126" y="93"/>
                    <a:pt x="126" y="93"/>
                    <a:pt x="126" y="93"/>
                  </a:cubicBezTo>
                  <a:cubicBezTo>
                    <a:pt x="126" y="101"/>
                    <a:pt x="120" y="107"/>
                    <a:pt x="112" y="107"/>
                  </a:cubicBezTo>
                  <a:cubicBezTo>
                    <a:pt x="112" y="107"/>
                    <a:pt x="112" y="107"/>
                    <a:pt x="112" y="107"/>
                  </a:cubicBezTo>
                  <a:cubicBezTo>
                    <a:pt x="13" y="107"/>
                    <a:pt x="13" y="107"/>
                    <a:pt x="13" y="107"/>
                  </a:cubicBezTo>
                  <a:close/>
                  <a:moveTo>
                    <a:pt x="11" y="13"/>
                  </a:moveTo>
                  <a:cubicBezTo>
                    <a:pt x="11" y="93"/>
                    <a:pt x="11" y="93"/>
                    <a:pt x="11" y="93"/>
                  </a:cubicBezTo>
                  <a:cubicBezTo>
                    <a:pt x="11" y="94"/>
                    <a:pt x="12" y="95"/>
                    <a:pt x="13" y="95"/>
                  </a:cubicBezTo>
                  <a:cubicBezTo>
                    <a:pt x="13" y="95"/>
                    <a:pt x="13" y="95"/>
                    <a:pt x="13" y="95"/>
                  </a:cubicBezTo>
                  <a:cubicBezTo>
                    <a:pt x="112" y="95"/>
                    <a:pt x="112" y="95"/>
                    <a:pt x="112" y="95"/>
                  </a:cubicBezTo>
                  <a:cubicBezTo>
                    <a:pt x="113" y="95"/>
                    <a:pt x="114" y="94"/>
                    <a:pt x="114" y="93"/>
                  </a:cubicBezTo>
                  <a:cubicBezTo>
                    <a:pt x="114" y="93"/>
                    <a:pt x="114" y="93"/>
                    <a:pt x="114" y="93"/>
                  </a:cubicBezTo>
                  <a:cubicBezTo>
                    <a:pt x="114" y="13"/>
                    <a:pt x="114" y="13"/>
                    <a:pt x="114" y="13"/>
                  </a:cubicBezTo>
                  <a:cubicBezTo>
                    <a:pt x="114" y="12"/>
                    <a:pt x="113" y="11"/>
                    <a:pt x="112" y="11"/>
                  </a:cubicBezTo>
                  <a:cubicBezTo>
                    <a:pt x="112" y="11"/>
                    <a:pt x="112" y="11"/>
                    <a:pt x="112" y="11"/>
                  </a:cubicBezTo>
                  <a:cubicBezTo>
                    <a:pt x="13" y="11"/>
                    <a:pt x="13" y="11"/>
                    <a:pt x="13" y="11"/>
                  </a:cubicBezTo>
                  <a:cubicBezTo>
                    <a:pt x="12" y="11"/>
                    <a:pt x="11" y="12"/>
                    <a:pt x="11" y="13"/>
                  </a:cubicBezTo>
                  <a:close/>
                </a:path>
              </a:pathLst>
            </a:custGeom>
            <a:grpFill/>
            <a:ln w="9525">
              <a:noFill/>
              <a:round/>
            </a:ln>
          </p:spPr>
          <p:txBody>
            <a:bodyPr/>
            <a:lstStyle/>
            <a:p>
              <a:pPr algn="ctr" fontAlgn="auto">
                <a:spcBef>
                  <a:spcPts val="0"/>
                </a:spcBef>
                <a:spcAft>
                  <a:spcPts val="0"/>
                </a:spcAft>
                <a:defRPr/>
              </a:pPr>
              <a:endParaRPr lang="zh-CN" altLang="en-US">
                <a:latin typeface="HelveticaNeueLTPro-Lt" panose="020B0403020202020204" pitchFamily="34" charset="0"/>
                <a:ea typeface="+mn-ea"/>
              </a:endParaRPr>
            </a:p>
          </p:txBody>
        </p:sp>
        <p:sp>
          <p:nvSpPr>
            <p:cNvPr id="12" name="Freeform 230"/>
            <p:cNvSpPr>
              <a:spLocks noEditPoints="1"/>
            </p:cNvSpPr>
            <p:nvPr/>
          </p:nvSpPr>
          <p:spPr bwMode="auto">
            <a:xfrm>
              <a:off x="1815420" y="4900367"/>
              <a:ext cx="588963" cy="246063"/>
            </a:xfrm>
            <a:custGeom>
              <a:avLst/>
              <a:gdLst>
                <a:gd name="T0" fmla="*/ 7 w 191"/>
                <a:gd name="T1" fmla="*/ 80 h 80"/>
                <a:gd name="T2" fmla="*/ 7 w 191"/>
                <a:gd name="T3" fmla="*/ 74 h 80"/>
                <a:gd name="T4" fmla="*/ 10 w 191"/>
                <a:gd name="T5" fmla="*/ 78 h 80"/>
                <a:gd name="T6" fmla="*/ 7 w 191"/>
                <a:gd name="T7" fmla="*/ 74 h 80"/>
                <a:gd name="T8" fmla="*/ 7 w 191"/>
                <a:gd name="T9" fmla="*/ 80 h 80"/>
                <a:gd name="T10" fmla="*/ 1 w 191"/>
                <a:gd name="T11" fmla="*/ 76 h 80"/>
                <a:gd name="T12" fmla="*/ 1 w 191"/>
                <a:gd name="T13" fmla="*/ 76 h 80"/>
                <a:gd name="T14" fmla="*/ 3 w 191"/>
                <a:gd name="T15" fmla="*/ 69 h 80"/>
                <a:gd name="T16" fmla="*/ 3 w 191"/>
                <a:gd name="T17" fmla="*/ 69 h 80"/>
                <a:gd name="T18" fmla="*/ 92 w 191"/>
                <a:gd name="T19" fmla="*/ 1 h 80"/>
                <a:gd name="T20" fmla="*/ 99 w 191"/>
                <a:gd name="T21" fmla="*/ 1 h 80"/>
                <a:gd name="T22" fmla="*/ 99 w 191"/>
                <a:gd name="T23" fmla="*/ 1 h 80"/>
                <a:gd name="T24" fmla="*/ 188 w 191"/>
                <a:gd name="T25" fmla="*/ 69 h 80"/>
                <a:gd name="T26" fmla="*/ 190 w 191"/>
                <a:gd name="T27" fmla="*/ 76 h 80"/>
                <a:gd name="T28" fmla="*/ 190 w 191"/>
                <a:gd name="T29" fmla="*/ 76 h 80"/>
                <a:gd name="T30" fmla="*/ 185 w 191"/>
                <a:gd name="T31" fmla="*/ 80 h 80"/>
                <a:gd name="T32" fmla="*/ 185 w 191"/>
                <a:gd name="T33" fmla="*/ 80 h 80"/>
                <a:gd name="T34" fmla="*/ 7 w 191"/>
                <a:gd name="T35" fmla="*/ 80 h 80"/>
                <a:gd name="T36" fmla="*/ 168 w 191"/>
                <a:gd name="T37" fmla="*/ 68 h 80"/>
                <a:gd name="T38" fmla="*/ 96 w 191"/>
                <a:gd name="T39" fmla="*/ 13 h 80"/>
                <a:gd name="T40" fmla="*/ 24 w 191"/>
                <a:gd name="T41" fmla="*/ 68 h 80"/>
                <a:gd name="T42" fmla="*/ 168 w 191"/>
                <a:gd name="T43" fmla="*/ 6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1" h="80">
                  <a:moveTo>
                    <a:pt x="7" y="80"/>
                  </a:moveTo>
                  <a:cubicBezTo>
                    <a:pt x="7" y="74"/>
                    <a:pt x="7" y="74"/>
                    <a:pt x="7" y="74"/>
                  </a:cubicBezTo>
                  <a:cubicBezTo>
                    <a:pt x="10" y="78"/>
                    <a:pt x="10" y="78"/>
                    <a:pt x="10" y="78"/>
                  </a:cubicBezTo>
                  <a:cubicBezTo>
                    <a:pt x="7" y="74"/>
                    <a:pt x="7" y="74"/>
                    <a:pt x="7" y="74"/>
                  </a:cubicBezTo>
                  <a:cubicBezTo>
                    <a:pt x="7" y="80"/>
                    <a:pt x="7" y="80"/>
                    <a:pt x="7" y="80"/>
                  </a:cubicBezTo>
                  <a:cubicBezTo>
                    <a:pt x="4" y="80"/>
                    <a:pt x="2" y="78"/>
                    <a:pt x="1" y="76"/>
                  </a:cubicBezTo>
                  <a:cubicBezTo>
                    <a:pt x="1" y="76"/>
                    <a:pt x="1" y="76"/>
                    <a:pt x="1" y="76"/>
                  </a:cubicBezTo>
                  <a:cubicBezTo>
                    <a:pt x="0" y="73"/>
                    <a:pt x="1" y="71"/>
                    <a:pt x="3" y="69"/>
                  </a:cubicBezTo>
                  <a:cubicBezTo>
                    <a:pt x="3" y="69"/>
                    <a:pt x="3" y="69"/>
                    <a:pt x="3" y="69"/>
                  </a:cubicBezTo>
                  <a:cubicBezTo>
                    <a:pt x="92" y="1"/>
                    <a:pt x="92" y="1"/>
                    <a:pt x="92" y="1"/>
                  </a:cubicBezTo>
                  <a:cubicBezTo>
                    <a:pt x="94" y="0"/>
                    <a:pt x="97" y="0"/>
                    <a:pt x="99" y="1"/>
                  </a:cubicBezTo>
                  <a:cubicBezTo>
                    <a:pt x="99" y="1"/>
                    <a:pt x="99" y="1"/>
                    <a:pt x="99" y="1"/>
                  </a:cubicBezTo>
                  <a:cubicBezTo>
                    <a:pt x="188" y="69"/>
                    <a:pt x="188" y="69"/>
                    <a:pt x="188" y="69"/>
                  </a:cubicBezTo>
                  <a:cubicBezTo>
                    <a:pt x="190" y="71"/>
                    <a:pt x="191" y="73"/>
                    <a:pt x="190" y="76"/>
                  </a:cubicBezTo>
                  <a:cubicBezTo>
                    <a:pt x="190" y="76"/>
                    <a:pt x="190" y="76"/>
                    <a:pt x="190" y="76"/>
                  </a:cubicBezTo>
                  <a:cubicBezTo>
                    <a:pt x="190" y="78"/>
                    <a:pt x="187" y="80"/>
                    <a:pt x="185" y="80"/>
                  </a:cubicBezTo>
                  <a:cubicBezTo>
                    <a:pt x="185" y="80"/>
                    <a:pt x="185" y="80"/>
                    <a:pt x="185" y="80"/>
                  </a:cubicBezTo>
                  <a:cubicBezTo>
                    <a:pt x="7" y="80"/>
                    <a:pt x="7" y="80"/>
                    <a:pt x="7" y="80"/>
                  </a:cubicBezTo>
                  <a:close/>
                  <a:moveTo>
                    <a:pt x="168" y="68"/>
                  </a:moveTo>
                  <a:cubicBezTo>
                    <a:pt x="96" y="13"/>
                    <a:pt x="96" y="13"/>
                    <a:pt x="96" y="13"/>
                  </a:cubicBezTo>
                  <a:cubicBezTo>
                    <a:pt x="24" y="68"/>
                    <a:pt x="24" y="68"/>
                    <a:pt x="24" y="68"/>
                  </a:cubicBezTo>
                  <a:cubicBezTo>
                    <a:pt x="168" y="68"/>
                    <a:pt x="168" y="68"/>
                    <a:pt x="168" y="68"/>
                  </a:cubicBezTo>
                  <a:close/>
                </a:path>
              </a:pathLst>
            </a:custGeom>
            <a:grpFill/>
            <a:ln w="9525">
              <a:noFill/>
              <a:round/>
            </a:ln>
          </p:spPr>
          <p:txBody>
            <a:bodyPr/>
            <a:lstStyle/>
            <a:p>
              <a:pPr algn="ctr" fontAlgn="auto">
                <a:spcBef>
                  <a:spcPts val="0"/>
                </a:spcBef>
                <a:spcAft>
                  <a:spcPts val="0"/>
                </a:spcAft>
                <a:defRPr/>
              </a:pPr>
              <a:endParaRPr lang="zh-CN" altLang="en-US">
                <a:latin typeface="HelveticaNeueLTPro-Lt" panose="020B0403020202020204" pitchFamily="34" charset="0"/>
                <a:ea typeface="+mn-ea"/>
              </a:endParaRPr>
            </a:p>
          </p:txBody>
        </p:sp>
        <p:sp>
          <p:nvSpPr>
            <p:cNvPr id="13" name="Freeform 231"/>
            <p:cNvSpPr>
              <a:spLocks noEditPoints="1"/>
            </p:cNvSpPr>
            <p:nvPr/>
          </p:nvSpPr>
          <p:spPr bwMode="auto">
            <a:xfrm>
              <a:off x="2071008" y="5243267"/>
              <a:ext cx="139700" cy="187325"/>
            </a:xfrm>
            <a:custGeom>
              <a:avLst/>
              <a:gdLst>
                <a:gd name="T0" fmla="*/ 12 w 45"/>
                <a:gd name="T1" fmla="*/ 61 h 61"/>
                <a:gd name="T2" fmla="*/ 0 w 45"/>
                <a:gd name="T3" fmla="*/ 49 h 61"/>
                <a:gd name="T4" fmla="*/ 0 w 45"/>
                <a:gd name="T5" fmla="*/ 49 h 61"/>
                <a:gd name="T6" fmla="*/ 0 w 45"/>
                <a:gd name="T7" fmla="*/ 11 h 61"/>
                <a:gd name="T8" fmla="*/ 12 w 45"/>
                <a:gd name="T9" fmla="*/ 0 h 61"/>
                <a:gd name="T10" fmla="*/ 12 w 45"/>
                <a:gd name="T11" fmla="*/ 0 h 61"/>
                <a:gd name="T12" fmla="*/ 34 w 45"/>
                <a:gd name="T13" fmla="*/ 0 h 61"/>
                <a:gd name="T14" fmla="*/ 45 w 45"/>
                <a:gd name="T15" fmla="*/ 11 h 61"/>
                <a:gd name="T16" fmla="*/ 45 w 45"/>
                <a:gd name="T17" fmla="*/ 11 h 61"/>
                <a:gd name="T18" fmla="*/ 45 w 45"/>
                <a:gd name="T19" fmla="*/ 49 h 61"/>
                <a:gd name="T20" fmla="*/ 34 w 45"/>
                <a:gd name="T21" fmla="*/ 61 h 61"/>
                <a:gd name="T22" fmla="*/ 34 w 45"/>
                <a:gd name="T23" fmla="*/ 61 h 61"/>
                <a:gd name="T24" fmla="*/ 12 w 45"/>
                <a:gd name="T25" fmla="*/ 61 h 61"/>
                <a:gd name="T26" fmla="*/ 8 w 45"/>
                <a:gd name="T27" fmla="*/ 49 h 61"/>
                <a:gd name="T28" fmla="*/ 12 w 45"/>
                <a:gd name="T29" fmla="*/ 53 h 61"/>
                <a:gd name="T30" fmla="*/ 12 w 45"/>
                <a:gd name="T31" fmla="*/ 53 h 61"/>
                <a:gd name="T32" fmla="*/ 34 w 45"/>
                <a:gd name="T33" fmla="*/ 53 h 61"/>
                <a:gd name="T34" fmla="*/ 38 w 45"/>
                <a:gd name="T35" fmla="*/ 49 h 61"/>
                <a:gd name="T36" fmla="*/ 38 w 45"/>
                <a:gd name="T37" fmla="*/ 49 h 61"/>
                <a:gd name="T38" fmla="*/ 38 w 45"/>
                <a:gd name="T39" fmla="*/ 11 h 61"/>
                <a:gd name="T40" fmla="*/ 34 w 45"/>
                <a:gd name="T41" fmla="*/ 7 h 61"/>
                <a:gd name="T42" fmla="*/ 34 w 45"/>
                <a:gd name="T43" fmla="*/ 7 h 61"/>
                <a:gd name="T44" fmla="*/ 12 w 45"/>
                <a:gd name="T45" fmla="*/ 7 h 61"/>
                <a:gd name="T46" fmla="*/ 8 w 45"/>
                <a:gd name="T47" fmla="*/ 11 h 61"/>
                <a:gd name="T48" fmla="*/ 8 w 45"/>
                <a:gd name="T49" fmla="*/ 11 h 61"/>
                <a:gd name="T50" fmla="*/ 8 w 45"/>
                <a:gd name="T51" fmla="*/ 4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 h="61">
                  <a:moveTo>
                    <a:pt x="12" y="61"/>
                  </a:moveTo>
                  <a:cubicBezTo>
                    <a:pt x="5" y="61"/>
                    <a:pt x="0" y="55"/>
                    <a:pt x="0" y="49"/>
                  </a:cubicBezTo>
                  <a:cubicBezTo>
                    <a:pt x="0" y="49"/>
                    <a:pt x="0" y="49"/>
                    <a:pt x="0" y="49"/>
                  </a:cubicBezTo>
                  <a:cubicBezTo>
                    <a:pt x="0" y="11"/>
                    <a:pt x="0" y="11"/>
                    <a:pt x="0" y="11"/>
                  </a:cubicBezTo>
                  <a:cubicBezTo>
                    <a:pt x="0" y="5"/>
                    <a:pt x="5" y="0"/>
                    <a:pt x="12" y="0"/>
                  </a:cubicBezTo>
                  <a:cubicBezTo>
                    <a:pt x="12" y="0"/>
                    <a:pt x="12" y="0"/>
                    <a:pt x="12" y="0"/>
                  </a:cubicBezTo>
                  <a:cubicBezTo>
                    <a:pt x="34" y="0"/>
                    <a:pt x="34" y="0"/>
                    <a:pt x="34" y="0"/>
                  </a:cubicBezTo>
                  <a:cubicBezTo>
                    <a:pt x="40" y="0"/>
                    <a:pt x="45" y="5"/>
                    <a:pt x="45" y="11"/>
                  </a:cubicBezTo>
                  <a:cubicBezTo>
                    <a:pt x="45" y="11"/>
                    <a:pt x="45" y="11"/>
                    <a:pt x="45" y="11"/>
                  </a:cubicBezTo>
                  <a:cubicBezTo>
                    <a:pt x="45" y="49"/>
                    <a:pt x="45" y="49"/>
                    <a:pt x="45" y="49"/>
                  </a:cubicBezTo>
                  <a:cubicBezTo>
                    <a:pt x="45" y="55"/>
                    <a:pt x="40" y="61"/>
                    <a:pt x="34" y="61"/>
                  </a:cubicBezTo>
                  <a:cubicBezTo>
                    <a:pt x="34" y="61"/>
                    <a:pt x="34" y="61"/>
                    <a:pt x="34" y="61"/>
                  </a:cubicBezTo>
                  <a:cubicBezTo>
                    <a:pt x="12" y="61"/>
                    <a:pt x="12" y="61"/>
                    <a:pt x="12" y="61"/>
                  </a:cubicBezTo>
                  <a:close/>
                  <a:moveTo>
                    <a:pt x="8" y="49"/>
                  </a:moveTo>
                  <a:cubicBezTo>
                    <a:pt x="8" y="51"/>
                    <a:pt x="10" y="53"/>
                    <a:pt x="12" y="53"/>
                  </a:cubicBezTo>
                  <a:cubicBezTo>
                    <a:pt x="12" y="53"/>
                    <a:pt x="12" y="53"/>
                    <a:pt x="12" y="53"/>
                  </a:cubicBezTo>
                  <a:cubicBezTo>
                    <a:pt x="34" y="53"/>
                    <a:pt x="34" y="53"/>
                    <a:pt x="34" y="53"/>
                  </a:cubicBezTo>
                  <a:cubicBezTo>
                    <a:pt x="36" y="53"/>
                    <a:pt x="38" y="51"/>
                    <a:pt x="38" y="49"/>
                  </a:cubicBezTo>
                  <a:cubicBezTo>
                    <a:pt x="38" y="49"/>
                    <a:pt x="38" y="49"/>
                    <a:pt x="38" y="49"/>
                  </a:cubicBezTo>
                  <a:cubicBezTo>
                    <a:pt x="38" y="11"/>
                    <a:pt x="38" y="11"/>
                    <a:pt x="38" y="11"/>
                  </a:cubicBezTo>
                  <a:cubicBezTo>
                    <a:pt x="38" y="9"/>
                    <a:pt x="36" y="7"/>
                    <a:pt x="34" y="7"/>
                  </a:cubicBezTo>
                  <a:cubicBezTo>
                    <a:pt x="34" y="7"/>
                    <a:pt x="34" y="7"/>
                    <a:pt x="34" y="7"/>
                  </a:cubicBezTo>
                  <a:cubicBezTo>
                    <a:pt x="12" y="7"/>
                    <a:pt x="12" y="7"/>
                    <a:pt x="12" y="7"/>
                  </a:cubicBezTo>
                  <a:cubicBezTo>
                    <a:pt x="10" y="7"/>
                    <a:pt x="8" y="9"/>
                    <a:pt x="8" y="11"/>
                  </a:cubicBezTo>
                  <a:cubicBezTo>
                    <a:pt x="8" y="11"/>
                    <a:pt x="8" y="11"/>
                    <a:pt x="8" y="11"/>
                  </a:cubicBezTo>
                  <a:cubicBezTo>
                    <a:pt x="8" y="49"/>
                    <a:pt x="8" y="49"/>
                    <a:pt x="8" y="49"/>
                  </a:cubicBezTo>
                  <a:close/>
                </a:path>
              </a:pathLst>
            </a:custGeom>
            <a:grpFill/>
            <a:ln w="9525">
              <a:noFill/>
              <a:round/>
            </a:ln>
          </p:spPr>
          <p:txBody>
            <a:bodyPr/>
            <a:lstStyle/>
            <a:p>
              <a:pPr algn="ctr" fontAlgn="auto">
                <a:spcBef>
                  <a:spcPts val="0"/>
                </a:spcBef>
                <a:spcAft>
                  <a:spcPts val="0"/>
                </a:spcAft>
                <a:defRPr/>
              </a:pPr>
              <a:endParaRPr lang="zh-CN" altLang="en-US">
                <a:latin typeface="HelveticaNeueLTPro-Lt" panose="020B0403020202020204" pitchFamily="34" charset="0"/>
                <a:ea typeface="+mn-ea"/>
              </a:endParaRPr>
            </a:p>
          </p:txBody>
        </p:sp>
      </p:grpSp>
      <p:grpSp>
        <p:nvGrpSpPr>
          <p:cNvPr id="14" name="组合 13"/>
          <p:cNvGrpSpPr/>
          <p:nvPr/>
        </p:nvGrpSpPr>
        <p:grpSpPr>
          <a:xfrm>
            <a:off x="1109662" y="2269331"/>
            <a:ext cx="985838" cy="1248966"/>
            <a:chOff x="1109662" y="2269331"/>
            <a:chExt cx="985838" cy="1248966"/>
          </a:xfrm>
        </p:grpSpPr>
        <p:sp>
          <p:nvSpPr>
            <p:cNvPr id="15" name="Freeform 234"/>
            <p:cNvSpPr/>
            <p:nvPr/>
          </p:nvSpPr>
          <p:spPr bwMode="auto">
            <a:xfrm>
              <a:off x="1109662" y="2269331"/>
              <a:ext cx="985838" cy="1248966"/>
            </a:xfrm>
            <a:custGeom>
              <a:avLst/>
              <a:gdLst>
                <a:gd name="T0" fmla="*/ 381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4 w 426"/>
                <a:gd name="T15" fmla="*/ 426 h 540"/>
                <a:gd name="T16" fmla="*/ 381 w 426"/>
                <a:gd name="T17" fmla="*/ 426 h 540"/>
                <a:gd name="T18" fmla="*/ 426 w 426"/>
                <a:gd name="T19" fmla="*/ 380 h 540"/>
                <a:gd name="T20" fmla="*/ 426 w 426"/>
                <a:gd name="T21" fmla="*/ 46 h 540"/>
                <a:gd name="T22" fmla="*/ 381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1"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1" y="426"/>
                    <a:pt x="381" y="426"/>
                    <a:pt x="381" y="426"/>
                  </a:cubicBezTo>
                  <a:cubicBezTo>
                    <a:pt x="406" y="426"/>
                    <a:pt x="426" y="405"/>
                    <a:pt x="426" y="380"/>
                  </a:cubicBezTo>
                  <a:cubicBezTo>
                    <a:pt x="426" y="46"/>
                    <a:pt x="426" y="46"/>
                    <a:pt x="426" y="46"/>
                  </a:cubicBezTo>
                  <a:cubicBezTo>
                    <a:pt x="426" y="20"/>
                    <a:pt x="406" y="0"/>
                    <a:pt x="381"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6" name="TextBox 1"/>
            <p:cNvSpPr txBox="1">
              <a:spLocks noChangeArrowheads="1"/>
            </p:cNvSpPr>
            <p:nvPr/>
          </p:nvSpPr>
          <p:spPr bwMode="auto">
            <a:xfrm>
              <a:off x="1136360" y="2437210"/>
              <a:ext cx="930063"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300" dirty="0">
                  <a:solidFill>
                    <a:schemeClr val="bg1"/>
                  </a:solidFill>
                  <a:latin typeface="Impact" panose="020B0806030902050204" pitchFamily="34" charset="0"/>
                </a:rPr>
                <a:t>30%</a:t>
              </a:r>
              <a:endParaRPr lang="zh-CN" altLang="en-US" sz="3300" dirty="0">
                <a:solidFill>
                  <a:schemeClr val="bg1"/>
                </a:solidFill>
                <a:latin typeface="Impact" panose="020B0806030902050204" pitchFamily="34" charset="0"/>
              </a:endParaRPr>
            </a:p>
          </p:txBody>
        </p:sp>
      </p:grpSp>
      <p:sp>
        <p:nvSpPr>
          <p:cNvPr id="17" name="Freeform 232"/>
          <p:cNvSpPr>
            <a:spLocks noEditPoints="1" noChangeArrowheads="1"/>
          </p:cNvSpPr>
          <p:nvPr/>
        </p:nvSpPr>
        <p:spPr bwMode="auto">
          <a:xfrm>
            <a:off x="3349228" y="3665935"/>
            <a:ext cx="460772" cy="438150"/>
          </a:xfrm>
          <a:custGeom>
            <a:avLst/>
            <a:gdLst>
              <a:gd name="T0" fmla="*/ 124 w 387"/>
              <a:gd name="T1" fmla="*/ 300 h 368"/>
              <a:gd name="T2" fmla="*/ 262 w 387"/>
              <a:gd name="T3" fmla="*/ 300 h 368"/>
              <a:gd name="T4" fmla="*/ 262 w 387"/>
              <a:gd name="T5" fmla="*/ 257 h 368"/>
              <a:gd name="T6" fmla="*/ 124 w 387"/>
              <a:gd name="T7" fmla="*/ 257 h 368"/>
              <a:gd name="T8" fmla="*/ 124 w 387"/>
              <a:gd name="T9" fmla="*/ 300 h 368"/>
              <a:gd name="T10" fmla="*/ 124 w 387"/>
              <a:gd name="T11" fmla="*/ 241 h 368"/>
              <a:gd name="T12" fmla="*/ 262 w 387"/>
              <a:gd name="T13" fmla="*/ 241 h 368"/>
              <a:gd name="T14" fmla="*/ 262 w 387"/>
              <a:gd name="T15" fmla="*/ 199 h 368"/>
              <a:gd name="T16" fmla="*/ 124 w 387"/>
              <a:gd name="T17" fmla="*/ 199 h 368"/>
              <a:gd name="T18" fmla="*/ 124 w 387"/>
              <a:gd name="T19" fmla="*/ 241 h 368"/>
              <a:gd name="T20" fmla="*/ 381 w 387"/>
              <a:gd name="T21" fmla="*/ 148 h 368"/>
              <a:gd name="T22" fmla="*/ 373 w 387"/>
              <a:gd name="T23" fmla="*/ 140 h 368"/>
              <a:gd name="T24" fmla="*/ 192 w 387"/>
              <a:gd name="T25" fmla="*/ 0 h 368"/>
              <a:gd name="T26" fmla="*/ 14 w 387"/>
              <a:gd name="T27" fmla="*/ 140 h 368"/>
              <a:gd name="T28" fmla="*/ 6 w 387"/>
              <a:gd name="T29" fmla="*/ 148 h 368"/>
              <a:gd name="T30" fmla="*/ 0 w 387"/>
              <a:gd name="T31" fmla="*/ 152 h 368"/>
              <a:gd name="T32" fmla="*/ 0 w 387"/>
              <a:gd name="T33" fmla="*/ 187 h 368"/>
              <a:gd name="T34" fmla="*/ 31 w 387"/>
              <a:gd name="T35" fmla="*/ 187 h 368"/>
              <a:gd name="T36" fmla="*/ 31 w 387"/>
              <a:gd name="T37" fmla="*/ 368 h 368"/>
              <a:gd name="T38" fmla="*/ 356 w 387"/>
              <a:gd name="T39" fmla="*/ 368 h 368"/>
              <a:gd name="T40" fmla="*/ 356 w 387"/>
              <a:gd name="T41" fmla="*/ 187 h 368"/>
              <a:gd name="T42" fmla="*/ 387 w 387"/>
              <a:gd name="T43" fmla="*/ 187 h 368"/>
              <a:gd name="T44" fmla="*/ 387 w 387"/>
              <a:gd name="T45" fmla="*/ 152 h 368"/>
              <a:gd name="T46" fmla="*/ 381 w 387"/>
              <a:gd name="T47" fmla="*/ 148 h 368"/>
              <a:gd name="T48" fmla="*/ 313 w 387"/>
              <a:gd name="T49" fmla="*/ 325 h 368"/>
              <a:gd name="T50" fmla="*/ 72 w 387"/>
              <a:gd name="T51" fmla="*/ 325 h 368"/>
              <a:gd name="T52" fmla="*/ 72 w 387"/>
              <a:gd name="T53" fmla="*/ 148 h 368"/>
              <a:gd name="T54" fmla="*/ 192 w 387"/>
              <a:gd name="T55" fmla="*/ 53 h 368"/>
              <a:gd name="T56" fmla="*/ 313 w 387"/>
              <a:gd name="T57" fmla="*/ 148 h 368"/>
              <a:gd name="T58" fmla="*/ 313 w 387"/>
              <a:gd name="T59" fmla="*/ 325 h 36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87"/>
              <a:gd name="T91" fmla="*/ 0 h 368"/>
              <a:gd name="T92" fmla="*/ 387 w 387"/>
              <a:gd name="T93" fmla="*/ 368 h 36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87" h="368">
                <a:moveTo>
                  <a:pt x="124" y="300"/>
                </a:moveTo>
                <a:lnTo>
                  <a:pt x="262" y="300"/>
                </a:lnTo>
                <a:lnTo>
                  <a:pt x="262" y="257"/>
                </a:lnTo>
                <a:lnTo>
                  <a:pt x="124" y="257"/>
                </a:lnTo>
                <a:lnTo>
                  <a:pt x="124" y="300"/>
                </a:lnTo>
                <a:close/>
                <a:moveTo>
                  <a:pt x="124" y="241"/>
                </a:moveTo>
                <a:lnTo>
                  <a:pt x="262" y="241"/>
                </a:lnTo>
                <a:lnTo>
                  <a:pt x="262" y="199"/>
                </a:lnTo>
                <a:lnTo>
                  <a:pt x="124" y="199"/>
                </a:lnTo>
                <a:lnTo>
                  <a:pt x="124" y="241"/>
                </a:lnTo>
                <a:close/>
                <a:moveTo>
                  <a:pt x="381" y="148"/>
                </a:moveTo>
                <a:lnTo>
                  <a:pt x="373" y="140"/>
                </a:lnTo>
                <a:lnTo>
                  <a:pt x="192" y="0"/>
                </a:lnTo>
                <a:lnTo>
                  <a:pt x="14" y="140"/>
                </a:lnTo>
                <a:lnTo>
                  <a:pt x="6" y="148"/>
                </a:lnTo>
                <a:lnTo>
                  <a:pt x="0" y="152"/>
                </a:lnTo>
                <a:lnTo>
                  <a:pt x="0" y="187"/>
                </a:lnTo>
                <a:lnTo>
                  <a:pt x="31" y="187"/>
                </a:lnTo>
                <a:lnTo>
                  <a:pt x="31" y="368"/>
                </a:lnTo>
                <a:lnTo>
                  <a:pt x="356" y="368"/>
                </a:lnTo>
                <a:lnTo>
                  <a:pt x="356" y="187"/>
                </a:lnTo>
                <a:lnTo>
                  <a:pt x="387" y="187"/>
                </a:lnTo>
                <a:lnTo>
                  <a:pt x="387" y="152"/>
                </a:lnTo>
                <a:lnTo>
                  <a:pt x="381" y="148"/>
                </a:lnTo>
                <a:close/>
                <a:moveTo>
                  <a:pt x="313" y="325"/>
                </a:moveTo>
                <a:lnTo>
                  <a:pt x="72" y="325"/>
                </a:lnTo>
                <a:lnTo>
                  <a:pt x="72" y="148"/>
                </a:lnTo>
                <a:lnTo>
                  <a:pt x="192" y="53"/>
                </a:lnTo>
                <a:lnTo>
                  <a:pt x="313" y="148"/>
                </a:lnTo>
                <a:lnTo>
                  <a:pt x="313" y="325"/>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18" name="组合 17"/>
          <p:cNvGrpSpPr/>
          <p:nvPr/>
        </p:nvGrpSpPr>
        <p:grpSpPr>
          <a:xfrm>
            <a:off x="3089672" y="2269331"/>
            <a:ext cx="985838" cy="1248966"/>
            <a:chOff x="3089672" y="2269331"/>
            <a:chExt cx="985838" cy="1248966"/>
          </a:xfrm>
        </p:grpSpPr>
        <p:sp>
          <p:nvSpPr>
            <p:cNvPr id="19" name="Freeform 235"/>
            <p:cNvSpPr/>
            <p:nvPr/>
          </p:nvSpPr>
          <p:spPr bwMode="auto">
            <a:xfrm>
              <a:off x="3089672" y="2269331"/>
              <a:ext cx="985838" cy="1248966"/>
            </a:xfrm>
            <a:custGeom>
              <a:avLst/>
              <a:gdLst>
                <a:gd name="T0" fmla="*/ 380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4 w 426"/>
                <a:gd name="T15" fmla="*/ 426 h 540"/>
                <a:gd name="T16" fmla="*/ 380 w 426"/>
                <a:gd name="T17" fmla="*/ 426 h 540"/>
                <a:gd name="T18" fmla="*/ 426 w 426"/>
                <a:gd name="T19" fmla="*/ 380 h 540"/>
                <a:gd name="T20" fmla="*/ 426 w 426"/>
                <a:gd name="T21" fmla="*/ 46 h 540"/>
                <a:gd name="T22" fmla="*/ 380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0"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0" y="426"/>
                    <a:pt x="380" y="426"/>
                    <a:pt x="380" y="426"/>
                  </a:cubicBezTo>
                  <a:cubicBezTo>
                    <a:pt x="406" y="426"/>
                    <a:pt x="426" y="405"/>
                    <a:pt x="426" y="380"/>
                  </a:cubicBezTo>
                  <a:cubicBezTo>
                    <a:pt x="426" y="46"/>
                    <a:pt x="426" y="46"/>
                    <a:pt x="426" y="46"/>
                  </a:cubicBezTo>
                  <a:cubicBezTo>
                    <a:pt x="426" y="20"/>
                    <a:pt x="406" y="0"/>
                    <a:pt x="380"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TextBox 68"/>
            <p:cNvSpPr txBox="1">
              <a:spLocks noChangeArrowheads="1"/>
            </p:cNvSpPr>
            <p:nvPr/>
          </p:nvSpPr>
          <p:spPr bwMode="auto">
            <a:xfrm>
              <a:off x="3123101" y="2450306"/>
              <a:ext cx="933269"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300" dirty="0">
                  <a:solidFill>
                    <a:schemeClr val="bg1"/>
                  </a:solidFill>
                  <a:latin typeface="Impact" panose="020B0806030902050204" pitchFamily="34" charset="0"/>
                </a:rPr>
                <a:t>50%</a:t>
              </a:r>
              <a:endParaRPr lang="zh-CN" altLang="en-US" sz="3300" dirty="0">
                <a:solidFill>
                  <a:schemeClr val="bg1"/>
                </a:solidFill>
                <a:latin typeface="Impact" panose="020B0806030902050204" pitchFamily="34" charset="0"/>
              </a:endParaRPr>
            </a:p>
          </p:txBody>
        </p:sp>
      </p:grpSp>
      <p:sp>
        <p:nvSpPr>
          <p:cNvPr id="21" name="Freeform 233"/>
          <p:cNvSpPr>
            <a:spLocks noEditPoints="1" noChangeArrowheads="1"/>
          </p:cNvSpPr>
          <p:nvPr/>
        </p:nvSpPr>
        <p:spPr bwMode="auto">
          <a:xfrm>
            <a:off x="5417344" y="3645694"/>
            <a:ext cx="310754" cy="478631"/>
          </a:xfrm>
          <a:custGeom>
            <a:avLst/>
            <a:gdLst>
              <a:gd name="T0" fmla="*/ 120 w 134"/>
              <a:gd name="T1" fmla="*/ 97 h 207"/>
              <a:gd name="T2" fmla="*/ 121 w 134"/>
              <a:gd name="T3" fmla="*/ 81 h 207"/>
              <a:gd name="T4" fmla="*/ 121 w 134"/>
              <a:gd name="T5" fmla="*/ 66 h 207"/>
              <a:gd name="T6" fmla="*/ 104 w 134"/>
              <a:gd name="T7" fmla="*/ 16 h 207"/>
              <a:gd name="T8" fmla="*/ 66 w 134"/>
              <a:gd name="T9" fmla="*/ 0 h 207"/>
              <a:gd name="T10" fmla="*/ 28 w 134"/>
              <a:gd name="T11" fmla="*/ 16 h 207"/>
              <a:gd name="T12" fmla="*/ 13 w 134"/>
              <a:gd name="T13" fmla="*/ 53 h 207"/>
              <a:gd name="T14" fmla="*/ 13 w 134"/>
              <a:gd name="T15" fmla="*/ 97 h 207"/>
              <a:gd name="T16" fmla="*/ 0 w 134"/>
              <a:gd name="T17" fmla="*/ 106 h 207"/>
              <a:gd name="T18" fmla="*/ 0 w 134"/>
              <a:gd name="T19" fmla="*/ 198 h 207"/>
              <a:gd name="T20" fmla="*/ 3 w 134"/>
              <a:gd name="T21" fmla="*/ 204 h 207"/>
              <a:gd name="T22" fmla="*/ 9 w 134"/>
              <a:gd name="T23" fmla="*/ 207 h 207"/>
              <a:gd name="T24" fmla="*/ 125 w 134"/>
              <a:gd name="T25" fmla="*/ 207 h 207"/>
              <a:gd name="T26" fmla="*/ 131 w 134"/>
              <a:gd name="T27" fmla="*/ 204 h 207"/>
              <a:gd name="T28" fmla="*/ 134 w 134"/>
              <a:gd name="T29" fmla="*/ 198 h 207"/>
              <a:gd name="T30" fmla="*/ 134 w 134"/>
              <a:gd name="T31" fmla="*/ 106 h 207"/>
              <a:gd name="T32" fmla="*/ 120 w 134"/>
              <a:gd name="T33" fmla="*/ 97 h 207"/>
              <a:gd name="T34" fmla="*/ 33 w 134"/>
              <a:gd name="T35" fmla="*/ 54 h 207"/>
              <a:gd name="T36" fmla="*/ 43 w 134"/>
              <a:gd name="T37" fmla="*/ 30 h 207"/>
              <a:gd name="T38" fmla="*/ 66 w 134"/>
              <a:gd name="T39" fmla="*/ 21 h 207"/>
              <a:gd name="T40" fmla="*/ 90 w 134"/>
              <a:gd name="T41" fmla="*/ 30 h 207"/>
              <a:gd name="T42" fmla="*/ 99 w 134"/>
              <a:gd name="T43" fmla="*/ 54 h 207"/>
              <a:gd name="T44" fmla="*/ 99 w 134"/>
              <a:gd name="T45" fmla="*/ 97 h 207"/>
              <a:gd name="T46" fmla="*/ 33 w 134"/>
              <a:gd name="T47" fmla="*/ 97 h 207"/>
              <a:gd name="T48" fmla="*/ 33 w 134"/>
              <a:gd name="T49" fmla="*/ 54 h 20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34"/>
              <a:gd name="T76" fmla="*/ 0 h 207"/>
              <a:gd name="T77" fmla="*/ 134 w 134"/>
              <a:gd name="T78" fmla="*/ 207 h 20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34" h="207">
                <a:moveTo>
                  <a:pt x="120" y="97"/>
                </a:moveTo>
                <a:cubicBezTo>
                  <a:pt x="120" y="94"/>
                  <a:pt x="120" y="89"/>
                  <a:pt x="121" y="81"/>
                </a:cubicBezTo>
                <a:cubicBezTo>
                  <a:pt x="121" y="74"/>
                  <a:pt x="121" y="69"/>
                  <a:pt x="121" y="66"/>
                </a:cubicBezTo>
                <a:cubicBezTo>
                  <a:pt x="121" y="43"/>
                  <a:pt x="115" y="26"/>
                  <a:pt x="104" y="16"/>
                </a:cubicBezTo>
                <a:cubicBezTo>
                  <a:pt x="94" y="5"/>
                  <a:pt x="81" y="0"/>
                  <a:pt x="66" y="0"/>
                </a:cubicBezTo>
                <a:cubicBezTo>
                  <a:pt x="52" y="0"/>
                  <a:pt x="39" y="5"/>
                  <a:pt x="28" y="16"/>
                </a:cubicBezTo>
                <a:cubicBezTo>
                  <a:pt x="18" y="26"/>
                  <a:pt x="13" y="39"/>
                  <a:pt x="13" y="53"/>
                </a:cubicBezTo>
                <a:cubicBezTo>
                  <a:pt x="13" y="97"/>
                  <a:pt x="13" y="97"/>
                  <a:pt x="13" y="97"/>
                </a:cubicBezTo>
                <a:cubicBezTo>
                  <a:pt x="4" y="97"/>
                  <a:pt x="0" y="100"/>
                  <a:pt x="0" y="106"/>
                </a:cubicBezTo>
                <a:cubicBezTo>
                  <a:pt x="0" y="198"/>
                  <a:pt x="0" y="198"/>
                  <a:pt x="0" y="198"/>
                </a:cubicBezTo>
                <a:cubicBezTo>
                  <a:pt x="0" y="200"/>
                  <a:pt x="1" y="203"/>
                  <a:pt x="3" y="204"/>
                </a:cubicBezTo>
                <a:cubicBezTo>
                  <a:pt x="5" y="206"/>
                  <a:pt x="7" y="207"/>
                  <a:pt x="9" y="207"/>
                </a:cubicBezTo>
                <a:cubicBezTo>
                  <a:pt x="125" y="207"/>
                  <a:pt x="125" y="207"/>
                  <a:pt x="125" y="207"/>
                </a:cubicBezTo>
                <a:cubicBezTo>
                  <a:pt x="127" y="207"/>
                  <a:pt x="129" y="206"/>
                  <a:pt x="131" y="204"/>
                </a:cubicBezTo>
                <a:cubicBezTo>
                  <a:pt x="133" y="203"/>
                  <a:pt x="134" y="200"/>
                  <a:pt x="134" y="198"/>
                </a:cubicBezTo>
                <a:cubicBezTo>
                  <a:pt x="134" y="106"/>
                  <a:pt x="134" y="106"/>
                  <a:pt x="134" y="106"/>
                </a:cubicBezTo>
                <a:cubicBezTo>
                  <a:pt x="134" y="100"/>
                  <a:pt x="129" y="97"/>
                  <a:pt x="120" y="97"/>
                </a:cubicBezTo>
                <a:close/>
                <a:moveTo>
                  <a:pt x="33" y="54"/>
                </a:moveTo>
                <a:cubicBezTo>
                  <a:pt x="33" y="44"/>
                  <a:pt x="37" y="37"/>
                  <a:pt x="43" y="30"/>
                </a:cubicBezTo>
                <a:cubicBezTo>
                  <a:pt x="50" y="24"/>
                  <a:pt x="57" y="21"/>
                  <a:pt x="66" y="21"/>
                </a:cubicBezTo>
                <a:cubicBezTo>
                  <a:pt x="75" y="21"/>
                  <a:pt x="83" y="24"/>
                  <a:pt x="90" y="30"/>
                </a:cubicBezTo>
                <a:cubicBezTo>
                  <a:pt x="96" y="37"/>
                  <a:pt x="99" y="44"/>
                  <a:pt x="99" y="54"/>
                </a:cubicBezTo>
                <a:cubicBezTo>
                  <a:pt x="99" y="97"/>
                  <a:pt x="99" y="97"/>
                  <a:pt x="99" y="97"/>
                </a:cubicBezTo>
                <a:cubicBezTo>
                  <a:pt x="33" y="97"/>
                  <a:pt x="33" y="97"/>
                  <a:pt x="33" y="97"/>
                </a:cubicBezTo>
                <a:lnTo>
                  <a:pt x="33" y="54"/>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2" name="组合 21"/>
          <p:cNvGrpSpPr/>
          <p:nvPr/>
        </p:nvGrpSpPr>
        <p:grpSpPr>
          <a:xfrm>
            <a:off x="5068491" y="2269331"/>
            <a:ext cx="985838" cy="1248966"/>
            <a:chOff x="5068491" y="2269331"/>
            <a:chExt cx="985838" cy="1248966"/>
          </a:xfrm>
        </p:grpSpPr>
        <p:sp>
          <p:nvSpPr>
            <p:cNvPr id="23" name="Freeform 236"/>
            <p:cNvSpPr/>
            <p:nvPr/>
          </p:nvSpPr>
          <p:spPr bwMode="auto">
            <a:xfrm>
              <a:off x="5068491" y="2269331"/>
              <a:ext cx="985838" cy="1248966"/>
            </a:xfrm>
            <a:custGeom>
              <a:avLst/>
              <a:gdLst>
                <a:gd name="T0" fmla="*/ 380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4 w 426"/>
                <a:gd name="T15" fmla="*/ 426 h 540"/>
                <a:gd name="T16" fmla="*/ 380 w 426"/>
                <a:gd name="T17" fmla="*/ 426 h 540"/>
                <a:gd name="T18" fmla="*/ 426 w 426"/>
                <a:gd name="T19" fmla="*/ 380 h 540"/>
                <a:gd name="T20" fmla="*/ 426 w 426"/>
                <a:gd name="T21" fmla="*/ 46 h 540"/>
                <a:gd name="T22" fmla="*/ 380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0"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0" y="426"/>
                    <a:pt x="380" y="426"/>
                    <a:pt x="380" y="426"/>
                  </a:cubicBezTo>
                  <a:cubicBezTo>
                    <a:pt x="406" y="426"/>
                    <a:pt x="426" y="405"/>
                    <a:pt x="426" y="380"/>
                  </a:cubicBezTo>
                  <a:cubicBezTo>
                    <a:pt x="426" y="46"/>
                    <a:pt x="426" y="46"/>
                    <a:pt x="426" y="46"/>
                  </a:cubicBezTo>
                  <a:cubicBezTo>
                    <a:pt x="426" y="20"/>
                    <a:pt x="406" y="0"/>
                    <a:pt x="380"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4" name="TextBox 69"/>
            <p:cNvSpPr txBox="1">
              <a:spLocks noChangeArrowheads="1"/>
            </p:cNvSpPr>
            <p:nvPr/>
          </p:nvSpPr>
          <p:spPr bwMode="auto">
            <a:xfrm>
              <a:off x="5126630" y="2463404"/>
              <a:ext cx="870751"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300" dirty="0">
                  <a:solidFill>
                    <a:schemeClr val="bg1"/>
                  </a:solidFill>
                  <a:latin typeface="Impact" panose="020B0806030902050204" pitchFamily="34" charset="0"/>
                </a:rPr>
                <a:t>70%</a:t>
              </a:r>
              <a:endParaRPr lang="zh-CN" altLang="en-US" sz="3300" dirty="0">
                <a:solidFill>
                  <a:schemeClr val="bg1"/>
                </a:solidFill>
                <a:latin typeface="Impact" panose="020B0806030902050204" pitchFamily="34" charset="0"/>
              </a:endParaRPr>
            </a:p>
          </p:txBody>
        </p:sp>
      </p:grpSp>
      <p:grpSp>
        <p:nvGrpSpPr>
          <p:cNvPr id="25" name="组合 24"/>
          <p:cNvGrpSpPr/>
          <p:nvPr/>
        </p:nvGrpSpPr>
        <p:grpSpPr>
          <a:xfrm>
            <a:off x="7341394" y="3670697"/>
            <a:ext cx="446485" cy="446484"/>
            <a:chOff x="7341394" y="3670697"/>
            <a:chExt cx="446485" cy="446484"/>
          </a:xfrm>
        </p:grpSpPr>
        <p:sp>
          <p:nvSpPr>
            <p:cNvPr id="26" name="Freeform 197"/>
            <p:cNvSpPr>
              <a:spLocks noEditPoints="1" noChangeArrowheads="1"/>
            </p:cNvSpPr>
            <p:nvPr/>
          </p:nvSpPr>
          <p:spPr bwMode="auto">
            <a:xfrm>
              <a:off x="7341394" y="3670697"/>
              <a:ext cx="446485" cy="446484"/>
            </a:xfrm>
            <a:custGeom>
              <a:avLst/>
              <a:gdLst>
                <a:gd name="T0" fmla="*/ 0 w 193"/>
                <a:gd name="T1" fmla="*/ 96 h 193"/>
                <a:gd name="T2" fmla="*/ 96 w 193"/>
                <a:gd name="T3" fmla="*/ 0 h 193"/>
                <a:gd name="T4" fmla="*/ 96 w 193"/>
                <a:gd name="T5" fmla="*/ 0 h 193"/>
                <a:gd name="T6" fmla="*/ 193 w 193"/>
                <a:gd name="T7" fmla="*/ 96 h 193"/>
                <a:gd name="T8" fmla="*/ 193 w 193"/>
                <a:gd name="T9" fmla="*/ 96 h 193"/>
                <a:gd name="T10" fmla="*/ 96 w 193"/>
                <a:gd name="T11" fmla="*/ 193 h 193"/>
                <a:gd name="T12" fmla="*/ 96 w 193"/>
                <a:gd name="T13" fmla="*/ 193 h 193"/>
                <a:gd name="T14" fmla="*/ 0 w 193"/>
                <a:gd name="T15" fmla="*/ 96 h 193"/>
                <a:gd name="T16" fmla="*/ 11 w 193"/>
                <a:gd name="T17" fmla="*/ 96 h 193"/>
                <a:gd name="T18" fmla="*/ 96 w 193"/>
                <a:gd name="T19" fmla="*/ 182 h 193"/>
                <a:gd name="T20" fmla="*/ 96 w 193"/>
                <a:gd name="T21" fmla="*/ 182 h 193"/>
                <a:gd name="T22" fmla="*/ 182 w 193"/>
                <a:gd name="T23" fmla="*/ 96 h 193"/>
                <a:gd name="T24" fmla="*/ 182 w 193"/>
                <a:gd name="T25" fmla="*/ 96 h 193"/>
                <a:gd name="T26" fmla="*/ 96 w 193"/>
                <a:gd name="T27" fmla="*/ 11 h 193"/>
                <a:gd name="T28" fmla="*/ 96 w 193"/>
                <a:gd name="T29" fmla="*/ 11 h 193"/>
                <a:gd name="T30" fmla="*/ 11 w 193"/>
                <a:gd name="T31" fmla="*/ 96 h 1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93"/>
                <a:gd name="T49" fmla="*/ 0 h 193"/>
                <a:gd name="T50" fmla="*/ 193 w 193"/>
                <a:gd name="T51" fmla="*/ 193 h 1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93" h="193">
                  <a:moveTo>
                    <a:pt x="0" y="96"/>
                  </a:moveTo>
                  <a:cubicBezTo>
                    <a:pt x="0" y="43"/>
                    <a:pt x="43" y="0"/>
                    <a:pt x="96" y="0"/>
                  </a:cubicBezTo>
                  <a:cubicBezTo>
                    <a:pt x="96" y="0"/>
                    <a:pt x="96" y="0"/>
                    <a:pt x="96" y="0"/>
                  </a:cubicBezTo>
                  <a:cubicBezTo>
                    <a:pt x="150" y="0"/>
                    <a:pt x="193" y="43"/>
                    <a:pt x="193" y="96"/>
                  </a:cubicBezTo>
                  <a:cubicBezTo>
                    <a:pt x="193" y="96"/>
                    <a:pt x="193" y="96"/>
                    <a:pt x="193" y="96"/>
                  </a:cubicBezTo>
                  <a:cubicBezTo>
                    <a:pt x="193" y="150"/>
                    <a:pt x="150" y="193"/>
                    <a:pt x="96" y="193"/>
                  </a:cubicBezTo>
                  <a:cubicBezTo>
                    <a:pt x="96" y="193"/>
                    <a:pt x="96" y="193"/>
                    <a:pt x="96" y="193"/>
                  </a:cubicBezTo>
                  <a:cubicBezTo>
                    <a:pt x="43" y="193"/>
                    <a:pt x="0" y="150"/>
                    <a:pt x="0" y="96"/>
                  </a:cubicBezTo>
                  <a:close/>
                  <a:moveTo>
                    <a:pt x="11" y="96"/>
                  </a:moveTo>
                  <a:cubicBezTo>
                    <a:pt x="11" y="143"/>
                    <a:pt x="49" y="182"/>
                    <a:pt x="96" y="182"/>
                  </a:cubicBezTo>
                  <a:cubicBezTo>
                    <a:pt x="96" y="182"/>
                    <a:pt x="96" y="182"/>
                    <a:pt x="96" y="182"/>
                  </a:cubicBezTo>
                  <a:cubicBezTo>
                    <a:pt x="144" y="182"/>
                    <a:pt x="182" y="143"/>
                    <a:pt x="182" y="96"/>
                  </a:cubicBezTo>
                  <a:cubicBezTo>
                    <a:pt x="182" y="96"/>
                    <a:pt x="182" y="96"/>
                    <a:pt x="182" y="96"/>
                  </a:cubicBezTo>
                  <a:cubicBezTo>
                    <a:pt x="182" y="49"/>
                    <a:pt x="144" y="11"/>
                    <a:pt x="96" y="11"/>
                  </a:cubicBezTo>
                  <a:cubicBezTo>
                    <a:pt x="96" y="11"/>
                    <a:pt x="96" y="11"/>
                    <a:pt x="96" y="11"/>
                  </a:cubicBezTo>
                  <a:cubicBezTo>
                    <a:pt x="49" y="11"/>
                    <a:pt x="11" y="49"/>
                    <a:pt x="11" y="96"/>
                  </a:cubicBez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Freeform 198"/>
            <p:cNvSpPr>
              <a:spLocks noChangeArrowheads="1"/>
            </p:cNvSpPr>
            <p:nvPr/>
          </p:nvSpPr>
          <p:spPr bwMode="auto">
            <a:xfrm>
              <a:off x="7565231" y="3725466"/>
              <a:ext cx="0" cy="44053"/>
            </a:xfrm>
            <a:custGeom>
              <a:avLst/>
              <a:gdLst>
                <a:gd name="T0" fmla="*/ 0 w 1"/>
                <a:gd name="T1" fmla="*/ 0 h 37"/>
                <a:gd name="T2" fmla="*/ 0 w 1"/>
                <a:gd name="T3" fmla="*/ 37 h 37"/>
                <a:gd name="T4" fmla="*/ 0 w 1"/>
                <a:gd name="T5" fmla="*/ 0 h 37"/>
                <a:gd name="T6" fmla="*/ 0 60000 65536"/>
                <a:gd name="T7" fmla="*/ 0 60000 65536"/>
                <a:gd name="T8" fmla="*/ 0 60000 65536"/>
                <a:gd name="T9" fmla="*/ 0 w 1"/>
                <a:gd name="T10" fmla="*/ 0 h 37"/>
                <a:gd name="T11" fmla="*/ 0 w 1"/>
                <a:gd name="T12" fmla="*/ 37 h 37"/>
              </a:gdLst>
              <a:ahLst/>
              <a:cxnLst>
                <a:cxn ang="T6">
                  <a:pos x="T0" y="T1"/>
                </a:cxn>
                <a:cxn ang="T7">
                  <a:pos x="T2" y="T3"/>
                </a:cxn>
                <a:cxn ang="T8">
                  <a:pos x="T4" y="T5"/>
                </a:cxn>
              </a:cxnLst>
              <a:rect l="T9" t="T10" r="T11" b="T12"/>
              <a:pathLst>
                <a:path w="1" h="37">
                  <a:moveTo>
                    <a:pt x="0" y="0"/>
                  </a:moveTo>
                  <a:lnTo>
                    <a:pt x="0" y="37"/>
                  </a:lnTo>
                  <a:lnTo>
                    <a:pt x="0" y="0"/>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 name="Line 199"/>
            <p:cNvSpPr>
              <a:spLocks noChangeShapeType="1"/>
            </p:cNvSpPr>
            <p:nvPr/>
          </p:nvSpPr>
          <p:spPr bwMode="auto">
            <a:xfrm>
              <a:off x="7565231" y="3725466"/>
              <a:ext cx="0" cy="4405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 name="Freeform 200"/>
            <p:cNvSpPr>
              <a:spLocks noChangeArrowheads="1"/>
            </p:cNvSpPr>
            <p:nvPr/>
          </p:nvSpPr>
          <p:spPr bwMode="auto">
            <a:xfrm>
              <a:off x="7556898" y="3713560"/>
              <a:ext cx="15478" cy="67865"/>
            </a:xfrm>
            <a:custGeom>
              <a:avLst/>
              <a:gdLst>
                <a:gd name="T0" fmla="*/ 0 w 7"/>
                <a:gd name="T1" fmla="*/ 5 h 29"/>
                <a:gd name="T2" fmla="*/ 0 w 7"/>
                <a:gd name="T3" fmla="*/ 24 h 29"/>
                <a:gd name="T4" fmla="*/ 7 w 7"/>
                <a:gd name="T5" fmla="*/ 24 h 29"/>
                <a:gd name="T6" fmla="*/ 7 w 7"/>
                <a:gd name="T7" fmla="*/ 5 h 29"/>
                <a:gd name="T8" fmla="*/ 0 w 7"/>
                <a:gd name="T9" fmla="*/ 5 h 29"/>
                <a:gd name="T10" fmla="*/ 0 60000 65536"/>
                <a:gd name="T11" fmla="*/ 0 60000 65536"/>
                <a:gd name="T12" fmla="*/ 0 60000 65536"/>
                <a:gd name="T13" fmla="*/ 0 60000 65536"/>
                <a:gd name="T14" fmla="*/ 0 60000 65536"/>
                <a:gd name="T15" fmla="*/ 0 w 7"/>
                <a:gd name="T16" fmla="*/ 0 h 29"/>
                <a:gd name="T17" fmla="*/ 7 w 7"/>
                <a:gd name="T18" fmla="*/ 29 h 29"/>
              </a:gdLst>
              <a:ahLst/>
              <a:cxnLst>
                <a:cxn ang="T10">
                  <a:pos x="T0" y="T1"/>
                </a:cxn>
                <a:cxn ang="T11">
                  <a:pos x="T2" y="T3"/>
                </a:cxn>
                <a:cxn ang="T12">
                  <a:pos x="T4" y="T5"/>
                </a:cxn>
                <a:cxn ang="T13">
                  <a:pos x="T6" y="T7"/>
                </a:cxn>
                <a:cxn ang="T14">
                  <a:pos x="T8" y="T9"/>
                </a:cxn>
              </a:cxnLst>
              <a:rect l="T15" t="T16" r="T17" b="T18"/>
              <a:pathLst>
                <a:path w="7" h="29">
                  <a:moveTo>
                    <a:pt x="0" y="5"/>
                  </a:moveTo>
                  <a:cubicBezTo>
                    <a:pt x="0" y="11"/>
                    <a:pt x="0" y="18"/>
                    <a:pt x="0" y="24"/>
                  </a:cubicBezTo>
                  <a:cubicBezTo>
                    <a:pt x="0" y="29"/>
                    <a:pt x="7" y="29"/>
                    <a:pt x="7" y="24"/>
                  </a:cubicBezTo>
                  <a:cubicBezTo>
                    <a:pt x="7" y="18"/>
                    <a:pt x="7" y="11"/>
                    <a:pt x="7" y="5"/>
                  </a:cubicBezTo>
                  <a:cubicBezTo>
                    <a:pt x="7" y="0"/>
                    <a:pt x="0" y="0"/>
                    <a:pt x="0" y="5"/>
                  </a:cubicBez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 name="Freeform 201"/>
            <p:cNvSpPr>
              <a:spLocks noChangeArrowheads="1"/>
            </p:cNvSpPr>
            <p:nvPr/>
          </p:nvSpPr>
          <p:spPr bwMode="auto">
            <a:xfrm>
              <a:off x="7565231" y="4024312"/>
              <a:ext cx="0" cy="44054"/>
            </a:xfrm>
            <a:custGeom>
              <a:avLst/>
              <a:gdLst>
                <a:gd name="T0" fmla="*/ 0 w 1"/>
                <a:gd name="T1" fmla="*/ 0 h 37"/>
                <a:gd name="T2" fmla="*/ 0 w 1"/>
                <a:gd name="T3" fmla="*/ 37 h 37"/>
                <a:gd name="T4" fmla="*/ 0 w 1"/>
                <a:gd name="T5" fmla="*/ 0 h 37"/>
                <a:gd name="T6" fmla="*/ 0 60000 65536"/>
                <a:gd name="T7" fmla="*/ 0 60000 65536"/>
                <a:gd name="T8" fmla="*/ 0 60000 65536"/>
                <a:gd name="T9" fmla="*/ 0 w 1"/>
                <a:gd name="T10" fmla="*/ 0 h 37"/>
                <a:gd name="T11" fmla="*/ 0 w 1"/>
                <a:gd name="T12" fmla="*/ 37 h 37"/>
              </a:gdLst>
              <a:ahLst/>
              <a:cxnLst>
                <a:cxn ang="T6">
                  <a:pos x="T0" y="T1"/>
                </a:cxn>
                <a:cxn ang="T7">
                  <a:pos x="T2" y="T3"/>
                </a:cxn>
                <a:cxn ang="T8">
                  <a:pos x="T4" y="T5"/>
                </a:cxn>
              </a:cxnLst>
              <a:rect l="T9" t="T10" r="T11" b="T12"/>
              <a:pathLst>
                <a:path w="1" h="37">
                  <a:moveTo>
                    <a:pt x="0" y="0"/>
                  </a:moveTo>
                  <a:lnTo>
                    <a:pt x="0" y="37"/>
                  </a:lnTo>
                  <a:lnTo>
                    <a:pt x="0" y="0"/>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 name="Line 202"/>
            <p:cNvSpPr>
              <a:spLocks noChangeShapeType="1"/>
            </p:cNvSpPr>
            <p:nvPr/>
          </p:nvSpPr>
          <p:spPr bwMode="auto">
            <a:xfrm>
              <a:off x="7565231" y="4024312"/>
              <a:ext cx="0" cy="44054"/>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 name="Freeform 203"/>
            <p:cNvSpPr>
              <a:spLocks noChangeArrowheads="1"/>
            </p:cNvSpPr>
            <p:nvPr/>
          </p:nvSpPr>
          <p:spPr bwMode="auto">
            <a:xfrm>
              <a:off x="7556898" y="4012406"/>
              <a:ext cx="15478" cy="66675"/>
            </a:xfrm>
            <a:custGeom>
              <a:avLst/>
              <a:gdLst>
                <a:gd name="T0" fmla="*/ 0 w 7"/>
                <a:gd name="T1" fmla="*/ 5 h 29"/>
                <a:gd name="T2" fmla="*/ 0 w 7"/>
                <a:gd name="T3" fmla="*/ 24 h 29"/>
                <a:gd name="T4" fmla="*/ 7 w 7"/>
                <a:gd name="T5" fmla="*/ 24 h 29"/>
                <a:gd name="T6" fmla="*/ 7 w 7"/>
                <a:gd name="T7" fmla="*/ 5 h 29"/>
                <a:gd name="T8" fmla="*/ 0 w 7"/>
                <a:gd name="T9" fmla="*/ 5 h 29"/>
                <a:gd name="T10" fmla="*/ 0 60000 65536"/>
                <a:gd name="T11" fmla="*/ 0 60000 65536"/>
                <a:gd name="T12" fmla="*/ 0 60000 65536"/>
                <a:gd name="T13" fmla="*/ 0 60000 65536"/>
                <a:gd name="T14" fmla="*/ 0 60000 65536"/>
                <a:gd name="T15" fmla="*/ 0 w 7"/>
                <a:gd name="T16" fmla="*/ 0 h 29"/>
                <a:gd name="T17" fmla="*/ 7 w 7"/>
                <a:gd name="T18" fmla="*/ 29 h 29"/>
              </a:gdLst>
              <a:ahLst/>
              <a:cxnLst>
                <a:cxn ang="T10">
                  <a:pos x="T0" y="T1"/>
                </a:cxn>
                <a:cxn ang="T11">
                  <a:pos x="T2" y="T3"/>
                </a:cxn>
                <a:cxn ang="T12">
                  <a:pos x="T4" y="T5"/>
                </a:cxn>
                <a:cxn ang="T13">
                  <a:pos x="T6" y="T7"/>
                </a:cxn>
                <a:cxn ang="T14">
                  <a:pos x="T8" y="T9"/>
                </a:cxn>
              </a:cxnLst>
              <a:rect l="T15" t="T16" r="T17" b="T18"/>
              <a:pathLst>
                <a:path w="7" h="29">
                  <a:moveTo>
                    <a:pt x="0" y="5"/>
                  </a:moveTo>
                  <a:cubicBezTo>
                    <a:pt x="0" y="11"/>
                    <a:pt x="0" y="17"/>
                    <a:pt x="0" y="24"/>
                  </a:cubicBezTo>
                  <a:cubicBezTo>
                    <a:pt x="0" y="29"/>
                    <a:pt x="7" y="29"/>
                    <a:pt x="7" y="24"/>
                  </a:cubicBezTo>
                  <a:cubicBezTo>
                    <a:pt x="7" y="17"/>
                    <a:pt x="7" y="11"/>
                    <a:pt x="7" y="5"/>
                  </a:cubicBezTo>
                  <a:cubicBezTo>
                    <a:pt x="7" y="0"/>
                    <a:pt x="0" y="0"/>
                    <a:pt x="0" y="5"/>
                  </a:cubicBez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 name="Freeform 204"/>
            <p:cNvSpPr>
              <a:spLocks noChangeArrowheads="1"/>
            </p:cNvSpPr>
            <p:nvPr/>
          </p:nvSpPr>
          <p:spPr bwMode="auto">
            <a:xfrm>
              <a:off x="7690248" y="3892154"/>
              <a:ext cx="44053" cy="0"/>
            </a:xfrm>
            <a:custGeom>
              <a:avLst/>
              <a:gdLst>
                <a:gd name="T0" fmla="*/ 37 w 37"/>
                <a:gd name="T1" fmla="*/ 0 h 1"/>
                <a:gd name="T2" fmla="*/ 0 w 37"/>
                <a:gd name="T3" fmla="*/ 0 h 1"/>
                <a:gd name="T4" fmla="*/ 37 w 37"/>
                <a:gd name="T5" fmla="*/ 0 h 1"/>
                <a:gd name="T6" fmla="*/ 0 60000 65536"/>
                <a:gd name="T7" fmla="*/ 0 60000 65536"/>
                <a:gd name="T8" fmla="*/ 0 60000 65536"/>
                <a:gd name="T9" fmla="*/ 0 w 37"/>
                <a:gd name="T10" fmla="*/ 0 h 1"/>
                <a:gd name="T11" fmla="*/ 37 w 37"/>
                <a:gd name="T12" fmla="*/ 0 h 1"/>
              </a:gdLst>
              <a:ahLst/>
              <a:cxnLst>
                <a:cxn ang="T6">
                  <a:pos x="T0" y="T1"/>
                </a:cxn>
                <a:cxn ang="T7">
                  <a:pos x="T2" y="T3"/>
                </a:cxn>
                <a:cxn ang="T8">
                  <a:pos x="T4" y="T5"/>
                </a:cxn>
              </a:cxnLst>
              <a:rect l="T9" t="T10" r="T11" b="T12"/>
              <a:pathLst>
                <a:path w="37" h="1">
                  <a:moveTo>
                    <a:pt x="37" y="0"/>
                  </a:moveTo>
                  <a:lnTo>
                    <a:pt x="0" y="0"/>
                  </a:lnTo>
                  <a:lnTo>
                    <a:pt x="37" y="0"/>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 name="Line 205"/>
            <p:cNvSpPr>
              <a:spLocks noChangeShapeType="1"/>
            </p:cNvSpPr>
            <p:nvPr/>
          </p:nvSpPr>
          <p:spPr bwMode="auto">
            <a:xfrm flipH="1">
              <a:off x="7690248" y="3892154"/>
              <a:ext cx="44053"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 name="Freeform 207"/>
            <p:cNvSpPr>
              <a:spLocks noChangeArrowheads="1"/>
            </p:cNvSpPr>
            <p:nvPr/>
          </p:nvSpPr>
          <p:spPr bwMode="auto">
            <a:xfrm>
              <a:off x="7683104" y="3874294"/>
              <a:ext cx="66675" cy="19050"/>
            </a:xfrm>
            <a:custGeom>
              <a:avLst/>
              <a:gdLst>
                <a:gd name="T0" fmla="*/ 24 w 29"/>
                <a:gd name="T1" fmla="*/ 0 h 8"/>
                <a:gd name="T2" fmla="*/ 5 w 29"/>
                <a:gd name="T3" fmla="*/ 0 h 8"/>
                <a:gd name="T4" fmla="*/ 5 w 29"/>
                <a:gd name="T5" fmla="*/ 8 h 8"/>
                <a:gd name="T6" fmla="*/ 24 w 29"/>
                <a:gd name="T7" fmla="*/ 8 h 8"/>
                <a:gd name="T8" fmla="*/ 24 w 29"/>
                <a:gd name="T9" fmla="*/ 0 h 8"/>
                <a:gd name="T10" fmla="*/ 0 60000 65536"/>
                <a:gd name="T11" fmla="*/ 0 60000 65536"/>
                <a:gd name="T12" fmla="*/ 0 60000 65536"/>
                <a:gd name="T13" fmla="*/ 0 60000 65536"/>
                <a:gd name="T14" fmla="*/ 0 60000 65536"/>
                <a:gd name="T15" fmla="*/ 0 w 29"/>
                <a:gd name="T16" fmla="*/ 0 h 8"/>
                <a:gd name="T17" fmla="*/ 29 w 29"/>
                <a:gd name="T18" fmla="*/ 8 h 8"/>
              </a:gdLst>
              <a:ahLst/>
              <a:cxnLst>
                <a:cxn ang="T10">
                  <a:pos x="T0" y="T1"/>
                </a:cxn>
                <a:cxn ang="T11">
                  <a:pos x="T2" y="T3"/>
                </a:cxn>
                <a:cxn ang="T12">
                  <a:pos x="T4" y="T5"/>
                </a:cxn>
                <a:cxn ang="T13">
                  <a:pos x="T6" y="T7"/>
                </a:cxn>
                <a:cxn ang="T14">
                  <a:pos x="T8" y="T9"/>
                </a:cxn>
              </a:cxnLst>
              <a:rect l="T15" t="T16" r="T17" b="T18"/>
              <a:pathLst>
                <a:path w="29" h="8">
                  <a:moveTo>
                    <a:pt x="24" y="0"/>
                  </a:moveTo>
                  <a:cubicBezTo>
                    <a:pt x="17" y="0"/>
                    <a:pt x="11" y="0"/>
                    <a:pt x="5" y="0"/>
                  </a:cubicBezTo>
                  <a:cubicBezTo>
                    <a:pt x="0" y="0"/>
                    <a:pt x="0" y="8"/>
                    <a:pt x="5" y="8"/>
                  </a:cubicBezTo>
                  <a:cubicBezTo>
                    <a:pt x="11" y="8"/>
                    <a:pt x="17" y="8"/>
                    <a:pt x="24" y="8"/>
                  </a:cubicBezTo>
                  <a:cubicBezTo>
                    <a:pt x="29" y="8"/>
                    <a:pt x="29" y="0"/>
                    <a:pt x="24" y="0"/>
                  </a:cubicBez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 name="Freeform 208"/>
            <p:cNvSpPr>
              <a:spLocks noChangeArrowheads="1"/>
            </p:cNvSpPr>
            <p:nvPr/>
          </p:nvSpPr>
          <p:spPr bwMode="auto">
            <a:xfrm>
              <a:off x="7396162" y="3883819"/>
              <a:ext cx="44054" cy="0"/>
            </a:xfrm>
            <a:custGeom>
              <a:avLst/>
              <a:gdLst>
                <a:gd name="T0" fmla="*/ 37 w 37"/>
                <a:gd name="T1" fmla="*/ 0 h 1"/>
                <a:gd name="T2" fmla="*/ 0 w 37"/>
                <a:gd name="T3" fmla="*/ 0 h 1"/>
                <a:gd name="T4" fmla="*/ 37 w 37"/>
                <a:gd name="T5" fmla="*/ 0 h 1"/>
                <a:gd name="T6" fmla="*/ 0 60000 65536"/>
                <a:gd name="T7" fmla="*/ 0 60000 65536"/>
                <a:gd name="T8" fmla="*/ 0 60000 65536"/>
                <a:gd name="T9" fmla="*/ 0 w 37"/>
                <a:gd name="T10" fmla="*/ 0 h 1"/>
                <a:gd name="T11" fmla="*/ 37 w 37"/>
                <a:gd name="T12" fmla="*/ 0 h 1"/>
              </a:gdLst>
              <a:ahLst/>
              <a:cxnLst>
                <a:cxn ang="T6">
                  <a:pos x="T0" y="T1"/>
                </a:cxn>
                <a:cxn ang="T7">
                  <a:pos x="T2" y="T3"/>
                </a:cxn>
                <a:cxn ang="T8">
                  <a:pos x="T4" y="T5"/>
                </a:cxn>
              </a:cxnLst>
              <a:rect l="T9" t="T10" r="T11" b="T12"/>
              <a:pathLst>
                <a:path w="37" h="1">
                  <a:moveTo>
                    <a:pt x="37" y="0"/>
                  </a:moveTo>
                  <a:lnTo>
                    <a:pt x="0" y="0"/>
                  </a:lnTo>
                  <a:lnTo>
                    <a:pt x="37" y="0"/>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Line 209"/>
            <p:cNvSpPr>
              <a:spLocks noChangeShapeType="1"/>
            </p:cNvSpPr>
            <p:nvPr/>
          </p:nvSpPr>
          <p:spPr bwMode="auto">
            <a:xfrm flipH="1">
              <a:off x="7396162" y="3883819"/>
              <a:ext cx="44054"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 name="Freeform 210"/>
            <p:cNvSpPr>
              <a:spLocks noChangeArrowheads="1"/>
            </p:cNvSpPr>
            <p:nvPr/>
          </p:nvSpPr>
          <p:spPr bwMode="auto">
            <a:xfrm>
              <a:off x="7384256" y="3874294"/>
              <a:ext cx="66675" cy="19050"/>
            </a:xfrm>
            <a:custGeom>
              <a:avLst/>
              <a:gdLst>
                <a:gd name="T0" fmla="*/ 24 w 29"/>
                <a:gd name="T1" fmla="*/ 0 h 8"/>
                <a:gd name="T2" fmla="*/ 5 w 29"/>
                <a:gd name="T3" fmla="*/ 0 h 8"/>
                <a:gd name="T4" fmla="*/ 5 w 29"/>
                <a:gd name="T5" fmla="*/ 8 h 8"/>
                <a:gd name="T6" fmla="*/ 24 w 29"/>
                <a:gd name="T7" fmla="*/ 8 h 8"/>
                <a:gd name="T8" fmla="*/ 24 w 29"/>
                <a:gd name="T9" fmla="*/ 0 h 8"/>
                <a:gd name="T10" fmla="*/ 0 60000 65536"/>
                <a:gd name="T11" fmla="*/ 0 60000 65536"/>
                <a:gd name="T12" fmla="*/ 0 60000 65536"/>
                <a:gd name="T13" fmla="*/ 0 60000 65536"/>
                <a:gd name="T14" fmla="*/ 0 60000 65536"/>
                <a:gd name="T15" fmla="*/ 0 w 29"/>
                <a:gd name="T16" fmla="*/ 0 h 8"/>
                <a:gd name="T17" fmla="*/ 29 w 29"/>
                <a:gd name="T18" fmla="*/ 8 h 8"/>
              </a:gdLst>
              <a:ahLst/>
              <a:cxnLst>
                <a:cxn ang="T10">
                  <a:pos x="T0" y="T1"/>
                </a:cxn>
                <a:cxn ang="T11">
                  <a:pos x="T2" y="T3"/>
                </a:cxn>
                <a:cxn ang="T12">
                  <a:pos x="T4" y="T5"/>
                </a:cxn>
                <a:cxn ang="T13">
                  <a:pos x="T6" y="T7"/>
                </a:cxn>
                <a:cxn ang="T14">
                  <a:pos x="T8" y="T9"/>
                </a:cxn>
              </a:cxnLst>
              <a:rect l="T15" t="T16" r="T17" b="T18"/>
              <a:pathLst>
                <a:path w="29" h="8">
                  <a:moveTo>
                    <a:pt x="24" y="0"/>
                  </a:moveTo>
                  <a:cubicBezTo>
                    <a:pt x="18" y="0"/>
                    <a:pt x="11" y="0"/>
                    <a:pt x="5" y="0"/>
                  </a:cubicBezTo>
                  <a:cubicBezTo>
                    <a:pt x="0" y="0"/>
                    <a:pt x="0" y="8"/>
                    <a:pt x="5" y="8"/>
                  </a:cubicBezTo>
                  <a:cubicBezTo>
                    <a:pt x="11" y="8"/>
                    <a:pt x="18" y="8"/>
                    <a:pt x="24" y="8"/>
                  </a:cubicBezTo>
                  <a:cubicBezTo>
                    <a:pt x="29" y="8"/>
                    <a:pt x="29" y="0"/>
                    <a:pt x="24" y="0"/>
                  </a:cubicBez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Freeform 211"/>
            <p:cNvSpPr>
              <a:spLocks noChangeArrowheads="1"/>
            </p:cNvSpPr>
            <p:nvPr/>
          </p:nvSpPr>
          <p:spPr bwMode="auto">
            <a:xfrm>
              <a:off x="7446169" y="3763567"/>
              <a:ext cx="30956" cy="29765"/>
            </a:xfrm>
            <a:custGeom>
              <a:avLst/>
              <a:gdLst>
                <a:gd name="T0" fmla="*/ 0 w 26"/>
                <a:gd name="T1" fmla="*/ 0 h 25"/>
                <a:gd name="T2" fmla="*/ 26 w 26"/>
                <a:gd name="T3" fmla="*/ 25 h 25"/>
                <a:gd name="T4" fmla="*/ 0 w 26"/>
                <a:gd name="T5" fmla="*/ 0 h 25"/>
                <a:gd name="T6" fmla="*/ 0 60000 65536"/>
                <a:gd name="T7" fmla="*/ 0 60000 65536"/>
                <a:gd name="T8" fmla="*/ 0 60000 65536"/>
                <a:gd name="T9" fmla="*/ 0 w 26"/>
                <a:gd name="T10" fmla="*/ 0 h 25"/>
                <a:gd name="T11" fmla="*/ 26 w 26"/>
                <a:gd name="T12" fmla="*/ 25 h 25"/>
              </a:gdLst>
              <a:ahLst/>
              <a:cxnLst>
                <a:cxn ang="T6">
                  <a:pos x="T0" y="T1"/>
                </a:cxn>
                <a:cxn ang="T7">
                  <a:pos x="T2" y="T3"/>
                </a:cxn>
                <a:cxn ang="T8">
                  <a:pos x="T4" y="T5"/>
                </a:cxn>
              </a:cxnLst>
              <a:rect l="T9" t="T10" r="T11" b="T12"/>
              <a:pathLst>
                <a:path w="26" h="25">
                  <a:moveTo>
                    <a:pt x="0" y="0"/>
                  </a:moveTo>
                  <a:lnTo>
                    <a:pt x="26" y="25"/>
                  </a:lnTo>
                  <a:lnTo>
                    <a:pt x="0" y="0"/>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 name="Line 212"/>
            <p:cNvSpPr>
              <a:spLocks noChangeShapeType="1"/>
            </p:cNvSpPr>
            <p:nvPr/>
          </p:nvSpPr>
          <p:spPr bwMode="auto">
            <a:xfrm>
              <a:off x="7446169" y="3763567"/>
              <a:ext cx="30956" cy="2976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 name="Freeform 213"/>
            <p:cNvSpPr>
              <a:spLocks noChangeArrowheads="1"/>
            </p:cNvSpPr>
            <p:nvPr/>
          </p:nvSpPr>
          <p:spPr bwMode="auto">
            <a:xfrm>
              <a:off x="7437835" y="3754041"/>
              <a:ext cx="45244" cy="46434"/>
            </a:xfrm>
            <a:custGeom>
              <a:avLst/>
              <a:gdLst>
                <a:gd name="T0" fmla="*/ 2 w 20"/>
                <a:gd name="T1" fmla="*/ 5 h 20"/>
                <a:gd name="T2" fmla="*/ 16 w 20"/>
                <a:gd name="T3" fmla="*/ 18 h 20"/>
                <a:gd name="T4" fmla="*/ 18 w 20"/>
                <a:gd name="T5" fmla="*/ 16 h 20"/>
                <a:gd name="T6" fmla="*/ 5 w 20"/>
                <a:gd name="T7" fmla="*/ 2 h 20"/>
                <a:gd name="T8" fmla="*/ 2 w 20"/>
                <a:gd name="T9" fmla="*/ 5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2" y="5"/>
                  </a:moveTo>
                  <a:cubicBezTo>
                    <a:pt x="7" y="9"/>
                    <a:pt x="11" y="14"/>
                    <a:pt x="16" y="18"/>
                  </a:cubicBezTo>
                  <a:cubicBezTo>
                    <a:pt x="17" y="20"/>
                    <a:pt x="20" y="17"/>
                    <a:pt x="18" y="16"/>
                  </a:cubicBezTo>
                  <a:cubicBezTo>
                    <a:pt x="14" y="11"/>
                    <a:pt x="9" y="7"/>
                    <a:pt x="5" y="2"/>
                  </a:cubicBezTo>
                  <a:cubicBezTo>
                    <a:pt x="3" y="0"/>
                    <a:pt x="0" y="3"/>
                    <a:pt x="2" y="5"/>
                  </a:cubicBez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 name="Freeform 214"/>
            <p:cNvSpPr>
              <a:spLocks noChangeArrowheads="1"/>
            </p:cNvSpPr>
            <p:nvPr/>
          </p:nvSpPr>
          <p:spPr bwMode="auto">
            <a:xfrm>
              <a:off x="7656910" y="3974306"/>
              <a:ext cx="29765" cy="29766"/>
            </a:xfrm>
            <a:custGeom>
              <a:avLst/>
              <a:gdLst>
                <a:gd name="T0" fmla="*/ 0 w 25"/>
                <a:gd name="T1" fmla="*/ 0 h 25"/>
                <a:gd name="T2" fmla="*/ 25 w 25"/>
                <a:gd name="T3" fmla="*/ 25 h 25"/>
                <a:gd name="T4" fmla="*/ 0 w 25"/>
                <a:gd name="T5" fmla="*/ 0 h 25"/>
                <a:gd name="T6" fmla="*/ 0 60000 65536"/>
                <a:gd name="T7" fmla="*/ 0 60000 65536"/>
                <a:gd name="T8" fmla="*/ 0 60000 65536"/>
                <a:gd name="T9" fmla="*/ 0 w 25"/>
                <a:gd name="T10" fmla="*/ 0 h 25"/>
                <a:gd name="T11" fmla="*/ 25 w 25"/>
                <a:gd name="T12" fmla="*/ 25 h 25"/>
              </a:gdLst>
              <a:ahLst/>
              <a:cxnLst>
                <a:cxn ang="T6">
                  <a:pos x="T0" y="T1"/>
                </a:cxn>
                <a:cxn ang="T7">
                  <a:pos x="T2" y="T3"/>
                </a:cxn>
                <a:cxn ang="T8">
                  <a:pos x="T4" y="T5"/>
                </a:cxn>
              </a:cxnLst>
              <a:rect l="T9" t="T10" r="T11" b="T12"/>
              <a:pathLst>
                <a:path w="25" h="25">
                  <a:moveTo>
                    <a:pt x="0" y="0"/>
                  </a:moveTo>
                  <a:lnTo>
                    <a:pt x="25" y="25"/>
                  </a:lnTo>
                  <a:lnTo>
                    <a:pt x="0" y="0"/>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 name="Line 215"/>
            <p:cNvSpPr>
              <a:spLocks noChangeShapeType="1"/>
            </p:cNvSpPr>
            <p:nvPr/>
          </p:nvSpPr>
          <p:spPr bwMode="auto">
            <a:xfrm>
              <a:off x="7656910" y="3974306"/>
              <a:ext cx="29765" cy="29766"/>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 name="Freeform 216"/>
            <p:cNvSpPr>
              <a:spLocks noChangeArrowheads="1"/>
            </p:cNvSpPr>
            <p:nvPr/>
          </p:nvSpPr>
          <p:spPr bwMode="auto">
            <a:xfrm>
              <a:off x="7647385" y="3964782"/>
              <a:ext cx="46434" cy="46435"/>
            </a:xfrm>
            <a:custGeom>
              <a:avLst/>
              <a:gdLst>
                <a:gd name="T0" fmla="*/ 2 w 20"/>
                <a:gd name="T1" fmla="*/ 5 h 20"/>
                <a:gd name="T2" fmla="*/ 16 w 20"/>
                <a:gd name="T3" fmla="*/ 18 h 20"/>
                <a:gd name="T4" fmla="*/ 18 w 20"/>
                <a:gd name="T5" fmla="*/ 16 h 20"/>
                <a:gd name="T6" fmla="*/ 5 w 20"/>
                <a:gd name="T7" fmla="*/ 2 h 20"/>
                <a:gd name="T8" fmla="*/ 2 w 20"/>
                <a:gd name="T9" fmla="*/ 5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2" y="5"/>
                  </a:moveTo>
                  <a:cubicBezTo>
                    <a:pt x="7" y="9"/>
                    <a:pt x="11" y="14"/>
                    <a:pt x="16" y="18"/>
                  </a:cubicBezTo>
                  <a:cubicBezTo>
                    <a:pt x="17" y="20"/>
                    <a:pt x="20" y="17"/>
                    <a:pt x="18" y="16"/>
                  </a:cubicBezTo>
                  <a:cubicBezTo>
                    <a:pt x="14" y="11"/>
                    <a:pt x="10" y="7"/>
                    <a:pt x="5" y="2"/>
                  </a:cubicBezTo>
                  <a:cubicBezTo>
                    <a:pt x="3" y="0"/>
                    <a:pt x="0" y="3"/>
                    <a:pt x="2" y="5"/>
                  </a:cubicBez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 name="Freeform 217"/>
            <p:cNvSpPr>
              <a:spLocks noChangeArrowheads="1"/>
            </p:cNvSpPr>
            <p:nvPr/>
          </p:nvSpPr>
          <p:spPr bwMode="auto">
            <a:xfrm>
              <a:off x="7656910" y="3763567"/>
              <a:ext cx="29765" cy="29765"/>
            </a:xfrm>
            <a:custGeom>
              <a:avLst/>
              <a:gdLst>
                <a:gd name="T0" fmla="*/ 25 w 25"/>
                <a:gd name="T1" fmla="*/ 0 h 25"/>
                <a:gd name="T2" fmla="*/ 0 w 25"/>
                <a:gd name="T3" fmla="*/ 25 h 25"/>
                <a:gd name="T4" fmla="*/ 25 w 25"/>
                <a:gd name="T5" fmla="*/ 0 h 25"/>
                <a:gd name="T6" fmla="*/ 0 60000 65536"/>
                <a:gd name="T7" fmla="*/ 0 60000 65536"/>
                <a:gd name="T8" fmla="*/ 0 60000 65536"/>
                <a:gd name="T9" fmla="*/ 0 w 25"/>
                <a:gd name="T10" fmla="*/ 0 h 25"/>
                <a:gd name="T11" fmla="*/ 25 w 25"/>
                <a:gd name="T12" fmla="*/ 25 h 25"/>
              </a:gdLst>
              <a:ahLst/>
              <a:cxnLst>
                <a:cxn ang="T6">
                  <a:pos x="T0" y="T1"/>
                </a:cxn>
                <a:cxn ang="T7">
                  <a:pos x="T2" y="T3"/>
                </a:cxn>
                <a:cxn ang="T8">
                  <a:pos x="T4" y="T5"/>
                </a:cxn>
              </a:cxnLst>
              <a:rect l="T9" t="T10" r="T11" b="T12"/>
              <a:pathLst>
                <a:path w="25" h="25">
                  <a:moveTo>
                    <a:pt x="25" y="0"/>
                  </a:moveTo>
                  <a:lnTo>
                    <a:pt x="0" y="25"/>
                  </a:lnTo>
                  <a:lnTo>
                    <a:pt x="25" y="0"/>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 name="Line 218"/>
            <p:cNvSpPr>
              <a:spLocks noChangeShapeType="1"/>
            </p:cNvSpPr>
            <p:nvPr/>
          </p:nvSpPr>
          <p:spPr bwMode="auto">
            <a:xfrm flipH="1">
              <a:off x="7656910" y="3763567"/>
              <a:ext cx="29765" cy="2976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7" name="Freeform 219"/>
            <p:cNvSpPr>
              <a:spLocks noChangeArrowheads="1"/>
            </p:cNvSpPr>
            <p:nvPr/>
          </p:nvSpPr>
          <p:spPr bwMode="auto">
            <a:xfrm>
              <a:off x="7647385" y="3754041"/>
              <a:ext cx="46434" cy="46434"/>
            </a:xfrm>
            <a:custGeom>
              <a:avLst/>
              <a:gdLst>
                <a:gd name="T0" fmla="*/ 16 w 20"/>
                <a:gd name="T1" fmla="*/ 2 h 20"/>
                <a:gd name="T2" fmla="*/ 2 w 20"/>
                <a:gd name="T3" fmla="*/ 16 h 20"/>
                <a:gd name="T4" fmla="*/ 5 w 20"/>
                <a:gd name="T5" fmla="*/ 18 h 20"/>
                <a:gd name="T6" fmla="*/ 18 w 20"/>
                <a:gd name="T7" fmla="*/ 5 h 20"/>
                <a:gd name="T8" fmla="*/ 16 w 20"/>
                <a:gd name="T9" fmla="*/ 2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16" y="2"/>
                  </a:moveTo>
                  <a:cubicBezTo>
                    <a:pt x="11" y="7"/>
                    <a:pt x="7" y="11"/>
                    <a:pt x="2" y="16"/>
                  </a:cubicBezTo>
                  <a:cubicBezTo>
                    <a:pt x="0" y="17"/>
                    <a:pt x="3" y="20"/>
                    <a:pt x="5" y="18"/>
                  </a:cubicBezTo>
                  <a:cubicBezTo>
                    <a:pt x="10" y="14"/>
                    <a:pt x="14" y="9"/>
                    <a:pt x="18" y="5"/>
                  </a:cubicBezTo>
                  <a:cubicBezTo>
                    <a:pt x="20" y="3"/>
                    <a:pt x="17" y="0"/>
                    <a:pt x="16" y="2"/>
                  </a:cubicBez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 name="Freeform 220"/>
            <p:cNvSpPr>
              <a:spLocks noChangeArrowheads="1"/>
            </p:cNvSpPr>
            <p:nvPr/>
          </p:nvSpPr>
          <p:spPr bwMode="auto">
            <a:xfrm>
              <a:off x="7446169" y="3974306"/>
              <a:ext cx="30956" cy="29766"/>
            </a:xfrm>
            <a:custGeom>
              <a:avLst/>
              <a:gdLst>
                <a:gd name="T0" fmla="*/ 26 w 26"/>
                <a:gd name="T1" fmla="*/ 0 h 25"/>
                <a:gd name="T2" fmla="*/ 0 w 26"/>
                <a:gd name="T3" fmla="*/ 25 h 25"/>
                <a:gd name="T4" fmla="*/ 26 w 26"/>
                <a:gd name="T5" fmla="*/ 0 h 25"/>
                <a:gd name="T6" fmla="*/ 0 60000 65536"/>
                <a:gd name="T7" fmla="*/ 0 60000 65536"/>
                <a:gd name="T8" fmla="*/ 0 60000 65536"/>
                <a:gd name="T9" fmla="*/ 0 w 26"/>
                <a:gd name="T10" fmla="*/ 0 h 25"/>
                <a:gd name="T11" fmla="*/ 26 w 26"/>
                <a:gd name="T12" fmla="*/ 25 h 25"/>
              </a:gdLst>
              <a:ahLst/>
              <a:cxnLst>
                <a:cxn ang="T6">
                  <a:pos x="T0" y="T1"/>
                </a:cxn>
                <a:cxn ang="T7">
                  <a:pos x="T2" y="T3"/>
                </a:cxn>
                <a:cxn ang="T8">
                  <a:pos x="T4" y="T5"/>
                </a:cxn>
              </a:cxnLst>
              <a:rect l="T9" t="T10" r="T11" b="T12"/>
              <a:pathLst>
                <a:path w="26" h="25">
                  <a:moveTo>
                    <a:pt x="26" y="0"/>
                  </a:moveTo>
                  <a:lnTo>
                    <a:pt x="0" y="25"/>
                  </a:lnTo>
                  <a:lnTo>
                    <a:pt x="26" y="0"/>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 name="Line 221"/>
            <p:cNvSpPr>
              <a:spLocks noChangeShapeType="1"/>
            </p:cNvSpPr>
            <p:nvPr/>
          </p:nvSpPr>
          <p:spPr bwMode="auto">
            <a:xfrm flipH="1">
              <a:off x="7446169" y="3974306"/>
              <a:ext cx="30956" cy="29766"/>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 name="Freeform 222"/>
            <p:cNvSpPr>
              <a:spLocks noChangeArrowheads="1"/>
            </p:cNvSpPr>
            <p:nvPr/>
          </p:nvSpPr>
          <p:spPr bwMode="auto">
            <a:xfrm>
              <a:off x="7437835" y="3964782"/>
              <a:ext cx="45244" cy="46435"/>
            </a:xfrm>
            <a:custGeom>
              <a:avLst/>
              <a:gdLst>
                <a:gd name="T0" fmla="*/ 16 w 20"/>
                <a:gd name="T1" fmla="*/ 2 h 20"/>
                <a:gd name="T2" fmla="*/ 2 w 20"/>
                <a:gd name="T3" fmla="*/ 16 h 20"/>
                <a:gd name="T4" fmla="*/ 5 w 20"/>
                <a:gd name="T5" fmla="*/ 18 h 20"/>
                <a:gd name="T6" fmla="*/ 18 w 20"/>
                <a:gd name="T7" fmla="*/ 5 h 20"/>
                <a:gd name="T8" fmla="*/ 16 w 20"/>
                <a:gd name="T9" fmla="*/ 2 h 20"/>
                <a:gd name="T10" fmla="*/ 0 60000 65536"/>
                <a:gd name="T11" fmla="*/ 0 60000 65536"/>
                <a:gd name="T12" fmla="*/ 0 60000 65536"/>
                <a:gd name="T13" fmla="*/ 0 60000 65536"/>
                <a:gd name="T14" fmla="*/ 0 60000 65536"/>
                <a:gd name="T15" fmla="*/ 0 w 20"/>
                <a:gd name="T16" fmla="*/ 0 h 20"/>
                <a:gd name="T17" fmla="*/ 20 w 20"/>
                <a:gd name="T18" fmla="*/ 20 h 20"/>
              </a:gdLst>
              <a:ahLst/>
              <a:cxnLst>
                <a:cxn ang="T10">
                  <a:pos x="T0" y="T1"/>
                </a:cxn>
                <a:cxn ang="T11">
                  <a:pos x="T2" y="T3"/>
                </a:cxn>
                <a:cxn ang="T12">
                  <a:pos x="T4" y="T5"/>
                </a:cxn>
                <a:cxn ang="T13">
                  <a:pos x="T6" y="T7"/>
                </a:cxn>
                <a:cxn ang="T14">
                  <a:pos x="T8" y="T9"/>
                </a:cxn>
              </a:cxnLst>
              <a:rect l="T15" t="T16" r="T17" b="T18"/>
              <a:pathLst>
                <a:path w="20" h="20">
                  <a:moveTo>
                    <a:pt x="16" y="2"/>
                  </a:moveTo>
                  <a:cubicBezTo>
                    <a:pt x="11" y="7"/>
                    <a:pt x="7" y="11"/>
                    <a:pt x="2" y="16"/>
                  </a:cubicBezTo>
                  <a:cubicBezTo>
                    <a:pt x="0" y="17"/>
                    <a:pt x="3" y="20"/>
                    <a:pt x="5" y="18"/>
                  </a:cubicBezTo>
                  <a:cubicBezTo>
                    <a:pt x="9" y="14"/>
                    <a:pt x="14" y="9"/>
                    <a:pt x="18" y="5"/>
                  </a:cubicBezTo>
                  <a:cubicBezTo>
                    <a:pt x="20" y="3"/>
                    <a:pt x="17" y="0"/>
                    <a:pt x="16" y="2"/>
                  </a:cubicBez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 name="Freeform 223"/>
            <p:cNvSpPr>
              <a:spLocks noChangeArrowheads="1"/>
            </p:cNvSpPr>
            <p:nvPr/>
          </p:nvSpPr>
          <p:spPr bwMode="auto">
            <a:xfrm>
              <a:off x="7564041" y="3724275"/>
              <a:ext cx="46434" cy="166688"/>
            </a:xfrm>
            <a:custGeom>
              <a:avLst/>
              <a:gdLst>
                <a:gd name="T0" fmla="*/ 39 w 39"/>
                <a:gd name="T1" fmla="*/ 0 h 140"/>
                <a:gd name="T2" fmla="*/ 0 w 39"/>
                <a:gd name="T3" fmla="*/ 140 h 140"/>
                <a:gd name="T4" fmla="*/ 39 w 39"/>
                <a:gd name="T5" fmla="*/ 0 h 140"/>
                <a:gd name="T6" fmla="*/ 0 60000 65536"/>
                <a:gd name="T7" fmla="*/ 0 60000 65536"/>
                <a:gd name="T8" fmla="*/ 0 60000 65536"/>
                <a:gd name="T9" fmla="*/ 0 w 39"/>
                <a:gd name="T10" fmla="*/ 0 h 140"/>
                <a:gd name="T11" fmla="*/ 39 w 39"/>
                <a:gd name="T12" fmla="*/ 140 h 140"/>
              </a:gdLst>
              <a:ahLst/>
              <a:cxnLst>
                <a:cxn ang="T6">
                  <a:pos x="T0" y="T1"/>
                </a:cxn>
                <a:cxn ang="T7">
                  <a:pos x="T2" y="T3"/>
                </a:cxn>
                <a:cxn ang="T8">
                  <a:pos x="T4" y="T5"/>
                </a:cxn>
              </a:cxnLst>
              <a:rect l="T9" t="T10" r="T11" b="T12"/>
              <a:pathLst>
                <a:path w="39" h="140">
                  <a:moveTo>
                    <a:pt x="39" y="0"/>
                  </a:moveTo>
                  <a:lnTo>
                    <a:pt x="0" y="140"/>
                  </a:lnTo>
                  <a:lnTo>
                    <a:pt x="39" y="0"/>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 name="Line 224"/>
            <p:cNvSpPr>
              <a:spLocks noChangeShapeType="1"/>
            </p:cNvSpPr>
            <p:nvPr/>
          </p:nvSpPr>
          <p:spPr bwMode="auto">
            <a:xfrm flipH="1">
              <a:off x="7564041" y="3724275"/>
              <a:ext cx="46434" cy="16668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 name="Freeform 225"/>
            <p:cNvSpPr>
              <a:spLocks noChangeArrowheads="1"/>
            </p:cNvSpPr>
            <p:nvPr/>
          </p:nvSpPr>
          <p:spPr bwMode="auto">
            <a:xfrm>
              <a:off x="7553325" y="3709987"/>
              <a:ext cx="71438" cy="195263"/>
            </a:xfrm>
            <a:custGeom>
              <a:avLst/>
              <a:gdLst>
                <a:gd name="T0" fmla="*/ 22 w 31"/>
                <a:gd name="T1" fmla="*/ 5 h 84"/>
                <a:gd name="T2" fmla="*/ 1 w 31"/>
                <a:gd name="T3" fmla="*/ 77 h 84"/>
                <a:gd name="T4" fmla="*/ 9 w 31"/>
                <a:gd name="T5" fmla="*/ 79 h 84"/>
                <a:gd name="T6" fmla="*/ 29 w 31"/>
                <a:gd name="T7" fmla="*/ 7 h 84"/>
                <a:gd name="T8" fmla="*/ 22 w 31"/>
                <a:gd name="T9" fmla="*/ 5 h 84"/>
                <a:gd name="T10" fmla="*/ 0 60000 65536"/>
                <a:gd name="T11" fmla="*/ 0 60000 65536"/>
                <a:gd name="T12" fmla="*/ 0 60000 65536"/>
                <a:gd name="T13" fmla="*/ 0 60000 65536"/>
                <a:gd name="T14" fmla="*/ 0 60000 65536"/>
                <a:gd name="T15" fmla="*/ 0 w 31"/>
                <a:gd name="T16" fmla="*/ 0 h 84"/>
                <a:gd name="T17" fmla="*/ 31 w 31"/>
                <a:gd name="T18" fmla="*/ 84 h 84"/>
              </a:gdLst>
              <a:ahLst/>
              <a:cxnLst>
                <a:cxn ang="T10">
                  <a:pos x="T0" y="T1"/>
                </a:cxn>
                <a:cxn ang="T11">
                  <a:pos x="T2" y="T3"/>
                </a:cxn>
                <a:cxn ang="T12">
                  <a:pos x="T4" y="T5"/>
                </a:cxn>
                <a:cxn ang="T13">
                  <a:pos x="T6" y="T7"/>
                </a:cxn>
                <a:cxn ang="T14">
                  <a:pos x="T8" y="T9"/>
                </a:cxn>
              </a:cxnLst>
              <a:rect l="T15" t="T16" r="T17" b="T18"/>
              <a:pathLst>
                <a:path w="31" h="84">
                  <a:moveTo>
                    <a:pt x="22" y="5"/>
                  </a:moveTo>
                  <a:cubicBezTo>
                    <a:pt x="15" y="29"/>
                    <a:pt x="8" y="53"/>
                    <a:pt x="1" y="77"/>
                  </a:cubicBezTo>
                  <a:cubicBezTo>
                    <a:pt x="0" y="82"/>
                    <a:pt x="7" y="84"/>
                    <a:pt x="9" y="79"/>
                  </a:cubicBezTo>
                  <a:cubicBezTo>
                    <a:pt x="16" y="55"/>
                    <a:pt x="22" y="31"/>
                    <a:pt x="29" y="7"/>
                  </a:cubicBezTo>
                  <a:cubicBezTo>
                    <a:pt x="31" y="2"/>
                    <a:pt x="23" y="0"/>
                    <a:pt x="22" y="5"/>
                  </a:cubicBez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 name="Freeform 226"/>
            <p:cNvSpPr>
              <a:spLocks noChangeArrowheads="1"/>
            </p:cNvSpPr>
            <p:nvPr/>
          </p:nvSpPr>
          <p:spPr bwMode="auto">
            <a:xfrm>
              <a:off x="7564041" y="3890963"/>
              <a:ext cx="95250" cy="0"/>
            </a:xfrm>
            <a:custGeom>
              <a:avLst/>
              <a:gdLst>
                <a:gd name="T0" fmla="*/ 0 w 80"/>
                <a:gd name="T1" fmla="*/ 0 h 1"/>
                <a:gd name="T2" fmla="*/ 80 w 80"/>
                <a:gd name="T3" fmla="*/ 0 h 1"/>
                <a:gd name="T4" fmla="*/ 0 w 80"/>
                <a:gd name="T5" fmla="*/ 0 h 1"/>
                <a:gd name="T6" fmla="*/ 0 60000 65536"/>
                <a:gd name="T7" fmla="*/ 0 60000 65536"/>
                <a:gd name="T8" fmla="*/ 0 60000 65536"/>
                <a:gd name="T9" fmla="*/ 0 w 80"/>
                <a:gd name="T10" fmla="*/ 0 h 1"/>
                <a:gd name="T11" fmla="*/ 80 w 80"/>
                <a:gd name="T12" fmla="*/ 0 h 1"/>
              </a:gdLst>
              <a:ahLst/>
              <a:cxnLst>
                <a:cxn ang="T6">
                  <a:pos x="T0" y="T1"/>
                </a:cxn>
                <a:cxn ang="T7">
                  <a:pos x="T2" y="T3"/>
                </a:cxn>
                <a:cxn ang="T8">
                  <a:pos x="T4" y="T5"/>
                </a:cxn>
              </a:cxnLst>
              <a:rect l="T9" t="T10" r="T11" b="T12"/>
              <a:pathLst>
                <a:path w="80" h="1">
                  <a:moveTo>
                    <a:pt x="0" y="0"/>
                  </a:moveTo>
                  <a:lnTo>
                    <a:pt x="80" y="0"/>
                  </a:lnTo>
                  <a:lnTo>
                    <a:pt x="0" y="0"/>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 name="Line 227"/>
            <p:cNvSpPr>
              <a:spLocks noChangeShapeType="1"/>
            </p:cNvSpPr>
            <p:nvPr/>
          </p:nvSpPr>
          <p:spPr bwMode="auto">
            <a:xfrm>
              <a:off x="7564041" y="3890963"/>
              <a:ext cx="9525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 name="Freeform 228"/>
            <p:cNvSpPr>
              <a:spLocks noChangeArrowheads="1"/>
            </p:cNvSpPr>
            <p:nvPr/>
          </p:nvSpPr>
          <p:spPr bwMode="auto">
            <a:xfrm>
              <a:off x="7553326" y="3881438"/>
              <a:ext cx="117872" cy="19050"/>
            </a:xfrm>
            <a:custGeom>
              <a:avLst/>
              <a:gdLst>
                <a:gd name="T0" fmla="*/ 5 w 51"/>
                <a:gd name="T1" fmla="*/ 8 h 8"/>
                <a:gd name="T2" fmla="*/ 46 w 51"/>
                <a:gd name="T3" fmla="*/ 8 h 8"/>
                <a:gd name="T4" fmla="*/ 46 w 51"/>
                <a:gd name="T5" fmla="*/ 0 h 8"/>
                <a:gd name="T6" fmla="*/ 5 w 51"/>
                <a:gd name="T7" fmla="*/ 0 h 8"/>
                <a:gd name="T8" fmla="*/ 5 w 51"/>
                <a:gd name="T9" fmla="*/ 8 h 8"/>
                <a:gd name="T10" fmla="*/ 0 60000 65536"/>
                <a:gd name="T11" fmla="*/ 0 60000 65536"/>
                <a:gd name="T12" fmla="*/ 0 60000 65536"/>
                <a:gd name="T13" fmla="*/ 0 60000 65536"/>
                <a:gd name="T14" fmla="*/ 0 60000 65536"/>
                <a:gd name="T15" fmla="*/ 0 w 51"/>
                <a:gd name="T16" fmla="*/ 0 h 8"/>
                <a:gd name="T17" fmla="*/ 51 w 51"/>
                <a:gd name="T18" fmla="*/ 8 h 8"/>
              </a:gdLst>
              <a:ahLst/>
              <a:cxnLst>
                <a:cxn ang="T10">
                  <a:pos x="T0" y="T1"/>
                </a:cxn>
                <a:cxn ang="T11">
                  <a:pos x="T2" y="T3"/>
                </a:cxn>
                <a:cxn ang="T12">
                  <a:pos x="T4" y="T5"/>
                </a:cxn>
                <a:cxn ang="T13">
                  <a:pos x="T6" y="T7"/>
                </a:cxn>
                <a:cxn ang="T14">
                  <a:pos x="T8" y="T9"/>
                </a:cxn>
              </a:cxnLst>
              <a:rect l="T15" t="T16" r="T17" b="T18"/>
              <a:pathLst>
                <a:path w="51" h="8">
                  <a:moveTo>
                    <a:pt x="5" y="8"/>
                  </a:moveTo>
                  <a:cubicBezTo>
                    <a:pt x="19" y="8"/>
                    <a:pt x="32" y="8"/>
                    <a:pt x="46" y="8"/>
                  </a:cubicBezTo>
                  <a:cubicBezTo>
                    <a:pt x="51" y="8"/>
                    <a:pt x="51" y="0"/>
                    <a:pt x="46" y="0"/>
                  </a:cubicBezTo>
                  <a:cubicBezTo>
                    <a:pt x="32" y="0"/>
                    <a:pt x="19" y="0"/>
                    <a:pt x="5" y="0"/>
                  </a:cubicBezTo>
                  <a:cubicBezTo>
                    <a:pt x="0" y="0"/>
                    <a:pt x="0" y="8"/>
                    <a:pt x="5" y="8"/>
                  </a:cubicBez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57" name="组合 56"/>
          <p:cNvGrpSpPr/>
          <p:nvPr/>
        </p:nvGrpSpPr>
        <p:grpSpPr>
          <a:xfrm>
            <a:off x="7048500" y="2269331"/>
            <a:ext cx="985838" cy="1248966"/>
            <a:chOff x="7048500" y="2269331"/>
            <a:chExt cx="985838" cy="1248966"/>
          </a:xfrm>
        </p:grpSpPr>
        <p:sp>
          <p:nvSpPr>
            <p:cNvPr id="58" name="Freeform 237"/>
            <p:cNvSpPr/>
            <p:nvPr/>
          </p:nvSpPr>
          <p:spPr bwMode="auto">
            <a:xfrm>
              <a:off x="7048500" y="2269331"/>
              <a:ext cx="985838" cy="1248966"/>
            </a:xfrm>
            <a:custGeom>
              <a:avLst/>
              <a:gdLst>
                <a:gd name="T0" fmla="*/ 380 w 426"/>
                <a:gd name="T1" fmla="*/ 0 h 540"/>
                <a:gd name="T2" fmla="*/ 46 w 426"/>
                <a:gd name="T3" fmla="*/ 0 h 540"/>
                <a:gd name="T4" fmla="*/ 0 w 426"/>
                <a:gd name="T5" fmla="*/ 46 h 540"/>
                <a:gd name="T6" fmla="*/ 0 w 426"/>
                <a:gd name="T7" fmla="*/ 380 h 540"/>
                <a:gd name="T8" fmla="*/ 46 w 426"/>
                <a:gd name="T9" fmla="*/ 426 h 540"/>
                <a:gd name="T10" fmla="*/ 164 w 426"/>
                <a:gd name="T11" fmla="*/ 426 h 540"/>
                <a:gd name="T12" fmla="*/ 213 w 426"/>
                <a:gd name="T13" fmla="*/ 540 h 540"/>
                <a:gd name="T14" fmla="*/ 263 w 426"/>
                <a:gd name="T15" fmla="*/ 426 h 540"/>
                <a:gd name="T16" fmla="*/ 380 w 426"/>
                <a:gd name="T17" fmla="*/ 426 h 540"/>
                <a:gd name="T18" fmla="*/ 426 w 426"/>
                <a:gd name="T19" fmla="*/ 380 h 540"/>
                <a:gd name="T20" fmla="*/ 426 w 426"/>
                <a:gd name="T21" fmla="*/ 46 h 540"/>
                <a:gd name="T22" fmla="*/ 380 w 42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6" h="540">
                  <a:moveTo>
                    <a:pt x="380" y="0"/>
                  </a:moveTo>
                  <a:cubicBezTo>
                    <a:pt x="46" y="0"/>
                    <a:pt x="46" y="0"/>
                    <a:pt x="46" y="0"/>
                  </a:cubicBezTo>
                  <a:cubicBezTo>
                    <a:pt x="20" y="0"/>
                    <a:pt x="0" y="20"/>
                    <a:pt x="0" y="46"/>
                  </a:cubicBezTo>
                  <a:cubicBezTo>
                    <a:pt x="0" y="380"/>
                    <a:pt x="0" y="380"/>
                    <a:pt x="0" y="380"/>
                  </a:cubicBezTo>
                  <a:cubicBezTo>
                    <a:pt x="0" y="405"/>
                    <a:pt x="20" y="426"/>
                    <a:pt x="46" y="426"/>
                  </a:cubicBezTo>
                  <a:cubicBezTo>
                    <a:pt x="164" y="426"/>
                    <a:pt x="164" y="426"/>
                    <a:pt x="164" y="426"/>
                  </a:cubicBezTo>
                  <a:cubicBezTo>
                    <a:pt x="213" y="540"/>
                    <a:pt x="213" y="540"/>
                    <a:pt x="213" y="540"/>
                  </a:cubicBezTo>
                  <a:cubicBezTo>
                    <a:pt x="263" y="426"/>
                    <a:pt x="263" y="426"/>
                    <a:pt x="263" y="426"/>
                  </a:cubicBezTo>
                  <a:cubicBezTo>
                    <a:pt x="380" y="426"/>
                    <a:pt x="380" y="426"/>
                    <a:pt x="380" y="426"/>
                  </a:cubicBezTo>
                  <a:cubicBezTo>
                    <a:pt x="405" y="426"/>
                    <a:pt x="426" y="405"/>
                    <a:pt x="426" y="380"/>
                  </a:cubicBezTo>
                  <a:cubicBezTo>
                    <a:pt x="426" y="46"/>
                    <a:pt x="426" y="46"/>
                    <a:pt x="426" y="46"/>
                  </a:cubicBezTo>
                  <a:cubicBezTo>
                    <a:pt x="426" y="20"/>
                    <a:pt x="405" y="0"/>
                    <a:pt x="380" y="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9" name="TextBox 70"/>
            <p:cNvSpPr txBox="1">
              <a:spLocks noChangeArrowheads="1"/>
            </p:cNvSpPr>
            <p:nvPr/>
          </p:nvSpPr>
          <p:spPr bwMode="auto">
            <a:xfrm>
              <a:off x="7076182" y="2463404"/>
              <a:ext cx="931666"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300" dirty="0">
                  <a:solidFill>
                    <a:schemeClr val="bg1"/>
                  </a:solidFill>
                  <a:latin typeface="Impact" panose="020B0806030902050204" pitchFamily="34" charset="0"/>
                </a:rPr>
                <a:t>80%</a:t>
              </a:r>
              <a:endParaRPr lang="zh-CN" altLang="en-US" sz="3300" dirty="0">
                <a:solidFill>
                  <a:schemeClr val="bg1"/>
                </a:solidFill>
                <a:latin typeface="Impact" panose="020B0806030902050204" pitchFamily="34" charset="0"/>
              </a:endParaRPr>
            </a:p>
          </p:txBody>
        </p:sp>
      </p:grpSp>
      <p:sp>
        <p:nvSpPr>
          <p:cNvPr id="60" name="TextBox 57"/>
          <p:cNvSpPr txBox="1"/>
          <p:nvPr/>
        </p:nvSpPr>
        <p:spPr bwMode="auto">
          <a:xfrm>
            <a:off x="598885" y="14728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61" name="TextBox 57"/>
          <p:cNvSpPr txBox="1"/>
          <p:nvPr/>
        </p:nvSpPr>
        <p:spPr bwMode="auto">
          <a:xfrm>
            <a:off x="2587228" y="14728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62" name="TextBox 57"/>
          <p:cNvSpPr txBox="1"/>
          <p:nvPr/>
        </p:nvSpPr>
        <p:spPr bwMode="auto">
          <a:xfrm>
            <a:off x="4558903" y="14728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63" name="TextBox 57"/>
          <p:cNvSpPr txBox="1"/>
          <p:nvPr/>
        </p:nvSpPr>
        <p:spPr bwMode="auto">
          <a:xfrm>
            <a:off x="6538912" y="14728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74036734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down)">
                                      <p:cBhvr>
                                        <p:cTn id="29" dur="500"/>
                                        <p:tgtEl>
                                          <p:spTgt spid="14"/>
                                        </p:tgtEl>
                                      </p:cBhvr>
                                    </p:animEffect>
                                  </p:childTnLst>
                                </p:cTn>
                              </p:par>
                              <p:par>
                                <p:cTn id="30" presetID="22" presetClass="entr" presetSubtype="4"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down)">
                                      <p:cBhvr>
                                        <p:cTn id="32" dur="500"/>
                                        <p:tgtEl>
                                          <p:spTgt spid="18"/>
                                        </p:tgtEl>
                                      </p:cBhvr>
                                    </p:animEffect>
                                  </p:childTnLst>
                                </p:cTn>
                              </p:par>
                              <p:par>
                                <p:cTn id="33" presetID="22" presetClass="entr" presetSubtype="4"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down)">
                                      <p:cBhvr>
                                        <p:cTn id="35" dur="500"/>
                                        <p:tgtEl>
                                          <p:spTgt spid="22"/>
                                        </p:tgtEl>
                                      </p:cBhvr>
                                    </p:animEffect>
                                  </p:childTnLst>
                                </p:cTn>
                              </p:par>
                              <p:par>
                                <p:cTn id="36" presetID="22" presetClass="entr" presetSubtype="4" fill="hold" nodeType="with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wipe(down)">
                                      <p:cBhvr>
                                        <p:cTn id="38" dur="500"/>
                                        <p:tgtEl>
                                          <p:spTgt spid="57"/>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60"/>
                                        </p:tgtEl>
                                        <p:attrNameLst>
                                          <p:attrName>style.visibility</p:attrName>
                                        </p:attrNameLst>
                                      </p:cBhvr>
                                      <p:to>
                                        <p:strVal val="visible"/>
                                      </p:to>
                                    </p:set>
                                    <p:anim calcmode="lin" valueType="num">
                                      <p:cBhvr additive="base">
                                        <p:cTn id="43" dur="500" fill="hold"/>
                                        <p:tgtEl>
                                          <p:spTgt spid="60"/>
                                        </p:tgtEl>
                                        <p:attrNameLst>
                                          <p:attrName>ppt_x</p:attrName>
                                        </p:attrNameLst>
                                      </p:cBhvr>
                                      <p:tavLst>
                                        <p:tav tm="0">
                                          <p:val>
                                            <p:strVal val="0-#ppt_w/2"/>
                                          </p:val>
                                        </p:tav>
                                        <p:tav tm="100000">
                                          <p:val>
                                            <p:strVal val="#ppt_x"/>
                                          </p:val>
                                        </p:tav>
                                      </p:tavLst>
                                    </p:anim>
                                    <p:anim calcmode="lin" valueType="num">
                                      <p:cBhvr additive="base">
                                        <p:cTn id="44" dur="500" fill="hold"/>
                                        <p:tgtEl>
                                          <p:spTgt spid="60"/>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additive="base">
                                        <p:cTn id="47" dur="500" fill="hold"/>
                                        <p:tgtEl>
                                          <p:spTgt spid="61"/>
                                        </p:tgtEl>
                                        <p:attrNameLst>
                                          <p:attrName>ppt_x</p:attrName>
                                        </p:attrNameLst>
                                      </p:cBhvr>
                                      <p:tavLst>
                                        <p:tav tm="0">
                                          <p:val>
                                            <p:strVal val="0-#ppt_w/2"/>
                                          </p:val>
                                        </p:tav>
                                        <p:tav tm="100000">
                                          <p:val>
                                            <p:strVal val="#ppt_x"/>
                                          </p:val>
                                        </p:tav>
                                      </p:tavLst>
                                    </p:anim>
                                    <p:anim calcmode="lin" valueType="num">
                                      <p:cBhvr additive="base">
                                        <p:cTn id="48" dur="500" fill="hold"/>
                                        <p:tgtEl>
                                          <p:spTgt spid="61"/>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additive="base">
                                        <p:cTn id="51" dur="500" fill="hold"/>
                                        <p:tgtEl>
                                          <p:spTgt spid="62"/>
                                        </p:tgtEl>
                                        <p:attrNameLst>
                                          <p:attrName>ppt_x</p:attrName>
                                        </p:attrNameLst>
                                      </p:cBhvr>
                                      <p:tavLst>
                                        <p:tav tm="0">
                                          <p:val>
                                            <p:strVal val="0-#ppt_w/2"/>
                                          </p:val>
                                        </p:tav>
                                        <p:tav tm="100000">
                                          <p:val>
                                            <p:strVal val="#ppt_x"/>
                                          </p:val>
                                        </p:tav>
                                      </p:tavLst>
                                    </p:anim>
                                    <p:anim calcmode="lin" valueType="num">
                                      <p:cBhvr additive="base">
                                        <p:cTn id="52" dur="500" fill="hold"/>
                                        <p:tgtEl>
                                          <p:spTgt spid="62"/>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63"/>
                                        </p:tgtEl>
                                        <p:attrNameLst>
                                          <p:attrName>style.visibility</p:attrName>
                                        </p:attrNameLst>
                                      </p:cBhvr>
                                      <p:to>
                                        <p:strVal val="visible"/>
                                      </p:to>
                                    </p:set>
                                    <p:anim calcmode="lin" valueType="num">
                                      <p:cBhvr additive="base">
                                        <p:cTn id="55" dur="500" fill="hold"/>
                                        <p:tgtEl>
                                          <p:spTgt spid="63"/>
                                        </p:tgtEl>
                                        <p:attrNameLst>
                                          <p:attrName>ppt_x</p:attrName>
                                        </p:attrNameLst>
                                      </p:cBhvr>
                                      <p:tavLst>
                                        <p:tav tm="0">
                                          <p:val>
                                            <p:strVal val="0-#ppt_w/2"/>
                                          </p:val>
                                        </p:tav>
                                        <p:tav tm="100000">
                                          <p:val>
                                            <p:strVal val="#ppt_x"/>
                                          </p:val>
                                        </p:tav>
                                      </p:tavLst>
                                    </p:anim>
                                    <p:anim calcmode="lin" valueType="num">
                                      <p:cBhvr additive="base">
                                        <p:cTn id="56" dur="5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1" grpId="0" animBg="1"/>
      <p:bldP spid="60" grpId="0"/>
      <p:bldP spid="61" grpId="0"/>
      <p:bldP spid="62" grpId="0"/>
      <p:bldP spid="6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第一章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sp>
        <p:nvSpPr>
          <p:cNvPr id="10" name="Freeform 42"/>
          <p:cNvSpPr>
            <a:spLocks noEditPoints="1" noChangeArrowheads="1"/>
          </p:cNvSpPr>
          <p:nvPr/>
        </p:nvSpPr>
        <p:spPr bwMode="auto">
          <a:xfrm>
            <a:off x="742950" y="1554957"/>
            <a:ext cx="4957763" cy="2680097"/>
          </a:xfrm>
          <a:custGeom>
            <a:avLst/>
            <a:gdLst>
              <a:gd name="T0" fmla="*/ 956 w 3458"/>
              <a:gd name="T1" fmla="*/ 1719 h 1870"/>
              <a:gd name="T2" fmla="*/ 1032 w 3458"/>
              <a:gd name="T3" fmla="*/ 1643 h 1870"/>
              <a:gd name="T4" fmla="*/ 1865 w 3458"/>
              <a:gd name="T5" fmla="*/ 1567 h 1870"/>
              <a:gd name="T6" fmla="*/ 2928 w 3458"/>
              <a:gd name="T7" fmla="*/ 1491 h 1870"/>
              <a:gd name="T8" fmla="*/ 1789 w 3458"/>
              <a:gd name="T9" fmla="*/ 1491 h 1870"/>
              <a:gd name="T10" fmla="*/ 2852 w 3458"/>
              <a:gd name="T11" fmla="*/ 1413 h 1870"/>
              <a:gd name="T12" fmla="*/ 1184 w 3458"/>
              <a:gd name="T13" fmla="*/ 1413 h 1870"/>
              <a:gd name="T14" fmla="*/ 1941 w 3458"/>
              <a:gd name="T15" fmla="*/ 1338 h 1870"/>
              <a:gd name="T16" fmla="*/ 956 w 3458"/>
              <a:gd name="T17" fmla="*/ 1338 h 1870"/>
              <a:gd name="T18" fmla="*/ 2016 w 3458"/>
              <a:gd name="T19" fmla="*/ 1262 h 1870"/>
              <a:gd name="T20" fmla="*/ 1032 w 3458"/>
              <a:gd name="T21" fmla="*/ 1262 h 1870"/>
              <a:gd name="T22" fmla="*/ 2016 w 3458"/>
              <a:gd name="T23" fmla="*/ 1186 h 1870"/>
              <a:gd name="T24" fmla="*/ 1108 w 3458"/>
              <a:gd name="T25" fmla="*/ 1186 h 1870"/>
              <a:gd name="T26" fmla="*/ 2016 w 3458"/>
              <a:gd name="T27" fmla="*/ 1110 h 1870"/>
              <a:gd name="T28" fmla="*/ 1486 w 3458"/>
              <a:gd name="T29" fmla="*/ 1110 h 1870"/>
              <a:gd name="T30" fmla="*/ 2471 w 3458"/>
              <a:gd name="T31" fmla="*/ 1035 h 1870"/>
              <a:gd name="T32" fmla="*/ 1865 w 3458"/>
              <a:gd name="T33" fmla="*/ 1035 h 1870"/>
              <a:gd name="T34" fmla="*/ 729 w 3458"/>
              <a:gd name="T35" fmla="*/ 1035 h 1870"/>
              <a:gd name="T36" fmla="*/ 2395 w 3458"/>
              <a:gd name="T37" fmla="*/ 959 h 1870"/>
              <a:gd name="T38" fmla="*/ 1789 w 3458"/>
              <a:gd name="T39" fmla="*/ 959 h 1870"/>
              <a:gd name="T40" fmla="*/ 578 w 3458"/>
              <a:gd name="T41" fmla="*/ 959 h 1870"/>
              <a:gd name="T42" fmla="*/ 2395 w 3458"/>
              <a:gd name="T43" fmla="*/ 883 h 1870"/>
              <a:gd name="T44" fmla="*/ 1789 w 3458"/>
              <a:gd name="T45" fmla="*/ 883 h 1870"/>
              <a:gd name="T46" fmla="*/ 578 w 3458"/>
              <a:gd name="T47" fmla="*/ 883 h 1870"/>
              <a:gd name="T48" fmla="*/ 2547 w 3458"/>
              <a:gd name="T49" fmla="*/ 807 h 1870"/>
              <a:gd name="T50" fmla="*/ 2016 w 3458"/>
              <a:gd name="T51" fmla="*/ 807 h 1870"/>
              <a:gd name="T52" fmla="*/ 729 w 3458"/>
              <a:gd name="T53" fmla="*/ 807 h 1870"/>
              <a:gd name="T54" fmla="*/ 2776 w 3458"/>
              <a:gd name="T55" fmla="*/ 732 h 1870"/>
              <a:gd name="T56" fmla="*/ 2244 w 3458"/>
              <a:gd name="T57" fmla="*/ 732 h 1870"/>
              <a:gd name="T58" fmla="*/ 881 w 3458"/>
              <a:gd name="T59" fmla="*/ 732 h 1870"/>
              <a:gd name="T60" fmla="*/ 2928 w 3458"/>
              <a:gd name="T61" fmla="*/ 656 h 1870"/>
              <a:gd name="T62" fmla="*/ 2395 w 3458"/>
              <a:gd name="T63" fmla="*/ 656 h 1870"/>
              <a:gd name="T64" fmla="*/ 1865 w 3458"/>
              <a:gd name="T65" fmla="*/ 656 h 1870"/>
              <a:gd name="T66" fmla="*/ 881 w 3458"/>
              <a:gd name="T67" fmla="*/ 656 h 1870"/>
              <a:gd name="T68" fmla="*/ 3155 w 3458"/>
              <a:gd name="T69" fmla="*/ 578 h 1870"/>
              <a:gd name="T70" fmla="*/ 2547 w 3458"/>
              <a:gd name="T71" fmla="*/ 578 h 1870"/>
              <a:gd name="T72" fmla="*/ 2016 w 3458"/>
              <a:gd name="T73" fmla="*/ 578 h 1870"/>
              <a:gd name="T74" fmla="*/ 956 w 3458"/>
              <a:gd name="T75" fmla="*/ 578 h 1870"/>
              <a:gd name="T76" fmla="*/ 426 w 3458"/>
              <a:gd name="T77" fmla="*/ 578 h 1870"/>
              <a:gd name="T78" fmla="*/ 3003 w 3458"/>
              <a:gd name="T79" fmla="*/ 502 h 1870"/>
              <a:gd name="T80" fmla="*/ 2471 w 3458"/>
              <a:gd name="T81" fmla="*/ 502 h 1870"/>
              <a:gd name="T82" fmla="*/ 1941 w 3458"/>
              <a:gd name="T83" fmla="*/ 502 h 1870"/>
              <a:gd name="T84" fmla="*/ 729 w 3458"/>
              <a:gd name="T85" fmla="*/ 502 h 1870"/>
              <a:gd name="T86" fmla="*/ 123 w 3458"/>
              <a:gd name="T87" fmla="*/ 502 h 1870"/>
              <a:gd name="T88" fmla="*/ 3003 w 3458"/>
              <a:gd name="T89" fmla="*/ 426 h 1870"/>
              <a:gd name="T90" fmla="*/ 2471 w 3458"/>
              <a:gd name="T91" fmla="*/ 426 h 1870"/>
              <a:gd name="T92" fmla="*/ 1941 w 3458"/>
              <a:gd name="T93" fmla="*/ 426 h 1870"/>
              <a:gd name="T94" fmla="*/ 956 w 3458"/>
              <a:gd name="T95" fmla="*/ 426 h 1870"/>
              <a:gd name="T96" fmla="*/ 426 w 3458"/>
              <a:gd name="T97" fmla="*/ 426 h 1870"/>
              <a:gd name="T98" fmla="*/ 3306 w 3458"/>
              <a:gd name="T99" fmla="*/ 351 h 1870"/>
              <a:gd name="T100" fmla="*/ 2776 w 3458"/>
              <a:gd name="T101" fmla="*/ 351 h 1870"/>
              <a:gd name="T102" fmla="*/ 2244 w 3458"/>
              <a:gd name="T103" fmla="*/ 351 h 1870"/>
              <a:gd name="T104" fmla="*/ 1184 w 3458"/>
              <a:gd name="T105" fmla="*/ 351 h 1870"/>
              <a:gd name="T106" fmla="*/ 502 w 3458"/>
              <a:gd name="T107" fmla="*/ 351 h 1870"/>
              <a:gd name="T108" fmla="*/ 3079 w 3458"/>
              <a:gd name="T109" fmla="*/ 275 h 1870"/>
              <a:gd name="T110" fmla="*/ 2471 w 3458"/>
              <a:gd name="T111" fmla="*/ 275 h 1870"/>
              <a:gd name="T112" fmla="*/ 1184 w 3458"/>
              <a:gd name="T113" fmla="*/ 275 h 1870"/>
              <a:gd name="T114" fmla="*/ 426 w 3458"/>
              <a:gd name="T115" fmla="*/ 275 h 1870"/>
              <a:gd name="T116" fmla="*/ 1865 w 3458"/>
              <a:gd name="T117" fmla="*/ 199 h 1870"/>
              <a:gd name="T118" fmla="*/ 805 w 3458"/>
              <a:gd name="T119" fmla="*/ 199 h 1870"/>
              <a:gd name="T120" fmla="*/ 1789 w 3458"/>
              <a:gd name="T121" fmla="*/ 123 h 1870"/>
              <a:gd name="T122" fmla="*/ 881 w 3458"/>
              <a:gd name="T123" fmla="*/ 123 h 1870"/>
              <a:gd name="T124" fmla="*/ 1335 w 3458"/>
              <a:gd name="T125" fmla="*/ 48 h 18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458"/>
              <a:gd name="T190" fmla="*/ 0 h 1870"/>
              <a:gd name="T191" fmla="*/ 3458 w 3458"/>
              <a:gd name="T192" fmla="*/ 1870 h 187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458" h="1870">
                <a:moveTo>
                  <a:pt x="956" y="1870"/>
                </a:moveTo>
                <a:lnTo>
                  <a:pt x="909" y="1870"/>
                </a:lnTo>
                <a:lnTo>
                  <a:pt x="909" y="1823"/>
                </a:lnTo>
                <a:lnTo>
                  <a:pt x="956" y="1823"/>
                </a:lnTo>
                <a:lnTo>
                  <a:pt x="956" y="1870"/>
                </a:lnTo>
                <a:close/>
                <a:moveTo>
                  <a:pt x="3230" y="1794"/>
                </a:moveTo>
                <a:lnTo>
                  <a:pt x="3181" y="1794"/>
                </a:lnTo>
                <a:lnTo>
                  <a:pt x="3181" y="1747"/>
                </a:lnTo>
                <a:lnTo>
                  <a:pt x="3230" y="1747"/>
                </a:lnTo>
                <a:lnTo>
                  <a:pt x="3230" y="1794"/>
                </a:lnTo>
                <a:close/>
                <a:moveTo>
                  <a:pt x="956" y="1794"/>
                </a:moveTo>
                <a:lnTo>
                  <a:pt x="909" y="1794"/>
                </a:lnTo>
                <a:lnTo>
                  <a:pt x="909" y="1747"/>
                </a:lnTo>
                <a:lnTo>
                  <a:pt x="956" y="1747"/>
                </a:lnTo>
                <a:lnTo>
                  <a:pt x="956" y="1794"/>
                </a:lnTo>
                <a:close/>
                <a:moveTo>
                  <a:pt x="3306" y="1719"/>
                </a:moveTo>
                <a:lnTo>
                  <a:pt x="3257" y="1719"/>
                </a:lnTo>
                <a:lnTo>
                  <a:pt x="3257" y="1671"/>
                </a:lnTo>
                <a:lnTo>
                  <a:pt x="3306" y="1671"/>
                </a:lnTo>
                <a:lnTo>
                  <a:pt x="3306" y="1719"/>
                </a:lnTo>
                <a:close/>
                <a:moveTo>
                  <a:pt x="3003" y="1719"/>
                </a:moveTo>
                <a:lnTo>
                  <a:pt x="2954" y="1719"/>
                </a:lnTo>
                <a:lnTo>
                  <a:pt x="2954" y="1671"/>
                </a:lnTo>
                <a:lnTo>
                  <a:pt x="3003" y="1671"/>
                </a:lnTo>
                <a:lnTo>
                  <a:pt x="3003" y="1719"/>
                </a:lnTo>
                <a:close/>
                <a:moveTo>
                  <a:pt x="1032" y="1719"/>
                </a:moveTo>
                <a:lnTo>
                  <a:pt x="985" y="1719"/>
                </a:lnTo>
                <a:lnTo>
                  <a:pt x="985" y="1671"/>
                </a:lnTo>
                <a:lnTo>
                  <a:pt x="1032" y="1671"/>
                </a:lnTo>
                <a:lnTo>
                  <a:pt x="1032" y="1719"/>
                </a:lnTo>
                <a:close/>
                <a:moveTo>
                  <a:pt x="956" y="1719"/>
                </a:moveTo>
                <a:lnTo>
                  <a:pt x="909" y="1719"/>
                </a:lnTo>
                <a:lnTo>
                  <a:pt x="909" y="1671"/>
                </a:lnTo>
                <a:lnTo>
                  <a:pt x="956" y="1671"/>
                </a:lnTo>
                <a:lnTo>
                  <a:pt x="956" y="1719"/>
                </a:lnTo>
                <a:close/>
                <a:moveTo>
                  <a:pt x="3382" y="1643"/>
                </a:moveTo>
                <a:lnTo>
                  <a:pt x="3332" y="1643"/>
                </a:lnTo>
                <a:lnTo>
                  <a:pt x="3332" y="1596"/>
                </a:lnTo>
                <a:lnTo>
                  <a:pt x="3382" y="1596"/>
                </a:lnTo>
                <a:lnTo>
                  <a:pt x="3382" y="1643"/>
                </a:lnTo>
                <a:close/>
                <a:moveTo>
                  <a:pt x="3306" y="1643"/>
                </a:moveTo>
                <a:lnTo>
                  <a:pt x="3257" y="1643"/>
                </a:lnTo>
                <a:lnTo>
                  <a:pt x="3257" y="1596"/>
                </a:lnTo>
                <a:lnTo>
                  <a:pt x="3306" y="1596"/>
                </a:lnTo>
                <a:lnTo>
                  <a:pt x="3306" y="1643"/>
                </a:lnTo>
                <a:close/>
                <a:moveTo>
                  <a:pt x="3079" y="1643"/>
                </a:moveTo>
                <a:lnTo>
                  <a:pt x="3029" y="1643"/>
                </a:lnTo>
                <a:lnTo>
                  <a:pt x="3029" y="1596"/>
                </a:lnTo>
                <a:lnTo>
                  <a:pt x="3079" y="1596"/>
                </a:lnTo>
                <a:lnTo>
                  <a:pt x="3079" y="1643"/>
                </a:lnTo>
                <a:close/>
                <a:moveTo>
                  <a:pt x="3003" y="1643"/>
                </a:moveTo>
                <a:lnTo>
                  <a:pt x="2954" y="1643"/>
                </a:lnTo>
                <a:lnTo>
                  <a:pt x="2954" y="1596"/>
                </a:lnTo>
                <a:lnTo>
                  <a:pt x="3003" y="1596"/>
                </a:lnTo>
                <a:lnTo>
                  <a:pt x="3003" y="1643"/>
                </a:lnTo>
                <a:close/>
                <a:moveTo>
                  <a:pt x="2928" y="1643"/>
                </a:moveTo>
                <a:lnTo>
                  <a:pt x="2878" y="1643"/>
                </a:lnTo>
                <a:lnTo>
                  <a:pt x="2878" y="1596"/>
                </a:lnTo>
                <a:lnTo>
                  <a:pt x="2928" y="1596"/>
                </a:lnTo>
                <a:lnTo>
                  <a:pt x="2928" y="1643"/>
                </a:lnTo>
                <a:close/>
                <a:moveTo>
                  <a:pt x="2776" y="1643"/>
                </a:moveTo>
                <a:lnTo>
                  <a:pt x="2726" y="1643"/>
                </a:lnTo>
                <a:lnTo>
                  <a:pt x="2726" y="1596"/>
                </a:lnTo>
                <a:lnTo>
                  <a:pt x="2776" y="1596"/>
                </a:lnTo>
                <a:lnTo>
                  <a:pt x="2776" y="1643"/>
                </a:lnTo>
                <a:close/>
                <a:moveTo>
                  <a:pt x="1032" y="1643"/>
                </a:moveTo>
                <a:lnTo>
                  <a:pt x="985" y="1643"/>
                </a:lnTo>
                <a:lnTo>
                  <a:pt x="985" y="1596"/>
                </a:lnTo>
                <a:lnTo>
                  <a:pt x="1032" y="1596"/>
                </a:lnTo>
                <a:lnTo>
                  <a:pt x="1032" y="1643"/>
                </a:lnTo>
                <a:close/>
                <a:moveTo>
                  <a:pt x="956" y="1643"/>
                </a:moveTo>
                <a:lnTo>
                  <a:pt x="909" y="1643"/>
                </a:lnTo>
                <a:lnTo>
                  <a:pt x="909" y="1596"/>
                </a:lnTo>
                <a:lnTo>
                  <a:pt x="956" y="1596"/>
                </a:lnTo>
                <a:lnTo>
                  <a:pt x="956" y="1643"/>
                </a:lnTo>
                <a:close/>
                <a:moveTo>
                  <a:pt x="3079" y="1567"/>
                </a:moveTo>
                <a:lnTo>
                  <a:pt x="3029" y="1567"/>
                </a:lnTo>
                <a:lnTo>
                  <a:pt x="3029" y="1517"/>
                </a:lnTo>
                <a:lnTo>
                  <a:pt x="3079" y="1517"/>
                </a:lnTo>
                <a:lnTo>
                  <a:pt x="3079" y="1567"/>
                </a:lnTo>
                <a:close/>
                <a:moveTo>
                  <a:pt x="3003" y="1567"/>
                </a:moveTo>
                <a:lnTo>
                  <a:pt x="2954" y="1567"/>
                </a:lnTo>
                <a:lnTo>
                  <a:pt x="2954" y="1517"/>
                </a:lnTo>
                <a:lnTo>
                  <a:pt x="3003" y="1517"/>
                </a:lnTo>
                <a:lnTo>
                  <a:pt x="3003" y="1567"/>
                </a:lnTo>
                <a:close/>
                <a:moveTo>
                  <a:pt x="2928" y="1567"/>
                </a:moveTo>
                <a:lnTo>
                  <a:pt x="2878" y="1567"/>
                </a:lnTo>
                <a:lnTo>
                  <a:pt x="2878" y="1517"/>
                </a:lnTo>
                <a:lnTo>
                  <a:pt x="2928" y="1517"/>
                </a:lnTo>
                <a:lnTo>
                  <a:pt x="2928" y="1567"/>
                </a:lnTo>
                <a:close/>
                <a:moveTo>
                  <a:pt x="2852" y="1567"/>
                </a:moveTo>
                <a:lnTo>
                  <a:pt x="2802" y="1567"/>
                </a:lnTo>
                <a:lnTo>
                  <a:pt x="2802" y="1517"/>
                </a:lnTo>
                <a:lnTo>
                  <a:pt x="2852" y="1517"/>
                </a:lnTo>
                <a:lnTo>
                  <a:pt x="2852" y="1567"/>
                </a:lnTo>
                <a:close/>
                <a:moveTo>
                  <a:pt x="2776" y="1567"/>
                </a:moveTo>
                <a:lnTo>
                  <a:pt x="2726" y="1567"/>
                </a:lnTo>
                <a:lnTo>
                  <a:pt x="2726" y="1517"/>
                </a:lnTo>
                <a:lnTo>
                  <a:pt x="2776" y="1517"/>
                </a:lnTo>
                <a:lnTo>
                  <a:pt x="2776" y="1567"/>
                </a:lnTo>
                <a:close/>
                <a:moveTo>
                  <a:pt x="1865" y="1567"/>
                </a:moveTo>
                <a:lnTo>
                  <a:pt x="1818" y="1567"/>
                </a:lnTo>
                <a:lnTo>
                  <a:pt x="1818" y="1517"/>
                </a:lnTo>
                <a:lnTo>
                  <a:pt x="1865" y="1517"/>
                </a:lnTo>
                <a:lnTo>
                  <a:pt x="1865" y="1567"/>
                </a:lnTo>
                <a:close/>
                <a:moveTo>
                  <a:pt x="1789" y="1567"/>
                </a:moveTo>
                <a:lnTo>
                  <a:pt x="1742" y="1567"/>
                </a:lnTo>
                <a:lnTo>
                  <a:pt x="1742" y="1517"/>
                </a:lnTo>
                <a:lnTo>
                  <a:pt x="1789" y="1517"/>
                </a:lnTo>
                <a:lnTo>
                  <a:pt x="1789" y="1567"/>
                </a:lnTo>
                <a:close/>
                <a:moveTo>
                  <a:pt x="1108" y="1567"/>
                </a:moveTo>
                <a:lnTo>
                  <a:pt x="1060" y="1567"/>
                </a:lnTo>
                <a:lnTo>
                  <a:pt x="1060" y="1517"/>
                </a:lnTo>
                <a:lnTo>
                  <a:pt x="1108" y="1517"/>
                </a:lnTo>
                <a:lnTo>
                  <a:pt x="1108" y="1567"/>
                </a:lnTo>
                <a:close/>
                <a:moveTo>
                  <a:pt x="1032" y="1567"/>
                </a:moveTo>
                <a:lnTo>
                  <a:pt x="985" y="1567"/>
                </a:lnTo>
                <a:lnTo>
                  <a:pt x="985" y="1517"/>
                </a:lnTo>
                <a:lnTo>
                  <a:pt x="1032" y="1517"/>
                </a:lnTo>
                <a:lnTo>
                  <a:pt x="1032" y="1567"/>
                </a:lnTo>
                <a:close/>
                <a:moveTo>
                  <a:pt x="956" y="1567"/>
                </a:moveTo>
                <a:lnTo>
                  <a:pt x="909" y="1567"/>
                </a:lnTo>
                <a:lnTo>
                  <a:pt x="909" y="1517"/>
                </a:lnTo>
                <a:lnTo>
                  <a:pt x="956" y="1517"/>
                </a:lnTo>
                <a:lnTo>
                  <a:pt x="956" y="1567"/>
                </a:lnTo>
                <a:close/>
                <a:moveTo>
                  <a:pt x="3079" y="1491"/>
                </a:moveTo>
                <a:lnTo>
                  <a:pt x="3029" y="1491"/>
                </a:lnTo>
                <a:lnTo>
                  <a:pt x="3029" y="1442"/>
                </a:lnTo>
                <a:lnTo>
                  <a:pt x="3079" y="1442"/>
                </a:lnTo>
                <a:lnTo>
                  <a:pt x="3079" y="1491"/>
                </a:lnTo>
                <a:close/>
                <a:moveTo>
                  <a:pt x="3003" y="1491"/>
                </a:moveTo>
                <a:lnTo>
                  <a:pt x="2954" y="1491"/>
                </a:lnTo>
                <a:lnTo>
                  <a:pt x="2954" y="1442"/>
                </a:lnTo>
                <a:lnTo>
                  <a:pt x="3003" y="1442"/>
                </a:lnTo>
                <a:lnTo>
                  <a:pt x="3003" y="1491"/>
                </a:lnTo>
                <a:close/>
                <a:moveTo>
                  <a:pt x="2928" y="1491"/>
                </a:moveTo>
                <a:lnTo>
                  <a:pt x="2878" y="1491"/>
                </a:lnTo>
                <a:lnTo>
                  <a:pt x="2878" y="1442"/>
                </a:lnTo>
                <a:lnTo>
                  <a:pt x="2928" y="1442"/>
                </a:lnTo>
                <a:lnTo>
                  <a:pt x="2928" y="1491"/>
                </a:lnTo>
                <a:close/>
                <a:moveTo>
                  <a:pt x="2852" y="1491"/>
                </a:moveTo>
                <a:lnTo>
                  <a:pt x="2802" y="1491"/>
                </a:lnTo>
                <a:lnTo>
                  <a:pt x="2802" y="1442"/>
                </a:lnTo>
                <a:lnTo>
                  <a:pt x="2852" y="1442"/>
                </a:lnTo>
                <a:lnTo>
                  <a:pt x="2852" y="1491"/>
                </a:lnTo>
                <a:close/>
                <a:moveTo>
                  <a:pt x="2776" y="1491"/>
                </a:moveTo>
                <a:lnTo>
                  <a:pt x="2726" y="1491"/>
                </a:lnTo>
                <a:lnTo>
                  <a:pt x="2726" y="1442"/>
                </a:lnTo>
                <a:lnTo>
                  <a:pt x="2776" y="1442"/>
                </a:lnTo>
                <a:lnTo>
                  <a:pt x="2776" y="1491"/>
                </a:lnTo>
                <a:close/>
                <a:moveTo>
                  <a:pt x="2700" y="1491"/>
                </a:moveTo>
                <a:lnTo>
                  <a:pt x="2651" y="1491"/>
                </a:lnTo>
                <a:lnTo>
                  <a:pt x="2651" y="1442"/>
                </a:lnTo>
                <a:lnTo>
                  <a:pt x="2700" y="1442"/>
                </a:lnTo>
                <a:lnTo>
                  <a:pt x="2700" y="1491"/>
                </a:lnTo>
                <a:close/>
                <a:moveTo>
                  <a:pt x="2092" y="1491"/>
                </a:moveTo>
                <a:lnTo>
                  <a:pt x="2045" y="1491"/>
                </a:lnTo>
                <a:lnTo>
                  <a:pt x="2045" y="1442"/>
                </a:lnTo>
                <a:lnTo>
                  <a:pt x="2092" y="1442"/>
                </a:lnTo>
                <a:lnTo>
                  <a:pt x="2092" y="1491"/>
                </a:lnTo>
                <a:close/>
                <a:moveTo>
                  <a:pt x="1941" y="1491"/>
                </a:moveTo>
                <a:lnTo>
                  <a:pt x="1893" y="1491"/>
                </a:lnTo>
                <a:lnTo>
                  <a:pt x="1893" y="1442"/>
                </a:lnTo>
                <a:lnTo>
                  <a:pt x="1941" y="1442"/>
                </a:lnTo>
                <a:lnTo>
                  <a:pt x="1941" y="1491"/>
                </a:lnTo>
                <a:close/>
                <a:moveTo>
                  <a:pt x="1865" y="1491"/>
                </a:moveTo>
                <a:lnTo>
                  <a:pt x="1818" y="1491"/>
                </a:lnTo>
                <a:lnTo>
                  <a:pt x="1818" y="1442"/>
                </a:lnTo>
                <a:lnTo>
                  <a:pt x="1865" y="1442"/>
                </a:lnTo>
                <a:lnTo>
                  <a:pt x="1865" y="1491"/>
                </a:lnTo>
                <a:close/>
                <a:moveTo>
                  <a:pt x="1789" y="1491"/>
                </a:moveTo>
                <a:lnTo>
                  <a:pt x="1742" y="1491"/>
                </a:lnTo>
                <a:lnTo>
                  <a:pt x="1742" y="1442"/>
                </a:lnTo>
                <a:lnTo>
                  <a:pt x="1789" y="1442"/>
                </a:lnTo>
                <a:lnTo>
                  <a:pt x="1789" y="1491"/>
                </a:lnTo>
                <a:close/>
                <a:moveTo>
                  <a:pt x="1184" y="1491"/>
                </a:moveTo>
                <a:lnTo>
                  <a:pt x="1136" y="1491"/>
                </a:lnTo>
                <a:lnTo>
                  <a:pt x="1136" y="1442"/>
                </a:lnTo>
                <a:lnTo>
                  <a:pt x="1184" y="1442"/>
                </a:lnTo>
                <a:lnTo>
                  <a:pt x="1184" y="1491"/>
                </a:lnTo>
                <a:close/>
                <a:moveTo>
                  <a:pt x="1108" y="1491"/>
                </a:moveTo>
                <a:lnTo>
                  <a:pt x="1060" y="1491"/>
                </a:lnTo>
                <a:lnTo>
                  <a:pt x="1060" y="1442"/>
                </a:lnTo>
                <a:lnTo>
                  <a:pt x="1108" y="1442"/>
                </a:lnTo>
                <a:lnTo>
                  <a:pt x="1108" y="1491"/>
                </a:lnTo>
                <a:close/>
                <a:moveTo>
                  <a:pt x="1032" y="1491"/>
                </a:moveTo>
                <a:lnTo>
                  <a:pt x="985" y="1491"/>
                </a:lnTo>
                <a:lnTo>
                  <a:pt x="985" y="1442"/>
                </a:lnTo>
                <a:lnTo>
                  <a:pt x="1032" y="1442"/>
                </a:lnTo>
                <a:lnTo>
                  <a:pt x="1032" y="1491"/>
                </a:lnTo>
                <a:close/>
                <a:moveTo>
                  <a:pt x="956" y="1491"/>
                </a:moveTo>
                <a:lnTo>
                  <a:pt x="909" y="1491"/>
                </a:lnTo>
                <a:lnTo>
                  <a:pt x="909" y="1442"/>
                </a:lnTo>
                <a:lnTo>
                  <a:pt x="956" y="1442"/>
                </a:lnTo>
                <a:lnTo>
                  <a:pt x="956" y="1491"/>
                </a:lnTo>
                <a:close/>
                <a:moveTo>
                  <a:pt x="3003" y="1413"/>
                </a:moveTo>
                <a:lnTo>
                  <a:pt x="2954" y="1413"/>
                </a:lnTo>
                <a:lnTo>
                  <a:pt x="2954" y="1366"/>
                </a:lnTo>
                <a:lnTo>
                  <a:pt x="3003" y="1366"/>
                </a:lnTo>
                <a:lnTo>
                  <a:pt x="3003" y="1413"/>
                </a:lnTo>
                <a:close/>
                <a:moveTo>
                  <a:pt x="2928" y="1413"/>
                </a:moveTo>
                <a:lnTo>
                  <a:pt x="2878" y="1413"/>
                </a:lnTo>
                <a:lnTo>
                  <a:pt x="2878" y="1366"/>
                </a:lnTo>
                <a:lnTo>
                  <a:pt x="2928" y="1366"/>
                </a:lnTo>
                <a:lnTo>
                  <a:pt x="2928" y="1413"/>
                </a:lnTo>
                <a:close/>
                <a:moveTo>
                  <a:pt x="2852" y="1413"/>
                </a:moveTo>
                <a:lnTo>
                  <a:pt x="2802" y="1413"/>
                </a:lnTo>
                <a:lnTo>
                  <a:pt x="2802" y="1366"/>
                </a:lnTo>
                <a:lnTo>
                  <a:pt x="2852" y="1366"/>
                </a:lnTo>
                <a:lnTo>
                  <a:pt x="2852" y="1413"/>
                </a:lnTo>
                <a:close/>
                <a:moveTo>
                  <a:pt x="2092" y="1413"/>
                </a:moveTo>
                <a:lnTo>
                  <a:pt x="2045" y="1413"/>
                </a:lnTo>
                <a:lnTo>
                  <a:pt x="2045" y="1366"/>
                </a:lnTo>
                <a:lnTo>
                  <a:pt x="2092" y="1366"/>
                </a:lnTo>
                <a:lnTo>
                  <a:pt x="2092" y="1413"/>
                </a:lnTo>
                <a:close/>
                <a:moveTo>
                  <a:pt x="2016" y="1413"/>
                </a:moveTo>
                <a:lnTo>
                  <a:pt x="1969" y="1413"/>
                </a:lnTo>
                <a:lnTo>
                  <a:pt x="1969" y="1366"/>
                </a:lnTo>
                <a:lnTo>
                  <a:pt x="2016" y="1366"/>
                </a:lnTo>
                <a:lnTo>
                  <a:pt x="2016" y="1413"/>
                </a:lnTo>
                <a:close/>
                <a:moveTo>
                  <a:pt x="1941" y="1413"/>
                </a:moveTo>
                <a:lnTo>
                  <a:pt x="1893" y="1413"/>
                </a:lnTo>
                <a:lnTo>
                  <a:pt x="1893" y="1366"/>
                </a:lnTo>
                <a:lnTo>
                  <a:pt x="1941" y="1366"/>
                </a:lnTo>
                <a:lnTo>
                  <a:pt x="1941" y="1413"/>
                </a:lnTo>
                <a:close/>
                <a:moveTo>
                  <a:pt x="1865" y="1413"/>
                </a:moveTo>
                <a:lnTo>
                  <a:pt x="1818" y="1413"/>
                </a:lnTo>
                <a:lnTo>
                  <a:pt x="1818" y="1366"/>
                </a:lnTo>
                <a:lnTo>
                  <a:pt x="1865" y="1366"/>
                </a:lnTo>
                <a:lnTo>
                  <a:pt x="1865" y="1413"/>
                </a:lnTo>
                <a:close/>
                <a:moveTo>
                  <a:pt x="1789" y="1413"/>
                </a:moveTo>
                <a:lnTo>
                  <a:pt x="1742" y="1413"/>
                </a:lnTo>
                <a:lnTo>
                  <a:pt x="1742" y="1366"/>
                </a:lnTo>
                <a:lnTo>
                  <a:pt x="1789" y="1366"/>
                </a:lnTo>
                <a:lnTo>
                  <a:pt x="1789" y="1413"/>
                </a:lnTo>
                <a:close/>
                <a:moveTo>
                  <a:pt x="1259" y="1413"/>
                </a:moveTo>
                <a:lnTo>
                  <a:pt x="1212" y="1413"/>
                </a:lnTo>
                <a:lnTo>
                  <a:pt x="1212" y="1366"/>
                </a:lnTo>
                <a:lnTo>
                  <a:pt x="1259" y="1366"/>
                </a:lnTo>
                <a:lnTo>
                  <a:pt x="1259" y="1413"/>
                </a:lnTo>
                <a:close/>
                <a:moveTo>
                  <a:pt x="1184" y="1413"/>
                </a:moveTo>
                <a:lnTo>
                  <a:pt x="1136" y="1413"/>
                </a:lnTo>
                <a:lnTo>
                  <a:pt x="1136" y="1366"/>
                </a:lnTo>
                <a:lnTo>
                  <a:pt x="1184" y="1366"/>
                </a:lnTo>
                <a:lnTo>
                  <a:pt x="1184" y="1413"/>
                </a:lnTo>
                <a:close/>
                <a:moveTo>
                  <a:pt x="1108" y="1413"/>
                </a:moveTo>
                <a:lnTo>
                  <a:pt x="1060" y="1413"/>
                </a:lnTo>
                <a:lnTo>
                  <a:pt x="1060" y="1366"/>
                </a:lnTo>
                <a:lnTo>
                  <a:pt x="1108" y="1366"/>
                </a:lnTo>
                <a:lnTo>
                  <a:pt x="1108" y="1413"/>
                </a:lnTo>
                <a:close/>
                <a:moveTo>
                  <a:pt x="1032" y="1413"/>
                </a:moveTo>
                <a:lnTo>
                  <a:pt x="985" y="1413"/>
                </a:lnTo>
                <a:lnTo>
                  <a:pt x="985" y="1366"/>
                </a:lnTo>
                <a:lnTo>
                  <a:pt x="1032" y="1366"/>
                </a:lnTo>
                <a:lnTo>
                  <a:pt x="1032" y="1413"/>
                </a:lnTo>
                <a:close/>
                <a:moveTo>
                  <a:pt x="956" y="1413"/>
                </a:moveTo>
                <a:lnTo>
                  <a:pt x="909" y="1413"/>
                </a:lnTo>
                <a:lnTo>
                  <a:pt x="909" y="1366"/>
                </a:lnTo>
                <a:lnTo>
                  <a:pt x="956" y="1366"/>
                </a:lnTo>
                <a:lnTo>
                  <a:pt x="956" y="1413"/>
                </a:lnTo>
                <a:close/>
                <a:moveTo>
                  <a:pt x="3079" y="1338"/>
                </a:moveTo>
                <a:lnTo>
                  <a:pt x="3029" y="1338"/>
                </a:lnTo>
                <a:lnTo>
                  <a:pt x="3029" y="1290"/>
                </a:lnTo>
                <a:lnTo>
                  <a:pt x="3079" y="1290"/>
                </a:lnTo>
                <a:lnTo>
                  <a:pt x="3079" y="1338"/>
                </a:lnTo>
                <a:close/>
                <a:moveTo>
                  <a:pt x="3003" y="1338"/>
                </a:moveTo>
                <a:lnTo>
                  <a:pt x="2954" y="1338"/>
                </a:lnTo>
                <a:lnTo>
                  <a:pt x="2954" y="1290"/>
                </a:lnTo>
                <a:lnTo>
                  <a:pt x="3003" y="1290"/>
                </a:lnTo>
                <a:lnTo>
                  <a:pt x="3003" y="1338"/>
                </a:lnTo>
                <a:close/>
                <a:moveTo>
                  <a:pt x="2016" y="1338"/>
                </a:moveTo>
                <a:lnTo>
                  <a:pt x="1969" y="1338"/>
                </a:lnTo>
                <a:lnTo>
                  <a:pt x="1969" y="1290"/>
                </a:lnTo>
                <a:lnTo>
                  <a:pt x="2016" y="1290"/>
                </a:lnTo>
                <a:lnTo>
                  <a:pt x="2016" y="1338"/>
                </a:lnTo>
                <a:close/>
                <a:moveTo>
                  <a:pt x="1941" y="1338"/>
                </a:moveTo>
                <a:lnTo>
                  <a:pt x="1893" y="1338"/>
                </a:lnTo>
                <a:lnTo>
                  <a:pt x="1893" y="1290"/>
                </a:lnTo>
                <a:lnTo>
                  <a:pt x="1941" y="1290"/>
                </a:lnTo>
                <a:lnTo>
                  <a:pt x="1941" y="1338"/>
                </a:lnTo>
                <a:close/>
                <a:moveTo>
                  <a:pt x="1865" y="1338"/>
                </a:moveTo>
                <a:lnTo>
                  <a:pt x="1818" y="1338"/>
                </a:lnTo>
                <a:lnTo>
                  <a:pt x="1818" y="1290"/>
                </a:lnTo>
                <a:lnTo>
                  <a:pt x="1865" y="1290"/>
                </a:lnTo>
                <a:lnTo>
                  <a:pt x="1865" y="1338"/>
                </a:lnTo>
                <a:close/>
                <a:moveTo>
                  <a:pt x="1789" y="1338"/>
                </a:moveTo>
                <a:lnTo>
                  <a:pt x="1742" y="1338"/>
                </a:lnTo>
                <a:lnTo>
                  <a:pt x="1742" y="1290"/>
                </a:lnTo>
                <a:lnTo>
                  <a:pt x="1789" y="1290"/>
                </a:lnTo>
                <a:lnTo>
                  <a:pt x="1789" y="1338"/>
                </a:lnTo>
                <a:close/>
                <a:moveTo>
                  <a:pt x="1259" y="1338"/>
                </a:moveTo>
                <a:lnTo>
                  <a:pt x="1212" y="1338"/>
                </a:lnTo>
                <a:lnTo>
                  <a:pt x="1212" y="1290"/>
                </a:lnTo>
                <a:lnTo>
                  <a:pt x="1259" y="1290"/>
                </a:lnTo>
                <a:lnTo>
                  <a:pt x="1259" y="1338"/>
                </a:lnTo>
                <a:close/>
                <a:moveTo>
                  <a:pt x="1184" y="1338"/>
                </a:moveTo>
                <a:lnTo>
                  <a:pt x="1136" y="1338"/>
                </a:lnTo>
                <a:lnTo>
                  <a:pt x="1136" y="1290"/>
                </a:lnTo>
                <a:lnTo>
                  <a:pt x="1184" y="1290"/>
                </a:lnTo>
                <a:lnTo>
                  <a:pt x="1184" y="1338"/>
                </a:lnTo>
                <a:close/>
                <a:moveTo>
                  <a:pt x="1108" y="1338"/>
                </a:moveTo>
                <a:lnTo>
                  <a:pt x="1060" y="1338"/>
                </a:lnTo>
                <a:lnTo>
                  <a:pt x="1060" y="1290"/>
                </a:lnTo>
                <a:lnTo>
                  <a:pt x="1108" y="1290"/>
                </a:lnTo>
                <a:lnTo>
                  <a:pt x="1108" y="1338"/>
                </a:lnTo>
                <a:close/>
                <a:moveTo>
                  <a:pt x="1032" y="1338"/>
                </a:moveTo>
                <a:lnTo>
                  <a:pt x="985" y="1338"/>
                </a:lnTo>
                <a:lnTo>
                  <a:pt x="985" y="1290"/>
                </a:lnTo>
                <a:lnTo>
                  <a:pt x="1032" y="1290"/>
                </a:lnTo>
                <a:lnTo>
                  <a:pt x="1032" y="1338"/>
                </a:lnTo>
                <a:close/>
                <a:moveTo>
                  <a:pt x="956" y="1338"/>
                </a:moveTo>
                <a:lnTo>
                  <a:pt x="909" y="1338"/>
                </a:lnTo>
                <a:lnTo>
                  <a:pt x="909" y="1290"/>
                </a:lnTo>
                <a:lnTo>
                  <a:pt x="956" y="1290"/>
                </a:lnTo>
                <a:lnTo>
                  <a:pt x="956" y="1338"/>
                </a:lnTo>
                <a:close/>
                <a:moveTo>
                  <a:pt x="881" y="1338"/>
                </a:moveTo>
                <a:lnTo>
                  <a:pt x="833" y="1338"/>
                </a:lnTo>
                <a:lnTo>
                  <a:pt x="833" y="1290"/>
                </a:lnTo>
                <a:lnTo>
                  <a:pt x="881" y="1290"/>
                </a:lnTo>
                <a:lnTo>
                  <a:pt x="881" y="1338"/>
                </a:lnTo>
                <a:close/>
                <a:moveTo>
                  <a:pt x="3003" y="1262"/>
                </a:moveTo>
                <a:lnTo>
                  <a:pt x="2954" y="1262"/>
                </a:lnTo>
                <a:lnTo>
                  <a:pt x="2954" y="1215"/>
                </a:lnTo>
                <a:lnTo>
                  <a:pt x="3003" y="1215"/>
                </a:lnTo>
                <a:lnTo>
                  <a:pt x="3003" y="1262"/>
                </a:lnTo>
                <a:close/>
                <a:moveTo>
                  <a:pt x="2928" y="1262"/>
                </a:moveTo>
                <a:lnTo>
                  <a:pt x="2878" y="1262"/>
                </a:lnTo>
                <a:lnTo>
                  <a:pt x="2878" y="1215"/>
                </a:lnTo>
                <a:lnTo>
                  <a:pt x="2928" y="1215"/>
                </a:lnTo>
                <a:lnTo>
                  <a:pt x="2928" y="1262"/>
                </a:lnTo>
                <a:close/>
                <a:moveTo>
                  <a:pt x="2776" y="1262"/>
                </a:moveTo>
                <a:lnTo>
                  <a:pt x="2726" y="1262"/>
                </a:lnTo>
                <a:lnTo>
                  <a:pt x="2726" y="1215"/>
                </a:lnTo>
                <a:lnTo>
                  <a:pt x="2776" y="1215"/>
                </a:lnTo>
                <a:lnTo>
                  <a:pt x="2776" y="1262"/>
                </a:lnTo>
                <a:close/>
                <a:moveTo>
                  <a:pt x="2700" y="1262"/>
                </a:moveTo>
                <a:lnTo>
                  <a:pt x="2651" y="1262"/>
                </a:lnTo>
                <a:lnTo>
                  <a:pt x="2651" y="1215"/>
                </a:lnTo>
                <a:lnTo>
                  <a:pt x="2700" y="1215"/>
                </a:lnTo>
                <a:lnTo>
                  <a:pt x="2700" y="1262"/>
                </a:lnTo>
                <a:close/>
                <a:moveTo>
                  <a:pt x="2622" y="1262"/>
                </a:moveTo>
                <a:lnTo>
                  <a:pt x="2575" y="1262"/>
                </a:lnTo>
                <a:lnTo>
                  <a:pt x="2575" y="1215"/>
                </a:lnTo>
                <a:lnTo>
                  <a:pt x="2622" y="1215"/>
                </a:lnTo>
                <a:lnTo>
                  <a:pt x="2622" y="1262"/>
                </a:lnTo>
                <a:close/>
                <a:moveTo>
                  <a:pt x="2016" y="1262"/>
                </a:moveTo>
                <a:lnTo>
                  <a:pt x="1969" y="1262"/>
                </a:lnTo>
                <a:lnTo>
                  <a:pt x="1969" y="1215"/>
                </a:lnTo>
                <a:lnTo>
                  <a:pt x="2016" y="1215"/>
                </a:lnTo>
                <a:lnTo>
                  <a:pt x="2016" y="1262"/>
                </a:lnTo>
                <a:close/>
                <a:moveTo>
                  <a:pt x="1941" y="1262"/>
                </a:moveTo>
                <a:lnTo>
                  <a:pt x="1893" y="1262"/>
                </a:lnTo>
                <a:lnTo>
                  <a:pt x="1893" y="1215"/>
                </a:lnTo>
                <a:lnTo>
                  <a:pt x="1941" y="1215"/>
                </a:lnTo>
                <a:lnTo>
                  <a:pt x="1941" y="1262"/>
                </a:lnTo>
                <a:close/>
                <a:moveTo>
                  <a:pt x="1865" y="1262"/>
                </a:moveTo>
                <a:lnTo>
                  <a:pt x="1818" y="1262"/>
                </a:lnTo>
                <a:lnTo>
                  <a:pt x="1818" y="1215"/>
                </a:lnTo>
                <a:lnTo>
                  <a:pt x="1865" y="1215"/>
                </a:lnTo>
                <a:lnTo>
                  <a:pt x="1865" y="1262"/>
                </a:lnTo>
                <a:close/>
                <a:moveTo>
                  <a:pt x="1789" y="1262"/>
                </a:moveTo>
                <a:lnTo>
                  <a:pt x="1742" y="1262"/>
                </a:lnTo>
                <a:lnTo>
                  <a:pt x="1742" y="1215"/>
                </a:lnTo>
                <a:lnTo>
                  <a:pt x="1789" y="1215"/>
                </a:lnTo>
                <a:lnTo>
                  <a:pt x="1789" y="1262"/>
                </a:lnTo>
                <a:close/>
                <a:moveTo>
                  <a:pt x="1259" y="1262"/>
                </a:moveTo>
                <a:lnTo>
                  <a:pt x="1212" y="1262"/>
                </a:lnTo>
                <a:lnTo>
                  <a:pt x="1212" y="1215"/>
                </a:lnTo>
                <a:lnTo>
                  <a:pt x="1259" y="1215"/>
                </a:lnTo>
                <a:lnTo>
                  <a:pt x="1259" y="1262"/>
                </a:lnTo>
                <a:close/>
                <a:moveTo>
                  <a:pt x="1184" y="1262"/>
                </a:moveTo>
                <a:lnTo>
                  <a:pt x="1136" y="1262"/>
                </a:lnTo>
                <a:lnTo>
                  <a:pt x="1136" y="1215"/>
                </a:lnTo>
                <a:lnTo>
                  <a:pt x="1184" y="1215"/>
                </a:lnTo>
                <a:lnTo>
                  <a:pt x="1184" y="1262"/>
                </a:lnTo>
                <a:close/>
                <a:moveTo>
                  <a:pt x="1108" y="1262"/>
                </a:moveTo>
                <a:lnTo>
                  <a:pt x="1060" y="1262"/>
                </a:lnTo>
                <a:lnTo>
                  <a:pt x="1060" y="1215"/>
                </a:lnTo>
                <a:lnTo>
                  <a:pt x="1108" y="1215"/>
                </a:lnTo>
                <a:lnTo>
                  <a:pt x="1108" y="1262"/>
                </a:lnTo>
                <a:close/>
                <a:moveTo>
                  <a:pt x="1032" y="1262"/>
                </a:moveTo>
                <a:lnTo>
                  <a:pt x="985" y="1262"/>
                </a:lnTo>
                <a:lnTo>
                  <a:pt x="985" y="1215"/>
                </a:lnTo>
                <a:lnTo>
                  <a:pt x="1032" y="1215"/>
                </a:lnTo>
                <a:lnTo>
                  <a:pt x="1032" y="1262"/>
                </a:lnTo>
                <a:close/>
                <a:moveTo>
                  <a:pt x="956" y="1262"/>
                </a:moveTo>
                <a:lnTo>
                  <a:pt x="909" y="1262"/>
                </a:lnTo>
                <a:lnTo>
                  <a:pt x="909" y="1215"/>
                </a:lnTo>
                <a:lnTo>
                  <a:pt x="956" y="1215"/>
                </a:lnTo>
                <a:lnTo>
                  <a:pt x="956" y="1262"/>
                </a:lnTo>
                <a:close/>
                <a:moveTo>
                  <a:pt x="881" y="1262"/>
                </a:moveTo>
                <a:lnTo>
                  <a:pt x="833" y="1262"/>
                </a:lnTo>
                <a:lnTo>
                  <a:pt x="833" y="1215"/>
                </a:lnTo>
                <a:lnTo>
                  <a:pt x="881" y="1215"/>
                </a:lnTo>
                <a:lnTo>
                  <a:pt x="881" y="1262"/>
                </a:lnTo>
                <a:close/>
                <a:moveTo>
                  <a:pt x="2700" y="1186"/>
                </a:moveTo>
                <a:lnTo>
                  <a:pt x="2651" y="1186"/>
                </a:lnTo>
                <a:lnTo>
                  <a:pt x="2651" y="1139"/>
                </a:lnTo>
                <a:lnTo>
                  <a:pt x="2700" y="1139"/>
                </a:lnTo>
                <a:lnTo>
                  <a:pt x="2700" y="1186"/>
                </a:lnTo>
                <a:close/>
                <a:moveTo>
                  <a:pt x="2622" y="1186"/>
                </a:moveTo>
                <a:lnTo>
                  <a:pt x="2575" y="1186"/>
                </a:lnTo>
                <a:lnTo>
                  <a:pt x="2575" y="1139"/>
                </a:lnTo>
                <a:lnTo>
                  <a:pt x="2622" y="1139"/>
                </a:lnTo>
                <a:lnTo>
                  <a:pt x="2622" y="1186"/>
                </a:lnTo>
                <a:close/>
                <a:moveTo>
                  <a:pt x="2547" y="1186"/>
                </a:moveTo>
                <a:lnTo>
                  <a:pt x="2499" y="1186"/>
                </a:lnTo>
                <a:lnTo>
                  <a:pt x="2499" y="1139"/>
                </a:lnTo>
                <a:lnTo>
                  <a:pt x="2547" y="1139"/>
                </a:lnTo>
                <a:lnTo>
                  <a:pt x="2547" y="1186"/>
                </a:lnTo>
                <a:close/>
                <a:moveTo>
                  <a:pt x="2092" y="1186"/>
                </a:moveTo>
                <a:lnTo>
                  <a:pt x="2045" y="1186"/>
                </a:lnTo>
                <a:lnTo>
                  <a:pt x="2045" y="1139"/>
                </a:lnTo>
                <a:lnTo>
                  <a:pt x="2092" y="1139"/>
                </a:lnTo>
                <a:lnTo>
                  <a:pt x="2092" y="1186"/>
                </a:lnTo>
                <a:close/>
                <a:moveTo>
                  <a:pt x="2016" y="1186"/>
                </a:moveTo>
                <a:lnTo>
                  <a:pt x="1969" y="1186"/>
                </a:lnTo>
                <a:lnTo>
                  <a:pt x="1969" y="1139"/>
                </a:lnTo>
                <a:lnTo>
                  <a:pt x="2016" y="1139"/>
                </a:lnTo>
                <a:lnTo>
                  <a:pt x="2016" y="1186"/>
                </a:lnTo>
                <a:close/>
                <a:moveTo>
                  <a:pt x="1941" y="1186"/>
                </a:moveTo>
                <a:lnTo>
                  <a:pt x="1893" y="1186"/>
                </a:lnTo>
                <a:lnTo>
                  <a:pt x="1893" y="1139"/>
                </a:lnTo>
                <a:lnTo>
                  <a:pt x="1941" y="1139"/>
                </a:lnTo>
                <a:lnTo>
                  <a:pt x="1941" y="1186"/>
                </a:lnTo>
                <a:close/>
                <a:moveTo>
                  <a:pt x="1865" y="1186"/>
                </a:moveTo>
                <a:lnTo>
                  <a:pt x="1818" y="1186"/>
                </a:lnTo>
                <a:lnTo>
                  <a:pt x="1818" y="1139"/>
                </a:lnTo>
                <a:lnTo>
                  <a:pt x="1865" y="1139"/>
                </a:lnTo>
                <a:lnTo>
                  <a:pt x="1865" y="1186"/>
                </a:lnTo>
                <a:close/>
                <a:moveTo>
                  <a:pt x="1789" y="1186"/>
                </a:moveTo>
                <a:lnTo>
                  <a:pt x="1742" y="1186"/>
                </a:lnTo>
                <a:lnTo>
                  <a:pt x="1742" y="1139"/>
                </a:lnTo>
                <a:lnTo>
                  <a:pt x="1789" y="1139"/>
                </a:lnTo>
                <a:lnTo>
                  <a:pt x="1789" y="1186"/>
                </a:lnTo>
                <a:close/>
                <a:moveTo>
                  <a:pt x="1714" y="1186"/>
                </a:moveTo>
                <a:lnTo>
                  <a:pt x="1666" y="1186"/>
                </a:lnTo>
                <a:lnTo>
                  <a:pt x="1666" y="1139"/>
                </a:lnTo>
                <a:lnTo>
                  <a:pt x="1714" y="1139"/>
                </a:lnTo>
                <a:lnTo>
                  <a:pt x="1714" y="1186"/>
                </a:lnTo>
                <a:close/>
                <a:moveTo>
                  <a:pt x="1638" y="1186"/>
                </a:moveTo>
                <a:lnTo>
                  <a:pt x="1591" y="1186"/>
                </a:lnTo>
                <a:lnTo>
                  <a:pt x="1591" y="1139"/>
                </a:lnTo>
                <a:lnTo>
                  <a:pt x="1638" y="1139"/>
                </a:lnTo>
                <a:lnTo>
                  <a:pt x="1638" y="1186"/>
                </a:lnTo>
                <a:close/>
                <a:moveTo>
                  <a:pt x="1562" y="1186"/>
                </a:moveTo>
                <a:lnTo>
                  <a:pt x="1515" y="1186"/>
                </a:lnTo>
                <a:lnTo>
                  <a:pt x="1515" y="1139"/>
                </a:lnTo>
                <a:lnTo>
                  <a:pt x="1562" y="1139"/>
                </a:lnTo>
                <a:lnTo>
                  <a:pt x="1562" y="1186"/>
                </a:lnTo>
                <a:close/>
                <a:moveTo>
                  <a:pt x="1108" y="1186"/>
                </a:moveTo>
                <a:lnTo>
                  <a:pt x="1060" y="1186"/>
                </a:lnTo>
                <a:lnTo>
                  <a:pt x="1060" y="1139"/>
                </a:lnTo>
                <a:lnTo>
                  <a:pt x="1108" y="1139"/>
                </a:lnTo>
                <a:lnTo>
                  <a:pt x="1108" y="1186"/>
                </a:lnTo>
                <a:close/>
                <a:moveTo>
                  <a:pt x="1032" y="1186"/>
                </a:moveTo>
                <a:lnTo>
                  <a:pt x="985" y="1186"/>
                </a:lnTo>
                <a:lnTo>
                  <a:pt x="985" y="1139"/>
                </a:lnTo>
                <a:lnTo>
                  <a:pt x="1032" y="1139"/>
                </a:lnTo>
                <a:lnTo>
                  <a:pt x="1032" y="1186"/>
                </a:lnTo>
                <a:close/>
                <a:moveTo>
                  <a:pt x="956" y="1186"/>
                </a:moveTo>
                <a:lnTo>
                  <a:pt x="909" y="1186"/>
                </a:lnTo>
                <a:lnTo>
                  <a:pt x="909" y="1139"/>
                </a:lnTo>
                <a:lnTo>
                  <a:pt x="956" y="1139"/>
                </a:lnTo>
                <a:lnTo>
                  <a:pt x="956" y="1186"/>
                </a:lnTo>
                <a:close/>
                <a:moveTo>
                  <a:pt x="881" y="1186"/>
                </a:moveTo>
                <a:lnTo>
                  <a:pt x="833" y="1186"/>
                </a:lnTo>
                <a:lnTo>
                  <a:pt x="833" y="1139"/>
                </a:lnTo>
                <a:lnTo>
                  <a:pt x="881" y="1139"/>
                </a:lnTo>
                <a:lnTo>
                  <a:pt x="881" y="1186"/>
                </a:lnTo>
                <a:close/>
                <a:moveTo>
                  <a:pt x="2852" y="1110"/>
                </a:moveTo>
                <a:lnTo>
                  <a:pt x="2802" y="1110"/>
                </a:lnTo>
                <a:lnTo>
                  <a:pt x="2802" y="1063"/>
                </a:lnTo>
                <a:lnTo>
                  <a:pt x="2852" y="1063"/>
                </a:lnTo>
                <a:lnTo>
                  <a:pt x="2852" y="1110"/>
                </a:lnTo>
                <a:close/>
                <a:moveTo>
                  <a:pt x="2622" y="1110"/>
                </a:moveTo>
                <a:lnTo>
                  <a:pt x="2575" y="1110"/>
                </a:lnTo>
                <a:lnTo>
                  <a:pt x="2575" y="1063"/>
                </a:lnTo>
                <a:lnTo>
                  <a:pt x="2622" y="1063"/>
                </a:lnTo>
                <a:lnTo>
                  <a:pt x="2622" y="1110"/>
                </a:lnTo>
                <a:close/>
                <a:moveTo>
                  <a:pt x="2395" y="1110"/>
                </a:moveTo>
                <a:lnTo>
                  <a:pt x="2348" y="1110"/>
                </a:lnTo>
                <a:lnTo>
                  <a:pt x="2348" y="1063"/>
                </a:lnTo>
                <a:lnTo>
                  <a:pt x="2395" y="1063"/>
                </a:lnTo>
                <a:lnTo>
                  <a:pt x="2395" y="1110"/>
                </a:lnTo>
                <a:close/>
                <a:moveTo>
                  <a:pt x="2016" y="1110"/>
                </a:moveTo>
                <a:lnTo>
                  <a:pt x="1969" y="1110"/>
                </a:lnTo>
                <a:lnTo>
                  <a:pt x="1969" y="1063"/>
                </a:lnTo>
                <a:lnTo>
                  <a:pt x="2016" y="1063"/>
                </a:lnTo>
                <a:lnTo>
                  <a:pt x="2016" y="1110"/>
                </a:lnTo>
                <a:close/>
                <a:moveTo>
                  <a:pt x="1941" y="1110"/>
                </a:moveTo>
                <a:lnTo>
                  <a:pt x="1893" y="1110"/>
                </a:lnTo>
                <a:lnTo>
                  <a:pt x="1893" y="1063"/>
                </a:lnTo>
                <a:lnTo>
                  <a:pt x="1941" y="1063"/>
                </a:lnTo>
                <a:lnTo>
                  <a:pt x="1941" y="1110"/>
                </a:lnTo>
                <a:close/>
                <a:moveTo>
                  <a:pt x="1865" y="1110"/>
                </a:moveTo>
                <a:lnTo>
                  <a:pt x="1818" y="1110"/>
                </a:lnTo>
                <a:lnTo>
                  <a:pt x="1818" y="1063"/>
                </a:lnTo>
                <a:lnTo>
                  <a:pt x="1865" y="1063"/>
                </a:lnTo>
                <a:lnTo>
                  <a:pt x="1865" y="1110"/>
                </a:lnTo>
                <a:close/>
                <a:moveTo>
                  <a:pt x="1789" y="1110"/>
                </a:moveTo>
                <a:lnTo>
                  <a:pt x="1742" y="1110"/>
                </a:lnTo>
                <a:lnTo>
                  <a:pt x="1742" y="1063"/>
                </a:lnTo>
                <a:lnTo>
                  <a:pt x="1789" y="1063"/>
                </a:lnTo>
                <a:lnTo>
                  <a:pt x="1789" y="1110"/>
                </a:lnTo>
                <a:close/>
                <a:moveTo>
                  <a:pt x="1714" y="1110"/>
                </a:moveTo>
                <a:lnTo>
                  <a:pt x="1666" y="1110"/>
                </a:lnTo>
                <a:lnTo>
                  <a:pt x="1666" y="1063"/>
                </a:lnTo>
                <a:lnTo>
                  <a:pt x="1714" y="1063"/>
                </a:lnTo>
                <a:lnTo>
                  <a:pt x="1714" y="1110"/>
                </a:lnTo>
                <a:close/>
                <a:moveTo>
                  <a:pt x="1638" y="1110"/>
                </a:moveTo>
                <a:lnTo>
                  <a:pt x="1591" y="1110"/>
                </a:lnTo>
                <a:lnTo>
                  <a:pt x="1591" y="1063"/>
                </a:lnTo>
                <a:lnTo>
                  <a:pt x="1638" y="1063"/>
                </a:lnTo>
                <a:lnTo>
                  <a:pt x="1638" y="1110"/>
                </a:lnTo>
                <a:close/>
                <a:moveTo>
                  <a:pt x="1562" y="1110"/>
                </a:moveTo>
                <a:lnTo>
                  <a:pt x="1515" y="1110"/>
                </a:lnTo>
                <a:lnTo>
                  <a:pt x="1515" y="1063"/>
                </a:lnTo>
                <a:lnTo>
                  <a:pt x="1562" y="1063"/>
                </a:lnTo>
                <a:lnTo>
                  <a:pt x="1562" y="1110"/>
                </a:lnTo>
                <a:close/>
                <a:moveTo>
                  <a:pt x="1486" y="1110"/>
                </a:moveTo>
                <a:lnTo>
                  <a:pt x="1439" y="1110"/>
                </a:lnTo>
                <a:lnTo>
                  <a:pt x="1439" y="1063"/>
                </a:lnTo>
                <a:lnTo>
                  <a:pt x="1486" y="1063"/>
                </a:lnTo>
                <a:lnTo>
                  <a:pt x="1486" y="1110"/>
                </a:lnTo>
                <a:close/>
                <a:moveTo>
                  <a:pt x="1032" y="1110"/>
                </a:moveTo>
                <a:lnTo>
                  <a:pt x="985" y="1110"/>
                </a:lnTo>
                <a:lnTo>
                  <a:pt x="985" y="1063"/>
                </a:lnTo>
                <a:lnTo>
                  <a:pt x="1032" y="1063"/>
                </a:lnTo>
                <a:lnTo>
                  <a:pt x="1032" y="1110"/>
                </a:lnTo>
                <a:close/>
                <a:moveTo>
                  <a:pt x="956" y="1110"/>
                </a:moveTo>
                <a:lnTo>
                  <a:pt x="909" y="1110"/>
                </a:lnTo>
                <a:lnTo>
                  <a:pt x="909" y="1063"/>
                </a:lnTo>
                <a:lnTo>
                  <a:pt x="956" y="1063"/>
                </a:lnTo>
                <a:lnTo>
                  <a:pt x="956" y="1110"/>
                </a:lnTo>
                <a:close/>
                <a:moveTo>
                  <a:pt x="881" y="1110"/>
                </a:moveTo>
                <a:lnTo>
                  <a:pt x="833" y="1110"/>
                </a:lnTo>
                <a:lnTo>
                  <a:pt x="833" y="1063"/>
                </a:lnTo>
                <a:lnTo>
                  <a:pt x="881" y="1063"/>
                </a:lnTo>
                <a:lnTo>
                  <a:pt x="881" y="1110"/>
                </a:lnTo>
                <a:close/>
                <a:moveTo>
                  <a:pt x="805" y="1110"/>
                </a:moveTo>
                <a:lnTo>
                  <a:pt x="758" y="1110"/>
                </a:lnTo>
                <a:lnTo>
                  <a:pt x="758" y="1063"/>
                </a:lnTo>
                <a:lnTo>
                  <a:pt x="805" y="1063"/>
                </a:lnTo>
                <a:lnTo>
                  <a:pt x="805" y="1110"/>
                </a:lnTo>
                <a:close/>
                <a:moveTo>
                  <a:pt x="2622" y="1035"/>
                </a:moveTo>
                <a:lnTo>
                  <a:pt x="2575" y="1035"/>
                </a:lnTo>
                <a:lnTo>
                  <a:pt x="2575" y="987"/>
                </a:lnTo>
                <a:lnTo>
                  <a:pt x="2622" y="987"/>
                </a:lnTo>
                <a:lnTo>
                  <a:pt x="2622" y="1035"/>
                </a:lnTo>
                <a:close/>
                <a:moveTo>
                  <a:pt x="2547" y="1035"/>
                </a:moveTo>
                <a:lnTo>
                  <a:pt x="2499" y="1035"/>
                </a:lnTo>
                <a:lnTo>
                  <a:pt x="2499" y="987"/>
                </a:lnTo>
                <a:lnTo>
                  <a:pt x="2547" y="987"/>
                </a:lnTo>
                <a:lnTo>
                  <a:pt x="2547" y="1035"/>
                </a:lnTo>
                <a:close/>
                <a:moveTo>
                  <a:pt x="2471" y="1035"/>
                </a:moveTo>
                <a:lnTo>
                  <a:pt x="2424" y="1035"/>
                </a:lnTo>
                <a:lnTo>
                  <a:pt x="2424" y="987"/>
                </a:lnTo>
                <a:lnTo>
                  <a:pt x="2471" y="987"/>
                </a:lnTo>
                <a:lnTo>
                  <a:pt x="2471" y="1035"/>
                </a:lnTo>
                <a:close/>
                <a:moveTo>
                  <a:pt x="2395" y="1035"/>
                </a:moveTo>
                <a:lnTo>
                  <a:pt x="2348" y="1035"/>
                </a:lnTo>
                <a:lnTo>
                  <a:pt x="2348" y="987"/>
                </a:lnTo>
                <a:lnTo>
                  <a:pt x="2395" y="987"/>
                </a:lnTo>
                <a:lnTo>
                  <a:pt x="2395" y="1035"/>
                </a:lnTo>
                <a:close/>
                <a:moveTo>
                  <a:pt x="2319" y="1035"/>
                </a:moveTo>
                <a:lnTo>
                  <a:pt x="2272" y="1035"/>
                </a:lnTo>
                <a:lnTo>
                  <a:pt x="2272" y="987"/>
                </a:lnTo>
                <a:lnTo>
                  <a:pt x="2319" y="987"/>
                </a:lnTo>
                <a:lnTo>
                  <a:pt x="2319" y="1035"/>
                </a:lnTo>
                <a:close/>
                <a:moveTo>
                  <a:pt x="2168" y="1035"/>
                </a:moveTo>
                <a:lnTo>
                  <a:pt x="2121" y="1035"/>
                </a:lnTo>
                <a:lnTo>
                  <a:pt x="2121" y="987"/>
                </a:lnTo>
                <a:lnTo>
                  <a:pt x="2168" y="987"/>
                </a:lnTo>
                <a:lnTo>
                  <a:pt x="2168" y="1035"/>
                </a:lnTo>
                <a:close/>
                <a:moveTo>
                  <a:pt x="2092" y="1035"/>
                </a:moveTo>
                <a:lnTo>
                  <a:pt x="2045" y="1035"/>
                </a:lnTo>
                <a:lnTo>
                  <a:pt x="2045" y="987"/>
                </a:lnTo>
                <a:lnTo>
                  <a:pt x="2092" y="987"/>
                </a:lnTo>
                <a:lnTo>
                  <a:pt x="2092" y="1035"/>
                </a:lnTo>
                <a:close/>
                <a:moveTo>
                  <a:pt x="2016" y="1035"/>
                </a:moveTo>
                <a:lnTo>
                  <a:pt x="1969" y="1035"/>
                </a:lnTo>
                <a:lnTo>
                  <a:pt x="1969" y="987"/>
                </a:lnTo>
                <a:lnTo>
                  <a:pt x="2016" y="987"/>
                </a:lnTo>
                <a:lnTo>
                  <a:pt x="2016" y="1035"/>
                </a:lnTo>
                <a:close/>
                <a:moveTo>
                  <a:pt x="1941" y="1035"/>
                </a:moveTo>
                <a:lnTo>
                  <a:pt x="1893" y="1035"/>
                </a:lnTo>
                <a:lnTo>
                  <a:pt x="1893" y="987"/>
                </a:lnTo>
                <a:lnTo>
                  <a:pt x="1941" y="987"/>
                </a:lnTo>
                <a:lnTo>
                  <a:pt x="1941" y="1035"/>
                </a:lnTo>
                <a:close/>
                <a:moveTo>
                  <a:pt x="1865" y="1035"/>
                </a:moveTo>
                <a:lnTo>
                  <a:pt x="1818" y="1035"/>
                </a:lnTo>
                <a:lnTo>
                  <a:pt x="1818" y="987"/>
                </a:lnTo>
                <a:lnTo>
                  <a:pt x="1865" y="987"/>
                </a:lnTo>
                <a:lnTo>
                  <a:pt x="1865" y="1035"/>
                </a:lnTo>
                <a:close/>
                <a:moveTo>
                  <a:pt x="1789" y="1035"/>
                </a:moveTo>
                <a:lnTo>
                  <a:pt x="1742" y="1035"/>
                </a:lnTo>
                <a:lnTo>
                  <a:pt x="1742" y="987"/>
                </a:lnTo>
                <a:lnTo>
                  <a:pt x="1789" y="987"/>
                </a:lnTo>
                <a:lnTo>
                  <a:pt x="1789" y="1035"/>
                </a:lnTo>
                <a:close/>
                <a:moveTo>
                  <a:pt x="1714" y="1035"/>
                </a:moveTo>
                <a:lnTo>
                  <a:pt x="1666" y="1035"/>
                </a:lnTo>
                <a:lnTo>
                  <a:pt x="1666" y="987"/>
                </a:lnTo>
                <a:lnTo>
                  <a:pt x="1714" y="987"/>
                </a:lnTo>
                <a:lnTo>
                  <a:pt x="1714" y="1035"/>
                </a:lnTo>
                <a:close/>
                <a:moveTo>
                  <a:pt x="1638" y="1035"/>
                </a:moveTo>
                <a:lnTo>
                  <a:pt x="1591" y="1035"/>
                </a:lnTo>
                <a:lnTo>
                  <a:pt x="1591" y="987"/>
                </a:lnTo>
                <a:lnTo>
                  <a:pt x="1638" y="987"/>
                </a:lnTo>
                <a:lnTo>
                  <a:pt x="1638" y="1035"/>
                </a:lnTo>
                <a:close/>
                <a:moveTo>
                  <a:pt x="1562" y="1035"/>
                </a:moveTo>
                <a:lnTo>
                  <a:pt x="1515" y="1035"/>
                </a:lnTo>
                <a:lnTo>
                  <a:pt x="1515" y="987"/>
                </a:lnTo>
                <a:lnTo>
                  <a:pt x="1562" y="987"/>
                </a:lnTo>
                <a:lnTo>
                  <a:pt x="1562" y="1035"/>
                </a:lnTo>
                <a:close/>
                <a:moveTo>
                  <a:pt x="1486" y="1035"/>
                </a:moveTo>
                <a:lnTo>
                  <a:pt x="1439" y="1035"/>
                </a:lnTo>
                <a:lnTo>
                  <a:pt x="1439" y="987"/>
                </a:lnTo>
                <a:lnTo>
                  <a:pt x="1486" y="987"/>
                </a:lnTo>
                <a:lnTo>
                  <a:pt x="1486" y="1035"/>
                </a:lnTo>
                <a:close/>
                <a:moveTo>
                  <a:pt x="805" y="1035"/>
                </a:moveTo>
                <a:lnTo>
                  <a:pt x="758" y="1035"/>
                </a:lnTo>
                <a:lnTo>
                  <a:pt x="758" y="987"/>
                </a:lnTo>
                <a:lnTo>
                  <a:pt x="805" y="987"/>
                </a:lnTo>
                <a:lnTo>
                  <a:pt x="805" y="1035"/>
                </a:lnTo>
                <a:close/>
                <a:moveTo>
                  <a:pt x="729" y="1035"/>
                </a:moveTo>
                <a:lnTo>
                  <a:pt x="682" y="1035"/>
                </a:lnTo>
                <a:lnTo>
                  <a:pt x="682" y="987"/>
                </a:lnTo>
                <a:lnTo>
                  <a:pt x="729" y="987"/>
                </a:lnTo>
                <a:lnTo>
                  <a:pt x="729" y="1035"/>
                </a:lnTo>
                <a:close/>
                <a:moveTo>
                  <a:pt x="653" y="1035"/>
                </a:moveTo>
                <a:lnTo>
                  <a:pt x="606" y="1035"/>
                </a:lnTo>
                <a:lnTo>
                  <a:pt x="606" y="987"/>
                </a:lnTo>
                <a:lnTo>
                  <a:pt x="653" y="987"/>
                </a:lnTo>
                <a:lnTo>
                  <a:pt x="653" y="1035"/>
                </a:lnTo>
                <a:close/>
                <a:moveTo>
                  <a:pt x="2776" y="959"/>
                </a:moveTo>
                <a:lnTo>
                  <a:pt x="2726" y="959"/>
                </a:lnTo>
                <a:lnTo>
                  <a:pt x="2726" y="912"/>
                </a:lnTo>
                <a:lnTo>
                  <a:pt x="2776" y="912"/>
                </a:lnTo>
                <a:lnTo>
                  <a:pt x="2776" y="959"/>
                </a:lnTo>
                <a:close/>
                <a:moveTo>
                  <a:pt x="2700" y="959"/>
                </a:moveTo>
                <a:lnTo>
                  <a:pt x="2651" y="959"/>
                </a:lnTo>
                <a:lnTo>
                  <a:pt x="2651" y="912"/>
                </a:lnTo>
                <a:lnTo>
                  <a:pt x="2700" y="912"/>
                </a:lnTo>
                <a:lnTo>
                  <a:pt x="2700" y="959"/>
                </a:lnTo>
                <a:close/>
                <a:moveTo>
                  <a:pt x="2622" y="959"/>
                </a:moveTo>
                <a:lnTo>
                  <a:pt x="2575" y="959"/>
                </a:lnTo>
                <a:lnTo>
                  <a:pt x="2575" y="912"/>
                </a:lnTo>
                <a:lnTo>
                  <a:pt x="2622" y="912"/>
                </a:lnTo>
                <a:lnTo>
                  <a:pt x="2622" y="959"/>
                </a:lnTo>
                <a:close/>
                <a:moveTo>
                  <a:pt x="2547" y="959"/>
                </a:moveTo>
                <a:lnTo>
                  <a:pt x="2499" y="959"/>
                </a:lnTo>
                <a:lnTo>
                  <a:pt x="2499" y="912"/>
                </a:lnTo>
                <a:lnTo>
                  <a:pt x="2547" y="912"/>
                </a:lnTo>
                <a:lnTo>
                  <a:pt x="2547" y="959"/>
                </a:lnTo>
                <a:close/>
                <a:moveTo>
                  <a:pt x="2471" y="959"/>
                </a:moveTo>
                <a:lnTo>
                  <a:pt x="2424" y="959"/>
                </a:lnTo>
                <a:lnTo>
                  <a:pt x="2424" y="912"/>
                </a:lnTo>
                <a:lnTo>
                  <a:pt x="2471" y="912"/>
                </a:lnTo>
                <a:lnTo>
                  <a:pt x="2471" y="959"/>
                </a:lnTo>
                <a:close/>
                <a:moveTo>
                  <a:pt x="2395" y="959"/>
                </a:moveTo>
                <a:lnTo>
                  <a:pt x="2348" y="959"/>
                </a:lnTo>
                <a:lnTo>
                  <a:pt x="2348" y="912"/>
                </a:lnTo>
                <a:lnTo>
                  <a:pt x="2395" y="912"/>
                </a:lnTo>
                <a:lnTo>
                  <a:pt x="2395" y="959"/>
                </a:lnTo>
                <a:close/>
                <a:moveTo>
                  <a:pt x="2319" y="959"/>
                </a:moveTo>
                <a:lnTo>
                  <a:pt x="2272" y="959"/>
                </a:lnTo>
                <a:lnTo>
                  <a:pt x="2272" y="912"/>
                </a:lnTo>
                <a:lnTo>
                  <a:pt x="2319" y="912"/>
                </a:lnTo>
                <a:lnTo>
                  <a:pt x="2319" y="959"/>
                </a:lnTo>
                <a:close/>
                <a:moveTo>
                  <a:pt x="2168" y="959"/>
                </a:moveTo>
                <a:lnTo>
                  <a:pt x="2121" y="959"/>
                </a:lnTo>
                <a:lnTo>
                  <a:pt x="2121" y="912"/>
                </a:lnTo>
                <a:lnTo>
                  <a:pt x="2168" y="912"/>
                </a:lnTo>
                <a:lnTo>
                  <a:pt x="2168" y="959"/>
                </a:lnTo>
                <a:close/>
                <a:moveTo>
                  <a:pt x="2092" y="959"/>
                </a:moveTo>
                <a:lnTo>
                  <a:pt x="2045" y="959"/>
                </a:lnTo>
                <a:lnTo>
                  <a:pt x="2045" y="912"/>
                </a:lnTo>
                <a:lnTo>
                  <a:pt x="2092" y="912"/>
                </a:lnTo>
                <a:lnTo>
                  <a:pt x="2092" y="959"/>
                </a:lnTo>
                <a:close/>
                <a:moveTo>
                  <a:pt x="2016" y="959"/>
                </a:moveTo>
                <a:lnTo>
                  <a:pt x="1969" y="959"/>
                </a:lnTo>
                <a:lnTo>
                  <a:pt x="1969" y="912"/>
                </a:lnTo>
                <a:lnTo>
                  <a:pt x="2016" y="912"/>
                </a:lnTo>
                <a:lnTo>
                  <a:pt x="2016" y="959"/>
                </a:lnTo>
                <a:close/>
                <a:moveTo>
                  <a:pt x="1941" y="959"/>
                </a:moveTo>
                <a:lnTo>
                  <a:pt x="1893" y="959"/>
                </a:lnTo>
                <a:lnTo>
                  <a:pt x="1893" y="912"/>
                </a:lnTo>
                <a:lnTo>
                  <a:pt x="1941" y="912"/>
                </a:lnTo>
                <a:lnTo>
                  <a:pt x="1941" y="959"/>
                </a:lnTo>
                <a:close/>
                <a:moveTo>
                  <a:pt x="1865" y="959"/>
                </a:moveTo>
                <a:lnTo>
                  <a:pt x="1818" y="959"/>
                </a:lnTo>
                <a:lnTo>
                  <a:pt x="1818" y="912"/>
                </a:lnTo>
                <a:lnTo>
                  <a:pt x="1865" y="912"/>
                </a:lnTo>
                <a:lnTo>
                  <a:pt x="1865" y="959"/>
                </a:lnTo>
                <a:close/>
                <a:moveTo>
                  <a:pt x="1789" y="959"/>
                </a:moveTo>
                <a:lnTo>
                  <a:pt x="1742" y="959"/>
                </a:lnTo>
                <a:lnTo>
                  <a:pt x="1742" y="912"/>
                </a:lnTo>
                <a:lnTo>
                  <a:pt x="1789" y="912"/>
                </a:lnTo>
                <a:lnTo>
                  <a:pt x="1789" y="959"/>
                </a:lnTo>
                <a:close/>
                <a:moveTo>
                  <a:pt x="1714" y="959"/>
                </a:moveTo>
                <a:lnTo>
                  <a:pt x="1666" y="959"/>
                </a:lnTo>
                <a:lnTo>
                  <a:pt x="1666" y="912"/>
                </a:lnTo>
                <a:lnTo>
                  <a:pt x="1714" y="912"/>
                </a:lnTo>
                <a:lnTo>
                  <a:pt x="1714" y="959"/>
                </a:lnTo>
                <a:close/>
                <a:moveTo>
                  <a:pt x="1638" y="959"/>
                </a:moveTo>
                <a:lnTo>
                  <a:pt x="1591" y="959"/>
                </a:lnTo>
                <a:lnTo>
                  <a:pt x="1591" y="912"/>
                </a:lnTo>
                <a:lnTo>
                  <a:pt x="1638" y="912"/>
                </a:lnTo>
                <a:lnTo>
                  <a:pt x="1638" y="959"/>
                </a:lnTo>
                <a:close/>
                <a:moveTo>
                  <a:pt x="1562" y="959"/>
                </a:moveTo>
                <a:lnTo>
                  <a:pt x="1515" y="959"/>
                </a:lnTo>
                <a:lnTo>
                  <a:pt x="1515" y="912"/>
                </a:lnTo>
                <a:lnTo>
                  <a:pt x="1562" y="912"/>
                </a:lnTo>
                <a:lnTo>
                  <a:pt x="1562" y="959"/>
                </a:lnTo>
                <a:close/>
                <a:moveTo>
                  <a:pt x="1486" y="959"/>
                </a:moveTo>
                <a:lnTo>
                  <a:pt x="1439" y="959"/>
                </a:lnTo>
                <a:lnTo>
                  <a:pt x="1439" y="912"/>
                </a:lnTo>
                <a:lnTo>
                  <a:pt x="1486" y="912"/>
                </a:lnTo>
                <a:lnTo>
                  <a:pt x="1486" y="959"/>
                </a:lnTo>
                <a:close/>
                <a:moveTo>
                  <a:pt x="881" y="959"/>
                </a:moveTo>
                <a:lnTo>
                  <a:pt x="833" y="959"/>
                </a:lnTo>
                <a:lnTo>
                  <a:pt x="833" y="912"/>
                </a:lnTo>
                <a:lnTo>
                  <a:pt x="881" y="912"/>
                </a:lnTo>
                <a:lnTo>
                  <a:pt x="881" y="959"/>
                </a:lnTo>
                <a:close/>
                <a:moveTo>
                  <a:pt x="653" y="959"/>
                </a:moveTo>
                <a:lnTo>
                  <a:pt x="606" y="959"/>
                </a:lnTo>
                <a:lnTo>
                  <a:pt x="606" y="912"/>
                </a:lnTo>
                <a:lnTo>
                  <a:pt x="653" y="912"/>
                </a:lnTo>
                <a:lnTo>
                  <a:pt x="653" y="959"/>
                </a:lnTo>
                <a:close/>
                <a:moveTo>
                  <a:pt x="578" y="959"/>
                </a:moveTo>
                <a:lnTo>
                  <a:pt x="530" y="959"/>
                </a:lnTo>
                <a:lnTo>
                  <a:pt x="530" y="912"/>
                </a:lnTo>
                <a:lnTo>
                  <a:pt x="578" y="912"/>
                </a:lnTo>
                <a:lnTo>
                  <a:pt x="578" y="959"/>
                </a:lnTo>
                <a:close/>
                <a:moveTo>
                  <a:pt x="2928" y="883"/>
                </a:moveTo>
                <a:lnTo>
                  <a:pt x="2878" y="883"/>
                </a:lnTo>
                <a:lnTo>
                  <a:pt x="2878" y="836"/>
                </a:lnTo>
                <a:lnTo>
                  <a:pt x="2928" y="836"/>
                </a:lnTo>
                <a:lnTo>
                  <a:pt x="2928" y="883"/>
                </a:lnTo>
                <a:close/>
                <a:moveTo>
                  <a:pt x="2776" y="883"/>
                </a:moveTo>
                <a:lnTo>
                  <a:pt x="2726" y="883"/>
                </a:lnTo>
                <a:lnTo>
                  <a:pt x="2726" y="836"/>
                </a:lnTo>
                <a:lnTo>
                  <a:pt x="2776" y="836"/>
                </a:lnTo>
                <a:lnTo>
                  <a:pt x="2776" y="883"/>
                </a:lnTo>
                <a:close/>
                <a:moveTo>
                  <a:pt x="2700" y="883"/>
                </a:moveTo>
                <a:lnTo>
                  <a:pt x="2651" y="883"/>
                </a:lnTo>
                <a:lnTo>
                  <a:pt x="2651" y="836"/>
                </a:lnTo>
                <a:lnTo>
                  <a:pt x="2700" y="836"/>
                </a:lnTo>
                <a:lnTo>
                  <a:pt x="2700" y="883"/>
                </a:lnTo>
                <a:close/>
                <a:moveTo>
                  <a:pt x="2622" y="883"/>
                </a:moveTo>
                <a:lnTo>
                  <a:pt x="2575" y="883"/>
                </a:lnTo>
                <a:lnTo>
                  <a:pt x="2575" y="836"/>
                </a:lnTo>
                <a:lnTo>
                  <a:pt x="2622" y="836"/>
                </a:lnTo>
                <a:lnTo>
                  <a:pt x="2622" y="883"/>
                </a:lnTo>
                <a:close/>
                <a:moveTo>
                  <a:pt x="2547" y="883"/>
                </a:moveTo>
                <a:lnTo>
                  <a:pt x="2499" y="883"/>
                </a:lnTo>
                <a:lnTo>
                  <a:pt x="2499" y="836"/>
                </a:lnTo>
                <a:lnTo>
                  <a:pt x="2547" y="836"/>
                </a:lnTo>
                <a:lnTo>
                  <a:pt x="2547" y="883"/>
                </a:lnTo>
                <a:close/>
                <a:moveTo>
                  <a:pt x="2471" y="883"/>
                </a:moveTo>
                <a:lnTo>
                  <a:pt x="2424" y="883"/>
                </a:lnTo>
                <a:lnTo>
                  <a:pt x="2424" y="836"/>
                </a:lnTo>
                <a:lnTo>
                  <a:pt x="2471" y="836"/>
                </a:lnTo>
                <a:lnTo>
                  <a:pt x="2471" y="883"/>
                </a:lnTo>
                <a:close/>
                <a:moveTo>
                  <a:pt x="2395" y="883"/>
                </a:moveTo>
                <a:lnTo>
                  <a:pt x="2348" y="883"/>
                </a:lnTo>
                <a:lnTo>
                  <a:pt x="2348" y="836"/>
                </a:lnTo>
                <a:lnTo>
                  <a:pt x="2395" y="836"/>
                </a:lnTo>
                <a:lnTo>
                  <a:pt x="2395" y="883"/>
                </a:lnTo>
                <a:close/>
                <a:moveTo>
                  <a:pt x="2319" y="883"/>
                </a:moveTo>
                <a:lnTo>
                  <a:pt x="2272" y="883"/>
                </a:lnTo>
                <a:lnTo>
                  <a:pt x="2272" y="836"/>
                </a:lnTo>
                <a:lnTo>
                  <a:pt x="2319" y="836"/>
                </a:lnTo>
                <a:lnTo>
                  <a:pt x="2319" y="883"/>
                </a:lnTo>
                <a:close/>
                <a:moveTo>
                  <a:pt x="2244" y="883"/>
                </a:moveTo>
                <a:lnTo>
                  <a:pt x="2196" y="883"/>
                </a:lnTo>
                <a:lnTo>
                  <a:pt x="2196" y="836"/>
                </a:lnTo>
                <a:lnTo>
                  <a:pt x="2244" y="836"/>
                </a:lnTo>
                <a:lnTo>
                  <a:pt x="2244" y="883"/>
                </a:lnTo>
                <a:close/>
                <a:moveTo>
                  <a:pt x="2168" y="883"/>
                </a:moveTo>
                <a:lnTo>
                  <a:pt x="2121" y="883"/>
                </a:lnTo>
                <a:lnTo>
                  <a:pt x="2121" y="836"/>
                </a:lnTo>
                <a:lnTo>
                  <a:pt x="2168" y="836"/>
                </a:lnTo>
                <a:lnTo>
                  <a:pt x="2168" y="883"/>
                </a:lnTo>
                <a:close/>
                <a:moveTo>
                  <a:pt x="2092" y="883"/>
                </a:moveTo>
                <a:lnTo>
                  <a:pt x="2045" y="883"/>
                </a:lnTo>
                <a:lnTo>
                  <a:pt x="2045" y="836"/>
                </a:lnTo>
                <a:lnTo>
                  <a:pt x="2092" y="836"/>
                </a:lnTo>
                <a:lnTo>
                  <a:pt x="2092" y="883"/>
                </a:lnTo>
                <a:close/>
                <a:moveTo>
                  <a:pt x="2016" y="883"/>
                </a:moveTo>
                <a:lnTo>
                  <a:pt x="1969" y="883"/>
                </a:lnTo>
                <a:lnTo>
                  <a:pt x="1969" y="836"/>
                </a:lnTo>
                <a:lnTo>
                  <a:pt x="2016" y="836"/>
                </a:lnTo>
                <a:lnTo>
                  <a:pt x="2016" y="883"/>
                </a:lnTo>
                <a:close/>
                <a:moveTo>
                  <a:pt x="1865" y="883"/>
                </a:moveTo>
                <a:lnTo>
                  <a:pt x="1818" y="883"/>
                </a:lnTo>
                <a:lnTo>
                  <a:pt x="1818" y="836"/>
                </a:lnTo>
                <a:lnTo>
                  <a:pt x="1865" y="836"/>
                </a:lnTo>
                <a:lnTo>
                  <a:pt x="1865" y="883"/>
                </a:lnTo>
                <a:close/>
                <a:moveTo>
                  <a:pt x="1789" y="883"/>
                </a:moveTo>
                <a:lnTo>
                  <a:pt x="1742" y="883"/>
                </a:lnTo>
                <a:lnTo>
                  <a:pt x="1742" y="836"/>
                </a:lnTo>
                <a:lnTo>
                  <a:pt x="1789" y="836"/>
                </a:lnTo>
                <a:lnTo>
                  <a:pt x="1789" y="883"/>
                </a:lnTo>
                <a:close/>
                <a:moveTo>
                  <a:pt x="1714" y="883"/>
                </a:moveTo>
                <a:lnTo>
                  <a:pt x="1666" y="883"/>
                </a:lnTo>
                <a:lnTo>
                  <a:pt x="1666" y="836"/>
                </a:lnTo>
                <a:lnTo>
                  <a:pt x="1714" y="836"/>
                </a:lnTo>
                <a:lnTo>
                  <a:pt x="1714" y="883"/>
                </a:lnTo>
                <a:close/>
                <a:moveTo>
                  <a:pt x="1638" y="883"/>
                </a:moveTo>
                <a:lnTo>
                  <a:pt x="1591" y="883"/>
                </a:lnTo>
                <a:lnTo>
                  <a:pt x="1591" y="836"/>
                </a:lnTo>
                <a:lnTo>
                  <a:pt x="1638" y="836"/>
                </a:lnTo>
                <a:lnTo>
                  <a:pt x="1638" y="883"/>
                </a:lnTo>
                <a:close/>
                <a:moveTo>
                  <a:pt x="1562" y="883"/>
                </a:moveTo>
                <a:lnTo>
                  <a:pt x="1515" y="883"/>
                </a:lnTo>
                <a:lnTo>
                  <a:pt x="1515" y="836"/>
                </a:lnTo>
                <a:lnTo>
                  <a:pt x="1562" y="836"/>
                </a:lnTo>
                <a:lnTo>
                  <a:pt x="1562" y="883"/>
                </a:lnTo>
                <a:close/>
                <a:moveTo>
                  <a:pt x="805" y="883"/>
                </a:moveTo>
                <a:lnTo>
                  <a:pt x="758" y="883"/>
                </a:lnTo>
                <a:lnTo>
                  <a:pt x="758" y="836"/>
                </a:lnTo>
                <a:lnTo>
                  <a:pt x="805" y="836"/>
                </a:lnTo>
                <a:lnTo>
                  <a:pt x="805" y="883"/>
                </a:lnTo>
                <a:close/>
                <a:moveTo>
                  <a:pt x="729" y="883"/>
                </a:moveTo>
                <a:lnTo>
                  <a:pt x="682" y="883"/>
                </a:lnTo>
                <a:lnTo>
                  <a:pt x="682" y="836"/>
                </a:lnTo>
                <a:lnTo>
                  <a:pt x="729" y="836"/>
                </a:lnTo>
                <a:lnTo>
                  <a:pt x="729" y="883"/>
                </a:lnTo>
                <a:close/>
                <a:moveTo>
                  <a:pt x="653" y="883"/>
                </a:moveTo>
                <a:lnTo>
                  <a:pt x="606" y="883"/>
                </a:lnTo>
                <a:lnTo>
                  <a:pt x="606" y="836"/>
                </a:lnTo>
                <a:lnTo>
                  <a:pt x="653" y="836"/>
                </a:lnTo>
                <a:lnTo>
                  <a:pt x="653" y="883"/>
                </a:lnTo>
                <a:close/>
                <a:moveTo>
                  <a:pt x="578" y="883"/>
                </a:moveTo>
                <a:lnTo>
                  <a:pt x="530" y="883"/>
                </a:lnTo>
                <a:lnTo>
                  <a:pt x="530" y="836"/>
                </a:lnTo>
                <a:lnTo>
                  <a:pt x="578" y="836"/>
                </a:lnTo>
                <a:lnTo>
                  <a:pt x="578" y="883"/>
                </a:lnTo>
                <a:close/>
                <a:moveTo>
                  <a:pt x="502" y="883"/>
                </a:moveTo>
                <a:lnTo>
                  <a:pt x="455" y="883"/>
                </a:lnTo>
                <a:lnTo>
                  <a:pt x="455" y="836"/>
                </a:lnTo>
                <a:lnTo>
                  <a:pt x="502" y="836"/>
                </a:lnTo>
                <a:lnTo>
                  <a:pt x="502" y="883"/>
                </a:lnTo>
                <a:close/>
                <a:moveTo>
                  <a:pt x="3003" y="807"/>
                </a:moveTo>
                <a:lnTo>
                  <a:pt x="2954" y="807"/>
                </a:lnTo>
                <a:lnTo>
                  <a:pt x="2954" y="760"/>
                </a:lnTo>
                <a:lnTo>
                  <a:pt x="3003" y="760"/>
                </a:lnTo>
                <a:lnTo>
                  <a:pt x="3003" y="807"/>
                </a:lnTo>
                <a:close/>
                <a:moveTo>
                  <a:pt x="2852" y="807"/>
                </a:moveTo>
                <a:lnTo>
                  <a:pt x="2802" y="807"/>
                </a:lnTo>
                <a:lnTo>
                  <a:pt x="2802" y="760"/>
                </a:lnTo>
                <a:lnTo>
                  <a:pt x="2852" y="760"/>
                </a:lnTo>
                <a:lnTo>
                  <a:pt x="2852" y="807"/>
                </a:lnTo>
                <a:close/>
                <a:moveTo>
                  <a:pt x="2776" y="807"/>
                </a:moveTo>
                <a:lnTo>
                  <a:pt x="2726" y="807"/>
                </a:lnTo>
                <a:lnTo>
                  <a:pt x="2726" y="760"/>
                </a:lnTo>
                <a:lnTo>
                  <a:pt x="2776" y="760"/>
                </a:lnTo>
                <a:lnTo>
                  <a:pt x="2776" y="807"/>
                </a:lnTo>
                <a:close/>
                <a:moveTo>
                  <a:pt x="2700" y="807"/>
                </a:moveTo>
                <a:lnTo>
                  <a:pt x="2651" y="807"/>
                </a:lnTo>
                <a:lnTo>
                  <a:pt x="2651" y="760"/>
                </a:lnTo>
                <a:lnTo>
                  <a:pt x="2700" y="760"/>
                </a:lnTo>
                <a:lnTo>
                  <a:pt x="2700" y="807"/>
                </a:lnTo>
                <a:close/>
                <a:moveTo>
                  <a:pt x="2622" y="807"/>
                </a:moveTo>
                <a:lnTo>
                  <a:pt x="2575" y="807"/>
                </a:lnTo>
                <a:lnTo>
                  <a:pt x="2575" y="760"/>
                </a:lnTo>
                <a:lnTo>
                  <a:pt x="2622" y="760"/>
                </a:lnTo>
                <a:lnTo>
                  <a:pt x="2622" y="807"/>
                </a:lnTo>
                <a:close/>
                <a:moveTo>
                  <a:pt x="2547" y="807"/>
                </a:moveTo>
                <a:lnTo>
                  <a:pt x="2499" y="807"/>
                </a:lnTo>
                <a:lnTo>
                  <a:pt x="2499" y="760"/>
                </a:lnTo>
                <a:lnTo>
                  <a:pt x="2547" y="760"/>
                </a:lnTo>
                <a:lnTo>
                  <a:pt x="2547" y="807"/>
                </a:lnTo>
                <a:close/>
                <a:moveTo>
                  <a:pt x="2471" y="807"/>
                </a:moveTo>
                <a:lnTo>
                  <a:pt x="2424" y="807"/>
                </a:lnTo>
                <a:lnTo>
                  <a:pt x="2424" y="760"/>
                </a:lnTo>
                <a:lnTo>
                  <a:pt x="2471" y="760"/>
                </a:lnTo>
                <a:lnTo>
                  <a:pt x="2471" y="807"/>
                </a:lnTo>
                <a:close/>
                <a:moveTo>
                  <a:pt x="2395" y="807"/>
                </a:moveTo>
                <a:lnTo>
                  <a:pt x="2348" y="807"/>
                </a:lnTo>
                <a:lnTo>
                  <a:pt x="2348" y="760"/>
                </a:lnTo>
                <a:lnTo>
                  <a:pt x="2395" y="760"/>
                </a:lnTo>
                <a:lnTo>
                  <a:pt x="2395" y="807"/>
                </a:lnTo>
                <a:close/>
                <a:moveTo>
                  <a:pt x="2319" y="807"/>
                </a:moveTo>
                <a:lnTo>
                  <a:pt x="2272" y="807"/>
                </a:lnTo>
                <a:lnTo>
                  <a:pt x="2272" y="760"/>
                </a:lnTo>
                <a:lnTo>
                  <a:pt x="2319" y="760"/>
                </a:lnTo>
                <a:lnTo>
                  <a:pt x="2319" y="807"/>
                </a:lnTo>
                <a:close/>
                <a:moveTo>
                  <a:pt x="2244" y="807"/>
                </a:moveTo>
                <a:lnTo>
                  <a:pt x="2196" y="807"/>
                </a:lnTo>
                <a:lnTo>
                  <a:pt x="2196" y="760"/>
                </a:lnTo>
                <a:lnTo>
                  <a:pt x="2244" y="760"/>
                </a:lnTo>
                <a:lnTo>
                  <a:pt x="2244" y="807"/>
                </a:lnTo>
                <a:close/>
                <a:moveTo>
                  <a:pt x="2168" y="807"/>
                </a:moveTo>
                <a:lnTo>
                  <a:pt x="2121" y="807"/>
                </a:lnTo>
                <a:lnTo>
                  <a:pt x="2121" y="760"/>
                </a:lnTo>
                <a:lnTo>
                  <a:pt x="2168" y="760"/>
                </a:lnTo>
                <a:lnTo>
                  <a:pt x="2168" y="807"/>
                </a:lnTo>
                <a:close/>
                <a:moveTo>
                  <a:pt x="2092" y="807"/>
                </a:moveTo>
                <a:lnTo>
                  <a:pt x="2045" y="807"/>
                </a:lnTo>
                <a:lnTo>
                  <a:pt x="2045" y="760"/>
                </a:lnTo>
                <a:lnTo>
                  <a:pt x="2092" y="760"/>
                </a:lnTo>
                <a:lnTo>
                  <a:pt x="2092" y="807"/>
                </a:lnTo>
                <a:close/>
                <a:moveTo>
                  <a:pt x="2016" y="807"/>
                </a:moveTo>
                <a:lnTo>
                  <a:pt x="1969" y="807"/>
                </a:lnTo>
                <a:lnTo>
                  <a:pt x="1969" y="760"/>
                </a:lnTo>
                <a:lnTo>
                  <a:pt x="2016" y="760"/>
                </a:lnTo>
                <a:lnTo>
                  <a:pt x="2016" y="807"/>
                </a:lnTo>
                <a:close/>
                <a:moveTo>
                  <a:pt x="1941" y="807"/>
                </a:moveTo>
                <a:lnTo>
                  <a:pt x="1893" y="807"/>
                </a:lnTo>
                <a:lnTo>
                  <a:pt x="1893" y="760"/>
                </a:lnTo>
                <a:lnTo>
                  <a:pt x="1941" y="760"/>
                </a:lnTo>
                <a:lnTo>
                  <a:pt x="1941" y="807"/>
                </a:lnTo>
                <a:close/>
                <a:moveTo>
                  <a:pt x="1789" y="807"/>
                </a:moveTo>
                <a:lnTo>
                  <a:pt x="1742" y="807"/>
                </a:lnTo>
                <a:lnTo>
                  <a:pt x="1742" y="760"/>
                </a:lnTo>
                <a:lnTo>
                  <a:pt x="1789" y="760"/>
                </a:lnTo>
                <a:lnTo>
                  <a:pt x="1789" y="807"/>
                </a:lnTo>
                <a:close/>
                <a:moveTo>
                  <a:pt x="1638" y="807"/>
                </a:moveTo>
                <a:lnTo>
                  <a:pt x="1591" y="807"/>
                </a:lnTo>
                <a:lnTo>
                  <a:pt x="1591" y="760"/>
                </a:lnTo>
                <a:lnTo>
                  <a:pt x="1638" y="760"/>
                </a:lnTo>
                <a:lnTo>
                  <a:pt x="1638" y="807"/>
                </a:lnTo>
                <a:close/>
                <a:moveTo>
                  <a:pt x="1562" y="807"/>
                </a:moveTo>
                <a:lnTo>
                  <a:pt x="1515" y="807"/>
                </a:lnTo>
                <a:lnTo>
                  <a:pt x="1515" y="760"/>
                </a:lnTo>
                <a:lnTo>
                  <a:pt x="1562" y="760"/>
                </a:lnTo>
                <a:lnTo>
                  <a:pt x="1562" y="807"/>
                </a:lnTo>
                <a:close/>
                <a:moveTo>
                  <a:pt x="881" y="807"/>
                </a:moveTo>
                <a:lnTo>
                  <a:pt x="833" y="807"/>
                </a:lnTo>
                <a:lnTo>
                  <a:pt x="833" y="760"/>
                </a:lnTo>
                <a:lnTo>
                  <a:pt x="881" y="760"/>
                </a:lnTo>
                <a:lnTo>
                  <a:pt x="881" y="807"/>
                </a:lnTo>
                <a:close/>
                <a:moveTo>
                  <a:pt x="805" y="807"/>
                </a:moveTo>
                <a:lnTo>
                  <a:pt x="758" y="807"/>
                </a:lnTo>
                <a:lnTo>
                  <a:pt x="758" y="760"/>
                </a:lnTo>
                <a:lnTo>
                  <a:pt x="805" y="760"/>
                </a:lnTo>
                <a:lnTo>
                  <a:pt x="805" y="807"/>
                </a:lnTo>
                <a:close/>
                <a:moveTo>
                  <a:pt x="729" y="807"/>
                </a:moveTo>
                <a:lnTo>
                  <a:pt x="682" y="807"/>
                </a:lnTo>
                <a:lnTo>
                  <a:pt x="682" y="760"/>
                </a:lnTo>
                <a:lnTo>
                  <a:pt x="729" y="760"/>
                </a:lnTo>
                <a:lnTo>
                  <a:pt x="729" y="807"/>
                </a:lnTo>
                <a:close/>
                <a:moveTo>
                  <a:pt x="653" y="807"/>
                </a:moveTo>
                <a:lnTo>
                  <a:pt x="606" y="807"/>
                </a:lnTo>
                <a:lnTo>
                  <a:pt x="606" y="760"/>
                </a:lnTo>
                <a:lnTo>
                  <a:pt x="653" y="760"/>
                </a:lnTo>
                <a:lnTo>
                  <a:pt x="653" y="807"/>
                </a:lnTo>
                <a:close/>
                <a:moveTo>
                  <a:pt x="578" y="807"/>
                </a:moveTo>
                <a:lnTo>
                  <a:pt x="530" y="807"/>
                </a:lnTo>
                <a:lnTo>
                  <a:pt x="530" y="760"/>
                </a:lnTo>
                <a:lnTo>
                  <a:pt x="578" y="760"/>
                </a:lnTo>
                <a:lnTo>
                  <a:pt x="578" y="807"/>
                </a:lnTo>
                <a:close/>
                <a:moveTo>
                  <a:pt x="502" y="807"/>
                </a:moveTo>
                <a:lnTo>
                  <a:pt x="455" y="807"/>
                </a:lnTo>
                <a:lnTo>
                  <a:pt x="455" y="760"/>
                </a:lnTo>
                <a:lnTo>
                  <a:pt x="502" y="760"/>
                </a:lnTo>
                <a:lnTo>
                  <a:pt x="502" y="807"/>
                </a:lnTo>
                <a:close/>
                <a:moveTo>
                  <a:pt x="3003" y="732"/>
                </a:moveTo>
                <a:lnTo>
                  <a:pt x="2954" y="732"/>
                </a:lnTo>
                <a:lnTo>
                  <a:pt x="2954" y="682"/>
                </a:lnTo>
                <a:lnTo>
                  <a:pt x="3003" y="682"/>
                </a:lnTo>
                <a:lnTo>
                  <a:pt x="3003" y="732"/>
                </a:lnTo>
                <a:close/>
                <a:moveTo>
                  <a:pt x="2928" y="732"/>
                </a:moveTo>
                <a:lnTo>
                  <a:pt x="2878" y="732"/>
                </a:lnTo>
                <a:lnTo>
                  <a:pt x="2878" y="682"/>
                </a:lnTo>
                <a:lnTo>
                  <a:pt x="2928" y="682"/>
                </a:lnTo>
                <a:lnTo>
                  <a:pt x="2928" y="732"/>
                </a:lnTo>
                <a:close/>
                <a:moveTo>
                  <a:pt x="2852" y="732"/>
                </a:moveTo>
                <a:lnTo>
                  <a:pt x="2802" y="732"/>
                </a:lnTo>
                <a:lnTo>
                  <a:pt x="2802" y="682"/>
                </a:lnTo>
                <a:lnTo>
                  <a:pt x="2852" y="682"/>
                </a:lnTo>
                <a:lnTo>
                  <a:pt x="2852" y="732"/>
                </a:lnTo>
                <a:close/>
                <a:moveTo>
                  <a:pt x="2776" y="732"/>
                </a:moveTo>
                <a:lnTo>
                  <a:pt x="2726" y="732"/>
                </a:lnTo>
                <a:lnTo>
                  <a:pt x="2726" y="682"/>
                </a:lnTo>
                <a:lnTo>
                  <a:pt x="2776" y="682"/>
                </a:lnTo>
                <a:lnTo>
                  <a:pt x="2776" y="732"/>
                </a:lnTo>
                <a:close/>
                <a:moveTo>
                  <a:pt x="2700" y="732"/>
                </a:moveTo>
                <a:lnTo>
                  <a:pt x="2651" y="732"/>
                </a:lnTo>
                <a:lnTo>
                  <a:pt x="2651" y="682"/>
                </a:lnTo>
                <a:lnTo>
                  <a:pt x="2700" y="682"/>
                </a:lnTo>
                <a:lnTo>
                  <a:pt x="2700" y="732"/>
                </a:lnTo>
                <a:close/>
                <a:moveTo>
                  <a:pt x="2622" y="732"/>
                </a:moveTo>
                <a:lnTo>
                  <a:pt x="2575" y="732"/>
                </a:lnTo>
                <a:lnTo>
                  <a:pt x="2575" y="682"/>
                </a:lnTo>
                <a:lnTo>
                  <a:pt x="2622" y="682"/>
                </a:lnTo>
                <a:lnTo>
                  <a:pt x="2622" y="732"/>
                </a:lnTo>
                <a:close/>
                <a:moveTo>
                  <a:pt x="2547" y="732"/>
                </a:moveTo>
                <a:lnTo>
                  <a:pt x="2499" y="732"/>
                </a:lnTo>
                <a:lnTo>
                  <a:pt x="2499" y="682"/>
                </a:lnTo>
                <a:lnTo>
                  <a:pt x="2547" y="682"/>
                </a:lnTo>
                <a:lnTo>
                  <a:pt x="2547" y="732"/>
                </a:lnTo>
                <a:close/>
                <a:moveTo>
                  <a:pt x="2471" y="732"/>
                </a:moveTo>
                <a:lnTo>
                  <a:pt x="2424" y="732"/>
                </a:lnTo>
                <a:lnTo>
                  <a:pt x="2424" y="682"/>
                </a:lnTo>
                <a:lnTo>
                  <a:pt x="2471" y="682"/>
                </a:lnTo>
                <a:lnTo>
                  <a:pt x="2471" y="732"/>
                </a:lnTo>
                <a:close/>
                <a:moveTo>
                  <a:pt x="2395" y="732"/>
                </a:moveTo>
                <a:lnTo>
                  <a:pt x="2348" y="732"/>
                </a:lnTo>
                <a:lnTo>
                  <a:pt x="2348" y="682"/>
                </a:lnTo>
                <a:lnTo>
                  <a:pt x="2395" y="682"/>
                </a:lnTo>
                <a:lnTo>
                  <a:pt x="2395" y="732"/>
                </a:lnTo>
                <a:close/>
                <a:moveTo>
                  <a:pt x="2319" y="732"/>
                </a:moveTo>
                <a:lnTo>
                  <a:pt x="2272" y="732"/>
                </a:lnTo>
                <a:lnTo>
                  <a:pt x="2272" y="682"/>
                </a:lnTo>
                <a:lnTo>
                  <a:pt x="2319" y="682"/>
                </a:lnTo>
                <a:lnTo>
                  <a:pt x="2319" y="732"/>
                </a:lnTo>
                <a:close/>
                <a:moveTo>
                  <a:pt x="2244" y="732"/>
                </a:moveTo>
                <a:lnTo>
                  <a:pt x="2196" y="732"/>
                </a:lnTo>
                <a:lnTo>
                  <a:pt x="2196" y="682"/>
                </a:lnTo>
                <a:lnTo>
                  <a:pt x="2244" y="682"/>
                </a:lnTo>
                <a:lnTo>
                  <a:pt x="2244" y="732"/>
                </a:lnTo>
                <a:close/>
                <a:moveTo>
                  <a:pt x="2092" y="732"/>
                </a:moveTo>
                <a:lnTo>
                  <a:pt x="2045" y="732"/>
                </a:lnTo>
                <a:lnTo>
                  <a:pt x="2045" y="682"/>
                </a:lnTo>
                <a:lnTo>
                  <a:pt x="2092" y="682"/>
                </a:lnTo>
                <a:lnTo>
                  <a:pt x="2092" y="732"/>
                </a:lnTo>
                <a:close/>
                <a:moveTo>
                  <a:pt x="1865" y="732"/>
                </a:moveTo>
                <a:lnTo>
                  <a:pt x="1818" y="732"/>
                </a:lnTo>
                <a:lnTo>
                  <a:pt x="1818" y="682"/>
                </a:lnTo>
                <a:lnTo>
                  <a:pt x="1865" y="682"/>
                </a:lnTo>
                <a:lnTo>
                  <a:pt x="1865" y="732"/>
                </a:lnTo>
                <a:close/>
                <a:moveTo>
                  <a:pt x="1789" y="732"/>
                </a:moveTo>
                <a:lnTo>
                  <a:pt x="1742" y="732"/>
                </a:lnTo>
                <a:lnTo>
                  <a:pt x="1742" y="682"/>
                </a:lnTo>
                <a:lnTo>
                  <a:pt x="1789" y="682"/>
                </a:lnTo>
                <a:lnTo>
                  <a:pt x="1789" y="732"/>
                </a:lnTo>
                <a:close/>
                <a:moveTo>
                  <a:pt x="1714" y="732"/>
                </a:moveTo>
                <a:lnTo>
                  <a:pt x="1666" y="732"/>
                </a:lnTo>
                <a:lnTo>
                  <a:pt x="1666" y="682"/>
                </a:lnTo>
                <a:lnTo>
                  <a:pt x="1714" y="682"/>
                </a:lnTo>
                <a:lnTo>
                  <a:pt x="1714" y="732"/>
                </a:lnTo>
                <a:close/>
                <a:moveTo>
                  <a:pt x="1638" y="732"/>
                </a:moveTo>
                <a:lnTo>
                  <a:pt x="1591" y="732"/>
                </a:lnTo>
                <a:lnTo>
                  <a:pt x="1591" y="682"/>
                </a:lnTo>
                <a:lnTo>
                  <a:pt x="1638" y="682"/>
                </a:lnTo>
                <a:lnTo>
                  <a:pt x="1638" y="732"/>
                </a:lnTo>
                <a:close/>
                <a:moveTo>
                  <a:pt x="956" y="732"/>
                </a:moveTo>
                <a:lnTo>
                  <a:pt x="909" y="732"/>
                </a:lnTo>
                <a:lnTo>
                  <a:pt x="909" y="682"/>
                </a:lnTo>
                <a:lnTo>
                  <a:pt x="956" y="682"/>
                </a:lnTo>
                <a:lnTo>
                  <a:pt x="956" y="732"/>
                </a:lnTo>
                <a:close/>
                <a:moveTo>
                  <a:pt x="881" y="732"/>
                </a:moveTo>
                <a:lnTo>
                  <a:pt x="833" y="732"/>
                </a:lnTo>
                <a:lnTo>
                  <a:pt x="833" y="682"/>
                </a:lnTo>
                <a:lnTo>
                  <a:pt x="881" y="682"/>
                </a:lnTo>
                <a:lnTo>
                  <a:pt x="881" y="732"/>
                </a:lnTo>
                <a:close/>
                <a:moveTo>
                  <a:pt x="805" y="732"/>
                </a:moveTo>
                <a:lnTo>
                  <a:pt x="758" y="732"/>
                </a:lnTo>
                <a:lnTo>
                  <a:pt x="758" y="682"/>
                </a:lnTo>
                <a:lnTo>
                  <a:pt x="805" y="682"/>
                </a:lnTo>
                <a:lnTo>
                  <a:pt x="805" y="732"/>
                </a:lnTo>
                <a:close/>
                <a:moveTo>
                  <a:pt x="729" y="732"/>
                </a:moveTo>
                <a:lnTo>
                  <a:pt x="682" y="732"/>
                </a:lnTo>
                <a:lnTo>
                  <a:pt x="682" y="682"/>
                </a:lnTo>
                <a:lnTo>
                  <a:pt x="729" y="682"/>
                </a:lnTo>
                <a:lnTo>
                  <a:pt x="729" y="732"/>
                </a:lnTo>
                <a:close/>
                <a:moveTo>
                  <a:pt x="653" y="732"/>
                </a:moveTo>
                <a:lnTo>
                  <a:pt x="606" y="732"/>
                </a:lnTo>
                <a:lnTo>
                  <a:pt x="606" y="682"/>
                </a:lnTo>
                <a:lnTo>
                  <a:pt x="653" y="682"/>
                </a:lnTo>
                <a:lnTo>
                  <a:pt x="653" y="732"/>
                </a:lnTo>
                <a:close/>
                <a:moveTo>
                  <a:pt x="578" y="732"/>
                </a:moveTo>
                <a:lnTo>
                  <a:pt x="530" y="732"/>
                </a:lnTo>
                <a:lnTo>
                  <a:pt x="530" y="682"/>
                </a:lnTo>
                <a:lnTo>
                  <a:pt x="578" y="682"/>
                </a:lnTo>
                <a:lnTo>
                  <a:pt x="578" y="732"/>
                </a:lnTo>
                <a:close/>
                <a:moveTo>
                  <a:pt x="502" y="732"/>
                </a:moveTo>
                <a:lnTo>
                  <a:pt x="455" y="732"/>
                </a:lnTo>
                <a:lnTo>
                  <a:pt x="455" y="682"/>
                </a:lnTo>
                <a:lnTo>
                  <a:pt x="502" y="682"/>
                </a:lnTo>
                <a:lnTo>
                  <a:pt x="502" y="732"/>
                </a:lnTo>
                <a:close/>
                <a:moveTo>
                  <a:pt x="3003" y="656"/>
                </a:moveTo>
                <a:lnTo>
                  <a:pt x="2954" y="656"/>
                </a:lnTo>
                <a:lnTo>
                  <a:pt x="2954" y="606"/>
                </a:lnTo>
                <a:lnTo>
                  <a:pt x="3003" y="606"/>
                </a:lnTo>
                <a:lnTo>
                  <a:pt x="3003" y="656"/>
                </a:lnTo>
                <a:close/>
                <a:moveTo>
                  <a:pt x="2928" y="656"/>
                </a:moveTo>
                <a:lnTo>
                  <a:pt x="2878" y="656"/>
                </a:lnTo>
                <a:lnTo>
                  <a:pt x="2878" y="606"/>
                </a:lnTo>
                <a:lnTo>
                  <a:pt x="2928" y="606"/>
                </a:lnTo>
                <a:lnTo>
                  <a:pt x="2928" y="656"/>
                </a:lnTo>
                <a:close/>
                <a:moveTo>
                  <a:pt x="2852" y="656"/>
                </a:moveTo>
                <a:lnTo>
                  <a:pt x="2802" y="656"/>
                </a:lnTo>
                <a:lnTo>
                  <a:pt x="2802" y="606"/>
                </a:lnTo>
                <a:lnTo>
                  <a:pt x="2852" y="606"/>
                </a:lnTo>
                <a:lnTo>
                  <a:pt x="2852" y="656"/>
                </a:lnTo>
                <a:close/>
                <a:moveTo>
                  <a:pt x="2776" y="656"/>
                </a:moveTo>
                <a:lnTo>
                  <a:pt x="2726" y="656"/>
                </a:lnTo>
                <a:lnTo>
                  <a:pt x="2726" y="606"/>
                </a:lnTo>
                <a:lnTo>
                  <a:pt x="2776" y="606"/>
                </a:lnTo>
                <a:lnTo>
                  <a:pt x="2776" y="656"/>
                </a:lnTo>
                <a:close/>
                <a:moveTo>
                  <a:pt x="2700" y="656"/>
                </a:moveTo>
                <a:lnTo>
                  <a:pt x="2651" y="656"/>
                </a:lnTo>
                <a:lnTo>
                  <a:pt x="2651" y="606"/>
                </a:lnTo>
                <a:lnTo>
                  <a:pt x="2700" y="606"/>
                </a:lnTo>
                <a:lnTo>
                  <a:pt x="2700" y="656"/>
                </a:lnTo>
                <a:close/>
                <a:moveTo>
                  <a:pt x="2622" y="656"/>
                </a:moveTo>
                <a:lnTo>
                  <a:pt x="2575" y="656"/>
                </a:lnTo>
                <a:lnTo>
                  <a:pt x="2575" y="606"/>
                </a:lnTo>
                <a:lnTo>
                  <a:pt x="2622" y="606"/>
                </a:lnTo>
                <a:lnTo>
                  <a:pt x="2622" y="656"/>
                </a:lnTo>
                <a:close/>
                <a:moveTo>
                  <a:pt x="2547" y="656"/>
                </a:moveTo>
                <a:lnTo>
                  <a:pt x="2499" y="656"/>
                </a:lnTo>
                <a:lnTo>
                  <a:pt x="2499" y="606"/>
                </a:lnTo>
                <a:lnTo>
                  <a:pt x="2547" y="606"/>
                </a:lnTo>
                <a:lnTo>
                  <a:pt x="2547" y="656"/>
                </a:lnTo>
                <a:close/>
                <a:moveTo>
                  <a:pt x="2471" y="656"/>
                </a:moveTo>
                <a:lnTo>
                  <a:pt x="2424" y="656"/>
                </a:lnTo>
                <a:lnTo>
                  <a:pt x="2424" y="606"/>
                </a:lnTo>
                <a:lnTo>
                  <a:pt x="2471" y="606"/>
                </a:lnTo>
                <a:lnTo>
                  <a:pt x="2471" y="656"/>
                </a:lnTo>
                <a:close/>
                <a:moveTo>
                  <a:pt x="2395" y="656"/>
                </a:moveTo>
                <a:lnTo>
                  <a:pt x="2348" y="656"/>
                </a:lnTo>
                <a:lnTo>
                  <a:pt x="2348" y="606"/>
                </a:lnTo>
                <a:lnTo>
                  <a:pt x="2395" y="606"/>
                </a:lnTo>
                <a:lnTo>
                  <a:pt x="2395" y="656"/>
                </a:lnTo>
                <a:close/>
                <a:moveTo>
                  <a:pt x="2319" y="656"/>
                </a:moveTo>
                <a:lnTo>
                  <a:pt x="2272" y="656"/>
                </a:lnTo>
                <a:lnTo>
                  <a:pt x="2272" y="606"/>
                </a:lnTo>
                <a:lnTo>
                  <a:pt x="2319" y="606"/>
                </a:lnTo>
                <a:lnTo>
                  <a:pt x="2319" y="656"/>
                </a:lnTo>
                <a:close/>
                <a:moveTo>
                  <a:pt x="2244" y="656"/>
                </a:moveTo>
                <a:lnTo>
                  <a:pt x="2196" y="656"/>
                </a:lnTo>
                <a:lnTo>
                  <a:pt x="2196" y="606"/>
                </a:lnTo>
                <a:lnTo>
                  <a:pt x="2244" y="606"/>
                </a:lnTo>
                <a:lnTo>
                  <a:pt x="2244" y="656"/>
                </a:lnTo>
                <a:close/>
                <a:moveTo>
                  <a:pt x="2168" y="656"/>
                </a:moveTo>
                <a:lnTo>
                  <a:pt x="2121" y="656"/>
                </a:lnTo>
                <a:lnTo>
                  <a:pt x="2121" y="606"/>
                </a:lnTo>
                <a:lnTo>
                  <a:pt x="2168" y="606"/>
                </a:lnTo>
                <a:lnTo>
                  <a:pt x="2168" y="656"/>
                </a:lnTo>
                <a:close/>
                <a:moveTo>
                  <a:pt x="2092" y="656"/>
                </a:moveTo>
                <a:lnTo>
                  <a:pt x="2045" y="656"/>
                </a:lnTo>
                <a:lnTo>
                  <a:pt x="2045" y="606"/>
                </a:lnTo>
                <a:lnTo>
                  <a:pt x="2092" y="606"/>
                </a:lnTo>
                <a:lnTo>
                  <a:pt x="2092" y="656"/>
                </a:lnTo>
                <a:close/>
                <a:moveTo>
                  <a:pt x="2016" y="656"/>
                </a:moveTo>
                <a:lnTo>
                  <a:pt x="1969" y="656"/>
                </a:lnTo>
                <a:lnTo>
                  <a:pt x="1969" y="606"/>
                </a:lnTo>
                <a:lnTo>
                  <a:pt x="2016" y="606"/>
                </a:lnTo>
                <a:lnTo>
                  <a:pt x="2016" y="656"/>
                </a:lnTo>
                <a:close/>
                <a:moveTo>
                  <a:pt x="1941" y="656"/>
                </a:moveTo>
                <a:lnTo>
                  <a:pt x="1893" y="656"/>
                </a:lnTo>
                <a:lnTo>
                  <a:pt x="1893" y="606"/>
                </a:lnTo>
                <a:lnTo>
                  <a:pt x="1941" y="606"/>
                </a:lnTo>
                <a:lnTo>
                  <a:pt x="1941" y="656"/>
                </a:lnTo>
                <a:close/>
                <a:moveTo>
                  <a:pt x="1865" y="656"/>
                </a:moveTo>
                <a:lnTo>
                  <a:pt x="1818" y="656"/>
                </a:lnTo>
                <a:lnTo>
                  <a:pt x="1818" y="606"/>
                </a:lnTo>
                <a:lnTo>
                  <a:pt x="1865" y="606"/>
                </a:lnTo>
                <a:lnTo>
                  <a:pt x="1865" y="656"/>
                </a:lnTo>
                <a:close/>
                <a:moveTo>
                  <a:pt x="1789" y="656"/>
                </a:moveTo>
                <a:lnTo>
                  <a:pt x="1742" y="656"/>
                </a:lnTo>
                <a:lnTo>
                  <a:pt x="1742" y="606"/>
                </a:lnTo>
                <a:lnTo>
                  <a:pt x="1789" y="606"/>
                </a:lnTo>
                <a:lnTo>
                  <a:pt x="1789" y="656"/>
                </a:lnTo>
                <a:close/>
                <a:moveTo>
                  <a:pt x="1714" y="656"/>
                </a:moveTo>
                <a:lnTo>
                  <a:pt x="1666" y="656"/>
                </a:lnTo>
                <a:lnTo>
                  <a:pt x="1666" y="606"/>
                </a:lnTo>
                <a:lnTo>
                  <a:pt x="1714" y="606"/>
                </a:lnTo>
                <a:lnTo>
                  <a:pt x="1714" y="656"/>
                </a:lnTo>
                <a:close/>
                <a:moveTo>
                  <a:pt x="1638" y="656"/>
                </a:moveTo>
                <a:lnTo>
                  <a:pt x="1591" y="656"/>
                </a:lnTo>
                <a:lnTo>
                  <a:pt x="1591" y="606"/>
                </a:lnTo>
                <a:lnTo>
                  <a:pt x="1638" y="606"/>
                </a:lnTo>
                <a:lnTo>
                  <a:pt x="1638" y="656"/>
                </a:lnTo>
                <a:close/>
                <a:moveTo>
                  <a:pt x="1108" y="656"/>
                </a:moveTo>
                <a:lnTo>
                  <a:pt x="1060" y="656"/>
                </a:lnTo>
                <a:lnTo>
                  <a:pt x="1060" y="606"/>
                </a:lnTo>
                <a:lnTo>
                  <a:pt x="1108" y="606"/>
                </a:lnTo>
                <a:lnTo>
                  <a:pt x="1108" y="656"/>
                </a:lnTo>
                <a:close/>
                <a:moveTo>
                  <a:pt x="1032" y="656"/>
                </a:moveTo>
                <a:lnTo>
                  <a:pt x="985" y="656"/>
                </a:lnTo>
                <a:lnTo>
                  <a:pt x="985" y="606"/>
                </a:lnTo>
                <a:lnTo>
                  <a:pt x="1032" y="606"/>
                </a:lnTo>
                <a:lnTo>
                  <a:pt x="1032" y="656"/>
                </a:lnTo>
                <a:close/>
                <a:moveTo>
                  <a:pt x="956" y="656"/>
                </a:moveTo>
                <a:lnTo>
                  <a:pt x="909" y="656"/>
                </a:lnTo>
                <a:lnTo>
                  <a:pt x="909" y="606"/>
                </a:lnTo>
                <a:lnTo>
                  <a:pt x="956" y="606"/>
                </a:lnTo>
                <a:lnTo>
                  <a:pt x="956" y="656"/>
                </a:lnTo>
                <a:close/>
                <a:moveTo>
                  <a:pt x="881" y="656"/>
                </a:moveTo>
                <a:lnTo>
                  <a:pt x="833" y="656"/>
                </a:lnTo>
                <a:lnTo>
                  <a:pt x="833" y="606"/>
                </a:lnTo>
                <a:lnTo>
                  <a:pt x="881" y="606"/>
                </a:lnTo>
                <a:lnTo>
                  <a:pt x="881" y="656"/>
                </a:lnTo>
                <a:close/>
                <a:moveTo>
                  <a:pt x="805" y="656"/>
                </a:moveTo>
                <a:lnTo>
                  <a:pt x="758" y="656"/>
                </a:lnTo>
                <a:lnTo>
                  <a:pt x="758" y="606"/>
                </a:lnTo>
                <a:lnTo>
                  <a:pt x="805" y="606"/>
                </a:lnTo>
                <a:lnTo>
                  <a:pt x="805" y="656"/>
                </a:lnTo>
                <a:close/>
                <a:moveTo>
                  <a:pt x="729" y="656"/>
                </a:moveTo>
                <a:lnTo>
                  <a:pt x="682" y="656"/>
                </a:lnTo>
                <a:lnTo>
                  <a:pt x="682" y="606"/>
                </a:lnTo>
                <a:lnTo>
                  <a:pt x="729" y="606"/>
                </a:lnTo>
                <a:lnTo>
                  <a:pt x="729" y="656"/>
                </a:lnTo>
                <a:close/>
                <a:moveTo>
                  <a:pt x="653" y="656"/>
                </a:moveTo>
                <a:lnTo>
                  <a:pt x="606" y="656"/>
                </a:lnTo>
                <a:lnTo>
                  <a:pt x="606" y="606"/>
                </a:lnTo>
                <a:lnTo>
                  <a:pt x="653" y="606"/>
                </a:lnTo>
                <a:lnTo>
                  <a:pt x="653" y="656"/>
                </a:lnTo>
                <a:close/>
                <a:moveTo>
                  <a:pt x="578" y="656"/>
                </a:moveTo>
                <a:lnTo>
                  <a:pt x="530" y="656"/>
                </a:lnTo>
                <a:lnTo>
                  <a:pt x="530" y="606"/>
                </a:lnTo>
                <a:lnTo>
                  <a:pt x="578" y="606"/>
                </a:lnTo>
                <a:lnTo>
                  <a:pt x="578" y="656"/>
                </a:lnTo>
                <a:close/>
                <a:moveTo>
                  <a:pt x="502" y="656"/>
                </a:moveTo>
                <a:lnTo>
                  <a:pt x="455" y="656"/>
                </a:lnTo>
                <a:lnTo>
                  <a:pt x="455" y="606"/>
                </a:lnTo>
                <a:lnTo>
                  <a:pt x="502" y="606"/>
                </a:lnTo>
                <a:lnTo>
                  <a:pt x="502" y="656"/>
                </a:lnTo>
                <a:close/>
                <a:moveTo>
                  <a:pt x="426" y="656"/>
                </a:moveTo>
                <a:lnTo>
                  <a:pt x="379" y="656"/>
                </a:lnTo>
                <a:lnTo>
                  <a:pt x="379" y="606"/>
                </a:lnTo>
                <a:lnTo>
                  <a:pt x="426" y="606"/>
                </a:lnTo>
                <a:lnTo>
                  <a:pt x="426" y="656"/>
                </a:lnTo>
                <a:close/>
                <a:moveTo>
                  <a:pt x="3155" y="578"/>
                </a:moveTo>
                <a:lnTo>
                  <a:pt x="3105" y="578"/>
                </a:lnTo>
                <a:lnTo>
                  <a:pt x="3105" y="531"/>
                </a:lnTo>
                <a:lnTo>
                  <a:pt x="3155" y="531"/>
                </a:lnTo>
                <a:lnTo>
                  <a:pt x="3155" y="578"/>
                </a:lnTo>
                <a:close/>
                <a:moveTo>
                  <a:pt x="3003" y="578"/>
                </a:moveTo>
                <a:lnTo>
                  <a:pt x="2954" y="578"/>
                </a:lnTo>
                <a:lnTo>
                  <a:pt x="2954" y="531"/>
                </a:lnTo>
                <a:lnTo>
                  <a:pt x="3003" y="531"/>
                </a:lnTo>
                <a:lnTo>
                  <a:pt x="3003" y="578"/>
                </a:lnTo>
                <a:close/>
                <a:moveTo>
                  <a:pt x="2928" y="578"/>
                </a:moveTo>
                <a:lnTo>
                  <a:pt x="2878" y="578"/>
                </a:lnTo>
                <a:lnTo>
                  <a:pt x="2878" y="531"/>
                </a:lnTo>
                <a:lnTo>
                  <a:pt x="2928" y="531"/>
                </a:lnTo>
                <a:lnTo>
                  <a:pt x="2928" y="578"/>
                </a:lnTo>
                <a:close/>
                <a:moveTo>
                  <a:pt x="2852" y="578"/>
                </a:moveTo>
                <a:lnTo>
                  <a:pt x="2802" y="578"/>
                </a:lnTo>
                <a:lnTo>
                  <a:pt x="2802" y="531"/>
                </a:lnTo>
                <a:lnTo>
                  <a:pt x="2852" y="531"/>
                </a:lnTo>
                <a:lnTo>
                  <a:pt x="2852" y="578"/>
                </a:lnTo>
                <a:close/>
                <a:moveTo>
                  <a:pt x="2776" y="578"/>
                </a:moveTo>
                <a:lnTo>
                  <a:pt x="2726" y="578"/>
                </a:lnTo>
                <a:lnTo>
                  <a:pt x="2726" y="531"/>
                </a:lnTo>
                <a:lnTo>
                  <a:pt x="2776" y="531"/>
                </a:lnTo>
                <a:lnTo>
                  <a:pt x="2776" y="578"/>
                </a:lnTo>
                <a:close/>
                <a:moveTo>
                  <a:pt x="2700" y="578"/>
                </a:moveTo>
                <a:lnTo>
                  <a:pt x="2651" y="578"/>
                </a:lnTo>
                <a:lnTo>
                  <a:pt x="2651" y="531"/>
                </a:lnTo>
                <a:lnTo>
                  <a:pt x="2700" y="531"/>
                </a:lnTo>
                <a:lnTo>
                  <a:pt x="2700" y="578"/>
                </a:lnTo>
                <a:close/>
                <a:moveTo>
                  <a:pt x="2622" y="578"/>
                </a:moveTo>
                <a:lnTo>
                  <a:pt x="2575" y="578"/>
                </a:lnTo>
                <a:lnTo>
                  <a:pt x="2575" y="531"/>
                </a:lnTo>
                <a:lnTo>
                  <a:pt x="2622" y="531"/>
                </a:lnTo>
                <a:lnTo>
                  <a:pt x="2622" y="578"/>
                </a:lnTo>
                <a:close/>
                <a:moveTo>
                  <a:pt x="2547" y="578"/>
                </a:moveTo>
                <a:lnTo>
                  <a:pt x="2499" y="578"/>
                </a:lnTo>
                <a:lnTo>
                  <a:pt x="2499" y="531"/>
                </a:lnTo>
                <a:lnTo>
                  <a:pt x="2547" y="531"/>
                </a:lnTo>
                <a:lnTo>
                  <a:pt x="2547" y="578"/>
                </a:lnTo>
                <a:close/>
                <a:moveTo>
                  <a:pt x="2471" y="578"/>
                </a:moveTo>
                <a:lnTo>
                  <a:pt x="2424" y="578"/>
                </a:lnTo>
                <a:lnTo>
                  <a:pt x="2424" y="531"/>
                </a:lnTo>
                <a:lnTo>
                  <a:pt x="2471" y="531"/>
                </a:lnTo>
                <a:lnTo>
                  <a:pt x="2471" y="578"/>
                </a:lnTo>
                <a:close/>
                <a:moveTo>
                  <a:pt x="2395" y="578"/>
                </a:moveTo>
                <a:lnTo>
                  <a:pt x="2348" y="578"/>
                </a:lnTo>
                <a:lnTo>
                  <a:pt x="2348" y="531"/>
                </a:lnTo>
                <a:lnTo>
                  <a:pt x="2395" y="531"/>
                </a:lnTo>
                <a:lnTo>
                  <a:pt x="2395" y="578"/>
                </a:lnTo>
                <a:close/>
                <a:moveTo>
                  <a:pt x="2319" y="578"/>
                </a:moveTo>
                <a:lnTo>
                  <a:pt x="2272" y="578"/>
                </a:lnTo>
                <a:lnTo>
                  <a:pt x="2272" y="531"/>
                </a:lnTo>
                <a:lnTo>
                  <a:pt x="2319" y="531"/>
                </a:lnTo>
                <a:lnTo>
                  <a:pt x="2319" y="578"/>
                </a:lnTo>
                <a:close/>
                <a:moveTo>
                  <a:pt x="2244" y="578"/>
                </a:moveTo>
                <a:lnTo>
                  <a:pt x="2196" y="578"/>
                </a:lnTo>
                <a:lnTo>
                  <a:pt x="2196" y="531"/>
                </a:lnTo>
                <a:lnTo>
                  <a:pt x="2244" y="531"/>
                </a:lnTo>
                <a:lnTo>
                  <a:pt x="2244" y="578"/>
                </a:lnTo>
                <a:close/>
                <a:moveTo>
                  <a:pt x="2168" y="578"/>
                </a:moveTo>
                <a:lnTo>
                  <a:pt x="2121" y="578"/>
                </a:lnTo>
                <a:lnTo>
                  <a:pt x="2121" y="531"/>
                </a:lnTo>
                <a:lnTo>
                  <a:pt x="2168" y="531"/>
                </a:lnTo>
                <a:lnTo>
                  <a:pt x="2168" y="578"/>
                </a:lnTo>
                <a:close/>
                <a:moveTo>
                  <a:pt x="2092" y="578"/>
                </a:moveTo>
                <a:lnTo>
                  <a:pt x="2045" y="578"/>
                </a:lnTo>
                <a:lnTo>
                  <a:pt x="2045" y="531"/>
                </a:lnTo>
                <a:lnTo>
                  <a:pt x="2092" y="531"/>
                </a:lnTo>
                <a:lnTo>
                  <a:pt x="2092" y="578"/>
                </a:lnTo>
                <a:close/>
                <a:moveTo>
                  <a:pt x="2016" y="578"/>
                </a:moveTo>
                <a:lnTo>
                  <a:pt x="1969" y="578"/>
                </a:lnTo>
                <a:lnTo>
                  <a:pt x="1969" y="531"/>
                </a:lnTo>
                <a:lnTo>
                  <a:pt x="2016" y="531"/>
                </a:lnTo>
                <a:lnTo>
                  <a:pt x="2016" y="578"/>
                </a:lnTo>
                <a:close/>
                <a:moveTo>
                  <a:pt x="1941" y="578"/>
                </a:moveTo>
                <a:lnTo>
                  <a:pt x="1893" y="578"/>
                </a:lnTo>
                <a:lnTo>
                  <a:pt x="1893" y="531"/>
                </a:lnTo>
                <a:lnTo>
                  <a:pt x="1941" y="531"/>
                </a:lnTo>
                <a:lnTo>
                  <a:pt x="1941" y="578"/>
                </a:lnTo>
                <a:close/>
                <a:moveTo>
                  <a:pt x="1865" y="578"/>
                </a:moveTo>
                <a:lnTo>
                  <a:pt x="1818" y="578"/>
                </a:lnTo>
                <a:lnTo>
                  <a:pt x="1818" y="531"/>
                </a:lnTo>
                <a:lnTo>
                  <a:pt x="1865" y="531"/>
                </a:lnTo>
                <a:lnTo>
                  <a:pt x="1865" y="578"/>
                </a:lnTo>
                <a:close/>
                <a:moveTo>
                  <a:pt x="1789" y="578"/>
                </a:moveTo>
                <a:lnTo>
                  <a:pt x="1742" y="578"/>
                </a:lnTo>
                <a:lnTo>
                  <a:pt x="1742" y="531"/>
                </a:lnTo>
                <a:lnTo>
                  <a:pt x="1789" y="531"/>
                </a:lnTo>
                <a:lnTo>
                  <a:pt x="1789" y="578"/>
                </a:lnTo>
                <a:close/>
                <a:moveTo>
                  <a:pt x="1638" y="578"/>
                </a:moveTo>
                <a:lnTo>
                  <a:pt x="1591" y="578"/>
                </a:lnTo>
                <a:lnTo>
                  <a:pt x="1591" y="531"/>
                </a:lnTo>
                <a:lnTo>
                  <a:pt x="1638" y="531"/>
                </a:lnTo>
                <a:lnTo>
                  <a:pt x="1638" y="578"/>
                </a:lnTo>
                <a:close/>
                <a:moveTo>
                  <a:pt x="1562" y="578"/>
                </a:moveTo>
                <a:lnTo>
                  <a:pt x="1515" y="578"/>
                </a:lnTo>
                <a:lnTo>
                  <a:pt x="1515" y="531"/>
                </a:lnTo>
                <a:lnTo>
                  <a:pt x="1562" y="531"/>
                </a:lnTo>
                <a:lnTo>
                  <a:pt x="1562" y="578"/>
                </a:lnTo>
                <a:close/>
                <a:moveTo>
                  <a:pt x="1032" y="578"/>
                </a:moveTo>
                <a:lnTo>
                  <a:pt x="985" y="578"/>
                </a:lnTo>
                <a:lnTo>
                  <a:pt x="985" y="531"/>
                </a:lnTo>
                <a:lnTo>
                  <a:pt x="1032" y="531"/>
                </a:lnTo>
                <a:lnTo>
                  <a:pt x="1032" y="578"/>
                </a:lnTo>
                <a:close/>
                <a:moveTo>
                  <a:pt x="956" y="578"/>
                </a:moveTo>
                <a:lnTo>
                  <a:pt x="909" y="578"/>
                </a:lnTo>
                <a:lnTo>
                  <a:pt x="909" y="531"/>
                </a:lnTo>
                <a:lnTo>
                  <a:pt x="956" y="531"/>
                </a:lnTo>
                <a:lnTo>
                  <a:pt x="956" y="578"/>
                </a:lnTo>
                <a:close/>
                <a:moveTo>
                  <a:pt x="881" y="578"/>
                </a:moveTo>
                <a:lnTo>
                  <a:pt x="833" y="578"/>
                </a:lnTo>
                <a:lnTo>
                  <a:pt x="833" y="531"/>
                </a:lnTo>
                <a:lnTo>
                  <a:pt x="881" y="531"/>
                </a:lnTo>
                <a:lnTo>
                  <a:pt x="881" y="578"/>
                </a:lnTo>
                <a:close/>
                <a:moveTo>
                  <a:pt x="805" y="578"/>
                </a:moveTo>
                <a:lnTo>
                  <a:pt x="758" y="578"/>
                </a:lnTo>
                <a:lnTo>
                  <a:pt x="758" y="531"/>
                </a:lnTo>
                <a:lnTo>
                  <a:pt x="805" y="531"/>
                </a:lnTo>
                <a:lnTo>
                  <a:pt x="805" y="578"/>
                </a:lnTo>
                <a:close/>
                <a:moveTo>
                  <a:pt x="729" y="578"/>
                </a:moveTo>
                <a:lnTo>
                  <a:pt x="682" y="578"/>
                </a:lnTo>
                <a:lnTo>
                  <a:pt x="682" y="531"/>
                </a:lnTo>
                <a:lnTo>
                  <a:pt x="729" y="531"/>
                </a:lnTo>
                <a:lnTo>
                  <a:pt x="729" y="578"/>
                </a:lnTo>
                <a:close/>
                <a:moveTo>
                  <a:pt x="653" y="578"/>
                </a:moveTo>
                <a:lnTo>
                  <a:pt x="606" y="578"/>
                </a:lnTo>
                <a:lnTo>
                  <a:pt x="606" y="531"/>
                </a:lnTo>
                <a:lnTo>
                  <a:pt x="653" y="531"/>
                </a:lnTo>
                <a:lnTo>
                  <a:pt x="653" y="578"/>
                </a:lnTo>
                <a:close/>
                <a:moveTo>
                  <a:pt x="578" y="578"/>
                </a:moveTo>
                <a:lnTo>
                  <a:pt x="530" y="578"/>
                </a:lnTo>
                <a:lnTo>
                  <a:pt x="530" y="531"/>
                </a:lnTo>
                <a:lnTo>
                  <a:pt x="578" y="531"/>
                </a:lnTo>
                <a:lnTo>
                  <a:pt x="578" y="578"/>
                </a:lnTo>
                <a:close/>
                <a:moveTo>
                  <a:pt x="502" y="578"/>
                </a:moveTo>
                <a:lnTo>
                  <a:pt x="455" y="578"/>
                </a:lnTo>
                <a:lnTo>
                  <a:pt x="455" y="531"/>
                </a:lnTo>
                <a:lnTo>
                  <a:pt x="502" y="531"/>
                </a:lnTo>
                <a:lnTo>
                  <a:pt x="502" y="578"/>
                </a:lnTo>
                <a:close/>
                <a:moveTo>
                  <a:pt x="426" y="578"/>
                </a:moveTo>
                <a:lnTo>
                  <a:pt x="379" y="578"/>
                </a:lnTo>
                <a:lnTo>
                  <a:pt x="379" y="531"/>
                </a:lnTo>
                <a:lnTo>
                  <a:pt x="426" y="531"/>
                </a:lnTo>
                <a:lnTo>
                  <a:pt x="426" y="578"/>
                </a:lnTo>
                <a:close/>
                <a:moveTo>
                  <a:pt x="351" y="578"/>
                </a:moveTo>
                <a:lnTo>
                  <a:pt x="303" y="578"/>
                </a:lnTo>
                <a:lnTo>
                  <a:pt x="303" y="531"/>
                </a:lnTo>
                <a:lnTo>
                  <a:pt x="351" y="531"/>
                </a:lnTo>
                <a:lnTo>
                  <a:pt x="351" y="578"/>
                </a:lnTo>
                <a:close/>
                <a:moveTo>
                  <a:pt x="48" y="578"/>
                </a:moveTo>
                <a:lnTo>
                  <a:pt x="0" y="578"/>
                </a:lnTo>
                <a:lnTo>
                  <a:pt x="0" y="531"/>
                </a:lnTo>
                <a:lnTo>
                  <a:pt x="48" y="531"/>
                </a:lnTo>
                <a:lnTo>
                  <a:pt x="48" y="578"/>
                </a:lnTo>
                <a:close/>
                <a:moveTo>
                  <a:pt x="3306" y="502"/>
                </a:moveTo>
                <a:lnTo>
                  <a:pt x="3257" y="502"/>
                </a:lnTo>
                <a:lnTo>
                  <a:pt x="3257" y="455"/>
                </a:lnTo>
                <a:lnTo>
                  <a:pt x="3306" y="455"/>
                </a:lnTo>
                <a:lnTo>
                  <a:pt x="3306" y="502"/>
                </a:lnTo>
                <a:close/>
                <a:moveTo>
                  <a:pt x="3230" y="502"/>
                </a:moveTo>
                <a:lnTo>
                  <a:pt x="3181" y="502"/>
                </a:lnTo>
                <a:lnTo>
                  <a:pt x="3181" y="455"/>
                </a:lnTo>
                <a:lnTo>
                  <a:pt x="3230" y="455"/>
                </a:lnTo>
                <a:lnTo>
                  <a:pt x="3230" y="502"/>
                </a:lnTo>
                <a:close/>
                <a:moveTo>
                  <a:pt x="3155" y="502"/>
                </a:moveTo>
                <a:lnTo>
                  <a:pt x="3105" y="502"/>
                </a:lnTo>
                <a:lnTo>
                  <a:pt x="3105" y="455"/>
                </a:lnTo>
                <a:lnTo>
                  <a:pt x="3155" y="455"/>
                </a:lnTo>
                <a:lnTo>
                  <a:pt x="3155" y="502"/>
                </a:lnTo>
                <a:close/>
                <a:moveTo>
                  <a:pt x="3079" y="502"/>
                </a:moveTo>
                <a:lnTo>
                  <a:pt x="3029" y="502"/>
                </a:lnTo>
                <a:lnTo>
                  <a:pt x="3029" y="455"/>
                </a:lnTo>
                <a:lnTo>
                  <a:pt x="3079" y="455"/>
                </a:lnTo>
                <a:lnTo>
                  <a:pt x="3079" y="502"/>
                </a:lnTo>
                <a:close/>
                <a:moveTo>
                  <a:pt x="3003" y="502"/>
                </a:moveTo>
                <a:lnTo>
                  <a:pt x="2954" y="502"/>
                </a:lnTo>
                <a:lnTo>
                  <a:pt x="2954" y="455"/>
                </a:lnTo>
                <a:lnTo>
                  <a:pt x="3003" y="455"/>
                </a:lnTo>
                <a:lnTo>
                  <a:pt x="3003" y="502"/>
                </a:lnTo>
                <a:close/>
                <a:moveTo>
                  <a:pt x="2928" y="502"/>
                </a:moveTo>
                <a:lnTo>
                  <a:pt x="2878" y="502"/>
                </a:lnTo>
                <a:lnTo>
                  <a:pt x="2878" y="455"/>
                </a:lnTo>
                <a:lnTo>
                  <a:pt x="2928" y="455"/>
                </a:lnTo>
                <a:lnTo>
                  <a:pt x="2928" y="502"/>
                </a:lnTo>
                <a:close/>
                <a:moveTo>
                  <a:pt x="2852" y="502"/>
                </a:moveTo>
                <a:lnTo>
                  <a:pt x="2802" y="502"/>
                </a:lnTo>
                <a:lnTo>
                  <a:pt x="2802" y="455"/>
                </a:lnTo>
                <a:lnTo>
                  <a:pt x="2852" y="455"/>
                </a:lnTo>
                <a:lnTo>
                  <a:pt x="2852" y="502"/>
                </a:lnTo>
                <a:close/>
                <a:moveTo>
                  <a:pt x="2776" y="502"/>
                </a:moveTo>
                <a:lnTo>
                  <a:pt x="2726" y="502"/>
                </a:lnTo>
                <a:lnTo>
                  <a:pt x="2726" y="455"/>
                </a:lnTo>
                <a:lnTo>
                  <a:pt x="2776" y="455"/>
                </a:lnTo>
                <a:lnTo>
                  <a:pt x="2776" y="502"/>
                </a:lnTo>
                <a:close/>
                <a:moveTo>
                  <a:pt x="2700" y="502"/>
                </a:moveTo>
                <a:lnTo>
                  <a:pt x="2651" y="502"/>
                </a:lnTo>
                <a:lnTo>
                  <a:pt x="2651" y="455"/>
                </a:lnTo>
                <a:lnTo>
                  <a:pt x="2700" y="455"/>
                </a:lnTo>
                <a:lnTo>
                  <a:pt x="2700" y="502"/>
                </a:lnTo>
                <a:close/>
                <a:moveTo>
                  <a:pt x="2622" y="502"/>
                </a:moveTo>
                <a:lnTo>
                  <a:pt x="2575" y="502"/>
                </a:lnTo>
                <a:lnTo>
                  <a:pt x="2575" y="455"/>
                </a:lnTo>
                <a:lnTo>
                  <a:pt x="2622" y="455"/>
                </a:lnTo>
                <a:lnTo>
                  <a:pt x="2622" y="502"/>
                </a:lnTo>
                <a:close/>
                <a:moveTo>
                  <a:pt x="2547" y="502"/>
                </a:moveTo>
                <a:lnTo>
                  <a:pt x="2499" y="502"/>
                </a:lnTo>
                <a:lnTo>
                  <a:pt x="2499" y="455"/>
                </a:lnTo>
                <a:lnTo>
                  <a:pt x="2547" y="455"/>
                </a:lnTo>
                <a:lnTo>
                  <a:pt x="2547" y="502"/>
                </a:lnTo>
                <a:close/>
                <a:moveTo>
                  <a:pt x="2471" y="502"/>
                </a:moveTo>
                <a:lnTo>
                  <a:pt x="2424" y="502"/>
                </a:lnTo>
                <a:lnTo>
                  <a:pt x="2424" y="455"/>
                </a:lnTo>
                <a:lnTo>
                  <a:pt x="2471" y="455"/>
                </a:lnTo>
                <a:lnTo>
                  <a:pt x="2471" y="502"/>
                </a:lnTo>
                <a:close/>
                <a:moveTo>
                  <a:pt x="2395" y="502"/>
                </a:moveTo>
                <a:lnTo>
                  <a:pt x="2348" y="502"/>
                </a:lnTo>
                <a:lnTo>
                  <a:pt x="2348" y="455"/>
                </a:lnTo>
                <a:lnTo>
                  <a:pt x="2395" y="455"/>
                </a:lnTo>
                <a:lnTo>
                  <a:pt x="2395" y="502"/>
                </a:lnTo>
                <a:close/>
                <a:moveTo>
                  <a:pt x="2319" y="502"/>
                </a:moveTo>
                <a:lnTo>
                  <a:pt x="2272" y="502"/>
                </a:lnTo>
                <a:lnTo>
                  <a:pt x="2272" y="455"/>
                </a:lnTo>
                <a:lnTo>
                  <a:pt x="2319" y="455"/>
                </a:lnTo>
                <a:lnTo>
                  <a:pt x="2319" y="502"/>
                </a:lnTo>
                <a:close/>
                <a:moveTo>
                  <a:pt x="2244" y="502"/>
                </a:moveTo>
                <a:lnTo>
                  <a:pt x="2196" y="502"/>
                </a:lnTo>
                <a:lnTo>
                  <a:pt x="2196" y="455"/>
                </a:lnTo>
                <a:lnTo>
                  <a:pt x="2244" y="455"/>
                </a:lnTo>
                <a:lnTo>
                  <a:pt x="2244" y="502"/>
                </a:lnTo>
                <a:close/>
                <a:moveTo>
                  <a:pt x="2168" y="502"/>
                </a:moveTo>
                <a:lnTo>
                  <a:pt x="2121" y="502"/>
                </a:lnTo>
                <a:lnTo>
                  <a:pt x="2121" y="455"/>
                </a:lnTo>
                <a:lnTo>
                  <a:pt x="2168" y="455"/>
                </a:lnTo>
                <a:lnTo>
                  <a:pt x="2168" y="502"/>
                </a:lnTo>
                <a:close/>
                <a:moveTo>
                  <a:pt x="2092" y="502"/>
                </a:moveTo>
                <a:lnTo>
                  <a:pt x="2045" y="502"/>
                </a:lnTo>
                <a:lnTo>
                  <a:pt x="2045" y="455"/>
                </a:lnTo>
                <a:lnTo>
                  <a:pt x="2092" y="455"/>
                </a:lnTo>
                <a:lnTo>
                  <a:pt x="2092" y="502"/>
                </a:lnTo>
                <a:close/>
                <a:moveTo>
                  <a:pt x="2016" y="502"/>
                </a:moveTo>
                <a:lnTo>
                  <a:pt x="1969" y="502"/>
                </a:lnTo>
                <a:lnTo>
                  <a:pt x="1969" y="455"/>
                </a:lnTo>
                <a:lnTo>
                  <a:pt x="2016" y="455"/>
                </a:lnTo>
                <a:lnTo>
                  <a:pt x="2016" y="502"/>
                </a:lnTo>
                <a:close/>
                <a:moveTo>
                  <a:pt x="1941" y="502"/>
                </a:moveTo>
                <a:lnTo>
                  <a:pt x="1893" y="502"/>
                </a:lnTo>
                <a:lnTo>
                  <a:pt x="1893" y="455"/>
                </a:lnTo>
                <a:lnTo>
                  <a:pt x="1941" y="455"/>
                </a:lnTo>
                <a:lnTo>
                  <a:pt x="1941" y="502"/>
                </a:lnTo>
                <a:close/>
                <a:moveTo>
                  <a:pt x="1789" y="502"/>
                </a:moveTo>
                <a:lnTo>
                  <a:pt x="1742" y="502"/>
                </a:lnTo>
                <a:lnTo>
                  <a:pt x="1742" y="455"/>
                </a:lnTo>
                <a:lnTo>
                  <a:pt x="1789" y="455"/>
                </a:lnTo>
                <a:lnTo>
                  <a:pt x="1789" y="502"/>
                </a:lnTo>
                <a:close/>
                <a:moveTo>
                  <a:pt x="1714" y="502"/>
                </a:moveTo>
                <a:lnTo>
                  <a:pt x="1666" y="502"/>
                </a:lnTo>
                <a:lnTo>
                  <a:pt x="1666" y="455"/>
                </a:lnTo>
                <a:lnTo>
                  <a:pt x="1714" y="455"/>
                </a:lnTo>
                <a:lnTo>
                  <a:pt x="1714" y="502"/>
                </a:lnTo>
                <a:close/>
                <a:moveTo>
                  <a:pt x="1562" y="502"/>
                </a:moveTo>
                <a:lnTo>
                  <a:pt x="1515" y="502"/>
                </a:lnTo>
                <a:lnTo>
                  <a:pt x="1515" y="455"/>
                </a:lnTo>
                <a:lnTo>
                  <a:pt x="1562" y="455"/>
                </a:lnTo>
                <a:lnTo>
                  <a:pt x="1562" y="502"/>
                </a:lnTo>
                <a:close/>
                <a:moveTo>
                  <a:pt x="1184" y="502"/>
                </a:moveTo>
                <a:lnTo>
                  <a:pt x="1136" y="502"/>
                </a:lnTo>
                <a:lnTo>
                  <a:pt x="1136" y="455"/>
                </a:lnTo>
                <a:lnTo>
                  <a:pt x="1184" y="455"/>
                </a:lnTo>
                <a:lnTo>
                  <a:pt x="1184" y="502"/>
                </a:lnTo>
                <a:close/>
                <a:moveTo>
                  <a:pt x="956" y="502"/>
                </a:moveTo>
                <a:lnTo>
                  <a:pt x="909" y="502"/>
                </a:lnTo>
                <a:lnTo>
                  <a:pt x="909" y="455"/>
                </a:lnTo>
                <a:lnTo>
                  <a:pt x="956" y="455"/>
                </a:lnTo>
                <a:lnTo>
                  <a:pt x="956" y="502"/>
                </a:lnTo>
                <a:close/>
                <a:moveTo>
                  <a:pt x="881" y="502"/>
                </a:moveTo>
                <a:lnTo>
                  <a:pt x="833" y="502"/>
                </a:lnTo>
                <a:lnTo>
                  <a:pt x="833" y="455"/>
                </a:lnTo>
                <a:lnTo>
                  <a:pt x="881" y="455"/>
                </a:lnTo>
                <a:lnTo>
                  <a:pt x="881" y="502"/>
                </a:lnTo>
                <a:close/>
                <a:moveTo>
                  <a:pt x="729" y="502"/>
                </a:moveTo>
                <a:lnTo>
                  <a:pt x="682" y="502"/>
                </a:lnTo>
                <a:lnTo>
                  <a:pt x="682" y="455"/>
                </a:lnTo>
                <a:lnTo>
                  <a:pt x="729" y="455"/>
                </a:lnTo>
                <a:lnTo>
                  <a:pt x="729" y="502"/>
                </a:lnTo>
                <a:close/>
                <a:moveTo>
                  <a:pt x="653" y="502"/>
                </a:moveTo>
                <a:lnTo>
                  <a:pt x="606" y="502"/>
                </a:lnTo>
                <a:lnTo>
                  <a:pt x="606" y="455"/>
                </a:lnTo>
                <a:lnTo>
                  <a:pt x="653" y="455"/>
                </a:lnTo>
                <a:lnTo>
                  <a:pt x="653" y="502"/>
                </a:lnTo>
                <a:close/>
                <a:moveTo>
                  <a:pt x="578" y="502"/>
                </a:moveTo>
                <a:lnTo>
                  <a:pt x="530" y="502"/>
                </a:lnTo>
                <a:lnTo>
                  <a:pt x="530" y="455"/>
                </a:lnTo>
                <a:lnTo>
                  <a:pt x="578" y="455"/>
                </a:lnTo>
                <a:lnTo>
                  <a:pt x="578" y="502"/>
                </a:lnTo>
                <a:close/>
                <a:moveTo>
                  <a:pt x="502" y="502"/>
                </a:moveTo>
                <a:lnTo>
                  <a:pt x="455" y="502"/>
                </a:lnTo>
                <a:lnTo>
                  <a:pt x="455" y="455"/>
                </a:lnTo>
                <a:lnTo>
                  <a:pt x="502" y="455"/>
                </a:lnTo>
                <a:lnTo>
                  <a:pt x="502" y="502"/>
                </a:lnTo>
                <a:close/>
                <a:moveTo>
                  <a:pt x="426" y="502"/>
                </a:moveTo>
                <a:lnTo>
                  <a:pt x="379" y="502"/>
                </a:lnTo>
                <a:lnTo>
                  <a:pt x="379" y="455"/>
                </a:lnTo>
                <a:lnTo>
                  <a:pt x="426" y="455"/>
                </a:lnTo>
                <a:lnTo>
                  <a:pt x="426" y="502"/>
                </a:lnTo>
                <a:close/>
                <a:moveTo>
                  <a:pt x="351" y="502"/>
                </a:moveTo>
                <a:lnTo>
                  <a:pt x="303" y="502"/>
                </a:lnTo>
                <a:lnTo>
                  <a:pt x="303" y="455"/>
                </a:lnTo>
                <a:lnTo>
                  <a:pt x="351" y="455"/>
                </a:lnTo>
                <a:lnTo>
                  <a:pt x="351" y="502"/>
                </a:lnTo>
                <a:close/>
                <a:moveTo>
                  <a:pt x="275" y="502"/>
                </a:moveTo>
                <a:lnTo>
                  <a:pt x="227" y="502"/>
                </a:lnTo>
                <a:lnTo>
                  <a:pt x="227" y="455"/>
                </a:lnTo>
                <a:lnTo>
                  <a:pt x="275" y="455"/>
                </a:lnTo>
                <a:lnTo>
                  <a:pt x="275" y="502"/>
                </a:lnTo>
                <a:close/>
                <a:moveTo>
                  <a:pt x="123" y="502"/>
                </a:moveTo>
                <a:lnTo>
                  <a:pt x="76" y="502"/>
                </a:lnTo>
                <a:lnTo>
                  <a:pt x="76" y="455"/>
                </a:lnTo>
                <a:lnTo>
                  <a:pt x="123" y="455"/>
                </a:lnTo>
                <a:lnTo>
                  <a:pt x="123" y="502"/>
                </a:lnTo>
                <a:close/>
                <a:moveTo>
                  <a:pt x="3458" y="426"/>
                </a:moveTo>
                <a:lnTo>
                  <a:pt x="3408" y="426"/>
                </a:lnTo>
                <a:lnTo>
                  <a:pt x="3408" y="379"/>
                </a:lnTo>
                <a:lnTo>
                  <a:pt x="3458" y="379"/>
                </a:lnTo>
                <a:lnTo>
                  <a:pt x="3458" y="426"/>
                </a:lnTo>
                <a:close/>
                <a:moveTo>
                  <a:pt x="3382" y="426"/>
                </a:moveTo>
                <a:lnTo>
                  <a:pt x="3332" y="426"/>
                </a:lnTo>
                <a:lnTo>
                  <a:pt x="3332" y="379"/>
                </a:lnTo>
                <a:lnTo>
                  <a:pt x="3382" y="379"/>
                </a:lnTo>
                <a:lnTo>
                  <a:pt x="3382" y="426"/>
                </a:lnTo>
                <a:close/>
                <a:moveTo>
                  <a:pt x="3306" y="426"/>
                </a:moveTo>
                <a:lnTo>
                  <a:pt x="3257" y="426"/>
                </a:lnTo>
                <a:lnTo>
                  <a:pt x="3257" y="379"/>
                </a:lnTo>
                <a:lnTo>
                  <a:pt x="3306" y="379"/>
                </a:lnTo>
                <a:lnTo>
                  <a:pt x="3306" y="426"/>
                </a:lnTo>
                <a:close/>
                <a:moveTo>
                  <a:pt x="3230" y="426"/>
                </a:moveTo>
                <a:lnTo>
                  <a:pt x="3181" y="426"/>
                </a:lnTo>
                <a:lnTo>
                  <a:pt x="3181" y="379"/>
                </a:lnTo>
                <a:lnTo>
                  <a:pt x="3230" y="379"/>
                </a:lnTo>
                <a:lnTo>
                  <a:pt x="3230" y="426"/>
                </a:lnTo>
                <a:close/>
                <a:moveTo>
                  <a:pt x="3155" y="426"/>
                </a:moveTo>
                <a:lnTo>
                  <a:pt x="3105" y="426"/>
                </a:lnTo>
                <a:lnTo>
                  <a:pt x="3105" y="379"/>
                </a:lnTo>
                <a:lnTo>
                  <a:pt x="3155" y="379"/>
                </a:lnTo>
                <a:lnTo>
                  <a:pt x="3155" y="426"/>
                </a:lnTo>
                <a:close/>
                <a:moveTo>
                  <a:pt x="3079" y="426"/>
                </a:moveTo>
                <a:lnTo>
                  <a:pt x="3029" y="426"/>
                </a:lnTo>
                <a:lnTo>
                  <a:pt x="3029" y="379"/>
                </a:lnTo>
                <a:lnTo>
                  <a:pt x="3079" y="379"/>
                </a:lnTo>
                <a:lnTo>
                  <a:pt x="3079" y="426"/>
                </a:lnTo>
                <a:close/>
                <a:moveTo>
                  <a:pt x="3003" y="426"/>
                </a:moveTo>
                <a:lnTo>
                  <a:pt x="2954" y="426"/>
                </a:lnTo>
                <a:lnTo>
                  <a:pt x="2954" y="379"/>
                </a:lnTo>
                <a:lnTo>
                  <a:pt x="3003" y="379"/>
                </a:lnTo>
                <a:lnTo>
                  <a:pt x="3003" y="426"/>
                </a:lnTo>
                <a:close/>
                <a:moveTo>
                  <a:pt x="2928" y="426"/>
                </a:moveTo>
                <a:lnTo>
                  <a:pt x="2878" y="426"/>
                </a:lnTo>
                <a:lnTo>
                  <a:pt x="2878" y="379"/>
                </a:lnTo>
                <a:lnTo>
                  <a:pt x="2928" y="379"/>
                </a:lnTo>
                <a:lnTo>
                  <a:pt x="2928" y="426"/>
                </a:lnTo>
                <a:close/>
                <a:moveTo>
                  <a:pt x="2852" y="426"/>
                </a:moveTo>
                <a:lnTo>
                  <a:pt x="2802" y="426"/>
                </a:lnTo>
                <a:lnTo>
                  <a:pt x="2802" y="379"/>
                </a:lnTo>
                <a:lnTo>
                  <a:pt x="2852" y="379"/>
                </a:lnTo>
                <a:lnTo>
                  <a:pt x="2852" y="426"/>
                </a:lnTo>
                <a:close/>
                <a:moveTo>
                  <a:pt x="2776" y="426"/>
                </a:moveTo>
                <a:lnTo>
                  <a:pt x="2726" y="426"/>
                </a:lnTo>
                <a:lnTo>
                  <a:pt x="2726" y="379"/>
                </a:lnTo>
                <a:lnTo>
                  <a:pt x="2776" y="379"/>
                </a:lnTo>
                <a:lnTo>
                  <a:pt x="2776" y="426"/>
                </a:lnTo>
                <a:close/>
                <a:moveTo>
                  <a:pt x="2700" y="426"/>
                </a:moveTo>
                <a:lnTo>
                  <a:pt x="2651" y="426"/>
                </a:lnTo>
                <a:lnTo>
                  <a:pt x="2651" y="379"/>
                </a:lnTo>
                <a:lnTo>
                  <a:pt x="2700" y="379"/>
                </a:lnTo>
                <a:lnTo>
                  <a:pt x="2700" y="426"/>
                </a:lnTo>
                <a:close/>
                <a:moveTo>
                  <a:pt x="2622" y="426"/>
                </a:moveTo>
                <a:lnTo>
                  <a:pt x="2575" y="426"/>
                </a:lnTo>
                <a:lnTo>
                  <a:pt x="2575" y="379"/>
                </a:lnTo>
                <a:lnTo>
                  <a:pt x="2622" y="379"/>
                </a:lnTo>
                <a:lnTo>
                  <a:pt x="2622" y="426"/>
                </a:lnTo>
                <a:close/>
                <a:moveTo>
                  <a:pt x="2547" y="426"/>
                </a:moveTo>
                <a:lnTo>
                  <a:pt x="2499" y="426"/>
                </a:lnTo>
                <a:lnTo>
                  <a:pt x="2499" y="379"/>
                </a:lnTo>
                <a:lnTo>
                  <a:pt x="2547" y="379"/>
                </a:lnTo>
                <a:lnTo>
                  <a:pt x="2547" y="426"/>
                </a:lnTo>
                <a:close/>
                <a:moveTo>
                  <a:pt x="2471" y="426"/>
                </a:moveTo>
                <a:lnTo>
                  <a:pt x="2424" y="426"/>
                </a:lnTo>
                <a:lnTo>
                  <a:pt x="2424" y="379"/>
                </a:lnTo>
                <a:lnTo>
                  <a:pt x="2471" y="379"/>
                </a:lnTo>
                <a:lnTo>
                  <a:pt x="2471" y="426"/>
                </a:lnTo>
                <a:close/>
                <a:moveTo>
                  <a:pt x="2395" y="426"/>
                </a:moveTo>
                <a:lnTo>
                  <a:pt x="2348" y="426"/>
                </a:lnTo>
                <a:lnTo>
                  <a:pt x="2348" y="379"/>
                </a:lnTo>
                <a:lnTo>
                  <a:pt x="2395" y="379"/>
                </a:lnTo>
                <a:lnTo>
                  <a:pt x="2395" y="426"/>
                </a:lnTo>
                <a:close/>
                <a:moveTo>
                  <a:pt x="2319" y="426"/>
                </a:moveTo>
                <a:lnTo>
                  <a:pt x="2272" y="426"/>
                </a:lnTo>
                <a:lnTo>
                  <a:pt x="2272" y="379"/>
                </a:lnTo>
                <a:lnTo>
                  <a:pt x="2319" y="379"/>
                </a:lnTo>
                <a:lnTo>
                  <a:pt x="2319" y="426"/>
                </a:lnTo>
                <a:close/>
                <a:moveTo>
                  <a:pt x="2244" y="426"/>
                </a:moveTo>
                <a:lnTo>
                  <a:pt x="2196" y="426"/>
                </a:lnTo>
                <a:lnTo>
                  <a:pt x="2196" y="379"/>
                </a:lnTo>
                <a:lnTo>
                  <a:pt x="2244" y="379"/>
                </a:lnTo>
                <a:lnTo>
                  <a:pt x="2244" y="426"/>
                </a:lnTo>
                <a:close/>
                <a:moveTo>
                  <a:pt x="2168" y="426"/>
                </a:moveTo>
                <a:lnTo>
                  <a:pt x="2121" y="426"/>
                </a:lnTo>
                <a:lnTo>
                  <a:pt x="2121" y="379"/>
                </a:lnTo>
                <a:lnTo>
                  <a:pt x="2168" y="379"/>
                </a:lnTo>
                <a:lnTo>
                  <a:pt x="2168" y="426"/>
                </a:lnTo>
                <a:close/>
                <a:moveTo>
                  <a:pt x="2092" y="426"/>
                </a:moveTo>
                <a:lnTo>
                  <a:pt x="2045" y="426"/>
                </a:lnTo>
                <a:lnTo>
                  <a:pt x="2045" y="379"/>
                </a:lnTo>
                <a:lnTo>
                  <a:pt x="2092" y="379"/>
                </a:lnTo>
                <a:lnTo>
                  <a:pt x="2092" y="426"/>
                </a:lnTo>
                <a:close/>
                <a:moveTo>
                  <a:pt x="2016" y="426"/>
                </a:moveTo>
                <a:lnTo>
                  <a:pt x="1969" y="426"/>
                </a:lnTo>
                <a:lnTo>
                  <a:pt x="1969" y="379"/>
                </a:lnTo>
                <a:lnTo>
                  <a:pt x="2016" y="379"/>
                </a:lnTo>
                <a:lnTo>
                  <a:pt x="2016" y="426"/>
                </a:lnTo>
                <a:close/>
                <a:moveTo>
                  <a:pt x="1941" y="426"/>
                </a:moveTo>
                <a:lnTo>
                  <a:pt x="1893" y="426"/>
                </a:lnTo>
                <a:lnTo>
                  <a:pt x="1893" y="379"/>
                </a:lnTo>
                <a:lnTo>
                  <a:pt x="1941" y="379"/>
                </a:lnTo>
                <a:lnTo>
                  <a:pt x="1941" y="426"/>
                </a:lnTo>
                <a:close/>
                <a:moveTo>
                  <a:pt x="1865" y="426"/>
                </a:moveTo>
                <a:lnTo>
                  <a:pt x="1818" y="426"/>
                </a:lnTo>
                <a:lnTo>
                  <a:pt x="1818" y="379"/>
                </a:lnTo>
                <a:lnTo>
                  <a:pt x="1865" y="379"/>
                </a:lnTo>
                <a:lnTo>
                  <a:pt x="1865" y="426"/>
                </a:lnTo>
                <a:close/>
                <a:moveTo>
                  <a:pt x="1789" y="426"/>
                </a:moveTo>
                <a:lnTo>
                  <a:pt x="1742" y="426"/>
                </a:lnTo>
                <a:lnTo>
                  <a:pt x="1742" y="379"/>
                </a:lnTo>
                <a:lnTo>
                  <a:pt x="1789" y="379"/>
                </a:lnTo>
                <a:lnTo>
                  <a:pt x="1789" y="426"/>
                </a:lnTo>
                <a:close/>
                <a:moveTo>
                  <a:pt x="1486" y="426"/>
                </a:moveTo>
                <a:lnTo>
                  <a:pt x="1439" y="426"/>
                </a:lnTo>
                <a:lnTo>
                  <a:pt x="1439" y="379"/>
                </a:lnTo>
                <a:lnTo>
                  <a:pt x="1486" y="379"/>
                </a:lnTo>
                <a:lnTo>
                  <a:pt x="1486" y="426"/>
                </a:lnTo>
                <a:close/>
                <a:moveTo>
                  <a:pt x="1411" y="426"/>
                </a:moveTo>
                <a:lnTo>
                  <a:pt x="1363" y="426"/>
                </a:lnTo>
                <a:lnTo>
                  <a:pt x="1363" y="379"/>
                </a:lnTo>
                <a:lnTo>
                  <a:pt x="1411" y="379"/>
                </a:lnTo>
                <a:lnTo>
                  <a:pt x="1411" y="426"/>
                </a:lnTo>
                <a:close/>
                <a:moveTo>
                  <a:pt x="1259" y="426"/>
                </a:moveTo>
                <a:lnTo>
                  <a:pt x="1212" y="426"/>
                </a:lnTo>
                <a:lnTo>
                  <a:pt x="1212" y="379"/>
                </a:lnTo>
                <a:lnTo>
                  <a:pt x="1259" y="379"/>
                </a:lnTo>
                <a:lnTo>
                  <a:pt x="1259" y="426"/>
                </a:lnTo>
                <a:close/>
                <a:moveTo>
                  <a:pt x="1184" y="426"/>
                </a:moveTo>
                <a:lnTo>
                  <a:pt x="1136" y="426"/>
                </a:lnTo>
                <a:lnTo>
                  <a:pt x="1136" y="379"/>
                </a:lnTo>
                <a:lnTo>
                  <a:pt x="1184" y="379"/>
                </a:lnTo>
                <a:lnTo>
                  <a:pt x="1184" y="426"/>
                </a:lnTo>
                <a:close/>
                <a:moveTo>
                  <a:pt x="956" y="426"/>
                </a:moveTo>
                <a:lnTo>
                  <a:pt x="909" y="426"/>
                </a:lnTo>
                <a:lnTo>
                  <a:pt x="909" y="379"/>
                </a:lnTo>
                <a:lnTo>
                  <a:pt x="956" y="379"/>
                </a:lnTo>
                <a:lnTo>
                  <a:pt x="956" y="426"/>
                </a:lnTo>
                <a:close/>
                <a:moveTo>
                  <a:pt x="881" y="426"/>
                </a:moveTo>
                <a:lnTo>
                  <a:pt x="833" y="426"/>
                </a:lnTo>
                <a:lnTo>
                  <a:pt x="833" y="379"/>
                </a:lnTo>
                <a:lnTo>
                  <a:pt x="881" y="379"/>
                </a:lnTo>
                <a:lnTo>
                  <a:pt x="881" y="426"/>
                </a:lnTo>
                <a:close/>
                <a:moveTo>
                  <a:pt x="805" y="426"/>
                </a:moveTo>
                <a:lnTo>
                  <a:pt x="758" y="426"/>
                </a:lnTo>
                <a:lnTo>
                  <a:pt x="758" y="379"/>
                </a:lnTo>
                <a:lnTo>
                  <a:pt x="805" y="379"/>
                </a:lnTo>
                <a:lnTo>
                  <a:pt x="805" y="426"/>
                </a:lnTo>
                <a:close/>
                <a:moveTo>
                  <a:pt x="729" y="426"/>
                </a:moveTo>
                <a:lnTo>
                  <a:pt x="682" y="426"/>
                </a:lnTo>
                <a:lnTo>
                  <a:pt x="682" y="379"/>
                </a:lnTo>
                <a:lnTo>
                  <a:pt x="729" y="379"/>
                </a:lnTo>
                <a:lnTo>
                  <a:pt x="729" y="426"/>
                </a:lnTo>
                <a:close/>
                <a:moveTo>
                  <a:pt x="653" y="426"/>
                </a:moveTo>
                <a:lnTo>
                  <a:pt x="606" y="426"/>
                </a:lnTo>
                <a:lnTo>
                  <a:pt x="606" y="379"/>
                </a:lnTo>
                <a:lnTo>
                  <a:pt x="653" y="379"/>
                </a:lnTo>
                <a:lnTo>
                  <a:pt x="653" y="426"/>
                </a:lnTo>
                <a:close/>
                <a:moveTo>
                  <a:pt x="578" y="426"/>
                </a:moveTo>
                <a:lnTo>
                  <a:pt x="530" y="426"/>
                </a:lnTo>
                <a:lnTo>
                  <a:pt x="530" y="379"/>
                </a:lnTo>
                <a:lnTo>
                  <a:pt x="578" y="379"/>
                </a:lnTo>
                <a:lnTo>
                  <a:pt x="578" y="426"/>
                </a:lnTo>
                <a:close/>
                <a:moveTo>
                  <a:pt x="502" y="426"/>
                </a:moveTo>
                <a:lnTo>
                  <a:pt x="455" y="426"/>
                </a:lnTo>
                <a:lnTo>
                  <a:pt x="455" y="379"/>
                </a:lnTo>
                <a:lnTo>
                  <a:pt x="502" y="379"/>
                </a:lnTo>
                <a:lnTo>
                  <a:pt x="502" y="426"/>
                </a:lnTo>
                <a:close/>
                <a:moveTo>
                  <a:pt x="426" y="426"/>
                </a:moveTo>
                <a:lnTo>
                  <a:pt x="379" y="426"/>
                </a:lnTo>
                <a:lnTo>
                  <a:pt x="379" y="379"/>
                </a:lnTo>
                <a:lnTo>
                  <a:pt x="426" y="379"/>
                </a:lnTo>
                <a:lnTo>
                  <a:pt x="426" y="426"/>
                </a:lnTo>
                <a:close/>
                <a:moveTo>
                  <a:pt x="351" y="426"/>
                </a:moveTo>
                <a:lnTo>
                  <a:pt x="303" y="426"/>
                </a:lnTo>
                <a:lnTo>
                  <a:pt x="303" y="379"/>
                </a:lnTo>
                <a:lnTo>
                  <a:pt x="351" y="379"/>
                </a:lnTo>
                <a:lnTo>
                  <a:pt x="351" y="426"/>
                </a:lnTo>
                <a:close/>
                <a:moveTo>
                  <a:pt x="275" y="426"/>
                </a:moveTo>
                <a:lnTo>
                  <a:pt x="227" y="426"/>
                </a:lnTo>
                <a:lnTo>
                  <a:pt x="227" y="379"/>
                </a:lnTo>
                <a:lnTo>
                  <a:pt x="275" y="379"/>
                </a:lnTo>
                <a:lnTo>
                  <a:pt x="275" y="426"/>
                </a:lnTo>
                <a:close/>
                <a:moveTo>
                  <a:pt x="199" y="426"/>
                </a:moveTo>
                <a:lnTo>
                  <a:pt x="152" y="426"/>
                </a:lnTo>
                <a:lnTo>
                  <a:pt x="152" y="379"/>
                </a:lnTo>
                <a:lnTo>
                  <a:pt x="199" y="379"/>
                </a:lnTo>
                <a:lnTo>
                  <a:pt x="199" y="426"/>
                </a:lnTo>
                <a:close/>
                <a:moveTo>
                  <a:pt x="123" y="426"/>
                </a:moveTo>
                <a:lnTo>
                  <a:pt x="76" y="426"/>
                </a:lnTo>
                <a:lnTo>
                  <a:pt x="76" y="379"/>
                </a:lnTo>
                <a:lnTo>
                  <a:pt x="123" y="379"/>
                </a:lnTo>
                <a:lnTo>
                  <a:pt x="123" y="426"/>
                </a:lnTo>
                <a:close/>
                <a:moveTo>
                  <a:pt x="48" y="426"/>
                </a:moveTo>
                <a:lnTo>
                  <a:pt x="0" y="426"/>
                </a:lnTo>
                <a:lnTo>
                  <a:pt x="0" y="379"/>
                </a:lnTo>
                <a:lnTo>
                  <a:pt x="48" y="379"/>
                </a:lnTo>
                <a:lnTo>
                  <a:pt x="48" y="426"/>
                </a:lnTo>
                <a:close/>
                <a:moveTo>
                  <a:pt x="3382" y="351"/>
                </a:moveTo>
                <a:lnTo>
                  <a:pt x="3332" y="351"/>
                </a:lnTo>
                <a:lnTo>
                  <a:pt x="3332" y="303"/>
                </a:lnTo>
                <a:lnTo>
                  <a:pt x="3382" y="303"/>
                </a:lnTo>
                <a:lnTo>
                  <a:pt x="3382" y="351"/>
                </a:lnTo>
                <a:close/>
                <a:moveTo>
                  <a:pt x="3306" y="351"/>
                </a:moveTo>
                <a:lnTo>
                  <a:pt x="3257" y="351"/>
                </a:lnTo>
                <a:lnTo>
                  <a:pt x="3257" y="303"/>
                </a:lnTo>
                <a:lnTo>
                  <a:pt x="3306" y="303"/>
                </a:lnTo>
                <a:lnTo>
                  <a:pt x="3306" y="351"/>
                </a:lnTo>
                <a:close/>
                <a:moveTo>
                  <a:pt x="3230" y="351"/>
                </a:moveTo>
                <a:lnTo>
                  <a:pt x="3181" y="351"/>
                </a:lnTo>
                <a:lnTo>
                  <a:pt x="3181" y="303"/>
                </a:lnTo>
                <a:lnTo>
                  <a:pt x="3230" y="303"/>
                </a:lnTo>
                <a:lnTo>
                  <a:pt x="3230" y="351"/>
                </a:lnTo>
                <a:close/>
                <a:moveTo>
                  <a:pt x="3155" y="351"/>
                </a:moveTo>
                <a:lnTo>
                  <a:pt x="3105" y="351"/>
                </a:lnTo>
                <a:lnTo>
                  <a:pt x="3105" y="303"/>
                </a:lnTo>
                <a:lnTo>
                  <a:pt x="3155" y="303"/>
                </a:lnTo>
                <a:lnTo>
                  <a:pt x="3155" y="351"/>
                </a:lnTo>
                <a:close/>
                <a:moveTo>
                  <a:pt x="3079" y="351"/>
                </a:moveTo>
                <a:lnTo>
                  <a:pt x="3029" y="351"/>
                </a:lnTo>
                <a:lnTo>
                  <a:pt x="3029" y="303"/>
                </a:lnTo>
                <a:lnTo>
                  <a:pt x="3079" y="303"/>
                </a:lnTo>
                <a:lnTo>
                  <a:pt x="3079" y="351"/>
                </a:lnTo>
                <a:close/>
                <a:moveTo>
                  <a:pt x="3003" y="351"/>
                </a:moveTo>
                <a:lnTo>
                  <a:pt x="2954" y="351"/>
                </a:lnTo>
                <a:lnTo>
                  <a:pt x="2954" y="303"/>
                </a:lnTo>
                <a:lnTo>
                  <a:pt x="3003" y="303"/>
                </a:lnTo>
                <a:lnTo>
                  <a:pt x="3003" y="351"/>
                </a:lnTo>
                <a:close/>
                <a:moveTo>
                  <a:pt x="2928" y="351"/>
                </a:moveTo>
                <a:lnTo>
                  <a:pt x="2878" y="351"/>
                </a:lnTo>
                <a:lnTo>
                  <a:pt x="2878" y="303"/>
                </a:lnTo>
                <a:lnTo>
                  <a:pt x="2928" y="303"/>
                </a:lnTo>
                <a:lnTo>
                  <a:pt x="2928" y="351"/>
                </a:lnTo>
                <a:close/>
                <a:moveTo>
                  <a:pt x="2852" y="351"/>
                </a:moveTo>
                <a:lnTo>
                  <a:pt x="2802" y="351"/>
                </a:lnTo>
                <a:lnTo>
                  <a:pt x="2802" y="303"/>
                </a:lnTo>
                <a:lnTo>
                  <a:pt x="2852" y="303"/>
                </a:lnTo>
                <a:lnTo>
                  <a:pt x="2852" y="351"/>
                </a:lnTo>
                <a:close/>
                <a:moveTo>
                  <a:pt x="2776" y="351"/>
                </a:moveTo>
                <a:lnTo>
                  <a:pt x="2726" y="351"/>
                </a:lnTo>
                <a:lnTo>
                  <a:pt x="2726" y="303"/>
                </a:lnTo>
                <a:lnTo>
                  <a:pt x="2776" y="303"/>
                </a:lnTo>
                <a:lnTo>
                  <a:pt x="2776" y="351"/>
                </a:lnTo>
                <a:close/>
                <a:moveTo>
                  <a:pt x="2700" y="351"/>
                </a:moveTo>
                <a:lnTo>
                  <a:pt x="2651" y="351"/>
                </a:lnTo>
                <a:lnTo>
                  <a:pt x="2651" y="303"/>
                </a:lnTo>
                <a:lnTo>
                  <a:pt x="2700" y="303"/>
                </a:lnTo>
                <a:lnTo>
                  <a:pt x="2700" y="351"/>
                </a:lnTo>
                <a:close/>
                <a:moveTo>
                  <a:pt x="2622" y="351"/>
                </a:moveTo>
                <a:lnTo>
                  <a:pt x="2575" y="351"/>
                </a:lnTo>
                <a:lnTo>
                  <a:pt x="2575" y="303"/>
                </a:lnTo>
                <a:lnTo>
                  <a:pt x="2622" y="303"/>
                </a:lnTo>
                <a:lnTo>
                  <a:pt x="2622" y="351"/>
                </a:lnTo>
                <a:close/>
                <a:moveTo>
                  <a:pt x="2547" y="351"/>
                </a:moveTo>
                <a:lnTo>
                  <a:pt x="2499" y="351"/>
                </a:lnTo>
                <a:lnTo>
                  <a:pt x="2499" y="303"/>
                </a:lnTo>
                <a:lnTo>
                  <a:pt x="2547" y="303"/>
                </a:lnTo>
                <a:lnTo>
                  <a:pt x="2547" y="351"/>
                </a:lnTo>
                <a:close/>
                <a:moveTo>
                  <a:pt x="2471" y="351"/>
                </a:moveTo>
                <a:lnTo>
                  <a:pt x="2424" y="351"/>
                </a:lnTo>
                <a:lnTo>
                  <a:pt x="2424" y="303"/>
                </a:lnTo>
                <a:lnTo>
                  <a:pt x="2471" y="303"/>
                </a:lnTo>
                <a:lnTo>
                  <a:pt x="2471" y="351"/>
                </a:lnTo>
                <a:close/>
                <a:moveTo>
                  <a:pt x="2395" y="351"/>
                </a:moveTo>
                <a:lnTo>
                  <a:pt x="2348" y="351"/>
                </a:lnTo>
                <a:lnTo>
                  <a:pt x="2348" y="303"/>
                </a:lnTo>
                <a:lnTo>
                  <a:pt x="2395" y="303"/>
                </a:lnTo>
                <a:lnTo>
                  <a:pt x="2395" y="351"/>
                </a:lnTo>
                <a:close/>
                <a:moveTo>
                  <a:pt x="2319" y="351"/>
                </a:moveTo>
                <a:lnTo>
                  <a:pt x="2272" y="351"/>
                </a:lnTo>
                <a:lnTo>
                  <a:pt x="2272" y="303"/>
                </a:lnTo>
                <a:lnTo>
                  <a:pt x="2319" y="303"/>
                </a:lnTo>
                <a:lnTo>
                  <a:pt x="2319" y="351"/>
                </a:lnTo>
                <a:close/>
                <a:moveTo>
                  <a:pt x="2244" y="351"/>
                </a:moveTo>
                <a:lnTo>
                  <a:pt x="2196" y="351"/>
                </a:lnTo>
                <a:lnTo>
                  <a:pt x="2196" y="303"/>
                </a:lnTo>
                <a:lnTo>
                  <a:pt x="2244" y="303"/>
                </a:lnTo>
                <a:lnTo>
                  <a:pt x="2244" y="351"/>
                </a:lnTo>
                <a:close/>
                <a:moveTo>
                  <a:pt x="2168" y="351"/>
                </a:moveTo>
                <a:lnTo>
                  <a:pt x="2121" y="351"/>
                </a:lnTo>
                <a:lnTo>
                  <a:pt x="2121" y="303"/>
                </a:lnTo>
                <a:lnTo>
                  <a:pt x="2168" y="303"/>
                </a:lnTo>
                <a:lnTo>
                  <a:pt x="2168" y="351"/>
                </a:lnTo>
                <a:close/>
                <a:moveTo>
                  <a:pt x="2016" y="351"/>
                </a:moveTo>
                <a:lnTo>
                  <a:pt x="1969" y="351"/>
                </a:lnTo>
                <a:lnTo>
                  <a:pt x="1969" y="303"/>
                </a:lnTo>
                <a:lnTo>
                  <a:pt x="2016" y="303"/>
                </a:lnTo>
                <a:lnTo>
                  <a:pt x="2016" y="351"/>
                </a:lnTo>
                <a:close/>
                <a:moveTo>
                  <a:pt x="1941" y="351"/>
                </a:moveTo>
                <a:lnTo>
                  <a:pt x="1893" y="351"/>
                </a:lnTo>
                <a:lnTo>
                  <a:pt x="1893" y="303"/>
                </a:lnTo>
                <a:lnTo>
                  <a:pt x="1941" y="303"/>
                </a:lnTo>
                <a:lnTo>
                  <a:pt x="1941" y="351"/>
                </a:lnTo>
                <a:close/>
                <a:moveTo>
                  <a:pt x="1865" y="351"/>
                </a:moveTo>
                <a:lnTo>
                  <a:pt x="1818" y="351"/>
                </a:lnTo>
                <a:lnTo>
                  <a:pt x="1818" y="303"/>
                </a:lnTo>
                <a:lnTo>
                  <a:pt x="1865" y="303"/>
                </a:lnTo>
                <a:lnTo>
                  <a:pt x="1865" y="351"/>
                </a:lnTo>
                <a:close/>
                <a:moveTo>
                  <a:pt x="1335" y="351"/>
                </a:moveTo>
                <a:lnTo>
                  <a:pt x="1288" y="351"/>
                </a:lnTo>
                <a:lnTo>
                  <a:pt x="1288" y="303"/>
                </a:lnTo>
                <a:lnTo>
                  <a:pt x="1335" y="303"/>
                </a:lnTo>
                <a:lnTo>
                  <a:pt x="1335" y="351"/>
                </a:lnTo>
                <a:close/>
                <a:moveTo>
                  <a:pt x="1259" y="351"/>
                </a:moveTo>
                <a:lnTo>
                  <a:pt x="1212" y="351"/>
                </a:lnTo>
                <a:lnTo>
                  <a:pt x="1212" y="303"/>
                </a:lnTo>
                <a:lnTo>
                  <a:pt x="1259" y="303"/>
                </a:lnTo>
                <a:lnTo>
                  <a:pt x="1259" y="351"/>
                </a:lnTo>
                <a:close/>
                <a:moveTo>
                  <a:pt x="1184" y="351"/>
                </a:moveTo>
                <a:lnTo>
                  <a:pt x="1136" y="351"/>
                </a:lnTo>
                <a:lnTo>
                  <a:pt x="1136" y="303"/>
                </a:lnTo>
                <a:lnTo>
                  <a:pt x="1184" y="303"/>
                </a:lnTo>
                <a:lnTo>
                  <a:pt x="1184" y="351"/>
                </a:lnTo>
                <a:close/>
                <a:moveTo>
                  <a:pt x="1032" y="351"/>
                </a:moveTo>
                <a:lnTo>
                  <a:pt x="985" y="351"/>
                </a:lnTo>
                <a:lnTo>
                  <a:pt x="985" y="303"/>
                </a:lnTo>
                <a:lnTo>
                  <a:pt x="1032" y="303"/>
                </a:lnTo>
                <a:lnTo>
                  <a:pt x="1032" y="351"/>
                </a:lnTo>
                <a:close/>
                <a:moveTo>
                  <a:pt x="956" y="351"/>
                </a:moveTo>
                <a:lnTo>
                  <a:pt x="909" y="351"/>
                </a:lnTo>
                <a:lnTo>
                  <a:pt x="909" y="303"/>
                </a:lnTo>
                <a:lnTo>
                  <a:pt x="956" y="303"/>
                </a:lnTo>
                <a:lnTo>
                  <a:pt x="956" y="351"/>
                </a:lnTo>
                <a:close/>
                <a:moveTo>
                  <a:pt x="805" y="351"/>
                </a:moveTo>
                <a:lnTo>
                  <a:pt x="758" y="351"/>
                </a:lnTo>
                <a:lnTo>
                  <a:pt x="758" y="303"/>
                </a:lnTo>
                <a:lnTo>
                  <a:pt x="805" y="303"/>
                </a:lnTo>
                <a:lnTo>
                  <a:pt x="805" y="351"/>
                </a:lnTo>
                <a:close/>
                <a:moveTo>
                  <a:pt x="729" y="351"/>
                </a:moveTo>
                <a:lnTo>
                  <a:pt x="682" y="351"/>
                </a:lnTo>
                <a:lnTo>
                  <a:pt x="682" y="303"/>
                </a:lnTo>
                <a:lnTo>
                  <a:pt x="729" y="303"/>
                </a:lnTo>
                <a:lnTo>
                  <a:pt x="729" y="351"/>
                </a:lnTo>
                <a:close/>
                <a:moveTo>
                  <a:pt x="653" y="351"/>
                </a:moveTo>
                <a:lnTo>
                  <a:pt x="606" y="351"/>
                </a:lnTo>
                <a:lnTo>
                  <a:pt x="606" y="303"/>
                </a:lnTo>
                <a:lnTo>
                  <a:pt x="653" y="303"/>
                </a:lnTo>
                <a:lnTo>
                  <a:pt x="653" y="351"/>
                </a:lnTo>
                <a:close/>
                <a:moveTo>
                  <a:pt x="578" y="351"/>
                </a:moveTo>
                <a:lnTo>
                  <a:pt x="530" y="351"/>
                </a:lnTo>
                <a:lnTo>
                  <a:pt x="530" y="303"/>
                </a:lnTo>
                <a:lnTo>
                  <a:pt x="578" y="303"/>
                </a:lnTo>
                <a:lnTo>
                  <a:pt x="578" y="351"/>
                </a:lnTo>
                <a:close/>
                <a:moveTo>
                  <a:pt x="502" y="351"/>
                </a:moveTo>
                <a:lnTo>
                  <a:pt x="455" y="351"/>
                </a:lnTo>
                <a:lnTo>
                  <a:pt x="455" y="303"/>
                </a:lnTo>
                <a:lnTo>
                  <a:pt x="502" y="303"/>
                </a:lnTo>
                <a:lnTo>
                  <a:pt x="502" y="351"/>
                </a:lnTo>
                <a:close/>
                <a:moveTo>
                  <a:pt x="426" y="351"/>
                </a:moveTo>
                <a:lnTo>
                  <a:pt x="379" y="351"/>
                </a:lnTo>
                <a:lnTo>
                  <a:pt x="379" y="303"/>
                </a:lnTo>
                <a:lnTo>
                  <a:pt x="426" y="303"/>
                </a:lnTo>
                <a:lnTo>
                  <a:pt x="426" y="351"/>
                </a:lnTo>
                <a:close/>
                <a:moveTo>
                  <a:pt x="351" y="351"/>
                </a:moveTo>
                <a:lnTo>
                  <a:pt x="303" y="351"/>
                </a:lnTo>
                <a:lnTo>
                  <a:pt x="303" y="303"/>
                </a:lnTo>
                <a:lnTo>
                  <a:pt x="351" y="303"/>
                </a:lnTo>
                <a:lnTo>
                  <a:pt x="351" y="351"/>
                </a:lnTo>
                <a:close/>
                <a:moveTo>
                  <a:pt x="275" y="351"/>
                </a:moveTo>
                <a:lnTo>
                  <a:pt x="227" y="351"/>
                </a:lnTo>
                <a:lnTo>
                  <a:pt x="227" y="303"/>
                </a:lnTo>
                <a:lnTo>
                  <a:pt x="275" y="303"/>
                </a:lnTo>
                <a:lnTo>
                  <a:pt x="275" y="351"/>
                </a:lnTo>
                <a:close/>
                <a:moveTo>
                  <a:pt x="199" y="351"/>
                </a:moveTo>
                <a:lnTo>
                  <a:pt x="152" y="351"/>
                </a:lnTo>
                <a:lnTo>
                  <a:pt x="152" y="303"/>
                </a:lnTo>
                <a:lnTo>
                  <a:pt x="199" y="303"/>
                </a:lnTo>
                <a:lnTo>
                  <a:pt x="199" y="351"/>
                </a:lnTo>
                <a:close/>
                <a:moveTo>
                  <a:pt x="123" y="351"/>
                </a:moveTo>
                <a:lnTo>
                  <a:pt x="76" y="351"/>
                </a:lnTo>
                <a:lnTo>
                  <a:pt x="76" y="303"/>
                </a:lnTo>
                <a:lnTo>
                  <a:pt x="123" y="303"/>
                </a:lnTo>
                <a:lnTo>
                  <a:pt x="123" y="351"/>
                </a:lnTo>
                <a:close/>
                <a:moveTo>
                  <a:pt x="48" y="351"/>
                </a:moveTo>
                <a:lnTo>
                  <a:pt x="0" y="351"/>
                </a:lnTo>
                <a:lnTo>
                  <a:pt x="0" y="303"/>
                </a:lnTo>
                <a:lnTo>
                  <a:pt x="48" y="303"/>
                </a:lnTo>
                <a:lnTo>
                  <a:pt x="48" y="351"/>
                </a:lnTo>
                <a:close/>
                <a:moveTo>
                  <a:pt x="3079" y="275"/>
                </a:moveTo>
                <a:lnTo>
                  <a:pt x="3029" y="275"/>
                </a:lnTo>
                <a:lnTo>
                  <a:pt x="3029" y="228"/>
                </a:lnTo>
                <a:lnTo>
                  <a:pt x="3079" y="228"/>
                </a:lnTo>
                <a:lnTo>
                  <a:pt x="3079" y="275"/>
                </a:lnTo>
                <a:close/>
                <a:moveTo>
                  <a:pt x="3003" y="275"/>
                </a:moveTo>
                <a:lnTo>
                  <a:pt x="2954" y="275"/>
                </a:lnTo>
                <a:lnTo>
                  <a:pt x="2954" y="228"/>
                </a:lnTo>
                <a:lnTo>
                  <a:pt x="3003" y="228"/>
                </a:lnTo>
                <a:lnTo>
                  <a:pt x="3003" y="275"/>
                </a:lnTo>
                <a:close/>
                <a:moveTo>
                  <a:pt x="2852" y="275"/>
                </a:moveTo>
                <a:lnTo>
                  <a:pt x="2802" y="275"/>
                </a:lnTo>
                <a:lnTo>
                  <a:pt x="2802" y="228"/>
                </a:lnTo>
                <a:lnTo>
                  <a:pt x="2852" y="228"/>
                </a:lnTo>
                <a:lnTo>
                  <a:pt x="2852" y="275"/>
                </a:lnTo>
                <a:close/>
                <a:moveTo>
                  <a:pt x="2776" y="275"/>
                </a:moveTo>
                <a:lnTo>
                  <a:pt x="2726" y="275"/>
                </a:lnTo>
                <a:lnTo>
                  <a:pt x="2726" y="228"/>
                </a:lnTo>
                <a:lnTo>
                  <a:pt x="2776" y="228"/>
                </a:lnTo>
                <a:lnTo>
                  <a:pt x="2776" y="275"/>
                </a:lnTo>
                <a:close/>
                <a:moveTo>
                  <a:pt x="2700" y="275"/>
                </a:moveTo>
                <a:lnTo>
                  <a:pt x="2651" y="275"/>
                </a:lnTo>
                <a:lnTo>
                  <a:pt x="2651" y="228"/>
                </a:lnTo>
                <a:lnTo>
                  <a:pt x="2700" y="228"/>
                </a:lnTo>
                <a:lnTo>
                  <a:pt x="2700" y="275"/>
                </a:lnTo>
                <a:close/>
                <a:moveTo>
                  <a:pt x="2622" y="275"/>
                </a:moveTo>
                <a:lnTo>
                  <a:pt x="2575" y="275"/>
                </a:lnTo>
                <a:lnTo>
                  <a:pt x="2575" y="228"/>
                </a:lnTo>
                <a:lnTo>
                  <a:pt x="2622" y="228"/>
                </a:lnTo>
                <a:lnTo>
                  <a:pt x="2622" y="275"/>
                </a:lnTo>
                <a:close/>
                <a:moveTo>
                  <a:pt x="2547" y="275"/>
                </a:moveTo>
                <a:lnTo>
                  <a:pt x="2499" y="275"/>
                </a:lnTo>
                <a:lnTo>
                  <a:pt x="2499" y="228"/>
                </a:lnTo>
                <a:lnTo>
                  <a:pt x="2547" y="228"/>
                </a:lnTo>
                <a:lnTo>
                  <a:pt x="2547" y="275"/>
                </a:lnTo>
                <a:close/>
                <a:moveTo>
                  <a:pt x="2471" y="275"/>
                </a:moveTo>
                <a:lnTo>
                  <a:pt x="2424" y="275"/>
                </a:lnTo>
                <a:lnTo>
                  <a:pt x="2424" y="228"/>
                </a:lnTo>
                <a:lnTo>
                  <a:pt x="2471" y="228"/>
                </a:lnTo>
                <a:lnTo>
                  <a:pt x="2471" y="275"/>
                </a:lnTo>
                <a:close/>
                <a:moveTo>
                  <a:pt x="2395" y="275"/>
                </a:moveTo>
                <a:lnTo>
                  <a:pt x="2348" y="275"/>
                </a:lnTo>
                <a:lnTo>
                  <a:pt x="2348" y="228"/>
                </a:lnTo>
                <a:lnTo>
                  <a:pt x="2395" y="228"/>
                </a:lnTo>
                <a:lnTo>
                  <a:pt x="2395" y="275"/>
                </a:lnTo>
                <a:close/>
                <a:moveTo>
                  <a:pt x="2319" y="275"/>
                </a:moveTo>
                <a:lnTo>
                  <a:pt x="2272" y="275"/>
                </a:lnTo>
                <a:lnTo>
                  <a:pt x="2272" y="228"/>
                </a:lnTo>
                <a:lnTo>
                  <a:pt x="2319" y="228"/>
                </a:lnTo>
                <a:lnTo>
                  <a:pt x="2319" y="275"/>
                </a:lnTo>
                <a:close/>
                <a:moveTo>
                  <a:pt x="2168" y="275"/>
                </a:moveTo>
                <a:lnTo>
                  <a:pt x="2121" y="275"/>
                </a:lnTo>
                <a:lnTo>
                  <a:pt x="2121" y="228"/>
                </a:lnTo>
                <a:lnTo>
                  <a:pt x="2168" y="228"/>
                </a:lnTo>
                <a:lnTo>
                  <a:pt x="2168" y="275"/>
                </a:lnTo>
                <a:close/>
                <a:moveTo>
                  <a:pt x="1411" y="275"/>
                </a:moveTo>
                <a:lnTo>
                  <a:pt x="1363" y="275"/>
                </a:lnTo>
                <a:lnTo>
                  <a:pt x="1363" y="228"/>
                </a:lnTo>
                <a:lnTo>
                  <a:pt x="1411" y="228"/>
                </a:lnTo>
                <a:lnTo>
                  <a:pt x="1411" y="275"/>
                </a:lnTo>
                <a:close/>
                <a:moveTo>
                  <a:pt x="1335" y="275"/>
                </a:moveTo>
                <a:lnTo>
                  <a:pt x="1288" y="275"/>
                </a:lnTo>
                <a:lnTo>
                  <a:pt x="1288" y="228"/>
                </a:lnTo>
                <a:lnTo>
                  <a:pt x="1335" y="228"/>
                </a:lnTo>
                <a:lnTo>
                  <a:pt x="1335" y="275"/>
                </a:lnTo>
                <a:close/>
                <a:moveTo>
                  <a:pt x="1259" y="275"/>
                </a:moveTo>
                <a:lnTo>
                  <a:pt x="1212" y="275"/>
                </a:lnTo>
                <a:lnTo>
                  <a:pt x="1212" y="228"/>
                </a:lnTo>
                <a:lnTo>
                  <a:pt x="1259" y="228"/>
                </a:lnTo>
                <a:lnTo>
                  <a:pt x="1259" y="275"/>
                </a:lnTo>
                <a:close/>
                <a:moveTo>
                  <a:pt x="1184" y="275"/>
                </a:moveTo>
                <a:lnTo>
                  <a:pt x="1136" y="275"/>
                </a:lnTo>
                <a:lnTo>
                  <a:pt x="1136" y="228"/>
                </a:lnTo>
                <a:lnTo>
                  <a:pt x="1184" y="228"/>
                </a:lnTo>
                <a:lnTo>
                  <a:pt x="1184" y="275"/>
                </a:lnTo>
                <a:close/>
                <a:moveTo>
                  <a:pt x="1108" y="275"/>
                </a:moveTo>
                <a:lnTo>
                  <a:pt x="1060" y="275"/>
                </a:lnTo>
                <a:lnTo>
                  <a:pt x="1060" y="228"/>
                </a:lnTo>
                <a:lnTo>
                  <a:pt x="1108" y="228"/>
                </a:lnTo>
                <a:lnTo>
                  <a:pt x="1108" y="275"/>
                </a:lnTo>
                <a:close/>
                <a:moveTo>
                  <a:pt x="881" y="275"/>
                </a:moveTo>
                <a:lnTo>
                  <a:pt x="833" y="275"/>
                </a:lnTo>
                <a:lnTo>
                  <a:pt x="833" y="228"/>
                </a:lnTo>
                <a:lnTo>
                  <a:pt x="881" y="228"/>
                </a:lnTo>
                <a:lnTo>
                  <a:pt x="881" y="275"/>
                </a:lnTo>
                <a:close/>
                <a:moveTo>
                  <a:pt x="805" y="275"/>
                </a:moveTo>
                <a:lnTo>
                  <a:pt x="758" y="275"/>
                </a:lnTo>
                <a:lnTo>
                  <a:pt x="758" y="228"/>
                </a:lnTo>
                <a:lnTo>
                  <a:pt x="805" y="228"/>
                </a:lnTo>
                <a:lnTo>
                  <a:pt x="805" y="275"/>
                </a:lnTo>
                <a:close/>
                <a:moveTo>
                  <a:pt x="729" y="275"/>
                </a:moveTo>
                <a:lnTo>
                  <a:pt x="682" y="275"/>
                </a:lnTo>
                <a:lnTo>
                  <a:pt x="682" y="228"/>
                </a:lnTo>
                <a:lnTo>
                  <a:pt x="729" y="228"/>
                </a:lnTo>
                <a:lnTo>
                  <a:pt x="729" y="275"/>
                </a:lnTo>
                <a:close/>
                <a:moveTo>
                  <a:pt x="578" y="275"/>
                </a:moveTo>
                <a:lnTo>
                  <a:pt x="530" y="275"/>
                </a:lnTo>
                <a:lnTo>
                  <a:pt x="530" y="228"/>
                </a:lnTo>
                <a:lnTo>
                  <a:pt x="578" y="228"/>
                </a:lnTo>
                <a:lnTo>
                  <a:pt x="578" y="275"/>
                </a:lnTo>
                <a:close/>
                <a:moveTo>
                  <a:pt x="502" y="275"/>
                </a:moveTo>
                <a:lnTo>
                  <a:pt x="455" y="275"/>
                </a:lnTo>
                <a:lnTo>
                  <a:pt x="455" y="228"/>
                </a:lnTo>
                <a:lnTo>
                  <a:pt x="502" y="228"/>
                </a:lnTo>
                <a:lnTo>
                  <a:pt x="502" y="275"/>
                </a:lnTo>
                <a:close/>
                <a:moveTo>
                  <a:pt x="426" y="275"/>
                </a:moveTo>
                <a:lnTo>
                  <a:pt x="379" y="275"/>
                </a:lnTo>
                <a:lnTo>
                  <a:pt x="379" y="228"/>
                </a:lnTo>
                <a:lnTo>
                  <a:pt x="426" y="228"/>
                </a:lnTo>
                <a:lnTo>
                  <a:pt x="426" y="275"/>
                </a:lnTo>
                <a:close/>
                <a:moveTo>
                  <a:pt x="123" y="275"/>
                </a:moveTo>
                <a:lnTo>
                  <a:pt x="76" y="275"/>
                </a:lnTo>
                <a:lnTo>
                  <a:pt x="76" y="228"/>
                </a:lnTo>
                <a:lnTo>
                  <a:pt x="123" y="228"/>
                </a:lnTo>
                <a:lnTo>
                  <a:pt x="123" y="275"/>
                </a:lnTo>
                <a:close/>
                <a:moveTo>
                  <a:pt x="3003" y="199"/>
                </a:moveTo>
                <a:lnTo>
                  <a:pt x="2954" y="199"/>
                </a:lnTo>
                <a:lnTo>
                  <a:pt x="2954" y="152"/>
                </a:lnTo>
                <a:lnTo>
                  <a:pt x="3003" y="152"/>
                </a:lnTo>
                <a:lnTo>
                  <a:pt x="3003" y="199"/>
                </a:lnTo>
                <a:close/>
                <a:moveTo>
                  <a:pt x="2700" y="199"/>
                </a:moveTo>
                <a:lnTo>
                  <a:pt x="2651" y="199"/>
                </a:lnTo>
                <a:lnTo>
                  <a:pt x="2651" y="152"/>
                </a:lnTo>
                <a:lnTo>
                  <a:pt x="2700" y="152"/>
                </a:lnTo>
                <a:lnTo>
                  <a:pt x="2700" y="199"/>
                </a:lnTo>
                <a:close/>
                <a:moveTo>
                  <a:pt x="2622" y="199"/>
                </a:moveTo>
                <a:lnTo>
                  <a:pt x="2575" y="199"/>
                </a:lnTo>
                <a:lnTo>
                  <a:pt x="2575" y="152"/>
                </a:lnTo>
                <a:lnTo>
                  <a:pt x="2622" y="152"/>
                </a:lnTo>
                <a:lnTo>
                  <a:pt x="2622" y="199"/>
                </a:lnTo>
                <a:close/>
                <a:moveTo>
                  <a:pt x="2547" y="199"/>
                </a:moveTo>
                <a:lnTo>
                  <a:pt x="2499" y="199"/>
                </a:lnTo>
                <a:lnTo>
                  <a:pt x="2499" y="152"/>
                </a:lnTo>
                <a:lnTo>
                  <a:pt x="2547" y="152"/>
                </a:lnTo>
                <a:lnTo>
                  <a:pt x="2547" y="199"/>
                </a:lnTo>
                <a:close/>
                <a:moveTo>
                  <a:pt x="2244" y="199"/>
                </a:moveTo>
                <a:lnTo>
                  <a:pt x="2196" y="199"/>
                </a:lnTo>
                <a:lnTo>
                  <a:pt x="2196" y="152"/>
                </a:lnTo>
                <a:lnTo>
                  <a:pt x="2244" y="152"/>
                </a:lnTo>
                <a:lnTo>
                  <a:pt x="2244" y="199"/>
                </a:lnTo>
                <a:close/>
                <a:moveTo>
                  <a:pt x="1865" y="199"/>
                </a:moveTo>
                <a:lnTo>
                  <a:pt x="1818" y="199"/>
                </a:lnTo>
                <a:lnTo>
                  <a:pt x="1818" y="152"/>
                </a:lnTo>
                <a:lnTo>
                  <a:pt x="1865" y="152"/>
                </a:lnTo>
                <a:lnTo>
                  <a:pt x="1865" y="199"/>
                </a:lnTo>
                <a:close/>
                <a:moveTo>
                  <a:pt x="1411" y="199"/>
                </a:moveTo>
                <a:lnTo>
                  <a:pt x="1363" y="199"/>
                </a:lnTo>
                <a:lnTo>
                  <a:pt x="1363" y="152"/>
                </a:lnTo>
                <a:lnTo>
                  <a:pt x="1411" y="152"/>
                </a:lnTo>
                <a:lnTo>
                  <a:pt x="1411" y="199"/>
                </a:lnTo>
                <a:close/>
                <a:moveTo>
                  <a:pt x="1335" y="199"/>
                </a:moveTo>
                <a:lnTo>
                  <a:pt x="1288" y="199"/>
                </a:lnTo>
                <a:lnTo>
                  <a:pt x="1288" y="152"/>
                </a:lnTo>
                <a:lnTo>
                  <a:pt x="1335" y="152"/>
                </a:lnTo>
                <a:lnTo>
                  <a:pt x="1335" y="199"/>
                </a:lnTo>
                <a:close/>
                <a:moveTo>
                  <a:pt x="1259" y="199"/>
                </a:moveTo>
                <a:lnTo>
                  <a:pt x="1212" y="199"/>
                </a:lnTo>
                <a:lnTo>
                  <a:pt x="1212" y="152"/>
                </a:lnTo>
                <a:lnTo>
                  <a:pt x="1259" y="152"/>
                </a:lnTo>
                <a:lnTo>
                  <a:pt x="1259" y="199"/>
                </a:lnTo>
                <a:close/>
                <a:moveTo>
                  <a:pt x="1184" y="199"/>
                </a:moveTo>
                <a:lnTo>
                  <a:pt x="1136" y="199"/>
                </a:lnTo>
                <a:lnTo>
                  <a:pt x="1136" y="152"/>
                </a:lnTo>
                <a:lnTo>
                  <a:pt x="1184" y="152"/>
                </a:lnTo>
                <a:lnTo>
                  <a:pt x="1184" y="199"/>
                </a:lnTo>
                <a:close/>
                <a:moveTo>
                  <a:pt x="1108" y="199"/>
                </a:moveTo>
                <a:lnTo>
                  <a:pt x="1060" y="199"/>
                </a:lnTo>
                <a:lnTo>
                  <a:pt x="1060" y="152"/>
                </a:lnTo>
                <a:lnTo>
                  <a:pt x="1108" y="152"/>
                </a:lnTo>
                <a:lnTo>
                  <a:pt x="1108" y="199"/>
                </a:lnTo>
                <a:close/>
                <a:moveTo>
                  <a:pt x="1032" y="199"/>
                </a:moveTo>
                <a:lnTo>
                  <a:pt x="985" y="199"/>
                </a:lnTo>
                <a:lnTo>
                  <a:pt x="985" y="152"/>
                </a:lnTo>
                <a:lnTo>
                  <a:pt x="1032" y="152"/>
                </a:lnTo>
                <a:lnTo>
                  <a:pt x="1032" y="199"/>
                </a:lnTo>
                <a:close/>
                <a:moveTo>
                  <a:pt x="805" y="199"/>
                </a:moveTo>
                <a:lnTo>
                  <a:pt x="758" y="199"/>
                </a:lnTo>
                <a:lnTo>
                  <a:pt x="758" y="152"/>
                </a:lnTo>
                <a:lnTo>
                  <a:pt x="805" y="152"/>
                </a:lnTo>
                <a:lnTo>
                  <a:pt x="805" y="199"/>
                </a:lnTo>
                <a:close/>
                <a:moveTo>
                  <a:pt x="729" y="199"/>
                </a:moveTo>
                <a:lnTo>
                  <a:pt x="682" y="199"/>
                </a:lnTo>
                <a:lnTo>
                  <a:pt x="682" y="152"/>
                </a:lnTo>
                <a:lnTo>
                  <a:pt x="729" y="152"/>
                </a:lnTo>
                <a:lnTo>
                  <a:pt x="729" y="199"/>
                </a:lnTo>
                <a:close/>
                <a:moveTo>
                  <a:pt x="653" y="199"/>
                </a:moveTo>
                <a:lnTo>
                  <a:pt x="606" y="199"/>
                </a:lnTo>
                <a:lnTo>
                  <a:pt x="606" y="152"/>
                </a:lnTo>
                <a:lnTo>
                  <a:pt x="653" y="152"/>
                </a:lnTo>
                <a:lnTo>
                  <a:pt x="653" y="199"/>
                </a:lnTo>
                <a:close/>
                <a:moveTo>
                  <a:pt x="578" y="199"/>
                </a:moveTo>
                <a:lnTo>
                  <a:pt x="530" y="199"/>
                </a:lnTo>
                <a:lnTo>
                  <a:pt x="530" y="152"/>
                </a:lnTo>
                <a:lnTo>
                  <a:pt x="578" y="152"/>
                </a:lnTo>
                <a:lnTo>
                  <a:pt x="578" y="199"/>
                </a:lnTo>
                <a:close/>
                <a:moveTo>
                  <a:pt x="502" y="199"/>
                </a:moveTo>
                <a:lnTo>
                  <a:pt x="455" y="199"/>
                </a:lnTo>
                <a:lnTo>
                  <a:pt x="455" y="152"/>
                </a:lnTo>
                <a:lnTo>
                  <a:pt x="502" y="152"/>
                </a:lnTo>
                <a:lnTo>
                  <a:pt x="502" y="199"/>
                </a:lnTo>
                <a:close/>
                <a:moveTo>
                  <a:pt x="2622" y="123"/>
                </a:moveTo>
                <a:lnTo>
                  <a:pt x="2575" y="123"/>
                </a:lnTo>
                <a:lnTo>
                  <a:pt x="2575" y="76"/>
                </a:lnTo>
                <a:lnTo>
                  <a:pt x="2622" y="76"/>
                </a:lnTo>
                <a:lnTo>
                  <a:pt x="2622" y="123"/>
                </a:lnTo>
                <a:close/>
                <a:moveTo>
                  <a:pt x="1865" y="123"/>
                </a:moveTo>
                <a:lnTo>
                  <a:pt x="1818" y="123"/>
                </a:lnTo>
                <a:lnTo>
                  <a:pt x="1818" y="76"/>
                </a:lnTo>
                <a:lnTo>
                  <a:pt x="1865" y="76"/>
                </a:lnTo>
                <a:lnTo>
                  <a:pt x="1865" y="123"/>
                </a:lnTo>
                <a:close/>
                <a:moveTo>
                  <a:pt x="1789" y="123"/>
                </a:moveTo>
                <a:lnTo>
                  <a:pt x="1742" y="123"/>
                </a:lnTo>
                <a:lnTo>
                  <a:pt x="1742" y="76"/>
                </a:lnTo>
                <a:lnTo>
                  <a:pt x="1789" y="76"/>
                </a:lnTo>
                <a:lnTo>
                  <a:pt x="1789" y="123"/>
                </a:lnTo>
                <a:close/>
                <a:moveTo>
                  <a:pt x="1411" y="123"/>
                </a:moveTo>
                <a:lnTo>
                  <a:pt x="1363" y="123"/>
                </a:lnTo>
                <a:lnTo>
                  <a:pt x="1363" y="76"/>
                </a:lnTo>
                <a:lnTo>
                  <a:pt x="1411" y="76"/>
                </a:lnTo>
                <a:lnTo>
                  <a:pt x="1411" y="123"/>
                </a:lnTo>
                <a:close/>
                <a:moveTo>
                  <a:pt x="1335" y="123"/>
                </a:moveTo>
                <a:lnTo>
                  <a:pt x="1288" y="123"/>
                </a:lnTo>
                <a:lnTo>
                  <a:pt x="1288" y="76"/>
                </a:lnTo>
                <a:lnTo>
                  <a:pt x="1335" y="76"/>
                </a:lnTo>
                <a:lnTo>
                  <a:pt x="1335" y="123"/>
                </a:lnTo>
                <a:close/>
                <a:moveTo>
                  <a:pt x="1259" y="123"/>
                </a:moveTo>
                <a:lnTo>
                  <a:pt x="1212" y="123"/>
                </a:lnTo>
                <a:lnTo>
                  <a:pt x="1212" y="76"/>
                </a:lnTo>
                <a:lnTo>
                  <a:pt x="1259" y="76"/>
                </a:lnTo>
                <a:lnTo>
                  <a:pt x="1259" y="123"/>
                </a:lnTo>
                <a:close/>
                <a:moveTo>
                  <a:pt x="1184" y="123"/>
                </a:moveTo>
                <a:lnTo>
                  <a:pt x="1136" y="123"/>
                </a:lnTo>
                <a:lnTo>
                  <a:pt x="1136" y="76"/>
                </a:lnTo>
                <a:lnTo>
                  <a:pt x="1184" y="76"/>
                </a:lnTo>
                <a:lnTo>
                  <a:pt x="1184" y="123"/>
                </a:lnTo>
                <a:close/>
                <a:moveTo>
                  <a:pt x="1108" y="123"/>
                </a:moveTo>
                <a:lnTo>
                  <a:pt x="1060" y="123"/>
                </a:lnTo>
                <a:lnTo>
                  <a:pt x="1060" y="76"/>
                </a:lnTo>
                <a:lnTo>
                  <a:pt x="1108" y="76"/>
                </a:lnTo>
                <a:lnTo>
                  <a:pt x="1108" y="123"/>
                </a:lnTo>
                <a:close/>
                <a:moveTo>
                  <a:pt x="1032" y="123"/>
                </a:moveTo>
                <a:lnTo>
                  <a:pt x="985" y="123"/>
                </a:lnTo>
                <a:lnTo>
                  <a:pt x="985" y="76"/>
                </a:lnTo>
                <a:lnTo>
                  <a:pt x="1032" y="76"/>
                </a:lnTo>
                <a:lnTo>
                  <a:pt x="1032" y="123"/>
                </a:lnTo>
                <a:close/>
                <a:moveTo>
                  <a:pt x="881" y="123"/>
                </a:moveTo>
                <a:lnTo>
                  <a:pt x="833" y="123"/>
                </a:lnTo>
                <a:lnTo>
                  <a:pt x="833" y="76"/>
                </a:lnTo>
                <a:lnTo>
                  <a:pt x="881" y="76"/>
                </a:lnTo>
                <a:lnTo>
                  <a:pt x="881" y="123"/>
                </a:lnTo>
                <a:close/>
                <a:moveTo>
                  <a:pt x="805" y="123"/>
                </a:moveTo>
                <a:lnTo>
                  <a:pt x="758" y="123"/>
                </a:lnTo>
                <a:lnTo>
                  <a:pt x="758" y="76"/>
                </a:lnTo>
                <a:lnTo>
                  <a:pt x="805" y="76"/>
                </a:lnTo>
                <a:lnTo>
                  <a:pt x="805" y="123"/>
                </a:lnTo>
                <a:close/>
                <a:moveTo>
                  <a:pt x="729" y="123"/>
                </a:moveTo>
                <a:lnTo>
                  <a:pt x="682" y="123"/>
                </a:lnTo>
                <a:lnTo>
                  <a:pt x="682" y="76"/>
                </a:lnTo>
                <a:lnTo>
                  <a:pt x="729" y="76"/>
                </a:lnTo>
                <a:lnTo>
                  <a:pt x="729" y="123"/>
                </a:lnTo>
                <a:close/>
                <a:moveTo>
                  <a:pt x="578" y="123"/>
                </a:moveTo>
                <a:lnTo>
                  <a:pt x="530" y="123"/>
                </a:lnTo>
                <a:lnTo>
                  <a:pt x="530" y="76"/>
                </a:lnTo>
                <a:lnTo>
                  <a:pt x="578" y="76"/>
                </a:lnTo>
                <a:lnTo>
                  <a:pt x="578" y="123"/>
                </a:lnTo>
                <a:close/>
                <a:moveTo>
                  <a:pt x="2547" y="48"/>
                </a:moveTo>
                <a:lnTo>
                  <a:pt x="2499" y="48"/>
                </a:lnTo>
                <a:lnTo>
                  <a:pt x="2499" y="0"/>
                </a:lnTo>
                <a:lnTo>
                  <a:pt x="2547" y="0"/>
                </a:lnTo>
                <a:lnTo>
                  <a:pt x="2547" y="48"/>
                </a:lnTo>
                <a:close/>
                <a:moveTo>
                  <a:pt x="2244" y="48"/>
                </a:moveTo>
                <a:lnTo>
                  <a:pt x="2196" y="48"/>
                </a:lnTo>
                <a:lnTo>
                  <a:pt x="2196" y="0"/>
                </a:lnTo>
                <a:lnTo>
                  <a:pt x="2244" y="0"/>
                </a:lnTo>
                <a:lnTo>
                  <a:pt x="2244" y="48"/>
                </a:lnTo>
                <a:close/>
                <a:moveTo>
                  <a:pt x="2168" y="48"/>
                </a:moveTo>
                <a:lnTo>
                  <a:pt x="2121" y="48"/>
                </a:lnTo>
                <a:lnTo>
                  <a:pt x="2121" y="0"/>
                </a:lnTo>
                <a:lnTo>
                  <a:pt x="2168" y="0"/>
                </a:lnTo>
                <a:lnTo>
                  <a:pt x="2168" y="48"/>
                </a:lnTo>
                <a:close/>
                <a:moveTo>
                  <a:pt x="1335" y="48"/>
                </a:moveTo>
                <a:lnTo>
                  <a:pt x="1288" y="48"/>
                </a:lnTo>
                <a:lnTo>
                  <a:pt x="1288" y="0"/>
                </a:lnTo>
                <a:lnTo>
                  <a:pt x="1335" y="0"/>
                </a:lnTo>
                <a:lnTo>
                  <a:pt x="1335" y="48"/>
                </a:lnTo>
                <a:close/>
                <a:moveTo>
                  <a:pt x="1259" y="48"/>
                </a:moveTo>
                <a:lnTo>
                  <a:pt x="1212" y="48"/>
                </a:lnTo>
                <a:lnTo>
                  <a:pt x="1212" y="0"/>
                </a:lnTo>
                <a:lnTo>
                  <a:pt x="1259" y="0"/>
                </a:lnTo>
                <a:lnTo>
                  <a:pt x="1259" y="48"/>
                </a:lnTo>
                <a:close/>
                <a:moveTo>
                  <a:pt x="1184" y="48"/>
                </a:moveTo>
                <a:lnTo>
                  <a:pt x="1136" y="48"/>
                </a:lnTo>
                <a:lnTo>
                  <a:pt x="1136" y="0"/>
                </a:lnTo>
                <a:lnTo>
                  <a:pt x="1184" y="0"/>
                </a:lnTo>
                <a:lnTo>
                  <a:pt x="1184" y="48"/>
                </a:lnTo>
                <a:close/>
                <a:moveTo>
                  <a:pt x="1032" y="48"/>
                </a:moveTo>
                <a:lnTo>
                  <a:pt x="985" y="48"/>
                </a:lnTo>
                <a:lnTo>
                  <a:pt x="985" y="0"/>
                </a:lnTo>
                <a:lnTo>
                  <a:pt x="1032" y="0"/>
                </a:lnTo>
                <a:lnTo>
                  <a:pt x="1032" y="48"/>
                </a:lnTo>
                <a:close/>
                <a:moveTo>
                  <a:pt x="956" y="48"/>
                </a:moveTo>
                <a:lnTo>
                  <a:pt x="909" y="48"/>
                </a:lnTo>
                <a:lnTo>
                  <a:pt x="909" y="0"/>
                </a:lnTo>
                <a:lnTo>
                  <a:pt x="956" y="0"/>
                </a:lnTo>
                <a:lnTo>
                  <a:pt x="956" y="48"/>
                </a:lnTo>
                <a:close/>
                <a:moveTo>
                  <a:pt x="881" y="48"/>
                </a:moveTo>
                <a:lnTo>
                  <a:pt x="833" y="48"/>
                </a:lnTo>
                <a:lnTo>
                  <a:pt x="833" y="0"/>
                </a:lnTo>
                <a:lnTo>
                  <a:pt x="881" y="0"/>
                </a:lnTo>
                <a:lnTo>
                  <a:pt x="881" y="48"/>
                </a:lnTo>
                <a:close/>
                <a:moveTo>
                  <a:pt x="805" y="48"/>
                </a:moveTo>
                <a:lnTo>
                  <a:pt x="758" y="48"/>
                </a:lnTo>
                <a:lnTo>
                  <a:pt x="758" y="0"/>
                </a:lnTo>
                <a:lnTo>
                  <a:pt x="805" y="0"/>
                </a:lnTo>
                <a:lnTo>
                  <a:pt x="805" y="48"/>
                </a:ln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 name="TextBox 57"/>
          <p:cNvSpPr txBox="1"/>
          <p:nvPr/>
        </p:nvSpPr>
        <p:spPr bwMode="auto">
          <a:xfrm>
            <a:off x="6044803" y="133945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12" name="TextBox 57"/>
          <p:cNvSpPr txBox="1"/>
          <p:nvPr/>
        </p:nvSpPr>
        <p:spPr bwMode="auto">
          <a:xfrm>
            <a:off x="6044803" y="2096691"/>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13" name="TextBox 57"/>
          <p:cNvSpPr txBox="1"/>
          <p:nvPr/>
        </p:nvSpPr>
        <p:spPr bwMode="auto">
          <a:xfrm>
            <a:off x="6044803" y="2853928"/>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14" name="TextBox 57"/>
          <p:cNvSpPr txBox="1"/>
          <p:nvPr/>
        </p:nvSpPr>
        <p:spPr bwMode="auto">
          <a:xfrm>
            <a:off x="6044803" y="3611166"/>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49755574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ppt_x"/>
                                          </p:val>
                                        </p:tav>
                                        <p:tav tm="100000">
                                          <p:val>
                                            <p:strVal val="#ppt_x"/>
                                          </p:val>
                                        </p:tav>
                                      </p:tavLst>
                                    </p:anim>
                                    <p:anim calcmode="lin" valueType="num">
                                      <p:cBhvr additive="base">
                                        <p:cTn id="22" dur="500" fill="hold"/>
                                        <p:tgtEl>
                                          <p:spTgt spid="13"/>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第一章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sp>
        <p:nvSpPr>
          <p:cNvPr id="10" name="Freeform 17"/>
          <p:cNvSpPr/>
          <p:nvPr/>
        </p:nvSpPr>
        <p:spPr bwMode="auto">
          <a:xfrm>
            <a:off x="4308872" y="1963341"/>
            <a:ext cx="1560909" cy="1537097"/>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00B0F0"/>
          </a:solidFill>
          <a:ln w="3175" cap="flat" cmpd="sng" algn="ctr">
            <a:noFill/>
            <a:prstDash val="solid"/>
          </a:ln>
          <a:effectLst>
            <a:outerShdw blurRad="50800" dist="25400" dir="2700000" algn="tl" rotWithShape="0">
              <a:prstClr val="black">
                <a:alpha val="15000"/>
              </a:prstClr>
            </a:outerShdw>
          </a:effectLst>
        </p:spPr>
        <p:txBody>
          <a:bodyPr lIns="324000" anchor="ctr"/>
          <a:lstStyle/>
          <a:p>
            <a:pPr algn="ctr" fontAlgn="auto">
              <a:spcBef>
                <a:spcPts val="0"/>
              </a:spcBef>
              <a:spcAft>
                <a:spcPts val="0"/>
              </a:spcAft>
              <a:defRPr/>
            </a:pPr>
            <a:r>
              <a:rPr lang="en-US" altLang="zh-CN" sz="2100" kern="0" dirty="0">
                <a:solidFill>
                  <a:srgbClr val="FFFFFF"/>
                </a:solidFill>
                <a:latin typeface="+mn-lt"/>
                <a:ea typeface="+mn-ea"/>
              </a:rPr>
              <a:t>03</a:t>
            </a:r>
            <a:endParaRPr lang="zh-CN" altLang="en-US" sz="2100" kern="0" dirty="0">
              <a:solidFill>
                <a:srgbClr val="FFFFFF"/>
              </a:solidFill>
              <a:latin typeface="+mn-lt"/>
              <a:ea typeface="+mn-ea"/>
            </a:endParaRPr>
          </a:p>
        </p:txBody>
      </p:sp>
      <p:sp>
        <p:nvSpPr>
          <p:cNvPr id="11" name="Freeform 18"/>
          <p:cNvSpPr/>
          <p:nvPr/>
        </p:nvSpPr>
        <p:spPr bwMode="auto">
          <a:xfrm>
            <a:off x="2884885" y="2064544"/>
            <a:ext cx="1364456" cy="1333500"/>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rgbClr val="1570C1"/>
          </a:solidFill>
          <a:ln w="3175" cap="flat" cmpd="sng" algn="ctr">
            <a:noFill/>
            <a:prstDash val="solid"/>
          </a:ln>
          <a:effectLst>
            <a:outerShdw blurRad="50800" dist="25400" dir="2700000" algn="tl" rotWithShape="0">
              <a:prstClr val="black">
                <a:alpha val="15000"/>
              </a:prstClr>
            </a:outerShdw>
          </a:effectLst>
        </p:spPr>
        <p:txBody>
          <a:bodyPr lIns="216000" anchor="ctr"/>
          <a:lstStyle/>
          <a:p>
            <a:pPr algn="ctr" fontAlgn="auto">
              <a:spcBef>
                <a:spcPts val="0"/>
              </a:spcBef>
              <a:spcAft>
                <a:spcPts val="0"/>
              </a:spcAft>
              <a:defRPr/>
            </a:pPr>
            <a:r>
              <a:rPr lang="en-US" altLang="zh-CN" sz="2100" kern="0" dirty="0">
                <a:solidFill>
                  <a:srgbClr val="FFFFFF"/>
                </a:solidFill>
                <a:latin typeface="+mn-lt"/>
                <a:ea typeface="+mn-ea"/>
              </a:rPr>
              <a:t>02</a:t>
            </a:r>
            <a:endParaRPr lang="zh-CN" altLang="en-US" sz="2100" kern="0" dirty="0">
              <a:solidFill>
                <a:srgbClr val="FFFFFF"/>
              </a:solidFill>
              <a:latin typeface="+mn-lt"/>
              <a:ea typeface="+mn-ea"/>
            </a:endParaRPr>
          </a:p>
        </p:txBody>
      </p:sp>
      <p:sp>
        <p:nvSpPr>
          <p:cNvPr id="12" name="Freeform 19"/>
          <p:cNvSpPr/>
          <p:nvPr/>
        </p:nvSpPr>
        <p:spPr bwMode="auto">
          <a:xfrm>
            <a:off x="1753791" y="2182417"/>
            <a:ext cx="1083469" cy="1097756"/>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rgbClr val="00B0F0"/>
          </a:solidFill>
          <a:ln w="3175" cap="flat" cmpd="sng" algn="ctr">
            <a:noFill/>
            <a:prstDash val="solid"/>
          </a:ln>
          <a:effectLst>
            <a:outerShdw blurRad="50800" dist="25400" dir="2700000" algn="tl" rotWithShape="0">
              <a:prstClr val="black">
                <a:alpha val="15000"/>
              </a:prstClr>
            </a:outerShdw>
          </a:effectLst>
        </p:spPr>
        <p:txBody>
          <a:bodyPr anchor="ctr"/>
          <a:lstStyle/>
          <a:p>
            <a:pPr algn="ctr" fontAlgn="auto">
              <a:spcBef>
                <a:spcPts val="0"/>
              </a:spcBef>
              <a:spcAft>
                <a:spcPts val="0"/>
              </a:spcAft>
              <a:defRPr/>
            </a:pPr>
            <a:r>
              <a:rPr lang="en-US" altLang="zh-CN" sz="2100" kern="0" dirty="0">
                <a:solidFill>
                  <a:srgbClr val="FFFFFF"/>
                </a:solidFill>
                <a:latin typeface="+mn-lt"/>
                <a:ea typeface="+mn-ea"/>
              </a:rPr>
              <a:t>01</a:t>
            </a:r>
            <a:endParaRPr lang="zh-CN" altLang="en-US" sz="2100" kern="0" dirty="0">
              <a:solidFill>
                <a:srgbClr val="FFFFFF"/>
              </a:solidFill>
              <a:latin typeface="+mn-lt"/>
              <a:ea typeface="+mn-ea"/>
            </a:endParaRPr>
          </a:p>
        </p:txBody>
      </p:sp>
      <p:sp>
        <p:nvSpPr>
          <p:cNvPr id="13" name="Freeform 17"/>
          <p:cNvSpPr/>
          <p:nvPr/>
        </p:nvSpPr>
        <p:spPr bwMode="auto">
          <a:xfrm>
            <a:off x="5653088" y="1763317"/>
            <a:ext cx="1965722" cy="1934765"/>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rgbClr val="1570C1"/>
          </a:solidFill>
          <a:ln w="3175" cap="flat" cmpd="sng" algn="ctr">
            <a:noFill/>
            <a:prstDash val="solid"/>
          </a:ln>
          <a:effectLst>
            <a:outerShdw blurRad="50800" dist="25400" dir="2700000" algn="tl" rotWithShape="0">
              <a:prstClr val="black">
                <a:alpha val="15000"/>
              </a:prstClr>
            </a:outerShdw>
          </a:effectLst>
        </p:spPr>
        <p:txBody>
          <a:bodyPr lIns="405000" anchor="ctr"/>
          <a:lstStyle/>
          <a:p>
            <a:pPr algn="ctr" fontAlgn="auto">
              <a:spcBef>
                <a:spcPts val="0"/>
              </a:spcBef>
              <a:spcAft>
                <a:spcPts val="0"/>
              </a:spcAft>
              <a:defRPr/>
            </a:pPr>
            <a:r>
              <a:rPr lang="en-US" altLang="zh-CN" sz="2100" kern="0" dirty="0">
                <a:solidFill>
                  <a:srgbClr val="FFFFFF"/>
                </a:solidFill>
                <a:latin typeface="+mn-lt"/>
                <a:ea typeface="+mn-ea"/>
              </a:rPr>
              <a:t>04</a:t>
            </a:r>
            <a:endParaRPr lang="zh-CN" altLang="en-US" sz="2100" kern="0" dirty="0">
              <a:solidFill>
                <a:srgbClr val="FFFFFF"/>
              </a:solidFill>
              <a:latin typeface="+mn-lt"/>
              <a:ea typeface="+mn-ea"/>
            </a:endParaRPr>
          </a:p>
        </p:txBody>
      </p:sp>
      <p:grpSp>
        <p:nvGrpSpPr>
          <p:cNvPr id="14" name="组合 13"/>
          <p:cNvGrpSpPr/>
          <p:nvPr/>
        </p:nvGrpSpPr>
        <p:grpSpPr>
          <a:xfrm>
            <a:off x="2021682" y="1663304"/>
            <a:ext cx="117872" cy="727471"/>
            <a:chOff x="2021682" y="1663304"/>
            <a:chExt cx="117872" cy="727471"/>
          </a:xfrm>
        </p:grpSpPr>
        <p:cxnSp>
          <p:nvCxnSpPr>
            <p:cNvPr id="15" name="直接箭头连接符 14"/>
            <p:cNvCxnSpPr/>
            <p:nvPr/>
          </p:nvCxnSpPr>
          <p:spPr>
            <a:xfrm flipV="1">
              <a:off x="2072879" y="1663304"/>
              <a:ext cx="0" cy="609600"/>
            </a:xfrm>
            <a:prstGeom prst="straightConnector1">
              <a:avLst/>
            </a:prstGeom>
            <a:ln w="12700">
              <a:solidFill>
                <a:srgbClr val="1570C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021682" y="2272903"/>
              <a:ext cx="117872" cy="1178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dirty="0">
                <a:latin typeface="微软雅黑" pitchFamily="34" charset="-122"/>
              </a:endParaRPr>
            </a:p>
          </p:txBody>
        </p:sp>
      </p:grpSp>
      <p:grpSp>
        <p:nvGrpSpPr>
          <p:cNvPr id="17" name="组合 16"/>
          <p:cNvGrpSpPr/>
          <p:nvPr/>
        </p:nvGrpSpPr>
        <p:grpSpPr>
          <a:xfrm>
            <a:off x="2961085" y="3186113"/>
            <a:ext cx="117872" cy="696516"/>
            <a:chOff x="2961085" y="3186113"/>
            <a:chExt cx="117872" cy="696516"/>
          </a:xfrm>
        </p:grpSpPr>
        <p:cxnSp>
          <p:nvCxnSpPr>
            <p:cNvPr id="18" name="直接箭头连接符 17"/>
            <p:cNvCxnSpPr/>
            <p:nvPr/>
          </p:nvCxnSpPr>
          <p:spPr>
            <a:xfrm>
              <a:off x="3018235" y="3274219"/>
              <a:ext cx="0" cy="608410"/>
            </a:xfrm>
            <a:prstGeom prst="straightConnector1">
              <a:avLst/>
            </a:prstGeom>
            <a:ln w="12700">
              <a:solidFill>
                <a:srgbClr val="1570C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2961085" y="3186113"/>
              <a:ext cx="117872" cy="1178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dirty="0">
                <a:latin typeface="微软雅黑" pitchFamily="34" charset="-122"/>
              </a:endParaRPr>
            </a:p>
          </p:txBody>
        </p:sp>
      </p:grpSp>
      <p:grpSp>
        <p:nvGrpSpPr>
          <p:cNvPr id="20" name="组合 19"/>
          <p:cNvGrpSpPr/>
          <p:nvPr/>
        </p:nvGrpSpPr>
        <p:grpSpPr>
          <a:xfrm>
            <a:off x="4681537" y="1483519"/>
            <a:ext cx="119063" cy="702469"/>
            <a:chOff x="4681537" y="1483519"/>
            <a:chExt cx="119063" cy="702469"/>
          </a:xfrm>
        </p:grpSpPr>
        <p:cxnSp>
          <p:nvCxnSpPr>
            <p:cNvPr id="21" name="直接箭头连接符 20"/>
            <p:cNvCxnSpPr/>
            <p:nvPr/>
          </p:nvCxnSpPr>
          <p:spPr>
            <a:xfrm flipV="1">
              <a:off x="4741069" y="1483519"/>
              <a:ext cx="0" cy="609600"/>
            </a:xfrm>
            <a:prstGeom prst="straightConnector1">
              <a:avLst/>
            </a:prstGeom>
            <a:ln w="12700">
              <a:solidFill>
                <a:srgbClr val="1570C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a:off x="4681537" y="2068116"/>
              <a:ext cx="119063" cy="1178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dirty="0">
                <a:latin typeface="微软雅黑" pitchFamily="34" charset="-122"/>
              </a:endParaRPr>
            </a:p>
          </p:txBody>
        </p:sp>
      </p:grpSp>
      <p:grpSp>
        <p:nvGrpSpPr>
          <p:cNvPr id="23" name="组合 22"/>
          <p:cNvGrpSpPr/>
          <p:nvPr/>
        </p:nvGrpSpPr>
        <p:grpSpPr>
          <a:xfrm>
            <a:off x="5732860" y="3501628"/>
            <a:ext cx="117872" cy="647701"/>
            <a:chOff x="5732860" y="3501628"/>
            <a:chExt cx="117872" cy="647701"/>
          </a:xfrm>
        </p:grpSpPr>
        <p:cxnSp>
          <p:nvCxnSpPr>
            <p:cNvPr id="24" name="直接箭头连接符 23"/>
            <p:cNvCxnSpPr/>
            <p:nvPr/>
          </p:nvCxnSpPr>
          <p:spPr>
            <a:xfrm>
              <a:off x="5790010" y="3542110"/>
              <a:ext cx="0" cy="607219"/>
            </a:xfrm>
            <a:prstGeom prst="straightConnector1">
              <a:avLst/>
            </a:prstGeom>
            <a:ln w="12700">
              <a:solidFill>
                <a:srgbClr val="1570C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5732860" y="3501628"/>
              <a:ext cx="117872" cy="1190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dirty="0">
                <a:latin typeface="微软雅黑" pitchFamily="34" charset="-122"/>
              </a:endParaRPr>
            </a:p>
          </p:txBody>
        </p:sp>
      </p:grpSp>
      <p:sp>
        <p:nvSpPr>
          <p:cNvPr id="26" name="TextBox 57"/>
          <p:cNvSpPr txBox="1"/>
          <p:nvPr/>
        </p:nvSpPr>
        <p:spPr bwMode="auto">
          <a:xfrm>
            <a:off x="1077516" y="878681"/>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27" name="TextBox 57"/>
          <p:cNvSpPr txBox="1"/>
          <p:nvPr/>
        </p:nvSpPr>
        <p:spPr bwMode="auto">
          <a:xfrm>
            <a:off x="2021681" y="4071937"/>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28" name="TextBox 57"/>
          <p:cNvSpPr txBox="1"/>
          <p:nvPr/>
        </p:nvSpPr>
        <p:spPr bwMode="auto">
          <a:xfrm>
            <a:off x="3736181" y="878681"/>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29" name="TextBox 57"/>
          <p:cNvSpPr txBox="1"/>
          <p:nvPr/>
        </p:nvSpPr>
        <p:spPr bwMode="auto">
          <a:xfrm>
            <a:off x="4867275" y="4071937"/>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06416962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wipe(down)">
                                      <p:cBhvr>
                                        <p:cTn id="14" dur="500"/>
                                        <p:tgtEl>
                                          <p:spTgt spid="14"/>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wipe(up)">
                                      <p:cBhvr>
                                        <p:cTn id="32" dur="5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ppt_x"/>
                                          </p:val>
                                        </p:tav>
                                        <p:tav tm="100000">
                                          <p:val>
                                            <p:strVal val="#ppt_x"/>
                                          </p:val>
                                        </p:tav>
                                      </p:tavLst>
                                    </p:anim>
                                    <p:anim calcmode="lin" valueType="num">
                                      <p:cBhvr additive="base">
                                        <p:cTn id="3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1000"/>
                                        <p:tgtEl>
                                          <p:spTgt spid="10"/>
                                        </p:tgtEl>
                                      </p:cBhvr>
                                    </p:animEffect>
                                    <p:anim calcmode="lin" valueType="num">
                                      <p:cBhvr>
                                        <p:cTn id="44" dur="1000" fill="hold"/>
                                        <p:tgtEl>
                                          <p:spTgt spid="10"/>
                                        </p:tgtEl>
                                        <p:attrNameLst>
                                          <p:attrName>ppt_x</p:attrName>
                                        </p:attrNameLst>
                                      </p:cBhvr>
                                      <p:tavLst>
                                        <p:tav tm="0">
                                          <p:val>
                                            <p:strVal val="#ppt_x"/>
                                          </p:val>
                                        </p:tav>
                                        <p:tav tm="100000">
                                          <p:val>
                                            <p:strVal val="#ppt_x"/>
                                          </p:val>
                                        </p:tav>
                                      </p:tavLst>
                                    </p:anim>
                                    <p:anim calcmode="lin" valueType="num">
                                      <p:cBhvr>
                                        <p:cTn id="4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nodeType="click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wipe(down)">
                                      <p:cBhvr>
                                        <p:cTn id="50" dur="500"/>
                                        <p:tgtEl>
                                          <p:spTgt spid="20"/>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1" fill="hold" grpId="0" nodeType="click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fill="hold"/>
                                        <p:tgtEl>
                                          <p:spTgt spid="28"/>
                                        </p:tgtEl>
                                        <p:attrNameLst>
                                          <p:attrName>ppt_x</p:attrName>
                                        </p:attrNameLst>
                                      </p:cBhvr>
                                      <p:tavLst>
                                        <p:tav tm="0">
                                          <p:val>
                                            <p:strVal val="#ppt_x"/>
                                          </p:val>
                                        </p:tav>
                                        <p:tav tm="100000">
                                          <p:val>
                                            <p:strVal val="#ppt_x"/>
                                          </p:val>
                                        </p:tav>
                                      </p:tavLst>
                                    </p:anim>
                                    <p:anim calcmode="lin" valueType="num">
                                      <p:cBhvr additive="base">
                                        <p:cTn id="56" dur="500" fill="hold"/>
                                        <p:tgtEl>
                                          <p:spTgt spid="28"/>
                                        </p:tgtEl>
                                        <p:attrNameLst>
                                          <p:attrName>ppt_y</p:attrName>
                                        </p:attrNameLst>
                                      </p:cBhvr>
                                      <p:tavLst>
                                        <p:tav tm="0">
                                          <p:val>
                                            <p:strVal val="0-#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1000"/>
                                        <p:tgtEl>
                                          <p:spTgt spid="13"/>
                                        </p:tgtEl>
                                      </p:cBhvr>
                                    </p:animEffect>
                                    <p:anim calcmode="lin" valueType="num">
                                      <p:cBhvr>
                                        <p:cTn id="62" dur="1000" fill="hold"/>
                                        <p:tgtEl>
                                          <p:spTgt spid="13"/>
                                        </p:tgtEl>
                                        <p:attrNameLst>
                                          <p:attrName>ppt_x</p:attrName>
                                        </p:attrNameLst>
                                      </p:cBhvr>
                                      <p:tavLst>
                                        <p:tav tm="0">
                                          <p:val>
                                            <p:strVal val="#ppt_x"/>
                                          </p:val>
                                        </p:tav>
                                        <p:tav tm="100000">
                                          <p:val>
                                            <p:strVal val="#ppt_x"/>
                                          </p:val>
                                        </p:tav>
                                      </p:tavLst>
                                    </p:anim>
                                    <p:anim calcmode="lin" valueType="num">
                                      <p:cBhvr>
                                        <p:cTn id="6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2" presetClass="entr" presetSubtype="1" fill="hold" nodeType="click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wipe(up)">
                                      <p:cBhvr>
                                        <p:cTn id="68" dur="500"/>
                                        <p:tgtEl>
                                          <p:spTgt spid="23"/>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29"/>
                                        </p:tgtEl>
                                        <p:attrNameLst>
                                          <p:attrName>style.visibility</p:attrName>
                                        </p:attrNameLst>
                                      </p:cBhvr>
                                      <p:to>
                                        <p:strVal val="visible"/>
                                      </p:to>
                                    </p:set>
                                    <p:anim calcmode="lin" valueType="num">
                                      <p:cBhvr additive="base">
                                        <p:cTn id="73" dur="500" fill="hold"/>
                                        <p:tgtEl>
                                          <p:spTgt spid="29"/>
                                        </p:tgtEl>
                                        <p:attrNameLst>
                                          <p:attrName>ppt_x</p:attrName>
                                        </p:attrNameLst>
                                      </p:cBhvr>
                                      <p:tavLst>
                                        <p:tav tm="0">
                                          <p:val>
                                            <p:strVal val="#ppt_x"/>
                                          </p:val>
                                        </p:tav>
                                        <p:tav tm="100000">
                                          <p:val>
                                            <p:strVal val="#ppt_x"/>
                                          </p:val>
                                        </p:tav>
                                      </p:tavLst>
                                    </p:anim>
                                    <p:anim calcmode="lin" valueType="num">
                                      <p:cBhvr additive="base">
                                        <p:cTn id="74"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26" grpId="0"/>
      <p:bldP spid="27" grpId="0"/>
      <p:bldP spid="28" grpId="0"/>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第一章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3301603" y="1549004"/>
            <a:ext cx="1243013" cy="1749028"/>
            <a:chOff x="3301603" y="1549004"/>
            <a:chExt cx="1243013" cy="1749028"/>
          </a:xfrm>
        </p:grpSpPr>
        <p:sp>
          <p:nvSpPr>
            <p:cNvPr id="11" name="Freeform 7"/>
            <p:cNvSpPr>
              <a:spLocks noChangeArrowheads="1"/>
            </p:cNvSpPr>
            <p:nvPr/>
          </p:nvSpPr>
          <p:spPr bwMode="auto">
            <a:xfrm>
              <a:off x="3301603" y="1549004"/>
              <a:ext cx="1243013" cy="1749028"/>
            </a:xfrm>
            <a:custGeom>
              <a:avLst/>
              <a:gdLst>
                <a:gd name="T0" fmla="*/ 0 w 1467"/>
                <a:gd name="T1" fmla="*/ 1497 h 2068"/>
                <a:gd name="T2" fmla="*/ 0 w 1467"/>
                <a:gd name="T3" fmla="*/ 159 h 2068"/>
                <a:gd name="T4" fmla="*/ 158 w 1467"/>
                <a:gd name="T5" fmla="*/ 0 h 2068"/>
                <a:gd name="T6" fmla="*/ 743 w 1467"/>
                <a:gd name="T7" fmla="*/ 0 h 2068"/>
                <a:gd name="T8" fmla="*/ 901 w 1467"/>
                <a:gd name="T9" fmla="*/ 159 h 2068"/>
                <a:gd name="T10" fmla="*/ 901 w 1467"/>
                <a:gd name="T11" fmla="*/ 1497 h 2068"/>
                <a:gd name="T12" fmla="*/ 902 w 1467"/>
                <a:gd name="T13" fmla="*/ 1506 h 2068"/>
                <a:gd name="T14" fmla="*/ 1464 w 1467"/>
                <a:gd name="T15" fmla="*/ 2067 h 2068"/>
                <a:gd name="T16" fmla="*/ 1467 w 1467"/>
                <a:gd name="T17" fmla="*/ 2068 h 2068"/>
                <a:gd name="T18" fmla="*/ 571 w 1467"/>
                <a:gd name="T19" fmla="*/ 2068 h 2068"/>
                <a:gd name="T20" fmla="*/ 0 w 1467"/>
                <a:gd name="T21" fmla="*/ 149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67"/>
                <a:gd name="T34" fmla="*/ 0 h 2068"/>
                <a:gd name="T35" fmla="*/ 1467 w 1467"/>
                <a:gd name="T36" fmla="*/ 2068 h 20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67" h="2068">
                  <a:moveTo>
                    <a:pt x="0" y="1497"/>
                  </a:moveTo>
                  <a:cubicBezTo>
                    <a:pt x="0" y="159"/>
                    <a:pt x="0" y="159"/>
                    <a:pt x="0" y="159"/>
                  </a:cubicBezTo>
                  <a:cubicBezTo>
                    <a:pt x="0" y="72"/>
                    <a:pt x="71" y="0"/>
                    <a:pt x="158" y="0"/>
                  </a:cubicBezTo>
                  <a:cubicBezTo>
                    <a:pt x="743" y="0"/>
                    <a:pt x="743" y="0"/>
                    <a:pt x="743" y="0"/>
                  </a:cubicBezTo>
                  <a:cubicBezTo>
                    <a:pt x="830" y="0"/>
                    <a:pt x="901" y="72"/>
                    <a:pt x="901" y="159"/>
                  </a:cubicBezTo>
                  <a:cubicBezTo>
                    <a:pt x="901" y="1497"/>
                    <a:pt x="901" y="1497"/>
                    <a:pt x="901" y="1497"/>
                  </a:cubicBezTo>
                  <a:cubicBezTo>
                    <a:pt x="901" y="1500"/>
                    <a:pt x="901" y="1503"/>
                    <a:pt x="902" y="1506"/>
                  </a:cubicBezTo>
                  <a:cubicBezTo>
                    <a:pt x="911" y="1806"/>
                    <a:pt x="1156" y="2049"/>
                    <a:pt x="1464" y="2067"/>
                  </a:cubicBezTo>
                  <a:cubicBezTo>
                    <a:pt x="1465" y="2067"/>
                    <a:pt x="1466" y="2068"/>
                    <a:pt x="1467" y="2068"/>
                  </a:cubicBezTo>
                  <a:cubicBezTo>
                    <a:pt x="571" y="2068"/>
                    <a:pt x="571" y="2068"/>
                    <a:pt x="571" y="2068"/>
                  </a:cubicBezTo>
                  <a:cubicBezTo>
                    <a:pt x="256" y="2068"/>
                    <a:pt x="0" y="1812"/>
                    <a:pt x="0" y="1497"/>
                  </a:cubicBez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 name="矩形 28"/>
            <p:cNvSpPr>
              <a:spLocks noChangeArrowheads="1"/>
            </p:cNvSpPr>
            <p:nvPr/>
          </p:nvSpPr>
          <p:spPr bwMode="auto">
            <a:xfrm>
              <a:off x="3499247" y="1790700"/>
              <a:ext cx="43152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rPr>
                <a:t>01</a:t>
              </a:r>
              <a:endParaRPr lang="zh-CN" altLang="en-US" sz="2100" dirty="0">
                <a:solidFill>
                  <a:schemeClr val="bg1"/>
                </a:solidFill>
                <a:latin typeface="Impact" panose="020B0806030902050204" pitchFamily="34" charset="0"/>
                <a:ea typeface="Adobe Naskh Medium"/>
                <a:cs typeface="Adobe Naskh Medium"/>
              </a:endParaRPr>
            </a:p>
          </p:txBody>
        </p:sp>
      </p:grpSp>
      <p:grpSp>
        <p:nvGrpSpPr>
          <p:cNvPr id="13" name="组合 12"/>
          <p:cNvGrpSpPr/>
          <p:nvPr/>
        </p:nvGrpSpPr>
        <p:grpSpPr>
          <a:xfrm>
            <a:off x="4082654" y="1538288"/>
            <a:ext cx="1749028" cy="1241822"/>
            <a:chOff x="4082654" y="1538288"/>
            <a:chExt cx="1749028" cy="1241822"/>
          </a:xfrm>
        </p:grpSpPr>
        <p:sp>
          <p:nvSpPr>
            <p:cNvPr id="14" name="Freeform 6"/>
            <p:cNvSpPr>
              <a:spLocks noChangeArrowheads="1"/>
            </p:cNvSpPr>
            <p:nvPr/>
          </p:nvSpPr>
          <p:spPr bwMode="auto">
            <a:xfrm>
              <a:off x="4082654" y="1538288"/>
              <a:ext cx="1749028" cy="1241822"/>
            </a:xfrm>
            <a:custGeom>
              <a:avLst/>
              <a:gdLst>
                <a:gd name="T0" fmla="*/ 571 w 2067"/>
                <a:gd name="T1" fmla="*/ 0 h 1468"/>
                <a:gd name="T2" fmla="*/ 1909 w 2067"/>
                <a:gd name="T3" fmla="*/ 0 h 1468"/>
                <a:gd name="T4" fmla="*/ 2067 w 2067"/>
                <a:gd name="T5" fmla="*/ 159 h 1468"/>
                <a:gd name="T6" fmla="*/ 2067 w 2067"/>
                <a:gd name="T7" fmla="*/ 743 h 1468"/>
                <a:gd name="T8" fmla="*/ 1909 w 2067"/>
                <a:gd name="T9" fmla="*/ 902 h 1468"/>
                <a:gd name="T10" fmla="*/ 571 w 2067"/>
                <a:gd name="T11" fmla="*/ 902 h 1468"/>
                <a:gd name="T12" fmla="*/ 562 w 2067"/>
                <a:gd name="T13" fmla="*/ 902 h 1468"/>
                <a:gd name="T14" fmla="*/ 1 w 2067"/>
                <a:gd name="T15" fmla="*/ 1464 h 1468"/>
                <a:gd name="T16" fmla="*/ 0 w 2067"/>
                <a:gd name="T17" fmla="*/ 1468 h 1468"/>
                <a:gd name="T18" fmla="*/ 0 w 2067"/>
                <a:gd name="T19" fmla="*/ 571 h 1468"/>
                <a:gd name="T20" fmla="*/ 571 w 2067"/>
                <a:gd name="T21" fmla="*/ 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67"/>
                <a:gd name="T34" fmla="*/ 0 h 1468"/>
                <a:gd name="T35" fmla="*/ 2067 w 2067"/>
                <a:gd name="T36" fmla="*/ 1468 h 14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67" h="1468">
                  <a:moveTo>
                    <a:pt x="571" y="0"/>
                  </a:moveTo>
                  <a:cubicBezTo>
                    <a:pt x="1909" y="0"/>
                    <a:pt x="1909" y="0"/>
                    <a:pt x="1909" y="0"/>
                  </a:cubicBezTo>
                  <a:cubicBezTo>
                    <a:pt x="1996" y="0"/>
                    <a:pt x="2067" y="71"/>
                    <a:pt x="2067" y="159"/>
                  </a:cubicBezTo>
                  <a:cubicBezTo>
                    <a:pt x="2067" y="743"/>
                    <a:pt x="2067" y="743"/>
                    <a:pt x="2067" y="743"/>
                  </a:cubicBezTo>
                  <a:cubicBezTo>
                    <a:pt x="2067" y="831"/>
                    <a:pt x="1996" y="902"/>
                    <a:pt x="1909" y="902"/>
                  </a:cubicBezTo>
                  <a:cubicBezTo>
                    <a:pt x="571" y="902"/>
                    <a:pt x="571" y="902"/>
                    <a:pt x="571" y="902"/>
                  </a:cubicBezTo>
                  <a:cubicBezTo>
                    <a:pt x="568" y="902"/>
                    <a:pt x="565" y="902"/>
                    <a:pt x="562" y="902"/>
                  </a:cubicBezTo>
                  <a:cubicBezTo>
                    <a:pt x="261" y="911"/>
                    <a:pt x="19" y="1156"/>
                    <a:pt x="1" y="1464"/>
                  </a:cubicBezTo>
                  <a:cubicBezTo>
                    <a:pt x="0" y="1465"/>
                    <a:pt x="0" y="1467"/>
                    <a:pt x="0" y="1468"/>
                  </a:cubicBezTo>
                  <a:cubicBezTo>
                    <a:pt x="0" y="571"/>
                    <a:pt x="0" y="571"/>
                    <a:pt x="0" y="571"/>
                  </a:cubicBezTo>
                  <a:cubicBezTo>
                    <a:pt x="0" y="256"/>
                    <a:pt x="256" y="0"/>
                    <a:pt x="571" y="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矩形 29"/>
            <p:cNvSpPr>
              <a:spLocks noChangeArrowheads="1"/>
            </p:cNvSpPr>
            <p:nvPr/>
          </p:nvSpPr>
          <p:spPr bwMode="auto">
            <a:xfrm>
              <a:off x="5324475" y="1728787"/>
              <a:ext cx="46358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rPr>
                <a:t>02</a:t>
              </a:r>
              <a:endParaRPr lang="zh-CN" altLang="en-US" sz="2100" dirty="0">
                <a:solidFill>
                  <a:schemeClr val="bg1"/>
                </a:solidFill>
                <a:latin typeface="Impact" panose="020B0806030902050204" pitchFamily="34" charset="0"/>
                <a:ea typeface="Adobe Naskh Medium"/>
                <a:cs typeface="Adobe Naskh Medium"/>
              </a:endParaRPr>
            </a:p>
          </p:txBody>
        </p:sp>
      </p:grpSp>
      <p:grpSp>
        <p:nvGrpSpPr>
          <p:cNvPr id="16" name="组合 15"/>
          <p:cNvGrpSpPr/>
          <p:nvPr/>
        </p:nvGrpSpPr>
        <p:grpSpPr>
          <a:xfrm>
            <a:off x="4599385" y="2316957"/>
            <a:ext cx="1243013" cy="1750219"/>
            <a:chOff x="4599385" y="2316957"/>
            <a:chExt cx="1243013" cy="1750219"/>
          </a:xfrm>
        </p:grpSpPr>
        <p:sp>
          <p:nvSpPr>
            <p:cNvPr id="17" name="Freeform 5"/>
            <p:cNvSpPr>
              <a:spLocks noChangeArrowheads="1"/>
            </p:cNvSpPr>
            <p:nvPr/>
          </p:nvSpPr>
          <p:spPr bwMode="auto">
            <a:xfrm>
              <a:off x="4599385" y="2316957"/>
              <a:ext cx="1243013" cy="1750219"/>
            </a:xfrm>
            <a:custGeom>
              <a:avLst/>
              <a:gdLst>
                <a:gd name="T0" fmla="*/ 1467 w 1467"/>
                <a:gd name="T1" fmla="*/ 571 h 2068"/>
                <a:gd name="T2" fmla="*/ 1467 w 1467"/>
                <a:gd name="T3" fmla="*/ 1909 h 2068"/>
                <a:gd name="T4" fmla="*/ 1309 w 1467"/>
                <a:gd name="T5" fmla="*/ 2068 h 2068"/>
                <a:gd name="T6" fmla="*/ 724 w 1467"/>
                <a:gd name="T7" fmla="*/ 2068 h 2068"/>
                <a:gd name="T8" fmla="*/ 566 w 1467"/>
                <a:gd name="T9" fmla="*/ 1909 h 2068"/>
                <a:gd name="T10" fmla="*/ 566 w 1467"/>
                <a:gd name="T11" fmla="*/ 571 h 2068"/>
                <a:gd name="T12" fmla="*/ 566 w 1467"/>
                <a:gd name="T13" fmla="*/ 562 h 2068"/>
                <a:gd name="T14" fmla="*/ 3 w 1467"/>
                <a:gd name="T15" fmla="*/ 1 h 2068"/>
                <a:gd name="T16" fmla="*/ 0 w 1467"/>
                <a:gd name="T17" fmla="*/ 0 h 2068"/>
                <a:gd name="T18" fmla="*/ 896 w 1467"/>
                <a:gd name="T19" fmla="*/ 0 h 2068"/>
                <a:gd name="T20" fmla="*/ 1467 w 1467"/>
                <a:gd name="T21" fmla="*/ 571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67"/>
                <a:gd name="T34" fmla="*/ 0 h 2068"/>
                <a:gd name="T35" fmla="*/ 1467 w 1467"/>
                <a:gd name="T36" fmla="*/ 2068 h 20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67" h="2068">
                  <a:moveTo>
                    <a:pt x="1467" y="571"/>
                  </a:moveTo>
                  <a:cubicBezTo>
                    <a:pt x="1467" y="1909"/>
                    <a:pt x="1467" y="1909"/>
                    <a:pt x="1467" y="1909"/>
                  </a:cubicBezTo>
                  <a:cubicBezTo>
                    <a:pt x="1467" y="1996"/>
                    <a:pt x="1396" y="2068"/>
                    <a:pt x="1309" y="2068"/>
                  </a:cubicBezTo>
                  <a:cubicBezTo>
                    <a:pt x="724" y="2068"/>
                    <a:pt x="724" y="2068"/>
                    <a:pt x="724" y="2068"/>
                  </a:cubicBezTo>
                  <a:cubicBezTo>
                    <a:pt x="637" y="2068"/>
                    <a:pt x="566" y="1996"/>
                    <a:pt x="566" y="1909"/>
                  </a:cubicBezTo>
                  <a:cubicBezTo>
                    <a:pt x="566" y="571"/>
                    <a:pt x="566" y="571"/>
                    <a:pt x="566" y="571"/>
                  </a:cubicBezTo>
                  <a:cubicBezTo>
                    <a:pt x="566" y="568"/>
                    <a:pt x="566" y="565"/>
                    <a:pt x="566" y="562"/>
                  </a:cubicBezTo>
                  <a:cubicBezTo>
                    <a:pt x="556" y="262"/>
                    <a:pt x="311" y="19"/>
                    <a:pt x="3" y="1"/>
                  </a:cubicBezTo>
                  <a:cubicBezTo>
                    <a:pt x="2" y="1"/>
                    <a:pt x="1" y="0"/>
                    <a:pt x="0" y="0"/>
                  </a:cubicBezTo>
                  <a:cubicBezTo>
                    <a:pt x="896" y="0"/>
                    <a:pt x="896" y="0"/>
                    <a:pt x="896" y="0"/>
                  </a:cubicBezTo>
                  <a:cubicBezTo>
                    <a:pt x="1211" y="0"/>
                    <a:pt x="1467" y="256"/>
                    <a:pt x="1467" y="571"/>
                  </a:cubicBezTo>
                  <a:close/>
                </a:path>
              </a:pathLst>
            </a:custGeom>
            <a:solidFill>
              <a:srgbClr val="1570C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 name="矩形 30"/>
            <p:cNvSpPr>
              <a:spLocks noChangeArrowheads="1"/>
            </p:cNvSpPr>
            <p:nvPr/>
          </p:nvSpPr>
          <p:spPr bwMode="auto">
            <a:xfrm>
              <a:off x="5272088" y="3558778"/>
              <a:ext cx="471604"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rPr>
                <a:t>03</a:t>
              </a:r>
              <a:endParaRPr lang="zh-CN" altLang="en-US" sz="2100" dirty="0">
                <a:solidFill>
                  <a:schemeClr val="bg1"/>
                </a:solidFill>
                <a:latin typeface="Impact" panose="020B0806030902050204" pitchFamily="34" charset="0"/>
                <a:ea typeface="Adobe Naskh Medium"/>
                <a:cs typeface="Adobe Naskh Medium"/>
              </a:endParaRPr>
            </a:p>
          </p:txBody>
        </p:sp>
      </p:grpSp>
      <p:grpSp>
        <p:nvGrpSpPr>
          <p:cNvPr id="19" name="组合 18"/>
          <p:cNvGrpSpPr/>
          <p:nvPr/>
        </p:nvGrpSpPr>
        <p:grpSpPr>
          <a:xfrm>
            <a:off x="3313510" y="2836069"/>
            <a:ext cx="1750219" cy="1241822"/>
            <a:chOff x="3313510" y="2836069"/>
            <a:chExt cx="1750219" cy="1241822"/>
          </a:xfrm>
        </p:grpSpPr>
        <p:sp>
          <p:nvSpPr>
            <p:cNvPr id="20" name="Freeform 8"/>
            <p:cNvSpPr>
              <a:spLocks noChangeArrowheads="1"/>
            </p:cNvSpPr>
            <p:nvPr/>
          </p:nvSpPr>
          <p:spPr bwMode="auto">
            <a:xfrm>
              <a:off x="3313510" y="2836069"/>
              <a:ext cx="1750219" cy="1241822"/>
            </a:xfrm>
            <a:custGeom>
              <a:avLst/>
              <a:gdLst>
                <a:gd name="T0" fmla="*/ 1497 w 2068"/>
                <a:gd name="T1" fmla="*/ 1468 h 1468"/>
                <a:gd name="T2" fmla="*/ 158 w 2068"/>
                <a:gd name="T3" fmla="*/ 1468 h 1468"/>
                <a:gd name="T4" fmla="*/ 0 w 2068"/>
                <a:gd name="T5" fmla="*/ 1309 h 1468"/>
                <a:gd name="T6" fmla="*/ 0 w 2068"/>
                <a:gd name="T7" fmla="*/ 725 h 1468"/>
                <a:gd name="T8" fmla="*/ 158 w 2068"/>
                <a:gd name="T9" fmla="*/ 566 h 1468"/>
                <a:gd name="T10" fmla="*/ 1497 w 2068"/>
                <a:gd name="T11" fmla="*/ 566 h 1468"/>
                <a:gd name="T12" fmla="*/ 1506 w 2068"/>
                <a:gd name="T13" fmla="*/ 566 h 1468"/>
                <a:gd name="T14" fmla="*/ 2067 w 2068"/>
                <a:gd name="T15" fmla="*/ 4 h 1468"/>
                <a:gd name="T16" fmla="*/ 2068 w 2068"/>
                <a:gd name="T17" fmla="*/ 0 h 1468"/>
                <a:gd name="T18" fmla="*/ 2068 w 2068"/>
                <a:gd name="T19" fmla="*/ 897 h 1468"/>
                <a:gd name="T20" fmla="*/ 1497 w 2068"/>
                <a:gd name="T21" fmla="*/ 1468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68"/>
                <a:gd name="T34" fmla="*/ 0 h 1468"/>
                <a:gd name="T35" fmla="*/ 2068 w 2068"/>
                <a:gd name="T36" fmla="*/ 1468 h 14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68" h="1468">
                  <a:moveTo>
                    <a:pt x="1497" y="1468"/>
                  </a:moveTo>
                  <a:cubicBezTo>
                    <a:pt x="158" y="1468"/>
                    <a:pt x="158" y="1468"/>
                    <a:pt x="158" y="1468"/>
                  </a:cubicBezTo>
                  <a:cubicBezTo>
                    <a:pt x="71" y="1468"/>
                    <a:pt x="0" y="1397"/>
                    <a:pt x="0" y="1309"/>
                  </a:cubicBezTo>
                  <a:cubicBezTo>
                    <a:pt x="0" y="725"/>
                    <a:pt x="0" y="725"/>
                    <a:pt x="0" y="725"/>
                  </a:cubicBezTo>
                  <a:cubicBezTo>
                    <a:pt x="0" y="637"/>
                    <a:pt x="71" y="566"/>
                    <a:pt x="158" y="566"/>
                  </a:cubicBezTo>
                  <a:cubicBezTo>
                    <a:pt x="1497" y="566"/>
                    <a:pt x="1497" y="566"/>
                    <a:pt x="1497" y="566"/>
                  </a:cubicBezTo>
                  <a:cubicBezTo>
                    <a:pt x="1500" y="566"/>
                    <a:pt x="1503" y="566"/>
                    <a:pt x="1506" y="566"/>
                  </a:cubicBezTo>
                  <a:cubicBezTo>
                    <a:pt x="1806" y="557"/>
                    <a:pt x="2049" y="312"/>
                    <a:pt x="2067" y="4"/>
                  </a:cubicBezTo>
                  <a:cubicBezTo>
                    <a:pt x="2067" y="3"/>
                    <a:pt x="2067" y="1"/>
                    <a:pt x="2068" y="0"/>
                  </a:cubicBezTo>
                  <a:cubicBezTo>
                    <a:pt x="2068" y="897"/>
                    <a:pt x="2068" y="897"/>
                    <a:pt x="2068" y="897"/>
                  </a:cubicBezTo>
                  <a:cubicBezTo>
                    <a:pt x="2068" y="1212"/>
                    <a:pt x="1811" y="1468"/>
                    <a:pt x="1497" y="1468"/>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 name="矩形 31"/>
            <p:cNvSpPr>
              <a:spLocks noChangeArrowheads="1"/>
            </p:cNvSpPr>
            <p:nvPr/>
          </p:nvSpPr>
          <p:spPr bwMode="auto">
            <a:xfrm>
              <a:off x="3467100" y="3499247"/>
              <a:ext cx="46358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a:solidFill>
                    <a:schemeClr val="bg1"/>
                  </a:solidFill>
                  <a:latin typeface="Impact" panose="020B0806030902050204" pitchFamily="34" charset="0"/>
                  <a:ea typeface="Malgun Gothic" panose="020B0503020000020004" pitchFamily="34" charset="-127"/>
                </a:rPr>
                <a:t>04</a:t>
              </a:r>
              <a:endParaRPr lang="zh-CN" altLang="en-US" sz="2100">
                <a:solidFill>
                  <a:schemeClr val="bg1"/>
                </a:solidFill>
                <a:latin typeface="Impact" panose="020B0806030902050204" pitchFamily="34" charset="0"/>
                <a:ea typeface="Adobe Naskh Medium"/>
                <a:cs typeface="Adobe Naskh Medium"/>
              </a:endParaRPr>
            </a:p>
          </p:txBody>
        </p:sp>
      </p:grpSp>
      <p:sp>
        <p:nvSpPr>
          <p:cNvPr id="22" name="TextBox 57"/>
          <p:cNvSpPr txBox="1"/>
          <p:nvPr/>
        </p:nvSpPr>
        <p:spPr bwMode="auto">
          <a:xfrm>
            <a:off x="1098947" y="1602581"/>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23" name="TextBox 57"/>
          <p:cNvSpPr txBox="1"/>
          <p:nvPr/>
        </p:nvSpPr>
        <p:spPr bwMode="auto">
          <a:xfrm>
            <a:off x="6029325" y="1602581"/>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24" name="TextBox 57"/>
          <p:cNvSpPr txBox="1"/>
          <p:nvPr/>
        </p:nvSpPr>
        <p:spPr bwMode="auto">
          <a:xfrm>
            <a:off x="1098947" y="34159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25" name="TextBox 57"/>
          <p:cNvSpPr txBox="1"/>
          <p:nvPr/>
        </p:nvSpPr>
        <p:spPr bwMode="auto">
          <a:xfrm>
            <a:off x="6029325" y="34159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86328811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left)">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up)">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right)">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1000"/>
                                        <p:tgtEl>
                                          <p:spTgt spid="25"/>
                                        </p:tgtEl>
                                      </p:cBhvr>
                                    </p:animEffect>
                                    <p:anim calcmode="lin" valueType="num">
                                      <p:cBhvr>
                                        <p:cTn id="28" dur="1000" fill="hold"/>
                                        <p:tgtEl>
                                          <p:spTgt spid="25"/>
                                        </p:tgtEl>
                                        <p:attrNameLst>
                                          <p:attrName>ppt_x</p:attrName>
                                        </p:attrNameLst>
                                      </p:cBhvr>
                                      <p:tavLst>
                                        <p:tav tm="0">
                                          <p:val>
                                            <p:strVal val="#ppt_x"/>
                                          </p:val>
                                        </p:tav>
                                        <p:tav tm="100000">
                                          <p:val>
                                            <p:strVal val="#ppt_x"/>
                                          </p:val>
                                        </p:tav>
                                      </p:tavLst>
                                    </p:anim>
                                    <p:anim calcmode="lin" valueType="num">
                                      <p:cBhvr>
                                        <p:cTn id="29" dur="1000" fill="hold"/>
                                        <p:tgtEl>
                                          <p:spTgt spid="2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1000"/>
                                        <p:tgtEl>
                                          <p:spTgt spid="24"/>
                                        </p:tgtEl>
                                      </p:cBhvr>
                                    </p:animEffect>
                                    <p:anim calcmode="lin" valueType="num">
                                      <p:cBhvr>
                                        <p:cTn id="43" dur="1000" fill="hold"/>
                                        <p:tgtEl>
                                          <p:spTgt spid="24"/>
                                        </p:tgtEl>
                                        <p:attrNameLst>
                                          <p:attrName>ppt_x</p:attrName>
                                        </p:attrNameLst>
                                      </p:cBhvr>
                                      <p:tavLst>
                                        <p:tav tm="0">
                                          <p:val>
                                            <p:strVal val="#ppt_x"/>
                                          </p:val>
                                        </p:tav>
                                        <p:tav tm="100000">
                                          <p:val>
                                            <p:strVal val="#ppt_x"/>
                                          </p:val>
                                        </p:tav>
                                      </p:tavLst>
                                    </p:anim>
                                    <p:anim calcmode="lin" valueType="num">
                                      <p:cBhvr>
                                        <p:cTn id="4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09" y="249492"/>
            <a:ext cx="9142838" cy="0"/>
          </a:xfrm>
          <a:prstGeom prst="line">
            <a:avLst/>
          </a:prstGeom>
          <a:ln w="152400">
            <a:solidFill>
              <a:srgbClr val="C8C8C8"/>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rot="16200000">
            <a:off x="7638609" y="-75888"/>
            <a:ext cx="1097281" cy="1249056"/>
            <a:chOff x="4497301" y="2996952"/>
            <a:chExt cx="2260994" cy="1512168"/>
          </a:xfrm>
          <a:solidFill>
            <a:srgbClr val="3B79CE"/>
          </a:solidFill>
        </p:grpSpPr>
        <p:sp>
          <p:nvSpPr>
            <p:cNvPr id="6" name="燕尾形 5"/>
            <p:cNvSpPr/>
            <p:nvPr/>
          </p:nvSpPr>
          <p:spPr>
            <a:xfrm>
              <a:off x="4497301" y="2996952"/>
              <a:ext cx="675512" cy="1512168"/>
            </a:xfrm>
            <a:prstGeom prst="chevron">
              <a:avLst>
                <a:gd name="adj" fmla="val 3477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7" name="燕尾形 6"/>
            <p:cNvSpPr/>
            <p:nvPr/>
          </p:nvSpPr>
          <p:spPr>
            <a:xfrm>
              <a:off x="4693431" y="2996952"/>
              <a:ext cx="792088" cy="1512168"/>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solidFill>
                  <a:schemeClr val="tx1"/>
                </a:solidFill>
              </a:endParaRPr>
            </a:p>
          </p:txBody>
        </p:sp>
        <p:sp>
          <p:nvSpPr>
            <p:cNvPr id="8" name="五边形 7"/>
            <p:cNvSpPr/>
            <p:nvPr/>
          </p:nvSpPr>
          <p:spPr>
            <a:xfrm>
              <a:off x="4833179" y="2996952"/>
              <a:ext cx="1925116" cy="1512168"/>
            </a:xfrm>
            <a:prstGeom prst="homePlate">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1"/>
            </a:p>
          </p:txBody>
        </p:sp>
      </p:grpSp>
      <p:sp>
        <p:nvSpPr>
          <p:cNvPr id="9" name="TextBox 4"/>
          <p:cNvSpPr txBox="1"/>
          <p:nvPr/>
        </p:nvSpPr>
        <p:spPr>
          <a:xfrm>
            <a:off x="7668344" y="51470"/>
            <a:ext cx="1218523" cy="971676"/>
          </a:xfrm>
          <a:prstGeom prst="rect">
            <a:avLst/>
          </a:prstGeom>
          <a:noFill/>
        </p:spPr>
        <p:txBody>
          <a:bodyPr wrap="square">
            <a:spAutoFit/>
          </a:bodyPr>
          <a:lstStyle/>
          <a:p>
            <a:pPr algn="l">
              <a:spcBef>
                <a:spcPts val="300"/>
              </a:spcBef>
              <a:spcAft>
                <a:spcPts val="225"/>
              </a:spcAft>
              <a:defRPr/>
            </a:pPr>
            <a:r>
              <a:rPr lang="zh-CN" altLang="en-US" sz="1349" b="0" dirty="0" smtClean="0">
                <a:solidFill>
                  <a:schemeClr val="bg1"/>
                </a:solidFill>
                <a:latin typeface="微软雅黑" pitchFamily="34" charset="-122"/>
                <a:ea typeface="微软雅黑" pitchFamily="34" charset="-122"/>
              </a:rPr>
              <a:t>第一章  </a:t>
            </a:r>
            <a:endParaRPr lang="en-US" altLang="zh-CN" sz="1349" b="0" dirty="0" smtClean="0">
              <a:solidFill>
                <a:schemeClr val="bg1"/>
              </a:solidFill>
              <a:latin typeface="微软雅黑" pitchFamily="34" charset="-122"/>
              <a:ea typeface="微软雅黑" pitchFamily="34" charset="-122"/>
            </a:endParaRPr>
          </a:p>
          <a:p>
            <a:pPr algn="l">
              <a:spcBef>
                <a:spcPts val="0"/>
              </a:spcBef>
              <a:spcAft>
                <a:spcPts val="225"/>
              </a:spcAft>
              <a:defRPr/>
            </a:pPr>
            <a:r>
              <a:rPr lang="zh-CN" altLang="en-US" sz="2099" b="0" dirty="0" smtClean="0">
                <a:solidFill>
                  <a:schemeClr val="bg1"/>
                </a:solidFill>
                <a:latin typeface="微软雅黑" panose="020B0503020204020204" pitchFamily="34" charset="-122"/>
                <a:ea typeface="微软雅黑" panose="020B0503020204020204" pitchFamily="34" charset="-122"/>
              </a:rPr>
              <a:t>添加标题</a:t>
            </a:r>
            <a:endParaRPr lang="en-US" altLang="zh-CN" sz="2099" b="0" dirty="0" smtClean="0">
              <a:solidFill>
                <a:schemeClr val="bg1"/>
              </a:solidFill>
              <a:latin typeface="微软雅黑" panose="020B0503020204020204" pitchFamily="34" charset="-122"/>
              <a:ea typeface="微软雅黑" panose="020B0503020204020204" pitchFamily="34" charset="-122"/>
            </a:endParaRPr>
          </a:p>
        </p:txBody>
      </p:sp>
      <p:sp>
        <p:nvSpPr>
          <p:cNvPr id="10" name="Freeform 19"/>
          <p:cNvSpPr>
            <a:spLocks/>
          </p:cNvSpPr>
          <p:nvPr/>
        </p:nvSpPr>
        <p:spPr bwMode="auto">
          <a:xfrm>
            <a:off x="2673697" y="3686507"/>
            <a:ext cx="1924616" cy="1456994"/>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rgbClr val="3B79CE"/>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1" name="Freeform 20"/>
          <p:cNvSpPr>
            <a:spLocks/>
          </p:cNvSpPr>
          <p:nvPr/>
        </p:nvSpPr>
        <p:spPr bwMode="auto">
          <a:xfrm>
            <a:off x="4481032" y="3733118"/>
            <a:ext cx="1399858" cy="55032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rgbClr val="3B79CE"/>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2" name="Freeform 21"/>
          <p:cNvSpPr>
            <a:spLocks/>
          </p:cNvSpPr>
          <p:nvPr/>
        </p:nvSpPr>
        <p:spPr bwMode="auto">
          <a:xfrm>
            <a:off x="4662969" y="1889697"/>
            <a:ext cx="1278065" cy="521752"/>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rgbClr val="3B79CE"/>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22"/>
          <p:cNvSpPr>
            <a:spLocks/>
          </p:cNvSpPr>
          <p:nvPr/>
        </p:nvSpPr>
        <p:spPr bwMode="auto">
          <a:xfrm>
            <a:off x="3745770" y="2528730"/>
            <a:ext cx="554831" cy="1282577"/>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rgbClr val="3B79CE"/>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4" name="Freeform 23"/>
          <p:cNvSpPr>
            <a:spLocks/>
          </p:cNvSpPr>
          <p:nvPr/>
        </p:nvSpPr>
        <p:spPr bwMode="auto">
          <a:xfrm>
            <a:off x="4915575" y="2969286"/>
            <a:ext cx="1554728" cy="1243483"/>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rgbClr val="3B79CE"/>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5" name="Freeform 24"/>
          <p:cNvSpPr>
            <a:spLocks/>
          </p:cNvSpPr>
          <p:nvPr/>
        </p:nvSpPr>
        <p:spPr bwMode="auto">
          <a:xfrm>
            <a:off x="3252587" y="1467185"/>
            <a:ext cx="1345727" cy="521752"/>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rgbClr val="3B79CE"/>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6" name="Freeform 25"/>
          <p:cNvSpPr>
            <a:spLocks/>
          </p:cNvSpPr>
          <p:nvPr/>
        </p:nvSpPr>
        <p:spPr bwMode="auto">
          <a:xfrm>
            <a:off x="3132298" y="2812911"/>
            <a:ext cx="1054028" cy="536788"/>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rgbClr val="3B79CE"/>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7" name="Freeform 26"/>
          <p:cNvSpPr>
            <a:spLocks/>
          </p:cNvSpPr>
          <p:nvPr/>
        </p:nvSpPr>
        <p:spPr bwMode="auto">
          <a:xfrm>
            <a:off x="4186326" y="2014498"/>
            <a:ext cx="536788" cy="1054028"/>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rgbClr val="3B79CE"/>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8" name="Freeform 27"/>
          <p:cNvSpPr>
            <a:spLocks/>
          </p:cNvSpPr>
          <p:nvPr/>
        </p:nvSpPr>
        <p:spPr bwMode="auto">
          <a:xfrm>
            <a:off x="4535162" y="1005577"/>
            <a:ext cx="539795" cy="1054028"/>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rgbClr val="3B79CE"/>
          </a:solidFill>
          <a:ln>
            <a:noFill/>
          </a:ln>
        </p:spPr>
        <p:txBody>
          <a:bodyPr vert="horz" wrap="square" lIns="68580" tIns="34290" rIns="68580" bIns="34290" numCol="1" anchor="t" anchorCtr="0" compatLnSpc="1">
            <a:prstTxWarp prst="textNoShape">
              <a:avLst/>
            </a:prstTxWarp>
          </a:bodyPr>
          <a:lstStyle/>
          <a:p>
            <a:endParaRPr lang="zh-CN" altLang="en-US" sz="1013"/>
          </a:p>
        </p:txBody>
      </p:sp>
      <p:sp>
        <p:nvSpPr>
          <p:cNvPr id="19" name="椭圆 18"/>
          <p:cNvSpPr/>
          <p:nvPr/>
        </p:nvSpPr>
        <p:spPr>
          <a:xfrm>
            <a:off x="2522037" y="3650421"/>
            <a:ext cx="321771" cy="321771"/>
          </a:xfrm>
          <a:prstGeom prst="ellipse">
            <a:avLst/>
          </a:prstGeom>
          <a:solidFill>
            <a:srgbClr val="3B79CE"/>
          </a:solidFill>
          <a:ln w="76200">
            <a:noFill/>
          </a:ln>
          <a:effectLst>
            <a:outerShdw sx="1000" sy="1000" algn="ct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椭圆 19"/>
          <p:cNvSpPr/>
          <p:nvPr/>
        </p:nvSpPr>
        <p:spPr>
          <a:xfrm>
            <a:off x="3063630" y="2574015"/>
            <a:ext cx="321771" cy="321771"/>
          </a:xfrm>
          <a:prstGeom prst="ellipse">
            <a:avLst/>
          </a:prstGeom>
          <a:solidFill>
            <a:srgbClr val="3B79CE"/>
          </a:solidFill>
          <a:ln w="76200">
            <a:noFill/>
          </a:ln>
          <a:effectLst>
            <a:outerShdw sx="1000" sy="1000" algn="ct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椭圆 20"/>
          <p:cNvSpPr/>
          <p:nvPr/>
        </p:nvSpPr>
        <p:spPr>
          <a:xfrm>
            <a:off x="6300192" y="2907640"/>
            <a:ext cx="321771" cy="321771"/>
          </a:xfrm>
          <a:prstGeom prst="ellipse">
            <a:avLst/>
          </a:prstGeom>
          <a:solidFill>
            <a:srgbClr val="3B79CE"/>
          </a:solidFill>
          <a:ln w="76200">
            <a:noFill/>
          </a:ln>
          <a:effectLst>
            <a:outerShdw sx="1000" sy="1000" algn="ct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椭圆 21"/>
          <p:cNvSpPr/>
          <p:nvPr/>
        </p:nvSpPr>
        <p:spPr>
          <a:xfrm>
            <a:off x="5700954" y="1674963"/>
            <a:ext cx="321771" cy="321771"/>
          </a:xfrm>
          <a:prstGeom prst="ellipse">
            <a:avLst/>
          </a:prstGeom>
          <a:solidFill>
            <a:srgbClr val="3B79CE"/>
          </a:solidFill>
          <a:ln w="76200">
            <a:noFill/>
          </a:ln>
          <a:effectLst>
            <a:outerShdw sx="1000" sy="1000" algn="ct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椭圆 22"/>
          <p:cNvSpPr/>
          <p:nvPr/>
        </p:nvSpPr>
        <p:spPr>
          <a:xfrm>
            <a:off x="3168593" y="1217915"/>
            <a:ext cx="321771" cy="321771"/>
          </a:xfrm>
          <a:prstGeom prst="ellipse">
            <a:avLst/>
          </a:prstGeom>
          <a:solidFill>
            <a:srgbClr val="3B79CE"/>
          </a:solidFill>
          <a:ln w="76200">
            <a:noFill/>
          </a:ln>
          <a:effectLst>
            <a:outerShdw sx="1000" sy="1000" algn="ctr" rotWithShape="0">
              <a:schemeClr val="bg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TextBox 22"/>
          <p:cNvSpPr txBox="1"/>
          <p:nvPr/>
        </p:nvSpPr>
        <p:spPr>
          <a:xfrm>
            <a:off x="324034" y="3529676"/>
            <a:ext cx="2033720" cy="819455"/>
          </a:xfrm>
          <a:prstGeom prst="rect">
            <a:avLst/>
          </a:prstGeom>
          <a:noFill/>
        </p:spPr>
        <p:txBody>
          <a:bodyPr wrap="square" rtlCol="0">
            <a:spAutoFit/>
          </a:bodyPr>
          <a:lstStyle/>
          <a:p>
            <a:pPr lvl="0">
              <a:lnSpc>
                <a:spcPct val="150000"/>
              </a:lnSpc>
              <a:spcAft>
                <a:spcPct val="40000"/>
              </a:spcAft>
              <a:buClr>
                <a:srgbClr val="292929"/>
              </a:buClr>
            </a:pPr>
            <a:r>
              <a:rPr lang="zh-CN" altLang="en-US" sz="1050" noProof="1">
                <a:latin typeface="微软雅黑" pitchFamily="34" charset="-122"/>
                <a:ea typeface="微软雅黑" pitchFamily="34" charset="-122"/>
              </a:rPr>
              <a:t>您的内容打在这里，或者通过复制您的文本后，在此框中选择粘贴，并选择只保留文字。</a:t>
            </a:r>
            <a:endParaRPr lang="en-US" altLang="zh-CN" sz="1050" noProof="1">
              <a:latin typeface="微软雅黑" pitchFamily="34" charset="-122"/>
              <a:ea typeface="微软雅黑" pitchFamily="34" charset="-122"/>
            </a:endParaRPr>
          </a:p>
        </p:txBody>
      </p:sp>
      <p:sp>
        <p:nvSpPr>
          <p:cNvPr id="25" name="TextBox 22"/>
          <p:cNvSpPr txBox="1"/>
          <p:nvPr/>
        </p:nvSpPr>
        <p:spPr>
          <a:xfrm>
            <a:off x="927577" y="2350470"/>
            <a:ext cx="2087726" cy="819455"/>
          </a:xfrm>
          <a:prstGeom prst="rect">
            <a:avLst/>
          </a:prstGeom>
          <a:noFill/>
        </p:spPr>
        <p:txBody>
          <a:bodyPr wrap="square" rtlCol="0">
            <a:spAutoFit/>
          </a:bodyPr>
          <a:lstStyle/>
          <a:p>
            <a:pPr lvl="0">
              <a:lnSpc>
                <a:spcPct val="150000"/>
              </a:lnSpc>
              <a:spcAft>
                <a:spcPct val="40000"/>
              </a:spcAft>
              <a:buClr>
                <a:srgbClr val="292929"/>
              </a:buClr>
            </a:pPr>
            <a:r>
              <a:rPr lang="zh-CN" altLang="en-US" sz="1050" noProof="1">
                <a:latin typeface="微软雅黑" pitchFamily="34" charset="-122"/>
                <a:ea typeface="微软雅黑" pitchFamily="34" charset="-122"/>
              </a:rPr>
              <a:t>您的内容打在这里，或者通过复制您的文本后，在此框中选择粘贴，并选择只保留文字。</a:t>
            </a:r>
            <a:endParaRPr lang="en-US" altLang="zh-CN" sz="1050" noProof="1">
              <a:latin typeface="微软雅黑" pitchFamily="34" charset="-122"/>
              <a:ea typeface="微软雅黑" pitchFamily="34" charset="-122"/>
            </a:endParaRPr>
          </a:p>
        </p:txBody>
      </p:sp>
      <p:sp>
        <p:nvSpPr>
          <p:cNvPr id="26" name="TextBox 22"/>
          <p:cNvSpPr txBox="1"/>
          <p:nvPr/>
        </p:nvSpPr>
        <p:spPr>
          <a:xfrm>
            <a:off x="6894258" y="2835199"/>
            <a:ext cx="1890210" cy="1061829"/>
          </a:xfrm>
          <a:prstGeom prst="rect">
            <a:avLst/>
          </a:prstGeom>
          <a:noFill/>
        </p:spPr>
        <p:txBody>
          <a:bodyPr wrap="square" rtlCol="0">
            <a:spAutoFit/>
          </a:bodyPr>
          <a:lstStyle/>
          <a:p>
            <a:pPr lvl="0">
              <a:lnSpc>
                <a:spcPct val="150000"/>
              </a:lnSpc>
              <a:spcAft>
                <a:spcPct val="40000"/>
              </a:spcAft>
              <a:buClr>
                <a:srgbClr val="292929"/>
              </a:buClr>
            </a:pPr>
            <a:r>
              <a:rPr lang="zh-CN" altLang="en-US" sz="1050" noProof="1">
                <a:latin typeface="微软雅黑" pitchFamily="34" charset="-122"/>
                <a:ea typeface="微软雅黑" pitchFamily="34" charset="-122"/>
              </a:rPr>
              <a:t>您的内容打在这里，或者通过复制您的文本后，在此框中选择粘贴，并选择只保留文字。</a:t>
            </a:r>
            <a:endParaRPr lang="en-US" altLang="zh-CN" sz="1050" noProof="1">
              <a:latin typeface="微软雅黑" pitchFamily="34" charset="-122"/>
              <a:ea typeface="微软雅黑" pitchFamily="34" charset="-122"/>
            </a:endParaRPr>
          </a:p>
        </p:txBody>
      </p:sp>
      <p:sp>
        <p:nvSpPr>
          <p:cNvPr id="27" name="TextBox 22"/>
          <p:cNvSpPr txBox="1"/>
          <p:nvPr/>
        </p:nvSpPr>
        <p:spPr>
          <a:xfrm>
            <a:off x="6192180" y="1472998"/>
            <a:ext cx="2052228" cy="819455"/>
          </a:xfrm>
          <a:prstGeom prst="rect">
            <a:avLst/>
          </a:prstGeom>
          <a:noFill/>
        </p:spPr>
        <p:txBody>
          <a:bodyPr wrap="square" rtlCol="0">
            <a:spAutoFit/>
          </a:bodyPr>
          <a:lstStyle/>
          <a:p>
            <a:pPr lvl="0">
              <a:lnSpc>
                <a:spcPct val="150000"/>
              </a:lnSpc>
              <a:spcAft>
                <a:spcPct val="40000"/>
              </a:spcAft>
              <a:buClr>
                <a:srgbClr val="292929"/>
              </a:buClr>
            </a:pPr>
            <a:r>
              <a:rPr lang="zh-CN" altLang="en-US" sz="1050" noProof="1">
                <a:latin typeface="微软雅黑" pitchFamily="34" charset="-122"/>
                <a:ea typeface="微软雅黑" pitchFamily="34" charset="-122"/>
              </a:rPr>
              <a:t>您的内容打在这里，或者通过复制您的文本后，在此框中选择粘贴，并选择只保留文字。</a:t>
            </a:r>
            <a:endParaRPr lang="en-US" altLang="zh-CN" sz="1050" noProof="1">
              <a:latin typeface="微软雅黑" pitchFamily="34" charset="-122"/>
              <a:ea typeface="微软雅黑" pitchFamily="34" charset="-122"/>
            </a:endParaRPr>
          </a:p>
        </p:txBody>
      </p:sp>
      <p:sp>
        <p:nvSpPr>
          <p:cNvPr id="28" name="TextBox 22"/>
          <p:cNvSpPr txBox="1"/>
          <p:nvPr/>
        </p:nvSpPr>
        <p:spPr>
          <a:xfrm>
            <a:off x="1173420" y="1044652"/>
            <a:ext cx="1890210" cy="1061829"/>
          </a:xfrm>
          <a:prstGeom prst="rect">
            <a:avLst/>
          </a:prstGeom>
          <a:noFill/>
        </p:spPr>
        <p:txBody>
          <a:bodyPr wrap="square" rtlCol="0">
            <a:spAutoFit/>
          </a:bodyPr>
          <a:lstStyle/>
          <a:p>
            <a:pPr lvl="0">
              <a:lnSpc>
                <a:spcPct val="150000"/>
              </a:lnSpc>
              <a:spcAft>
                <a:spcPct val="40000"/>
              </a:spcAft>
              <a:buClr>
                <a:srgbClr val="292929"/>
              </a:buClr>
            </a:pPr>
            <a:r>
              <a:rPr lang="zh-CN" altLang="en-US" sz="1050" noProof="1">
                <a:latin typeface="微软雅黑" pitchFamily="34" charset="-122"/>
                <a:ea typeface="微软雅黑" pitchFamily="34" charset="-122"/>
              </a:rPr>
              <a:t>您的内容打在这里，或者通过复制您的文本后，在此框中选择粘贴，并选择只保留文字。</a:t>
            </a:r>
            <a:endParaRPr lang="en-US" altLang="zh-CN" sz="1050" noProof="1">
              <a:latin typeface="微软雅黑" pitchFamily="34" charset="-122"/>
              <a:ea typeface="微软雅黑" pitchFamily="34" charset="-122"/>
            </a:endParaRPr>
          </a:p>
        </p:txBody>
      </p:sp>
    </p:spTree>
    <p:extLst>
      <p:ext uri="{BB962C8B-B14F-4D97-AF65-F5344CB8AC3E}">
        <p14:creationId xmlns:p14="http://schemas.microsoft.com/office/powerpoint/2010/main" val="1329044513"/>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800"/>
                                  </p:stCondLst>
                                  <p:childTnLst>
                                    <p:set>
                                      <p:cBhvr>
                                        <p:cTn id="6" dur="1" fill="hold">
                                          <p:stCondLst>
                                            <p:cond delay="0"/>
                                          </p:stCondLst>
                                        </p:cTn>
                                        <p:tgtEl>
                                          <p:spTgt spid="10"/>
                                        </p:tgtEl>
                                        <p:attrNameLst>
                                          <p:attrName>style.visibility</p:attrName>
                                        </p:attrNameLst>
                                      </p:cBhvr>
                                      <p:to>
                                        <p:strVal val="visible"/>
                                      </p:to>
                                    </p:set>
                                    <p:animEffect transition="in" filter="wipe(right)">
                                      <p:cBhvr>
                                        <p:cTn id="7" dur="500"/>
                                        <p:tgtEl>
                                          <p:spTgt spid="10"/>
                                        </p:tgtEl>
                                      </p:cBhvr>
                                    </p:animEffect>
                                  </p:childTnLst>
                                </p:cTn>
                              </p:par>
                              <p:par>
                                <p:cTn id="8" presetID="22" presetClass="entr" presetSubtype="8" fill="hold" grpId="0" nodeType="withEffect">
                                  <p:stCondLst>
                                    <p:cond delay="90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par>
                                <p:cTn id="11" presetID="22" presetClass="entr" presetSubtype="8" fill="hold" grpId="0" nodeType="withEffect">
                                  <p:stCondLst>
                                    <p:cond delay="130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500"/>
                                        <p:tgtEl>
                                          <p:spTgt spid="14"/>
                                        </p:tgtEl>
                                      </p:cBhvr>
                                    </p:animEffect>
                                  </p:childTnLst>
                                </p:cTn>
                              </p:par>
                              <p:par>
                                <p:cTn id="14" presetID="22" presetClass="entr" presetSubtype="4" fill="hold" grpId="0" nodeType="withEffect">
                                  <p:stCondLst>
                                    <p:cond delay="1000"/>
                                  </p:stCondLst>
                                  <p:childTnLst>
                                    <p:set>
                                      <p:cBhvr>
                                        <p:cTn id="15" dur="1" fill="hold">
                                          <p:stCondLst>
                                            <p:cond delay="0"/>
                                          </p:stCondLst>
                                        </p:cTn>
                                        <p:tgtEl>
                                          <p:spTgt spid="13"/>
                                        </p:tgtEl>
                                        <p:attrNameLst>
                                          <p:attrName>style.visibility</p:attrName>
                                        </p:attrNameLst>
                                      </p:cBhvr>
                                      <p:to>
                                        <p:strVal val="visible"/>
                                      </p:to>
                                    </p:set>
                                    <p:animEffect transition="in" filter="wipe(down)">
                                      <p:cBhvr>
                                        <p:cTn id="16" dur="500"/>
                                        <p:tgtEl>
                                          <p:spTgt spid="13"/>
                                        </p:tgtEl>
                                      </p:cBhvr>
                                    </p:animEffect>
                                  </p:childTnLst>
                                </p:cTn>
                              </p:par>
                              <p:par>
                                <p:cTn id="17" presetID="22" presetClass="entr" presetSubtype="2" fill="hold" grpId="0" nodeType="withEffect">
                                  <p:stCondLst>
                                    <p:cond delay="1200"/>
                                  </p:stCondLst>
                                  <p:childTnLst>
                                    <p:set>
                                      <p:cBhvr>
                                        <p:cTn id="18" dur="1" fill="hold">
                                          <p:stCondLst>
                                            <p:cond delay="0"/>
                                          </p:stCondLst>
                                        </p:cTn>
                                        <p:tgtEl>
                                          <p:spTgt spid="16"/>
                                        </p:tgtEl>
                                        <p:attrNameLst>
                                          <p:attrName>style.visibility</p:attrName>
                                        </p:attrNameLst>
                                      </p:cBhvr>
                                      <p:to>
                                        <p:strVal val="visible"/>
                                      </p:to>
                                    </p:set>
                                    <p:animEffect transition="in" filter="wipe(right)">
                                      <p:cBhvr>
                                        <p:cTn id="19" dur="500"/>
                                        <p:tgtEl>
                                          <p:spTgt spid="16"/>
                                        </p:tgtEl>
                                      </p:cBhvr>
                                    </p:animEffect>
                                  </p:childTnLst>
                                </p:cTn>
                              </p:par>
                              <p:par>
                                <p:cTn id="20" presetID="22" presetClass="entr" presetSubtype="4" fill="hold" grpId="0" nodeType="withEffect">
                                  <p:stCondLst>
                                    <p:cond delay="1400"/>
                                  </p:stCondLst>
                                  <p:childTnLst>
                                    <p:set>
                                      <p:cBhvr>
                                        <p:cTn id="21" dur="1" fill="hold">
                                          <p:stCondLst>
                                            <p:cond delay="0"/>
                                          </p:stCondLst>
                                        </p:cTn>
                                        <p:tgtEl>
                                          <p:spTgt spid="17"/>
                                        </p:tgtEl>
                                        <p:attrNameLst>
                                          <p:attrName>style.visibility</p:attrName>
                                        </p:attrNameLst>
                                      </p:cBhvr>
                                      <p:to>
                                        <p:strVal val="visible"/>
                                      </p:to>
                                    </p:set>
                                    <p:animEffect transition="in" filter="wipe(down)">
                                      <p:cBhvr>
                                        <p:cTn id="22" dur="500"/>
                                        <p:tgtEl>
                                          <p:spTgt spid="17"/>
                                        </p:tgtEl>
                                      </p:cBhvr>
                                    </p:animEffect>
                                  </p:childTnLst>
                                </p:cTn>
                              </p:par>
                              <p:par>
                                <p:cTn id="23" presetID="22" presetClass="entr" presetSubtype="8" fill="hold" grpId="0" nodeType="withEffect">
                                  <p:stCondLst>
                                    <p:cond delay="170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par>
                                <p:cTn id="26" presetID="22" presetClass="entr" presetSubtype="4" fill="hold" grpId="0" nodeType="withEffect">
                                  <p:stCondLst>
                                    <p:cond delay="1800"/>
                                  </p:stCondLst>
                                  <p:childTnLst>
                                    <p:set>
                                      <p:cBhvr>
                                        <p:cTn id="27" dur="1" fill="hold">
                                          <p:stCondLst>
                                            <p:cond delay="0"/>
                                          </p:stCondLst>
                                        </p:cTn>
                                        <p:tgtEl>
                                          <p:spTgt spid="18"/>
                                        </p:tgtEl>
                                        <p:attrNameLst>
                                          <p:attrName>style.visibility</p:attrName>
                                        </p:attrNameLst>
                                      </p:cBhvr>
                                      <p:to>
                                        <p:strVal val="visible"/>
                                      </p:to>
                                    </p:set>
                                    <p:animEffect transition="in" filter="wipe(down)">
                                      <p:cBhvr>
                                        <p:cTn id="28" dur="500"/>
                                        <p:tgtEl>
                                          <p:spTgt spid="18"/>
                                        </p:tgtEl>
                                      </p:cBhvr>
                                    </p:animEffect>
                                  </p:childTnLst>
                                </p:cTn>
                              </p:par>
                              <p:par>
                                <p:cTn id="29" presetID="22" presetClass="entr" presetSubtype="2" fill="hold" grpId="0" nodeType="withEffect">
                                  <p:stCondLst>
                                    <p:cond delay="2000"/>
                                  </p:stCondLst>
                                  <p:childTnLst>
                                    <p:set>
                                      <p:cBhvr>
                                        <p:cTn id="30" dur="1" fill="hold">
                                          <p:stCondLst>
                                            <p:cond delay="0"/>
                                          </p:stCondLst>
                                        </p:cTn>
                                        <p:tgtEl>
                                          <p:spTgt spid="15"/>
                                        </p:tgtEl>
                                        <p:attrNameLst>
                                          <p:attrName>style.visibility</p:attrName>
                                        </p:attrNameLst>
                                      </p:cBhvr>
                                      <p:to>
                                        <p:strVal val="visible"/>
                                      </p:to>
                                    </p:set>
                                    <p:animEffect transition="in" filter="wipe(right)">
                                      <p:cBhvr>
                                        <p:cTn id="31" dur="500"/>
                                        <p:tgtEl>
                                          <p:spTgt spid="15"/>
                                        </p:tgtEl>
                                      </p:cBhvr>
                                    </p:animEffect>
                                  </p:childTnLst>
                                </p:cTn>
                              </p:par>
                              <p:par>
                                <p:cTn id="32" presetID="53" presetClass="entr" presetSubtype="16" fill="hold" grpId="0" nodeType="withEffect">
                                  <p:stCondLst>
                                    <p:cond delay="1000"/>
                                  </p:stCondLst>
                                  <p:childTnLst>
                                    <p:set>
                                      <p:cBhvr>
                                        <p:cTn id="33" dur="1" fill="hold">
                                          <p:stCondLst>
                                            <p:cond delay="0"/>
                                          </p:stCondLst>
                                        </p:cTn>
                                        <p:tgtEl>
                                          <p:spTgt spid="19"/>
                                        </p:tgtEl>
                                        <p:attrNameLst>
                                          <p:attrName>style.visibility</p:attrName>
                                        </p:attrNameLst>
                                      </p:cBhvr>
                                      <p:to>
                                        <p:strVal val="visible"/>
                                      </p:to>
                                    </p:set>
                                    <p:anim calcmode="lin" valueType="num">
                                      <p:cBhvr>
                                        <p:cTn id="34" dur="500" fill="hold"/>
                                        <p:tgtEl>
                                          <p:spTgt spid="19"/>
                                        </p:tgtEl>
                                        <p:attrNameLst>
                                          <p:attrName>ppt_w</p:attrName>
                                        </p:attrNameLst>
                                      </p:cBhvr>
                                      <p:tavLst>
                                        <p:tav tm="0">
                                          <p:val>
                                            <p:fltVal val="0"/>
                                          </p:val>
                                        </p:tav>
                                        <p:tav tm="100000">
                                          <p:val>
                                            <p:strVal val="#ppt_w"/>
                                          </p:val>
                                        </p:tav>
                                      </p:tavLst>
                                    </p:anim>
                                    <p:anim calcmode="lin" valueType="num">
                                      <p:cBhvr>
                                        <p:cTn id="35" dur="500" fill="hold"/>
                                        <p:tgtEl>
                                          <p:spTgt spid="19"/>
                                        </p:tgtEl>
                                        <p:attrNameLst>
                                          <p:attrName>ppt_h</p:attrName>
                                        </p:attrNameLst>
                                      </p:cBhvr>
                                      <p:tavLst>
                                        <p:tav tm="0">
                                          <p:val>
                                            <p:fltVal val="0"/>
                                          </p:val>
                                        </p:tav>
                                        <p:tav tm="100000">
                                          <p:val>
                                            <p:strVal val="#ppt_h"/>
                                          </p:val>
                                        </p:tav>
                                      </p:tavLst>
                                    </p:anim>
                                    <p:animEffect transition="in" filter="fade">
                                      <p:cBhvr>
                                        <p:cTn id="36" dur="500"/>
                                        <p:tgtEl>
                                          <p:spTgt spid="19"/>
                                        </p:tgtEl>
                                      </p:cBhvr>
                                    </p:animEffect>
                                  </p:childTnLst>
                                </p:cTn>
                              </p:par>
                              <p:par>
                                <p:cTn id="37" presetID="53" presetClass="entr" presetSubtype="16" fill="hold" grpId="0" nodeType="withEffect">
                                  <p:stCondLst>
                                    <p:cond delay="1500"/>
                                  </p:stCondLst>
                                  <p:childTnLst>
                                    <p:set>
                                      <p:cBhvr>
                                        <p:cTn id="38" dur="1" fill="hold">
                                          <p:stCondLst>
                                            <p:cond delay="0"/>
                                          </p:stCondLst>
                                        </p:cTn>
                                        <p:tgtEl>
                                          <p:spTgt spid="21"/>
                                        </p:tgtEl>
                                        <p:attrNameLst>
                                          <p:attrName>style.visibility</p:attrName>
                                        </p:attrNameLst>
                                      </p:cBhvr>
                                      <p:to>
                                        <p:strVal val="visible"/>
                                      </p:to>
                                    </p:set>
                                    <p:anim calcmode="lin" valueType="num">
                                      <p:cBhvr>
                                        <p:cTn id="39" dur="500" fill="hold"/>
                                        <p:tgtEl>
                                          <p:spTgt spid="21"/>
                                        </p:tgtEl>
                                        <p:attrNameLst>
                                          <p:attrName>ppt_w</p:attrName>
                                        </p:attrNameLst>
                                      </p:cBhvr>
                                      <p:tavLst>
                                        <p:tav tm="0">
                                          <p:val>
                                            <p:fltVal val="0"/>
                                          </p:val>
                                        </p:tav>
                                        <p:tav tm="100000">
                                          <p:val>
                                            <p:strVal val="#ppt_w"/>
                                          </p:val>
                                        </p:tav>
                                      </p:tavLst>
                                    </p:anim>
                                    <p:anim calcmode="lin" valueType="num">
                                      <p:cBhvr>
                                        <p:cTn id="40" dur="500" fill="hold"/>
                                        <p:tgtEl>
                                          <p:spTgt spid="21"/>
                                        </p:tgtEl>
                                        <p:attrNameLst>
                                          <p:attrName>ppt_h</p:attrName>
                                        </p:attrNameLst>
                                      </p:cBhvr>
                                      <p:tavLst>
                                        <p:tav tm="0">
                                          <p:val>
                                            <p:fltVal val="0"/>
                                          </p:val>
                                        </p:tav>
                                        <p:tav tm="100000">
                                          <p:val>
                                            <p:strVal val="#ppt_h"/>
                                          </p:val>
                                        </p:tav>
                                      </p:tavLst>
                                    </p:anim>
                                    <p:animEffect transition="in" filter="fade">
                                      <p:cBhvr>
                                        <p:cTn id="41" dur="500"/>
                                        <p:tgtEl>
                                          <p:spTgt spid="21"/>
                                        </p:tgtEl>
                                      </p:cBhvr>
                                    </p:animEffect>
                                  </p:childTnLst>
                                </p:cTn>
                              </p:par>
                              <p:par>
                                <p:cTn id="42" presetID="53" presetClass="entr" presetSubtype="16" fill="hold" grpId="0" nodeType="withEffect">
                                  <p:stCondLst>
                                    <p:cond delay="190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par>
                                <p:cTn id="47" presetID="53" presetClass="entr" presetSubtype="16" fill="hold" grpId="0" nodeType="withEffect">
                                  <p:stCondLst>
                                    <p:cond delay="140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fill="hold"/>
                                        <p:tgtEl>
                                          <p:spTgt spid="20"/>
                                        </p:tgtEl>
                                        <p:attrNameLst>
                                          <p:attrName>ppt_w</p:attrName>
                                        </p:attrNameLst>
                                      </p:cBhvr>
                                      <p:tavLst>
                                        <p:tav tm="0">
                                          <p:val>
                                            <p:fltVal val="0"/>
                                          </p:val>
                                        </p:tav>
                                        <p:tav tm="100000">
                                          <p:val>
                                            <p:strVal val="#ppt_w"/>
                                          </p:val>
                                        </p:tav>
                                      </p:tavLst>
                                    </p:anim>
                                    <p:anim calcmode="lin" valueType="num">
                                      <p:cBhvr>
                                        <p:cTn id="50" dur="500" fill="hold"/>
                                        <p:tgtEl>
                                          <p:spTgt spid="20"/>
                                        </p:tgtEl>
                                        <p:attrNameLst>
                                          <p:attrName>ppt_h</p:attrName>
                                        </p:attrNameLst>
                                      </p:cBhvr>
                                      <p:tavLst>
                                        <p:tav tm="0">
                                          <p:val>
                                            <p:fltVal val="0"/>
                                          </p:val>
                                        </p:tav>
                                        <p:tav tm="100000">
                                          <p:val>
                                            <p:strVal val="#ppt_h"/>
                                          </p:val>
                                        </p:tav>
                                      </p:tavLst>
                                    </p:anim>
                                    <p:animEffect transition="in" filter="fade">
                                      <p:cBhvr>
                                        <p:cTn id="51" dur="500"/>
                                        <p:tgtEl>
                                          <p:spTgt spid="20"/>
                                        </p:tgtEl>
                                      </p:cBhvr>
                                    </p:animEffect>
                                  </p:childTnLst>
                                </p:cTn>
                              </p:par>
                              <p:par>
                                <p:cTn id="52" presetID="53" presetClass="entr" presetSubtype="16" fill="hold" grpId="0" nodeType="withEffect">
                                  <p:stCondLst>
                                    <p:cond delay="2200"/>
                                  </p:stCondLst>
                                  <p:childTnLst>
                                    <p:set>
                                      <p:cBhvr>
                                        <p:cTn id="53" dur="1" fill="hold">
                                          <p:stCondLst>
                                            <p:cond delay="0"/>
                                          </p:stCondLst>
                                        </p:cTn>
                                        <p:tgtEl>
                                          <p:spTgt spid="23"/>
                                        </p:tgtEl>
                                        <p:attrNameLst>
                                          <p:attrName>style.visibility</p:attrName>
                                        </p:attrNameLst>
                                      </p:cBhvr>
                                      <p:to>
                                        <p:strVal val="visible"/>
                                      </p:to>
                                    </p:set>
                                    <p:anim calcmode="lin" valueType="num">
                                      <p:cBhvr>
                                        <p:cTn id="54" dur="500" fill="hold"/>
                                        <p:tgtEl>
                                          <p:spTgt spid="23"/>
                                        </p:tgtEl>
                                        <p:attrNameLst>
                                          <p:attrName>ppt_w</p:attrName>
                                        </p:attrNameLst>
                                      </p:cBhvr>
                                      <p:tavLst>
                                        <p:tav tm="0">
                                          <p:val>
                                            <p:fltVal val="0"/>
                                          </p:val>
                                        </p:tav>
                                        <p:tav tm="100000">
                                          <p:val>
                                            <p:strVal val="#ppt_w"/>
                                          </p:val>
                                        </p:tav>
                                      </p:tavLst>
                                    </p:anim>
                                    <p:anim calcmode="lin" valueType="num">
                                      <p:cBhvr>
                                        <p:cTn id="55" dur="500" fill="hold"/>
                                        <p:tgtEl>
                                          <p:spTgt spid="23"/>
                                        </p:tgtEl>
                                        <p:attrNameLst>
                                          <p:attrName>ppt_h</p:attrName>
                                        </p:attrNameLst>
                                      </p:cBhvr>
                                      <p:tavLst>
                                        <p:tav tm="0">
                                          <p:val>
                                            <p:fltVal val="0"/>
                                          </p:val>
                                        </p:tav>
                                        <p:tav tm="100000">
                                          <p:val>
                                            <p:strVal val="#ppt_h"/>
                                          </p:val>
                                        </p:tav>
                                      </p:tavLst>
                                    </p:anim>
                                    <p:animEffect transition="in" filter="fade">
                                      <p:cBhvr>
                                        <p:cTn id="56" dur="500"/>
                                        <p:tgtEl>
                                          <p:spTgt spid="23"/>
                                        </p:tgtEl>
                                      </p:cBhvr>
                                    </p:animEffect>
                                  </p:childTnLst>
                                </p:cTn>
                              </p:par>
                            </p:childTnLst>
                          </p:cTn>
                        </p:par>
                        <p:par>
                          <p:cTn id="57" fill="hold">
                            <p:stCondLst>
                              <p:cond delay="2700"/>
                            </p:stCondLst>
                            <p:childTnLst>
                              <p:par>
                                <p:cTn id="58" presetID="2" presetClass="entr" presetSubtype="8" decel="100000" fill="hold" grpId="0" nodeType="afterEffect">
                                  <p:stCondLst>
                                    <p:cond delay="0"/>
                                  </p:stCondLst>
                                  <p:childTnLst>
                                    <p:set>
                                      <p:cBhvr>
                                        <p:cTn id="59" dur="1" fill="hold">
                                          <p:stCondLst>
                                            <p:cond delay="0"/>
                                          </p:stCondLst>
                                        </p:cTn>
                                        <p:tgtEl>
                                          <p:spTgt spid="24"/>
                                        </p:tgtEl>
                                        <p:attrNameLst>
                                          <p:attrName>style.visibility</p:attrName>
                                        </p:attrNameLst>
                                      </p:cBhvr>
                                      <p:to>
                                        <p:strVal val="visible"/>
                                      </p:to>
                                    </p:set>
                                    <p:anim calcmode="lin" valueType="num">
                                      <p:cBhvr additive="base">
                                        <p:cTn id="60" dur="500" fill="hold"/>
                                        <p:tgtEl>
                                          <p:spTgt spid="24"/>
                                        </p:tgtEl>
                                        <p:attrNameLst>
                                          <p:attrName>ppt_x</p:attrName>
                                        </p:attrNameLst>
                                      </p:cBhvr>
                                      <p:tavLst>
                                        <p:tav tm="0">
                                          <p:val>
                                            <p:strVal val="0-#ppt_w/2"/>
                                          </p:val>
                                        </p:tav>
                                        <p:tav tm="100000">
                                          <p:val>
                                            <p:strVal val="#ppt_x"/>
                                          </p:val>
                                        </p:tav>
                                      </p:tavLst>
                                    </p:anim>
                                    <p:anim calcmode="lin" valueType="num">
                                      <p:cBhvr additive="base">
                                        <p:cTn id="61" dur="500" fill="hold"/>
                                        <p:tgtEl>
                                          <p:spTgt spid="24"/>
                                        </p:tgtEl>
                                        <p:attrNameLst>
                                          <p:attrName>ppt_y</p:attrName>
                                        </p:attrNameLst>
                                      </p:cBhvr>
                                      <p:tavLst>
                                        <p:tav tm="0">
                                          <p:val>
                                            <p:strVal val="#ppt_y"/>
                                          </p:val>
                                        </p:tav>
                                        <p:tav tm="100000">
                                          <p:val>
                                            <p:strVal val="#ppt_y"/>
                                          </p:val>
                                        </p:tav>
                                      </p:tavLst>
                                    </p:anim>
                                  </p:childTnLst>
                                </p:cTn>
                              </p:par>
                              <p:par>
                                <p:cTn id="62" presetID="2" presetClass="entr" presetSubtype="8" decel="100000" fill="hold" grpId="0" nodeType="withEffect">
                                  <p:stCondLst>
                                    <p:cond delay="10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500" fill="hold"/>
                                        <p:tgtEl>
                                          <p:spTgt spid="25"/>
                                        </p:tgtEl>
                                        <p:attrNameLst>
                                          <p:attrName>ppt_x</p:attrName>
                                        </p:attrNameLst>
                                      </p:cBhvr>
                                      <p:tavLst>
                                        <p:tav tm="0">
                                          <p:val>
                                            <p:strVal val="0-#ppt_w/2"/>
                                          </p:val>
                                        </p:tav>
                                        <p:tav tm="100000">
                                          <p:val>
                                            <p:strVal val="#ppt_x"/>
                                          </p:val>
                                        </p:tav>
                                      </p:tavLst>
                                    </p:anim>
                                    <p:anim calcmode="lin" valueType="num">
                                      <p:cBhvr additive="base">
                                        <p:cTn id="65" dur="500" fill="hold"/>
                                        <p:tgtEl>
                                          <p:spTgt spid="25"/>
                                        </p:tgtEl>
                                        <p:attrNameLst>
                                          <p:attrName>ppt_y</p:attrName>
                                        </p:attrNameLst>
                                      </p:cBhvr>
                                      <p:tavLst>
                                        <p:tav tm="0">
                                          <p:val>
                                            <p:strVal val="#ppt_y"/>
                                          </p:val>
                                        </p:tav>
                                        <p:tav tm="100000">
                                          <p:val>
                                            <p:strVal val="#ppt_y"/>
                                          </p:val>
                                        </p:tav>
                                      </p:tavLst>
                                    </p:anim>
                                  </p:childTnLst>
                                </p:cTn>
                              </p:par>
                              <p:par>
                                <p:cTn id="66" presetID="2" presetClass="entr" presetSubtype="2" decel="100000" fill="hold" grpId="0" nodeType="withEffect">
                                  <p:stCondLst>
                                    <p:cond delay="200"/>
                                  </p:stCondLst>
                                  <p:childTnLst>
                                    <p:set>
                                      <p:cBhvr>
                                        <p:cTn id="67" dur="1" fill="hold">
                                          <p:stCondLst>
                                            <p:cond delay="0"/>
                                          </p:stCondLst>
                                        </p:cTn>
                                        <p:tgtEl>
                                          <p:spTgt spid="26"/>
                                        </p:tgtEl>
                                        <p:attrNameLst>
                                          <p:attrName>style.visibility</p:attrName>
                                        </p:attrNameLst>
                                      </p:cBhvr>
                                      <p:to>
                                        <p:strVal val="visible"/>
                                      </p:to>
                                    </p:set>
                                    <p:anim calcmode="lin" valueType="num">
                                      <p:cBhvr additive="base">
                                        <p:cTn id="68" dur="500" fill="hold"/>
                                        <p:tgtEl>
                                          <p:spTgt spid="26"/>
                                        </p:tgtEl>
                                        <p:attrNameLst>
                                          <p:attrName>ppt_x</p:attrName>
                                        </p:attrNameLst>
                                      </p:cBhvr>
                                      <p:tavLst>
                                        <p:tav tm="0">
                                          <p:val>
                                            <p:strVal val="1+#ppt_w/2"/>
                                          </p:val>
                                        </p:tav>
                                        <p:tav tm="100000">
                                          <p:val>
                                            <p:strVal val="#ppt_x"/>
                                          </p:val>
                                        </p:tav>
                                      </p:tavLst>
                                    </p:anim>
                                    <p:anim calcmode="lin" valueType="num">
                                      <p:cBhvr additive="base">
                                        <p:cTn id="69" dur="500" fill="hold"/>
                                        <p:tgtEl>
                                          <p:spTgt spid="26"/>
                                        </p:tgtEl>
                                        <p:attrNameLst>
                                          <p:attrName>ppt_y</p:attrName>
                                        </p:attrNameLst>
                                      </p:cBhvr>
                                      <p:tavLst>
                                        <p:tav tm="0">
                                          <p:val>
                                            <p:strVal val="#ppt_y"/>
                                          </p:val>
                                        </p:tav>
                                        <p:tav tm="100000">
                                          <p:val>
                                            <p:strVal val="#ppt_y"/>
                                          </p:val>
                                        </p:tav>
                                      </p:tavLst>
                                    </p:anim>
                                  </p:childTnLst>
                                </p:cTn>
                              </p:par>
                              <p:par>
                                <p:cTn id="70" presetID="2" presetClass="entr" presetSubtype="2" decel="100000" fill="hold" grpId="0" nodeType="withEffect">
                                  <p:stCondLst>
                                    <p:cond delay="300"/>
                                  </p:stCondLst>
                                  <p:childTnLst>
                                    <p:set>
                                      <p:cBhvr>
                                        <p:cTn id="71" dur="1" fill="hold">
                                          <p:stCondLst>
                                            <p:cond delay="0"/>
                                          </p:stCondLst>
                                        </p:cTn>
                                        <p:tgtEl>
                                          <p:spTgt spid="27"/>
                                        </p:tgtEl>
                                        <p:attrNameLst>
                                          <p:attrName>style.visibility</p:attrName>
                                        </p:attrNameLst>
                                      </p:cBhvr>
                                      <p:to>
                                        <p:strVal val="visible"/>
                                      </p:to>
                                    </p:set>
                                    <p:anim calcmode="lin" valueType="num">
                                      <p:cBhvr additive="base">
                                        <p:cTn id="72" dur="500" fill="hold"/>
                                        <p:tgtEl>
                                          <p:spTgt spid="27"/>
                                        </p:tgtEl>
                                        <p:attrNameLst>
                                          <p:attrName>ppt_x</p:attrName>
                                        </p:attrNameLst>
                                      </p:cBhvr>
                                      <p:tavLst>
                                        <p:tav tm="0">
                                          <p:val>
                                            <p:strVal val="1+#ppt_w/2"/>
                                          </p:val>
                                        </p:tav>
                                        <p:tav tm="100000">
                                          <p:val>
                                            <p:strVal val="#ppt_x"/>
                                          </p:val>
                                        </p:tav>
                                      </p:tavLst>
                                    </p:anim>
                                    <p:anim calcmode="lin" valueType="num">
                                      <p:cBhvr additive="base">
                                        <p:cTn id="73" dur="500" fill="hold"/>
                                        <p:tgtEl>
                                          <p:spTgt spid="27"/>
                                        </p:tgtEl>
                                        <p:attrNameLst>
                                          <p:attrName>ppt_y</p:attrName>
                                        </p:attrNameLst>
                                      </p:cBhvr>
                                      <p:tavLst>
                                        <p:tav tm="0">
                                          <p:val>
                                            <p:strVal val="#ppt_y"/>
                                          </p:val>
                                        </p:tav>
                                        <p:tav tm="100000">
                                          <p:val>
                                            <p:strVal val="#ppt_y"/>
                                          </p:val>
                                        </p:tav>
                                      </p:tavLst>
                                    </p:anim>
                                  </p:childTnLst>
                                </p:cTn>
                              </p:par>
                              <p:par>
                                <p:cTn id="74" presetID="2" presetClass="entr" presetSubtype="8" decel="100000" fill="hold" grpId="0" nodeType="withEffect">
                                  <p:stCondLst>
                                    <p:cond delay="400"/>
                                  </p:stCondLst>
                                  <p:childTnLst>
                                    <p:set>
                                      <p:cBhvr>
                                        <p:cTn id="75" dur="1" fill="hold">
                                          <p:stCondLst>
                                            <p:cond delay="0"/>
                                          </p:stCondLst>
                                        </p:cTn>
                                        <p:tgtEl>
                                          <p:spTgt spid="28"/>
                                        </p:tgtEl>
                                        <p:attrNameLst>
                                          <p:attrName>style.visibility</p:attrName>
                                        </p:attrNameLst>
                                      </p:cBhvr>
                                      <p:to>
                                        <p:strVal val="visible"/>
                                      </p:to>
                                    </p:set>
                                    <p:anim calcmode="lin" valueType="num">
                                      <p:cBhvr additive="base">
                                        <p:cTn id="76" dur="500" fill="hold"/>
                                        <p:tgtEl>
                                          <p:spTgt spid="28"/>
                                        </p:tgtEl>
                                        <p:attrNameLst>
                                          <p:attrName>ppt_x</p:attrName>
                                        </p:attrNameLst>
                                      </p:cBhvr>
                                      <p:tavLst>
                                        <p:tav tm="0">
                                          <p:val>
                                            <p:strVal val="0-#ppt_w/2"/>
                                          </p:val>
                                        </p:tav>
                                        <p:tav tm="100000">
                                          <p:val>
                                            <p:strVal val="#ppt_x"/>
                                          </p:val>
                                        </p:tav>
                                      </p:tavLst>
                                    </p:anim>
                                    <p:anim calcmode="lin" valueType="num">
                                      <p:cBhvr additive="base">
                                        <p:cTn id="77"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58</TotalTime>
  <Words>2767</Words>
  <Application>Microsoft Office PowerPoint</Application>
  <PresentationFormat>全屏显示(16:9)</PresentationFormat>
  <Paragraphs>383</Paragraphs>
  <Slides>32</Slides>
  <Notes>0</Notes>
  <HiddenSlides>0</HiddenSlides>
  <MMClips>0</MMClips>
  <ScaleCrop>false</ScaleCrop>
  <HeadingPairs>
    <vt:vector size="4" baseType="variant">
      <vt:variant>
        <vt:lpstr>主题</vt:lpstr>
      </vt:variant>
      <vt:variant>
        <vt:i4>2</vt:i4>
      </vt:variant>
      <vt:variant>
        <vt:lpstr>幻灯片标题</vt:lpstr>
      </vt:variant>
      <vt:variant>
        <vt:i4>32</vt:i4>
      </vt:variant>
    </vt:vector>
  </HeadingPairs>
  <TitlesOfParts>
    <vt:vector size="3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lastModifiedBy>Windows User</cp:lastModifiedBy>
  <cp:revision>10</cp:revision>
  <dcterms:created xsi:type="dcterms:W3CDTF">2016-07-27T11:45:59Z</dcterms:created>
  <dcterms:modified xsi:type="dcterms:W3CDTF">2017-05-05T08:42:46Z</dcterms:modified>
</cp:coreProperties>
</file>