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7" r:id="rId2"/>
  </p:sldMasterIdLst>
  <p:notesMasterIdLst>
    <p:notesMasterId r:id="rId5"/>
  </p:notesMasterIdLst>
  <p:sldIdLst>
    <p:sldId id="257" r:id="rId3"/>
    <p:sldId id="290" r:id="rId4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4885"/>
    <a:srgbClr val="488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516" y="-7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EBCB5CCC-2AF4-4750-940C-1D9BFD50EE4A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6E5102C-B5D4-43E5-AF16-3760D6DF518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322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4BFA2-F7B1-499A-A0B7-FC15F9227E6B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53FEE-A315-4C3A-A34C-E769B602E5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4052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0ECBE-784B-4FC1-A99A-3EE8854DA3C6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8618D-FDE6-4A7E-96BE-305A143306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621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94398-CA28-4830-A6FB-EFA15DE935B5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45842-DE51-45A1-8AE9-F5019D2F46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91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70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486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854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02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38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810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6210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42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196162-A4BD-4FB2-9321-D2F498D1EE7F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A55DB-F8BB-4C76-AEB3-5F2C7011E9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2142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619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106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496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710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710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93DEF-7D5B-4925-8484-CE30531DCDDD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6215D-B9D9-499B-A1AF-F3895A48A1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9217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D3DF7-4850-48DE-972C-9D03AA05BE20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1474B-729F-451A-987B-A75AFDC096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314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39791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39791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4628" y="1151335"/>
            <a:ext cx="4042172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4628" y="1631156"/>
            <a:ext cx="4042172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BE320-408D-401A-9E41-B8599A856669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4499C-394C-4B8D-BC0A-F12198D9D2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6992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874D0-853F-4736-9AB9-108B3163EB7E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7D4D9-6EEF-44B9-BC6D-8AD356EB58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936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433BC-6486-41DE-977C-8030CCC61116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C61436-0B17-4DA7-8B39-A7E33EE52C5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580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3008710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448" y="204788"/>
            <a:ext cx="5111353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6"/>
            <a:ext cx="3008710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0B2150-9D3E-4636-BDF6-7746A18BAB3B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2DD4C-CD7C-478F-9C32-70CD24F1A5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470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1891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1891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1891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F54DB-0895-4424-8859-330C925DE0AF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214CB-5F33-4D72-ACE4-C5DA30DA739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629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itchFamily="34" charset="0"/>
              <a:buNone/>
              <a:defRPr sz="9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30A8F769-CEF5-4894-A661-602D16F7AECF}" type="datetimeFigureOut">
              <a:rPr lang="zh-CN" altLang="en-US"/>
              <a:pPr>
                <a:defRPr/>
              </a:pPr>
              <a:t>2017/5/5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itchFamily="34" charset="0"/>
              <a:buNone/>
              <a:defRPr sz="9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itchFamily="34" charset="0"/>
              <a:buNone/>
              <a:defRPr sz="900">
                <a:solidFill>
                  <a:srgbClr val="898989"/>
                </a:solidFill>
                <a:ea typeface="宋体" pitchFamily="2" charset="-122"/>
              </a:defRPr>
            </a:lvl1pPr>
          </a:lstStyle>
          <a:p>
            <a:pPr>
              <a:defRPr/>
            </a:pPr>
            <a:fld id="{CB0A8459-2DDB-47F0-AFCD-238B9C9CCB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2017/5/5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968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378619"/>
            <a:ext cx="5610225" cy="2807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矩形 6"/>
          <p:cNvSpPr>
            <a:spLocks noChangeArrowheads="1"/>
          </p:cNvSpPr>
          <p:nvPr/>
        </p:nvSpPr>
        <p:spPr bwMode="auto">
          <a:xfrm>
            <a:off x="0" y="3676650"/>
            <a:ext cx="9144000" cy="1466850"/>
          </a:xfrm>
          <a:prstGeom prst="rect">
            <a:avLst/>
          </a:prstGeom>
          <a:solidFill>
            <a:srgbClr val="1C48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5364" name="组合 13"/>
          <p:cNvGrpSpPr>
            <a:grpSpLocks noChangeAspect="1"/>
          </p:cNvGrpSpPr>
          <p:nvPr/>
        </p:nvGrpSpPr>
        <p:grpSpPr bwMode="auto">
          <a:xfrm>
            <a:off x="4204098" y="2106216"/>
            <a:ext cx="5082778" cy="3171825"/>
            <a:chOff x="0" y="0"/>
            <a:chExt cx="5324473" cy="3322983"/>
          </a:xfrm>
        </p:grpSpPr>
        <p:pic>
          <p:nvPicPr>
            <p:cNvPr id="15376" name="图片 11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44" y="0"/>
              <a:ext cx="5318129" cy="1642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7" name="图片 1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32435"/>
              <a:ext cx="5178427" cy="1690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786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Pages>0</Pages>
  <Words>148</Words>
  <Characters>0</Characters>
  <Application>Microsoft Office PowerPoint</Application>
  <DocSecurity>0</DocSecurity>
  <PresentationFormat>全屏显示(16:9)</PresentationFormat>
  <Lines>0</Lines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subject>12sc.taobao.com</dc:subject>
  <dc:creator>www.1ppt.com</dc:creator>
  <cp:keywords>www.1ppt.com</cp:keywords>
  <dc:description>12sc.taobao.com</dc:description>
  <cp:lastModifiedBy>Windows User</cp:lastModifiedBy>
  <cp:revision>32</cp:revision>
  <dcterms:created xsi:type="dcterms:W3CDTF">2015-07-17T02:38:59Z</dcterms:created>
  <dcterms:modified xsi:type="dcterms:W3CDTF">2017-05-05T07:56:48Z</dcterms:modified>
  <cp:category>www.1ppt.com</cp:category>
  <cp:contentStatus>www.1ppt.com</cp:contentStatus>
</cp:coreProperties>
</file>