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3"/>
  </p:notesMasterIdLst>
  <p:handoutMasterIdLst>
    <p:handoutMasterId r:id="rId34"/>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359" r:id="rId3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80" d="100"/>
          <a:sy n="80" d="100"/>
        </p:scale>
        <p:origin x="-1056" y="-378"/>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themeOverride" Target="../theme/themeOverride1.xml"/><Relationship Id="rId5" Type="http://schemas.openxmlformats.org/officeDocument/2006/relationships/package" Target="../embeddings/Microsoft_Excel____1.xlsx"/><Relationship Id="rId4" Type="http://schemas.openxmlformats.org/officeDocument/2006/relationships/image" Target="../media/image27.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系列 1</c:v>
                </c:pt>
              </c:strCache>
            </c:strRef>
          </c:tx>
          <c:spPr>
            <a:blipFill dpi="0" rotWithShape="1">
              <a:blip xmlns:r="http://schemas.openxmlformats.org/officeDocument/2006/relationships" r:embed="rId2"/>
              <a:srcRect/>
              <a:stretch>
                <a:fillRect/>
              </a:stretch>
            </a:blipFill>
            <a:ln>
              <a:noFill/>
            </a:ln>
            <a:effectLst/>
          </c:spPr>
          <c:invertIfNegative val="0"/>
          <c:cat>
            <c:strRef>
              <c:f>Sheet1!$A$2:$A$4</c:f>
              <c:strCache>
                <c:ptCount val="3"/>
                <c:pt idx="0">
                  <c:v>类别 1</c:v>
                </c:pt>
                <c:pt idx="1">
                  <c:v>类别 2</c:v>
                </c:pt>
                <c:pt idx="2">
                  <c:v>类别 3</c:v>
                </c:pt>
              </c:strCache>
            </c:strRef>
          </c:cat>
          <c:val>
            <c:numRef>
              <c:f>Sheet1!$B$2:$B$4</c:f>
              <c:numCache>
                <c:formatCode>g/"通""用""格""式"</c:formatCode>
                <c:ptCount val="3"/>
                <c:pt idx="0">
                  <c:v>4.3</c:v>
                </c:pt>
                <c:pt idx="1">
                  <c:v>2.5</c:v>
                </c:pt>
                <c:pt idx="2">
                  <c:v>3.5</c:v>
                </c:pt>
              </c:numCache>
            </c:numRef>
          </c:val>
        </c:ser>
        <c:ser>
          <c:idx val="1"/>
          <c:order val="1"/>
          <c:tx>
            <c:strRef>
              <c:f>Sheet1!$C$1</c:f>
              <c:strCache>
                <c:ptCount val="1"/>
                <c:pt idx="0">
                  <c:v>系列 2</c:v>
                </c:pt>
              </c:strCache>
            </c:strRef>
          </c:tx>
          <c:spPr>
            <a:blipFill>
              <a:blip xmlns:r="http://schemas.openxmlformats.org/officeDocument/2006/relationships" r:embed="rId3"/>
              <a:stretch>
                <a:fillRect/>
              </a:stretch>
            </a:blipFill>
            <a:ln>
              <a:noFill/>
            </a:ln>
            <a:effectLst/>
          </c:spPr>
          <c:invertIfNegative val="0"/>
          <c:cat>
            <c:strRef>
              <c:f>Sheet1!$A$2:$A$4</c:f>
              <c:strCache>
                <c:ptCount val="3"/>
                <c:pt idx="0">
                  <c:v>类别 1</c:v>
                </c:pt>
                <c:pt idx="1">
                  <c:v>类别 2</c:v>
                </c:pt>
                <c:pt idx="2">
                  <c:v>类别 3</c:v>
                </c:pt>
              </c:strCache>
            </c:strRef>
          </c:cat>
          <c:val>
            <c:numRef>
              <c:f>Sheet1!$C$2:$C$4</c:f>
              <c:numCache>
                <c:formatCode>g/"通""用""格""式"</c:formatCode>
                <c:ptCount val="3"/>
                <c:pt idx="0">
                  <c:v>2.4</c:v>
                </c:pt>
                <c:pt idx="1">
                  <c:v>4.4000000000000004</c:v>
                </c:pt>
                <c:pt idx="2">
                  <c:v>1.8</c:v>
                </c:pt>
              </c:numCache>
            </c:numRef>
          </c:val>
        </c:ser>
        <c:ser>
          <c:idx val="2"/>
          <c:order val="2"/>
          <c:tx>
            <c:strRef>
              <c:f>Sheet1!$D$1</c:f>
              <c:strCache>
                <c:ptCount val="1"/>
                <c:pt idx="0">
                  <c:v>系列 3</c:v>
                </c:pt>
              </c:strCache>
            </c:strRef>
          </c:tx>
          <c:spPr>
            <a:blipFill>
              <a:blip xmlns:r="http://schemas.openxmlformats.org/officeDocument/2006/relationships" r:embed="rId4"/>
              <a:stretch>
                <a:fillRect/>
              </a:stretch>
            </a:blipFill>
            <a:ln>
              <a:noFill/>
            </a:ln>
            <a:effectLst/>
          </c:spPr>
          <c:invertIfNegative val="0"/>
          <c:cat>
            <c:strRef>
              <c:f>Sheet1!$A$2:$A$4</c:f>
              <c:strCache>
                <c:ptCount val="3"/>
                <c:pt idx="0">
                  <c:v>类别 1</c:v>
                </c:pt>
                <c:pt idx="1">
                  <c:v>类别 2</c:v>
                </c:pt>
                <c:pt idx="2">
                  <c:v>类别 3</c:v>
                </c:pt>
              </c:strCache>
            </c:strRef>
          </c:cat>
          <c:val>
            <c:numRef>
              <c:f>Sheet1!$D$2:$D$4</c:f>
              <c:numCache>
                <c:formatCode>g/"通""用""格""式"</c:formatCode>
                <c:ptCount val="3"/>
                <c:pt idx="0">
                  <c:v>2</c:v>
                </c:pt>
                <c:pt idx="1">
                  <c:v>2</c:v>
                </c:pt>
                <c:pt idx="2">
                  <c:v>3</c:v>
                </c:pt>
              </c:numCache>
            </c:numRef>
          </c:val>
        </c:ser>
        <c:dLbls>
          <c:showLegendKey val="0"/>
          <c:showVal val="0"/>
          <c:showCatName val="0"/>
          <c:showSerName val="0"/>
          <c:showPercent val="0"/>
          <c:showBubbleSize val="0"/>
        </c:dLbls>
        <c:gapWidth val="110"/>
        <c:overlap val="30"/>
        <c:axId val="187643008"/>
        <c:axId val="187644544"/>
      </c:barChart>
      <c:catAx>
        <c:axId val="1876430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87644544"/>
        <c:crosses val="autoZero"/>
        <c:auto val="1"/>
        <c:lblAlgn val="ctr"/>
        <c:lblOffset val="100"/>
        <c:noMultiLvlLbl val="0"/>
      </c:catAx>
      <c:valAx>
        <c:axId val="187644544"/>
        <c:scaling>
          <c:orientation val="minMax"/>
        </c:scaling>
        <c:delete val="1"/>
        <c:axPos val="l"/>
        <c:numFmt formatCode="g/&quot;通&quot;&quot;用&quot;&quot;格&quot;&quot;式&quot;" sourceLinked="1"/>
        <c:majorTickMark val="out"/>
        <c:minorTickMark val="none"/>
        <c:tickLblPos val="none"/>
        <c:crossAx val="1876430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5">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3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41.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40.pn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1"/>
          <p:cNvSpPr>
            <a:spLocks/>
          </p:cNvSpPr>
          <p:nvPr/>
        </p:nvSpPr>
        <p:spPr bwMode="auto">
          <a:xfrm>
            <a:off x="4211241" y="1002754"/>
            <a:ext cx="4817269" cy="5143500"/>
          </a:xfrm>
          <a:custGeom>
            <a:avLst/>
            <a:gdLst>
              <a:gd name="T0" fmla="*/ 3993605 w 5769204"/>
              <a:gd name="T1" fmla="*/ 9427 h 6858000"/>
              <a:gd name="T2" fmla="*/ 12231561 w 5769204"/>
              <a:gd name="T3" fmla="*/ 0 h 6858000"/>
              <a:gd name="T4" fmla="*/ 12231561 w 5769204"/>
              <a:gd name="T5" fmla="*/ 6858000 h 6858000"/>
              <a:gd name="T6" fmla="*/ 0 w 5769204"/>
              <a:gd name="T7" fmla="*/ 6858000 h 6858000"/>
              <a:gd name="T8" fmla="*/ 3993605 w 5769204"/>
              <a:gd name="T9" fmla="*/ 9427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9204" h="6858000">
                <a:moveTo>
                  <a:pt x="1883645" y="9427"/>
                </a:moveTo>
                <a:lnTo>
                  <a:pt x="5769204" y="0"/>
                </a:lnTo>
                <a:lnTo>
                  <a:pt x="5769204" y="6858000"/>
                </a:lnTo>
                <a:lnTo>
                  <a:pt x="0" y="6858000"/>
                </a:lnTo>
                <a:lnTo>
                  <a:pt x="1883645" y="94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矩形 1"/>
          <p:cNvSpPr>
            <a:spLocks/>
          </p:cNvSpPr>
          <p:nvPr/>
        </p:nvSpPr>
        <p:spPr bwMode="auto">
          <a:xfrm>
            <a:off x="4326732" y="1002754"/>
            <a:ext cx="4817269" cy="5143500"/>
          </a:xfrm>
          <a:custGeom>
            <a:avLst/>
            <a:gdLst>
              <a:gd name="T0" fmla="*/ 3993605 w 5769204"/>
              <a:gd name="T1" fmla="*/ 9427 h 6858000"/>
              <a:gd name="T2" fmla="*/ 12231561 w 5769204"/>
              <a:gd name="T3" fmla="*/ 0 h 6858000"/>
              <a:gd name="T4" fmla="*/ 12231561 w 5769204"/>
              <a:gd name="T5" fmla="*/ 6858000 h 6858000"/>
              <a:gd name="T6" fmla="*/ 0 w 5769204"/>
              <a:gd name="T7" fmla="*/ 6858000 h 6858000"/>
              <a:gd name="T8" fmla="*/ 3993605 w 5769204"/>
              <a:gd name="T9" fmla="*/ 9427 h 68580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769204" h="6858000">
                <a:moveTo>
                  <a:pt x="1883645" y="9427"/>
                </a:moveTo>
                <a:lnTo>
                  <a:pt x="5769204" y="0"/>
                </a:lnTo>
                <a:lnTo>
                  <a:pt x="5769204" y="6858000"/>
                </a:lnTo>
                <a:lnTo>
                  <a:pt x="0" y="6858000"/>
                </a:lnTo>
                <a:lnTo>
                  <a:pt x="1883645" y="9427"/>
                </a:lnTo>
                <a:close/>
              </a:path>
            </a:pathLst>
          </a:custGeom>
          <a:solidFill>
            <a:srgbClr val="1C488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等腰三角形 4"/>
          <p:cNvSpPr>
            <a:spLocks/>
          </p:cNvSpPr>
          <p:nvPr/>
        </p:nvSpPr>
        <p:spPr bwMode="auto">
          <a:xfrm rot="-344388">
            <a:off x="7442597" y="892026"/>
            <a:ext cx="1827609" cy="2657476"/>
          </a:xfrm>
          <a:custGeom>
            <a:avLst/>
            <a:gdLst>
              <a:gd name="T0" fmla="*/ 0 w 2436495"/>
              <a:gd name="T1" fmla="*/ 0 h 3543376"/>
              <a:gd name="T2" fmla="*/ 2438714 w 2436495"/>
              <a:gd name="T3" fmla="*/ 249639 h 3543376"/>
              <a:gd name="T4" fmla="*/ 2095120 w 2436495"/>
              <a:gd name="T5" fmla="*/ 3542851 h 3543376"/>
              <a:gd name="T6" fmla="*/ 0 w 2436495"/>
              <a:gd name="T7" fmla="*/ 0 h 35433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36495" h="3543376">
                <a:moveTo>
                  <a:pt x="0" y="0"/>
                </a:moveTo>
                <a:lnTo>
                  <a:pt x="2436495" y="249674"/>
                </a:lnTo>
                <a:lnTo>
                  <a:pt x="2093214" y="354337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等腰三角形 4"/>
          <p:cNvSpPr>
            <a:spLocks/>
          </p:cNvSpPr>
          <p:nvPr/>
        </p:nvSpPr>
        <p:spPr bwMode="auto">
          <a:xfrm rot="10452885">
            <a:off x="7378304" y="1112292"/>
            <a:ext cx="801290" cy="1164431"/>
          </a:xfrm>
          <a:custGeom>
            <a:avLst/>
            <a:gdLst>
              <a:gd name="T0" fmla="*/ 0 w 2436495"/>
              <a:gd name="T1" fmla="*/ 0 h 3543376"/>
              <a:gd name="T2" fmla="*/ 7595 w 2436495"/>
              <a:gd name="T3" fmla="*/ 774 h 3543376"/>
              <a:gd name="T4" fmla="*/ 6525 w 2436495"/>
              <a:gd name="T5" fmla="*/ 10986 h 3543376"/>
              <a:gd name="T6" fmla="*/ 0 w 2436495"/>
              <a:gd name="T7" fmla="*/ 0 h 354337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36495" h="3543376">
                <a:moveTo>
                  <a:pt x="0" y="0"/>
                </a:moveTo>
                <a:lnTo>
                  <a:pt x="2436495" y="249674"/>
                </a:lnTo>
                <a:lnTo>
                  <a:pt x="2093214" y="3543376"/>
                </a:lnTo>
                <a:lnTo>
                  <a:pt x="0" y="0"/>
                </a:lnTo>
                <a:close/>
              </a:path>
            </a:pathLst>
          </a:cu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6" name="组合 45"/>
          <p:cNvGrpSpPr/>
          <p:nvPr/>
        </p:nvGrpSpPr>
        <p:grpSpPr>
          <a:xfrm>
            <a:off x="1656160" y="3207797"/>
            <a:ext cx="1935956" cy="356504"/>
            <a:chOff x="2208213" y="2940050"/>
            <a:chExt cx="2581275" cy="475338"/>
          </a:xfrm>
        </p:grpSpPr>
        <p:sp>
          <p:nvSpPr>
            <p:cNvPr id="47" name="矩形 31"/>
            <p:cNvSpPr>
              <a:spLocks noChangeArrowheads="1"/>
            </p:cNvSpPr>
            <p:nvPr/>
          </p:nvSpPr>
          <p:spPr bwMode="auto">
            <a:xfrm>
              <a:off x="2208213" y="2940050"/>
              <a:ext cx="2581275" cy="369332"/>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200" b="1">
                <a:solidFill>
                  <a:srgbClr val="000000"/>
                </a:solidFill>
                <a:latin typeface="Arial" pitchFamily="34" charset="0"/>
              </a:endParaRPr>
            </a:p>
          </p:txBody>
        </p:sp>
        <p:sp>
          <p:nvSpPr>
            <p:cNvPr id="48" name="Rectangle 6"/>
            <p:cNvSpPr>
              <a:spLocks noChangeArrowheads="1"/>
            </p:cNvSpPr>
            <p:nvPr/>
          </p:nvSpPr>
          <p:spPr bwMode="auto">
            <a:xfrm>
              <a:off x="2751138" y="2984501"/>
              <a:ext cx="1927226"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500" b="1" dirty="0">
                  <a:solidFill>
                    <a:srgbClr val="1C4885"/>
                  </a:solidFill>
                  <a:latin typeface="微软雅黑" pitchFamily="34" charset="-122"/>
                  <a:ea typeface="微软雅黑" pitchFamily="34" charset="-122"/>
                </a:rPr>
                <a:t>添加标题</a:t>
              </a:r>
            </a:p>
          </p:txBody>
        </p:sp>
      </p:grpSp>
      <p:grpSp>
        <p:nvGrpSpPr>
          <p:cNvPr id="49" name="组合 48"/>
          <p:cNvGrpSpPr/>
          <p:nvPr/>
        </p:nvGrpSpPr>
        <p:grpSpPr>
          <a:xfrm>
            <a:off x="521494" y="3207791"/>
            <a:ext cx="996554" cy="366713"/>
            <a:chOff x="695325" y="2940050"/>
            <a:chExt cx="1328738" cy="488950"/>
          </a:xfrm>
        </p:grpSpPr>
        <p:sp>
          <p:nvSpPr>
            <p:cNvPr id="50" name="矩形 29"/>
            <p:cNvSpPr>
              <a:spLocks noChangeArrowheads="1"/>
            </p:cNvSpPr>
            <p:nvPr/>
          </p:nvSpPr>
          <p:spPr bwMode="auto">
            <a:xfrm>
              <a:off x="695325" y="29400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51" name="文本框 30"/>
            <p:cNvSpPr txBox="1">
              <a:spLocks noChangeArrowheads="1"/>
            </p:cNvSpPr>
            <p:nvPr/>
          </p:nvSpPr>
          <p:spPr bwMode="auto">
            <a:xfrm>
              <a:off x="871538" y="2976563"/>
              <a:ext cx="1051517" cy="43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第一章</a:t>
              </a:r>
            </a:p>
          </p:txBody>
        </p:sp>
      </p:grpSp>
      <p:grpSp>
        <p:nvGrpSpPr>
          <p:cNvPr id="52" name="组合 51"/>
          <p:cNvGrpSpPr/>
          <p:nvPr/>
        </p:nvGrpSpPr>
        <p:grpSpPr>
          <a:xfrm>
            <a:off x="1656160" y="3703098"/>
            <a:ext cx="1935956" cy="356504"/>
            <a:chOff x="2208213" y="3600450"/>
            <a:chExt cx="2581275" cy="475338"/>
          </a:xfrm>
        </p:grpSpPr>
        <p:sp>
          <p:nvSpPr>
            <p:cNvPr id="53" name="矩形 38"/>
            <p:cNvSpPr>
              <a:spLocks noChangeArrowheads="1"/>
            </p:cNvSpPr>
            <p:nvPr/>
          </p:nvSpPr>
          <p:spPr bwMode="auto">
            <a:xfrm>
              <a:off x="2208213" y="3600450"/>
              <a:ext cx="2581275" cy="369332"/>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200" b="1">
                <a:solidFill>
                  <a:srgbClr val="000000"/>
                </a:solidFill>
                <a:latin typeface="Arial" pitchFamily="34" charset="0"/>
              </a:endParaRPr>
            </a:p>
          </p:txBody>
        </p:sp>
        <p:sp>
          <p:nvSpPr>
            <p:cNvPr id="54" name="Rectangle 6"/>
            <p:cNvSpPr>
              <a:spLocks noChangeArrowheads="1"/>
            </p:cNvSpPr>
            <p:nvPr/>
          </p:nvSpPr>
          <p:spPr bwMode="auto">
            <a:xfrm>
              <a:off x="2751138" y="3644901"/>
              <a:ext cx="1927226"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500" b="1" dirty="0">
                  <a:solidFill>
                    <a:srgbClr val="1C4885"/>
                  </a:solidFill>
                  <a:latin typeface="微软雅黑" pitchFamily="34" charset="-122"/>
                  <a:ea typeface="微软雅黑" pitchFamily="34" charset="-122"/>
                </a:rPr>
                <a:t>添加标题</a:t>
              </a:r>
            </a:p>
          </p:txBody>
        </p:sp>
      </p:grpSp>
      <p:grpSp>
        <p:nvGrpSpPr>
          <p:cNvPr id="55" name="组合 54"/>
          <p:cNvGrpSpPr/>
          <p:nvPr/>
        </p:nvGrpSpPr>
        <p:grpSpPr>
          <a:xfrm>
            <a:off x="521494" y="3703091"/>
            <a:ext cx="996554" cy="366713"/>
            <a:chOff x="695325" y="3600450"/>
            <a:chExt cx="1328738" cy="488950"/>
          </a:xfrm>
        </p:grpSpPr>
        <p:sp>
          <p:nvSpPr>
            <p:cNvPr id="56" name="矩形 36"/>
            <p:cNvSpPr>
              <a:spLocks noChangeArrowheads="1"/>
            </p:cNvSpPr>
            <p:nvPr/>
          </p:nvSpPr>
          <p:spPr bwMode="auto">
            <a:xfrm>
              <a:off x="695325" y="36004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57" name="文本框 37"/>
            <p:cNvSpPr txBox="1">
              <a:spLocks noChangeArrowheads="1"/>
            </p:cNvSpPr>
            <p:nvPr/>
          </p:nvSpPr>
          <p:spPr bwMode="auto">
            <a:xfrm>
              <a:off x="871538" y="3636963"/>
              <a:ext cx="1051517" cy="43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第二章</a:t>
              </a:r>
            </a:p>
          </p:txBody>
        </p:sp>
      </p:grpSp>
      <p:grpSp>
        <p:nvGrpSpPr>
          <p:cNvPr id="58" name="组合 57"/>
          <p:cNvGrpSpPr/>
          <p:nvPr/>
        </p:nvGrpSpPr>
        <p:grpSpPr>
          <a:xfrm>
            <a:off x="1654969" y="4198399"/>
            <a:ext cx="1935956" cy="356504"/>
            <a:chOff x="2206625" y="4260850"/>
            <a:chExt cx="2581275" cy="475338"/>
          </a:xfrm>
        </p:grpSpPr>
        <p:sp>
          <p:nvSpPr>
            <p:cNvPr id="59" name="矩形 45"/>
            <p:cNvSpPr>
              <a:spLocks noChangeArrowheads="1"/>
            </p:cNvSpPr>
            <p:nvPr/>
          </p:nvSpPr>
          <p:spPr bwMode="auto">
            <a:xfrm>
              <a:off x="2206625" y="4260850"/>
              <a:ext cx="2581275" cy="369332"/>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200" b="1">
                <a:solidFill>
                  <a:srgbClr val="000000"/>
                </a:solidFill>
                <a:latin typeface="Arial" pitchFamily="34" charset="0"/>
              </a:endParaRPr>
            </a:p>
          </p:txBody>
        </p:sp>
        <p:sp>
          <p:nvSpPr>
            <p:cNvPr id="60" name="Rectangle 6"/>
            <p:cNvSpPr>
              <a:spLocks noChangeArrowheads="1"/>
            </p:cNvSpPr>
            <p:nvPr/>
          </p:nvSpPr>
          <p:spPr bwMode="auto">
            <a:xfrm>
              <a:off x="2749550" y="4305301"/>
              <a:ext cx="192563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500" b="1" dirty="0">
                  <a:solidFill>
                    <a:srgbClr val="1C4885"/>
                  </a:solidFill>
                  <a:latin typeface="微软雅黑" pitchFamily="34" charset="-122"/>
                  <a:ea typeface="微软雅黑" pitchFamily="34" charset="-122"/>
                </a:rPr>
                <a:t>添加标题</a:t>
              </a:r>
            </a:p>
          </p:txBody>
        </p:sp>
      </p:grpSp>
      <p:grpSp>
        <p:nvGrpSpPr>
          <p:cNvPr id="61" name="组合 60"/>
          <p:cNvGrpSpPr/>
          <p:nvPr/>
        </p:nvGrpSpPr>
        <p:grpSpPr>
          <a:xfrm>
            <a:off x="1654969" y="4693700"/>
            <a:ext cx="1935956" cy="356504"/>
            <a:chOff x="2206625" y="4921250"/>
            <a:chExt cx="2581275" cy="475338"/>
          </a:xfrm>
        </p:grpSpPr>
        <p:sp>
          <p:nvSpPr>
            <p:cNvPr id="62" name="矩形 52"/>
            <p:cNvSpPr>
              <a:spLocks noChangeArrowheads="1"/>
            </p:cNvSpPr>
            <p:nvPr/>
          </p:nvSpPr>
          <p:spPr bwMode="auto">
            <a:xfrm>
              <a:off x="2206625" y="4921250"/>
              <a:ext cx="2581275" cy="369332"/>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200" b="1">
                <a:solidFill>
                  <a:srgbClr val="000000"/>
                </a:solidFill>
                <a:latin typeface="Arial" pitchFamily="34" charset="0"/>
              </a:endParaRPr>
            </a:p>
          </p:txBody>
        </p:sp>
        <p:sp>
          <p:nvSpPr>
            <p:cNvPr id="63" name="Rectangle 6"/>
            <p:cNvSpPr>
              <a:spLocks noChangeArrowheads="1"/>
            </p:cNvSpPr>
            <p:nvPr/>
          </p:nvSpPr>
          <p:spPr bwMode="auto">
            <a:xfrm>
              <a:off x="2749550" y="4965701"/>
              <a:ext cx="192563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500" b="1" dirty="0">
                  <a:solidFill>
                    <a:srgbClr val="1C4885"/>
                  </a:solidFill>
                  <a:latin typeface="微软雅黑" pitchFamily="34" charset="-122"/>
                  <a:ea typeface="微软雅黑" pitchFamily="34" charset="-122"/>
                </a:rPr>
                <a:t>添加标题</a:t>
              </a:r>
            </a:p>
          </p:txBody>
        </p:sp>
      </p:grpSp>
      <p:grpSp>
        <p:nvGrpSpPr>
          <p:cNvPr id="64" name="组合 63"/>
          <p:cNvGrpSpPr/>
          <p:nvPr/>
        </p:nvGrpSpPr>
        <p:grpSpPr>
          <a:xfrm>
            <a:off x="519112" y="4198391"/>
            <a:ext cx="996554" cy="366713"/>
            <a:chOff x="692150" y="4260850"/>
            <a:chExt cx="1328738" cy="488950"/>
          </a:xfrm>
        </p:grpSpPr>
        <p:sp>
          <p:nvSpPr>
            <p:cNvPr id="65" name="矩形 43"/>
            <p:cNvSpPr>
              <a:spLocks noChangeArrowheads="1"/>
            </p:cNvSpPr>
            <p:nvPr/>
          </p:nvSpPr>
          <p:spPr bwMode="auto">
            <a:xfrm>
              <a:off x="692150" y="42608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66" name="文本框 44"/>
            <p:cNvSpPr txBox="1">
              <a:spLocks noChangeArrowheads="1"/>
            </p:cNvSpPr>
            <p:nvPr/>
          </p:nvSpPr>
          <p:spPr bwMode="auto">
            <a:xfrm>
              <a:off x="868365" y="4297367"/>
              <a:ext cx="1054691" cy="43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第三章</a:t>
              </a:r>
            </a:p>
          </p:txBody>
        </p:sp>
      </p:grpSp>
      <p:grpSp>
        <p:nvGrpSpPr>
          <p:cNvPr id="67" name="组合 66"/>
          <p:cNvGrpSpPr/>
          <p:nvPr/>
        </p:nvGrpSpPr>
        <p:grpSpPr>
          <a:xfrm>
            <a:off x="519112" y="4693691"/>
            <a:ext cx="996554" cy="366713"/>
            <a:chOff x="692150" y="4921250"/>
            <a:chExt cx="1328738" cy="488950"/>
          </a:xfrm>
        </p:grpSpPr>
        <p:sp>
          <p:nvSpPr>
            <p:cNvPr id="68" name="矩形 50"/>
            <p:cNvSpPr>
              <a:spLocks noChangeArrowheads="1"/>
            </p:cNvSpPr>
            <p:nvPr/>
          </p:nvSpPr>
          <p:spPr bwMode="auto">
            <a:xfrm>
              <a:off x="692150" y="49212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69" name="文本框 51"/>
            <p:cNvSpPr txBox="1">
              <a:spLocks noChangeArrowheads="1"/>
            </p:cNvSpPr>
            <p:nvPr/>
          </p:nvSpPr>
          <p:spPr bwMode="auto">
            <a:xfrm>
              <a:off x="868363" y="4957763"/>
              <a:ext cx="1054693" cy="43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第四章</a:t>
              </a:r>
            </a:p>
          </p:txBody>
        </p:sp>
      </p:grpSp>
      <p:grpSp>
        <p:nvGrpSpPr>
          <p:cNvPr id="70" name="组合 54"/>
          <p:cNvGrpSpPr>
            <a:grpSpLocks/>
          </p:cNvGrpSpPr>
          <p:nvPr/>
        </p:nvGrpSpPr>
        <p:grpSpPr bwMode="auto">
          <a:xfrm>
            <a:off x="367904" y="2291011"/>
            <a:ext cx="2026444" cy="697921"/>
            <a:chOff x="0" y="0"/>
            <a:chExt cx="2702007" cy="929797"/>
          </a:xfrm>
        </p:grpSpPr>
        <p:grpSp>
          <p:nvGrpSpPr>
            <p:cNvPr id="71" name="组合 55"/>
            <p:cNvGrpSpPr>
              <a:grpSpLocks/>
            </p:cNvGrpSpPr>
            <p:nvPr/>
          </p:nvGrpSpPr>
          <p:grpSpPr bwMode="auto">
            <a:xfrm>
              <a:off x="0" y="0"/>
              <a:ext cx="2702007" cy="849531"/>
              <a:chOff x="0" y="0"/>
              <a:chExt cx="2702007" cy="849531"/>
            </a:xfrm>
          </p:grpSpPr>
          <p:sp>
            <p:nvSpPr>
              <p:cNvPr id="73" name="文本框 57"/>
              <p:cNvSpPr txBox="1">
                <a:spLocks noChangeArrowheads="1"/>
              </p:cNvSpPr>
              <p:nvPr/>
            </p:nvSpPr>
            <p:spPr bwMode="auto">
              <a:xfrm>
                <a:off x="0" y="0"/>
                <a:ext cx="1432561" cy="676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700" b="1" dirty="0">
                    <a:solidFill>
                      <a:srgbClr val="000000"/>
                    </a:solidFill>
                    <a:latin typeface="微软雅黑" pitchFamily="34" charset="-122"/>
                    <a:ea typeface="微软雅黑" pitchFamily="34" charset="-122"/>
                  </a:rPr>
                  <a:t>目</a:t>
                </a:r>
                <a:r>
                  <a:rPr lang="zh-CN" altLang="en-US" sz="2700" b="1" dirty="0">
                    <a:solidFill>
                      <a:srgbClr val="1C4885"/>
                    </a:solidFill>
                    <a:latin typeface="微软雅黑" pitchFamily="34" charset="-122"/>
                    <a:ea typeface="微软雅黑" pitchFamily="34" charset="-122"/>
                  </a:rPr>
                  <a:t>录</a:t>
                </a:r>
              </a:p>
            </p:txBody>
          </p:sp>
          <p:cxnSp>
            <p:nvCxnSpPr>
              <p:cNvPr id="74" name="直接连接符 58"/>
              <p:cNvCxnSpPr>
                <a:cxnSpLocks noChangeShapeType="1"/>
              </p:cNvCxnSpPr>
              <p:nvPr/>
            </p:nvCxnSpPr>
            <p:spPr bwMode="auto">
              <a:xfrm>
                <a:off x="151331" y="849531"/>
                <a:ext cx="2550676"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grpSp>
        <p:sp>
          <p:nvSpPr>
            <p:cNvPr id="72" name="文本框 56"/>
            <p:cNvSpPr txBox="1">
              <a:spLocks noChangeArrowheads="1"/>
            </p:cNvSpPr>
            <p:nvPr/>
          </p:nvSpPr>
          <p:spPr bwMode="auto">
            <a:xfrm>
              <a:off x="527947" y="499264"/>
              <a:ext cx="1432561" cy="430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1500" b="1">
                  <a:solidFill>
                    <a:srgbClr val="1C4885"/>
                  </a:solidFill>
                  <a:latin typeface="微软雅黑" pitchFamily="34" charset="-122"/>
                  <a:ea typeface="微软雅黑" pitchFamily="34" charset="-122"/>
                </a:rPr>
                <a:t>Contents</a:t>
              </a:r>
              <a:endParaRPr lang="zh-CN" altLang="en-US" sz="1500" b="1">
                <a:solidFill>
                  <a:srgbClr val="1C4885"/>
                </a:solidFill>
                <a:latin typeface="微软雅黑" pitchFamily="34" charset="-122"/>
                <a:ea typeface="微软雅黑" pitchFamily="34" charset="-122"/>
              </a:endParaRPr>
            </a:p>
          </p:txBody>
        </p:sp>
      </p:grpSp>
      <p:pic>
        <p:nvPicPr>
          <p:cNvPr id="75" name="图片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99360" y="4012654"/>
            <a:ext cx="474464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6" name="组合 75"/>
          <p:cNvGrpSpPr/>
          <p:nvPr/>
        </p:nvGrpSpPr>
        <p:grpSpPr>
          <a:xfrm>
            <a:off x="1654969" y="5189002"/>
            <a:ext cx="1935956" cy="356504"/>
            <a:chOff x="2206625" y="5581650"/>
            <a:chExt cx="2581275" cy="475338"/>
          </a:xfrm>
        </p:grpSpPr>
        <p:sp>
          <p:nvSpPr>
            <p:cNvPr id="77" name="矩形 70"/>
            <p:cNvSpPr>
              <a:spLocks noChangeArrowheads="1"/>
            </p:cNvSpPr>
            <p:nvPr/>
          </p:nvSpPr>
          <p:spPr bwMode="auto">
            <a:xfrm>
              <a:off x="2206625" y="5581650"/>
              <a:ext cx="2581275" cy="369332"/>
            </a:xfrm>
            <a:prstGeom prst="rect">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pPr>
              <a:endParaRPr lang="zh-CN" altLang="en-US" sz="1200" b="1">
                <a:solidFill>
                  <a:srgbClr val="000000"/>
                </a:solidFill>
                <a:latin typeface="Arial" pitchFamily="34" charset="0"/>
              </a:endParaRPr>
            </a:p>
          </p:txBody>
        </p:sp>
        <p:sp>
          <p:nvSpPr>
            <p:cNvPr id="78" name="Rectangle 6"/>
            <p:cNvSpPr>
              <a:spLocks noChangeArrowheads="1"/>
            </p:cNvSpPr>
            <p:nvPr/>
          </p:nvSpPr>
          <p:spPr bwMode="auto">
            <a:xfrm>
              <a:off x="2749550" y="5626101"/>
              <a:ext cx="1925638"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500" b="1" dirty="0">
                  <a:solidFill>
                    <a:srgbClr val="1C4885"/>
                  </a:solidFill>
                  <a:latin typeface="微软雅黑" pitchFamily="34" charset="-122"/>
                  <a:ea typeface="微软雅黑" pitchFamily="34" charset="-122"/>
                </a:rPr>
                <a:t>添加标题</a:t>
              </a:r>
            </a:p>
          </p:txBody>
        </p:sp>
      </p:grpSp>
      <p:grpSp>
        <p:nvGrpSpPr>
          <p:cNvPr id="79" name="组合 78"/>
          <p:cNvGrpSpPr/>
          <p:nvPr/>
        </p:nvGrpSpPr>
        <p:grpSpPr>
          <a:xfrm>
            <a:off x="519112" y="5188991"/>
            <a:ext cx="996554" cy="366713"/>
            <a:chOff x="692150" y="5581650"/>
            <a:chExt cx="1328738" cy="488950"/>
          </a:xfrm>
        </p:grpSpPr>
        <p:sp>
          <p:nvSpPr>
            <p:cNvPr id="80" name="矩形 68"/>
            <p:cNvSpPr>
              <a:spLocks noChangeArrowheads="1"/>
            </p:cNvSpPr>
            <p:nvPr/>
          </p:nvSpPr>
          <p:spPr bwMode="auto">
            <a:xfrm>
              <a:off x="692150" y="5581650"/>
              <a:ext cx="1328738" cy="4889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81" name="文本框 69"/>
            <p:cNvSpPr txBox="1">
              <a:spLocks noChangeArrowheads="1"/>
            </p:cNvSpPr>
            <p:nvPr/>
          </p:nvSpPr>
          <p:spPr bwMode="auto">
            <a:xfrm>
              <a:off x="868363" y="5618163"/>
              <a:ext cx="1054693" cy="430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第五章</a:t>
              </a:r>
              <a:endParaRPr kumimoji="0" lang="zh-CN" altLang="en-US" sz="15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anim calcmode="lin" valueType="num">
                                      <p:cBhvr>
                                        <p:cTn id="8" dur="1000" fill="hold"/>
                                        <p:tgtEl>
                                          <p:spTgt spid="75"/>
                                        </p:tgtEl>
                                        <p:attrNameLst>
                                          <p:attrName>ppt_x</p:attrName>
                                        </p:attrNameLst>
                                      </p:cBhvr>
                                      <p:tavLst>
                                        <p:tav tm="0">
                                          <p:val>
                                            <p:strVal val="#ppt_x"/>
                                          </p:val>
                                        </p:tav>
                                        <p:tav tm="100000">
                                          <p:val>
                                            <p:strVal val="#ppt_x"/>
                                          </p:val>
                                        </p:tav>
                                      </p:tavLst>
                                    </p:anim>
                                    <p:anim calcmode="lin" valueType="num">
                                      <p:cBhvr>
                                        <p:cTn id="9"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70"/>
                                        </p:tgtEl>
                                        <p:attrNameLst>
                                          <p:attrName>style.visibility</p:attrName>
                                        </p:attrNameLst>
                                      </p:cBhvr>
                                      <p:to>
                                        <p:strVal val="visible"/>
                                      </p:to>
                                    </p:set>
                                    <p:anim calcmode="lin" valueType="num">
                                      <p:cBhvr additive="base">
                                        <p:cTn id="14" dur="500" fill="hold"/>
                                        <p:tgtEl>
                                          <p:spTgt spid="70"/>
                                        </p:tgtEl>
                                        <p:attrNameLst>
                                          <p:attrName>ppt_x</p:attrName>
                                        </p:attrNameLst>
                                      </p:cBhvr>
                                      <p:tavLst>
                                        <p:tav tm="0">
                                          <p:val>
                                            <p:strVal val="0-#ppt_w/2"/>
                                          </p:val>
                                        </p:tav>
                                        <p:tav tm="100000">
                                          <p:val>
                                            <p:strVal val="#ppt_x"/>
                                          </p:val>
                                        </p:tav>
                                      </p:tavLst>
                                    </p:anim>
                                    <p:anim calcmode="lin" valueType="num">
                                      <p:cBhvr additive="base">
                                        <p:cTn id="15"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0"/>
                                  </p:stCondLst>
                                  <p:childTnLst>
                                    <p:set>
                                      <p:cBhvr>
                                        <p:cTn id="19" dur="1" fill="hold">
                                          <p:stCondLst>
                                            <p:cond delay="0"/>
                                          </p:stCondLst>
                                        </p:cTn>
                                        <p:tgtEl>
                                          <p:spTgt spid="49"/>
                                        </p:tgtEl>
                                        <p:attrNameLst>
                                          <p:attrName>style.visibility</p:attrName>
                                        </p:attrNameLst>
                                      </p:cBhvr>
                                      <p:to>
                                        <p:strVal val="visible"/>
                                      </p:to>
                                    </p:set>
                                    <p:anim calcmode="lin" valueType="num">
                                      <p:cBhvr additive="base">
                                        <p:cTn id="20" dur="500" fill="hold"/>
                                        <p:tgtEl>
                                          <p:spTgt spid="49"/>
                                        </p:tgtEl>
                                        <p:attrNameLst>
                                          <p:attrName>ppt_x</p:attrName>
                                        </p:attrNameLst>
                                      </p:cBhvr>
                                      <p:tavLst>
                                        <p:tav tm="0">
                                          <p:val>
                                            <p:strVal val="0-#ppt_w/2"/>
                                          </p:val>
                                        </p:tav>
                                        <p:tav tm="100000">
                                          <p:val>
                                            <p:strVal val="#ppt_x"/>
                                          </p:val>
                                        </p:tav>
                                      </p:tavLst>
                                    </p:anim>
                                    <p:anim calcmode="lin" valueType="num">
                                      <p:cBhvr additive="base">
                                        <p:cTn id="21"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500" fill="hold"/>
                                        <p:tgtEl>
                                          <p:spTgt spid="46"/>
                                        </p:tgtEl>
                                        <p:attrNameLst>
                                          <p:attrName>ppt_w</p:attrName>
                                        </p:attrNameLst>
                                      </p:cBhvr>
                                      <p:tavLst>
                                        <p:tav tm="0">
                                          <p:val>
                                            <p:fltVal val="0"/>
                                          </p:val>
                                        </p:tav>
                                        <p:tav tm="100000">
                                          <p:val>
                                            <p:strVal val="#ppt_w"/>
                                          </p:val>
                                        </p:tav>
                                      </p:tavLst>
                                    </p:anim>
                                    <p:anim calcmode="lin" valueType="num">
                                      <p:cBhvr>
                                        <p:cTn id="27" dur="500" fill="hold"/>
                                        <p:tgtEl>
                                          <p:spTgt spid="46"/>
                                        </p:tgtEl>
                                        <p:attrNameLst>
                                          <p:attrName>ppt_h</p:attrName>
                                        </p:attrNameLst>
                                      </p:cBhvr>
                                      <p:tavLst>
                                        <p:tav tm="0">
                                          <p:val>
                                            <p:fltVal val="0"/>
                                          </p:val>
                                        </p:tav>
                                        <p:tav tm="100000">
                                          <p:val>
                                            <p:strVal val="#ppt_h"/>
                                          </p:val>
                                        </p:tav>
                                      </p:tavLst>
                                    </p:anim>
                                    <p:animEffect transition="in" filter="fade">
                                      <p:cBhvr>
                                        <p:cTn id="28" dur="500"/>
                                        <p:tgtEl>
                                          <p:spTgt spid="4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0-#ppt_w/2"/>
                                          </p:val>
                                        </p:tav>
                                        <p:tav tm="100000">
                                          <p:val>
                                            <p:strVal val="#ppt_x"/>
                                          </p:val>
                                        </p:tav>
                                      </p:tavLst>
                                    </p:anim>
                                    <p:anim calcmode="lin" valueType="num">
                                      <p:cBhvr additive="base">
                                        <p:cTn id="34" dur="500" fill="hold"/>
                                        <p:tgtEl>
                                          <p:spTgt spid="55"/>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cBhvr>
                                        <p:cTn id="39" dur="500" fill="hold"/>
                                        <p:tgtEl>
                                          <p:spTgt spid="52"/>
                                        </p:tgtEl>
                                        <p:attrNameLst>
                                          <p:attrName>ppt_w</p:attrName>
                                        </p:attrNameLst>
                                      </p:cBhvr>
                                      <p:tavLst>
                                        <p:tav tm="0">
                                          <p:val>
                                            <p:fltVal val="0"/>
                                          </p:val>
                                        </p:tav>
                                        <p:tav tm="100000">
                                          <p:val>
                                            <p:strVal val="#ppt_w"/>
                                          </p:val>
                                        </p:tav>
                                      </p:tavLst>
                                    </p:anim>
                                    <p:anim calcmode="lin" valueType="num">
                                      <p:cBhvr>
                                        <p:cTn id="40" dur="500" fill="hold"/>
                                        <p:tgtEl>
                                          <p:spTgt spid="52"/>
                                        </p:tgtEl>
                                        <p:attrNameLst>
                                          <p:attrName>ppt_h</p:attrName>
                                        </p:attrNameLst>
                                      </p:cBhvr>
                                      <p:tavLst>
                                        <p:tav tm="0">
                                          <p:val>
                                            <p:fltVal val="0"/>
                                          </p:val>
                                        </p:tav>
                                        <p:tav tm="100000">
                                          <p:val>
                                            <p:strVal val="#ppt_h"/>
                                          </p:val>
                                        </p:tav>
                                      </p:tavLst>
                                    </p:anim>
                                    <p:animEffect transition="in" filter="fade">
                                      <p:cBhvr>
                                        <p:cTn id="41" dur="500"/>
                                        <p:tgtEl>
                                          <p:spTgt spid="52"/>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64"/>
                                        </p:tgtEl>
                                        <p:attrNameLst>
                                          <p:attrName>style.visibility</p:attrName>
                                        </p:attrNameLst>
                                      </p:cBhvr>
                                      <p:to>
                                        <p:strVal val="visible"/>
                                      </p:to>
                                    </p:set>
                                    <p:anim calcmode="lin" valueType="num">
                                      <p:cBhvr additive="base">
                                        <p:cTn id="46" dur="500" fill="hold"/>
                                        <p:tgtEl>
                                          <p:spTgt spid="64"/>
                                        </p:tgtEl>
                                        <p:attrNameLst>
                                          <p:attrName>ppt_x</p:attrName>
                                        </p:attrNameLst>
                                      </p:cBhvr>
                                      <p:tavLst>
                                        <p:tav tm="0">
                                          <p:val>
                                            <p:strVal val="0-#ppt_w/2"/>
                                          </p:val>
                                        </p:tav>
                                        <p:tav tm="100000">
                                          <p:val>
                                            <p:strVal val="#ppt_x"/>
                                          </p:val>
                                        </p:tav>
                                      </p:tavLst>
                                    </p:anim>
                                    <p:anim calcmode="lin" valueType="num">
                                      <p:cBhvr additive="base">
                                        <p:cTn id="47" dur="500" fill="hold"/>
                                        <p:tgtEl>
                                          <p:spTgt spid="64"/>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58"/>
                                        </p:tgtEl>
                                        <p:attrNameLst>
                                          <p:attrName>style.visibility</p:attrName>
                                        </p:attrNameLst>
                                      </p:cBhvr>
                                      <p:to>
                                        <p:strVal val="visible"/>
                                      </p:to>
                                    </p:set>
                                    <p:anim calcmode="lin" valueType="num">
                                      <p:cBhvr>
                                        <p:cTn id="52" dur="500" fill="hold"/>
                                        <p:tgtEl>
                                          <p:spTgt spid="58"/>
                                        </p:tgtEl>
                                        <p:attrNameLst>
                                          <p:attrName>ppt_w</p:attrName>
                                        </p:attrNameLst>
                                      </p:cBhvr>
                                      <p:tavLst>
                                        <p:tav tm="0">
                                          <p:val>
                                            <p:fltVal val="0"/>
                                          </p:val>
                                        </p:tav>
                                        <p:tav tm="100000">
                                          <p:val>
                                            <p:strVal val="#ppt_w"/>
                                          </p:val>
                                        </p:tav>
                                      </p:tavLst>
                                    </p:anim>
                                    <p:anim calcmode="lin" valueType="num">
                                      <p:cBhvr>
                                        <p:cTn id="53" dur="500" fill="hold"/>
                                        <p:tgtEl>
                                          <p:spTgt spid="58"/>
                                        </p:tgtEl>
                                        <p:attrNameLst>
                                          <p:attrName>ppt_h</p:attrName>
                                        </p:attrNameLst>
                                      </p:cBhvr>
                                      <p:tavLst>
                                        <p:tav tm="0">
                                          <p:val>
                                            <p:fltVal val="0"/>
                                          </p:val>
                                        </p:tav>
                                        <p:tav tm="100000">
                                          <p:val>
                                            <p:strVal val="#ppt_h"/>
                                          </p:val>
                                        </p:tav>
                                      </p:tavLst>
                                    </p:anim>
                                    <p:animEffect transition="in" filter="fade">
                                      <p:cBhvr>
                                        <p:cTn id="54" dur="500"/>
                                        <p:tgtEl>
                                          <p:spTgt spid="58"/>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nodeType="clickEffect">
                                  <p:stCondLst>
                                    <p:cond delay="0"/>
                                  </p:stCondLst>
                                  <p:childTnLst>
                                    <p:set>
                                      <p:cBhvr>
                                        <p:cTn id="58" dur="1" fill="hold">
                                          <p:stCondLst>
                                            <p:cond delay="0"/>
                                          </p:stCondLst>
                                        </p:cTn>
                                        <p:tgtEl>
                                          <p:spTgt spid="67"/>
                                        </p:tgtEl>
                                        <p:attrNameLst>
                                          <p:attrName>style.visibility</p:attrName>
                                        </p:attrNameLst>
                                      </p:cBhvr>
                                      <p:to>
                                        <p:strVal val="visible"/>
                                      </p:to>
                                    </p:set>
                                    <p:anim calcmode="lin" valueType="num">
                                      <p:cBhvr additive="base">
                                        <p:cTn id="59" dur="500" fill="hold"/>
                                        <p:tgtEl>
                                          <p:spTgt spid="67"/>
                                        </p:tgtEl>
                                        <p:attrNameLst>
                                          <p:attrName>ppt_x</p:attrName>
                                        </p:attrNameLst>
                                      </p:cBhvr>
                                      <p:tavLst>
                                        <p:tav tm="0">
                                          <p:val>
                                            <p:strVal val="0-#ppt_w/2"/>
                                          </p:val>
                                        </p:tav>
                                        <p:tav tm="100000">
                                          <p:val>
                                            <p:strVal val="#ppt_x"/>
                                          </p:val>
                                        </p:tav>
                                      </p:tavLst>
                                    </p:anim>
                                    <p:anim calcmode="lin" valueType="num">
                                      <p:cBhvr additive="base">
                                        <p:cTn id="60" dur="500" fill="hold"/>
                                        <p:tgtEl>
                                          <p:spTgt spid="67"/>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nodeType="clickEffect">
                                  <p:stCondLst>
                                    <p:cond delay="0"/>
                                  </p:stCondLst>
                                  <p:childTnLst>
                                    <p:set>
                                      <p:cBhvr>
                                        <p:cTn id="64" dur="1" fill="hold">
                                          <p:stCondLst>
                                            <p:cond delay="0"/>
                                          </p:stCondLst>
                                        </p:cTn>
                                        <p:tgtEl>
                                          <p:spTgt spid="61"/>
                                        </p:tgtEl>
                                        <p:attrNameLst>
                                          <p:attrName>style.visibility</p:attrName>
                                        </p:attrNameLst>
                                      </p:cBhvr>
                                      <p:to>
                                        <p:strVal val="visible"/>
                                      </p:to>
                                    </p:set>
                                    <p:anim calcmode="lin" valueType="num">
                                      <p:cBhvr>
                                        <p:cTn id="65" dur="500" fill="hold"/>
                                        <p:tgtEl>
                                          <p:spTgt spid="61"/>
                                        </p:tgtEl>
                                        <p:attrNameLst>
                                          <p:attrName>ppt_w</p:attrName>
                                        </p:attrNameLst>
                                      </p:cBhvr>
                                      <p:tavLst>
                                        <p:tav tm="0">
                                          <p:val>
                                            <p:fltVal val="0"/>
                                          </p:val>
                                        </p:tav>
                                        <p:tav tm="100000">
                                          <p:val>
                                            <p:strVal val="#ppt_w"/>
                                          </p:val>
                                        </p:tav>
                                      </p:tavLst>
                                    </p:anim>
                                    <p:anim calcmode="lin" valueType="num">
                                      <p:cBhvr>
                                        <p:cTn id="66" dur="500" fill="hold"/>
                                        <p:tgtEl>
                                          <p:spTgt spid="61"/>
                                        </p:tgtEl>
                                        <p:attrNameLst>
                                          <p:attrName>ppt_h</p:attrName>
                                        </p:attrNameLst>
                                      </p:cBhvr>
                                      <p:tavLst>
                                        <p:tav tm="0">
                                          <p:val>
                                            <p:fltVal val="0"/>
                                          </p:val>
                                        </p:tav>
                                        <p:tav tm="100000">
                                          <p:val>
                                            <p:strVal val="#ppt_h"/>
                                          </p:val>
                                        </p:tav>
                                      </p:tavLst>
                                    </p:anim>
                                    <p:animEffect transition="in" filter="fade">
                                      <p:cBhvr>
                                        <p:cTn id="67" dur="500"/>
                                        <p:tgtEl>
                                          <p:spTgt spid="61"/>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79"/>
                                        </p:tgtEl>
                                        <p:attrNameLst>
                                          <p:attrName>style.visibility</p:attrName>
                                        </p:attrNameLst>
                                      </p:cBhvr>
                                      <p:to>
                                        <p:strVal val="visible"/>
                                      </p:to>
                                    </p:set>
                                    <p:anim calcmode="lin" valueType="num">
                                      <p:cBhvr additive="base">
                                        <p:cTn id="72" dur="500" fill="hold"/>
                                        <p:tgtEl>
                                          <p:spTgt spid="79"/>
                                        </p:tgtEl>
                                        <p:attrNameLst>
                                          <p:attrName>ppt_x</p:attrName>
                                        </p:attrNameLst>
                                      </p:cBhvr>
                                      <p:tavLst>
                                        <p:tav tm="0">
                                          <p:val>
                                            <p:strVal val="0-#ppt_w/2"/>
                                          </p:val>
                                        </p:tav>
                                        <p:tav tm="100000">
                                          <p:val>
                                            <p:strVal val="#ppt_x"/>
                                          </p:val>
                                        </p:tav>
                                      </p:tavLst>
                                    </p:anim>
                                    <p:anim calcmode="lin" valueType="num">
                                      <p:cBhvr additive="base">
                                        <p:cTn id="73" dur="500" fill="hold"/>
                                        <p:tgtEl>
                                          <p:spTgt spid="79"/>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nodeType="click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Effect transition="in" filter="fade">
                                      <p:cBhvr>
                                        <p:cTn id="80"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19"/>
          <p:cNvSpPr>
            <a:spLocks/>
          </p:cNvSpPr>
          <p:nvPr/>
        </p:nvSpPr>
        <p:spPr bwMode="auto">
          <a:xfrm>
            <a:off x="2673697" y="4689260"/>
            <a:ext cx="1924616" cy="1456994"/>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2" name="Freeform 20"/>
          <p:cNvSpPr>
            <a:spLocks/>
          </p:cNvSpPr>
          <p:nvPr/>
        </p:nvSpPr>
        <p:spPr bwMode="auto">
          <a:xfrm>
            <a:off x="4481032" y="4735871"/>
            <a:ext cx="1399858"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3" name="Freeform 21"/>
          <p:cNvSpPr>
            <a:spLocks/>
          </p:cNvSpPr>
          <p:nvPr/>
        </p:nvSpPr>
        <p:spPr bwMode="auto">
          <a:xfrm>
            <a:off x="4662969" y="2892450"/>
            <a:ext cx="1278065"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4" name="Freeform 22"/>
          <p:cNvSpPr>
            <a:spLocks/>
          </p:cNvSpPr>
          <p:nvPr/>
        </p:nvSpPr>
        <p:spPr bwMode="auto">
          <a:xfrm>
            <a:off x="3745770" y="3531483"/>
            <a:ext cx="554831"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5" name="Freeform 23"/>
          <p:cNvSpPr>
            <a:spLocks/>
          </p:cNvSpPr>
          <p:nvPr/>
        </p:nvSpPr>
        <p:spPr bwMode="auto">
          <a:xfrm>
            <a:off x="4915575" y="3972039"/>
            <a:ext cx="1554728"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6" name="Freeform 24"/>
          <p:cNvSpPr>
            <a:spLocks/>
          </p:cNvSpPr>
          <p:nvPr/>
        </p:nvSpPr>
        <p:spPr bwMode="auto">
          <a:xfrm>
            <a:off x="3252587" y="2469938"/>
            <a:ext cx="1345727"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7" name="Freeform 25"/>
          <p:cNvSpPr>
            <a:spLocks/>
          </p:cNvSpPr>
          <p:nvPr/>
        </p:nvSpPr>
        <p:spPr bwMode="auto">
          <a:xfrm>
            <a:off x="3132298" y="3815664"/>
            <a:ext cx="1054028"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8" name="Freeform 26"/>
          <p:cNvSpPr>
            <a:spLocks/>
          </p:cNvSpPr>
          <p:nvPr/>
        </p:nvSpPr>
        <p:spPr bwMode="auto">
          <a:xfrm>
            <a:off x="4186326" y="3017251"/>
            <a:ext cx="53678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 name="Freeform 27"/>
          <p:cNvSpPr>
            <a:spLocks/>
          </p:cNvSpPr>
          <p:nvPr/>
        </p:nvSpPr>
        <p:spPr bwMode="auto">
          <a:xfrm>
            <a:off x="4535162" y="2008330"/>
            <a:ext cx="539795"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 name="椭圆 29"/>
          <p:cNvSpPr/>
          <p:nvPr/>
        </p:nvSpPr>
        <p:spPr>
          <a:xfrm>
            <a:off x="2522037" y="4653174"/>
            <a:ext cx="321771" cy="321771"/>
          </a:xfrm>
          <a:prstGeom prst="ellipse">
            <a:avLst/>
          </a:prstGeom>
          <a:solidFill>
            <a:srgbClr val="1C4885"/>
          </a:solidFill>
          <a:ln w="76200" cap="flat" cmpd="sng" algn="ctr">
            <a:noFill/>
            <a:prstDash val="solid"/>
          </a:ln>
          <a:effectLst>
            <a:outerShdw sx="1000" sy="1000" algn="ct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sp>
        <p:nvSpPr>
          <p:cNvPr id="31" name="椭圆 30"/>
          <p:cNvSpPr/>
          <p:nvPr/>
        </p:nvSpPr>
        <p:spPr>
          <a:xfrm>
            <a:off x="3063630" y="3576768"/>
            <a:ext cx="321771" cy="321771"/>
          </a:xfrm>
          <a:prstGeom prst="ellipse">
            <a:avLst/>
          </a:prstGeom>
          <a:solidFill>
            <a:srgbClr val="1C4885"/>
          </a:solidFill>
          <a:ln w="76200" cap="flat" cmpd="sng" algn="ctr">
            <a:noFill/>
            <a:prstDash val="solid"/>
          </a:ln>
          <a:effectLst>
            <a:outerShdw sx="1000" sy="1000" algn="ct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sp>
        <p:nvSpPr>
          <p:cNvPr id="32" name="椭圆 31"/>
          <p:cNvSpPr/>
          <p:nvPr/>
        </p:nvSpPr>
        <p:spPr>
          <a:xfrm>
            <a:off x="6300192" y="3910393"/>
            <a:ext cx="321771" cy="321771"/>
          </a:xfrm>
          <a:prstGeom prst="ellipse">
            <a:avLst/>
          </a:prstGeom>
          <a:solidFill>
            <a:srgbClr val="1C4885"/>
          </a:solidFill>
          <a:ln w="76200" cap="flat" cmpd="sng" algn="ctr">
            <a:noFill/>
            <a:prstDash val="solid"/>
          </a:ln>
          <a:effectLst>
            <a:outerShdw sx="1000" sy="1000" algn="ct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sp>
        <p:nvSpPr>
          <p:cNvPr id="33" name="椭圆 32"/>
          <p:cNvSpPr/>
          <p:nvPr/>
        </p:nvSpPr>
        <p:spPr>
          <a:xfrm>
            <a:off x="5700954" y="2677716"/>
            <a:ext cx="321771" cy="321771"/>
          </a:xfrm>
          <a:prstGeom prst="ellipse">
            <a:avLst/>
          </a:prstGeom>
          <a:solidFill>
            <a:srgbClr val="1C4885"/>
          </a:solidFill>
          <a:ln w="76200" cap="flat" cmpd="sng" algn="ctr">
            <a:noFill/>
            <a:prstDash val="solid"/>
          </a:ln>
          <a:effectLst>
            <a:outerShdw sx="1000" sy="1000" algn="ct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sp>
        <p:nvSpPr>
          <p:cNvPr id="34" name="椭圆 33"/>
          <p:cNvSpPr/>
          <p:nvPr/>
        </p:nvSpPr>
        <p:spPr>
          <a:xfrm>
            <a:off x="3168593" y="2220668"/>
            <a:ext cx="321771" cy="321771"/>
          </a:xfrm>
          <a:prstGeom prst="ellipse">
            <a:avLst/>
          </a:prstGeom>
          <a:solidFill>
            <a:srgbClr val="1C4885"/>
          </a:solidFill>
          <a:ln w="76200" cap="flat" cmpd="sng" algn="ctr">
            <a:noFill/>
            <a:prstDash val="solid"/>
          </a:ln>
          <a:effectLst>
            <a:outerShdw sx="1000" sy="1000" algn="ctr" rotWithShape="0">
              <a:srgbClr val="FFFFFF"/>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sp>
        <p:nvSpPr>
          <p:cNvPr id="35" name="TextBox 22"/>
          <p:cNvSpPr txBox="1"/>
          <p:nvPr/>
        </p:nvSpPr>
        <p:spPr>
          <a:xfrm>
            <a:off x="324034" y="4532429"/>
            <a:ext cx="2033720" cy="819455"/>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36" name="TextBox 22"/>
          <p:cNvSpPr txBox="1"/>
          <p:nvPr/>
        </p:nvSpPr>
        <p:spPr>
          <a:xfrm>
            <a:off x="927577" y="3353223"/>
            <a:ext cx="2087726" cy="819455"/>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37" name="TextBox 22"/>
          <p:cNvSpPr txBox="1"/>
          <p:nvPr/>
        </p:nvSpPr>
        <p:spPr>
          <a:xfrm>
            <a:off x="6894258" y="3837952"/>
            <a:ext cx="1890210" cy="1061829"/>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38" name="TextBox 22"/>
          <p:cNvSpPr txBox="1"/>
          <p:nvPr/>
        </p:nvSpPr>
        <p:spPr>
          <a:xfrm>
            <a:off x="6192180" y="2475751"/>
            <a:ext cx="2052228" cy="819455"/>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39" name="TextBox 22"/>
          <p:cNvSpPr txBox="1"/>
          <p:nvPr/>
        </p:nvSpPr>
        <p:spPr>
          <a:xfrm>
            <a:off x="1173420" y="2047405"/>
            <a:ext cx="1890210" cy="1061829"/>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22"/>
                                        </p:tgtEl>
                                        <p:attrNameLst>
                                          <p:attrName>style.visibility</p:attrName>
                                        </p:attrNameLst>
                                      </p:cBhvr>
                                      <p:to>
                                        <p:strVal val="visible"/>
                                      </p:to>
                                    </p:set>
                                    <p:animEffect transition="in" filter="wipe(left)">
                                      <p:cBhvr>
                                        <p:cTn id="10" dur="500"/>
                                        <p:tgtEl>
                                          <p:spTgt spid="22"/>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500"/>
                                        <p:tgtEl>
                                          <p:spTgt spid="25"/>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27"/>
                                        </p:tgtEl>
                                        <p:attrNameLst>
                                          <p:attrName>style.visibility</p:attrName>
                                        </p:attrNameLst>
                                      </p:cBhvr>
                                      <p:to>
                                        <p:strVal val="visible"/>
                                      </p:to>
                                    </p:set>
                                    <p:animEffect transition="in" filter="wipe(right)">
                                      <p:cBhvr>
                                        <p:cTn id="19" dur="500"/>
                                        <p:tgtEl>
                                          <p:spTgt spid="27"/>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28"/>
                                        </p:tgtEl>
                                        <p:attrNameLst>
                                          <p:attrName>style.visibility</p:attrName>
                                        </p:attrNameLst>
                                      </p:cBhvr>
                                      <p:to>
                                        <p:strVal val="visible"/>
                                      </p:to>
                                    </p:set>
                                    <p:animEffect transition="in" filter="wipe(down)">
                                      <p:cBhvr>
                                        <p:cTn id="22" dur="500"/>
                                        <p:tgtEl>
                                          <p:spTgt spid="28"/>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29"/>
                                        </p:tgtEl>
                                        <p:attrNameLst>
                                          <p:attrName>style.visibility</p:attrName>
                                        </p:attrNameLst>
                                      </p:cBhvr>
                                      <p:to>
                                        <p:strVal val="visible"/>
                                      </p:to>
                                    </p:set>
                                    <p:animEffect transition="in" filter="wipe(down)">
                                      <p:cBhvr>
                                        <p:cTn id="28" dur="500"/>
                                        <p:tgtEl>
                                          <p:spTgt spid="29"/>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26"/>
                                        </p:tgtEl>
                                        <p:attrNameLst>
                                          <p:attrName>style.visibility</p:attrName>
                                        </p:attrNameLst>
                                      </p:cBhvr>
                                      <p:to>
                                        <p:strVal val="visible"/>
                                      </p:to>
                                    </p:set>
                                    <p:animEffect transition="in" filter="wipe(right)">
                                      <p:cBhvr>
                                        <p:cTn id="31" dur="500"/>
                                        <p:tgtEl>
                                          <p:spTgt spid="26"/>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31"/>
                                        </p:tgtEl>
                                        <p:attrNameLst>
                                          <p:attrName>style.visibility</p:attrName>
                                        </p:attrNameLst>
                                      </p:cBhvr>
                                      <p:to>
                                        <p:strVal val="visible"/>
                                      </p:to>
                                    </p:set>
                                    <p:anim calcmode="lin" valueType="num">
                                      <p:cBhvr>
                                        <p:cTn id="49" dur="500" fill="hold"/>
                                        <p:tgtEl>
                                          <p:spTgt spid="31"/>
                                        </p:tgtEl>
                                        <p:attrNameLst>
                                          <p:attrName>ppt_w</p:attrName>
                                        </p:attrNameLst>
                                      </p:cBhvr>
                                      <p:tavLst>
                                        <p:tav tm="0">
                                          <p:val>
                                            <p:fltVal val="0"/>
                                          </p:val>
                                        </p:tav>
                                        <p:tav tm="100000">
                                          <p:val>
                                            <p:strVal val="#ppt_w"/>
                                          </p:val>
                                        </p:tav>
                                      </p:tavLst>
                                    </p:anim>
                                    <p:anim calcmode="lin" valueType="num">
                                      <p:cBhvr>
                                        <p:cTn id="50" dur="500" fill="hold"/>
                                        <p:tgtEl>
                                          <p:spTgt spid="31"/>
                                        </p:tgtEl>
                                        <p:attrNameLst>
                                          <p:attrName>ppt_h</p:attrName>
                                        </p:attrNameLst>
                                      </p:cBhvr>
                                      <p:tavLst>
                                        <p:tav tm="0">
                                          <p:val>
                                            <p:fltVal val="0"/>
                                          </p:val>
                                        </p:tav>
                                        <p:tav tm="100000">
                                          <p:val>
                                            <p:strVal val="#ppt_h"/>
                                          </p:val>
                                        </p:tav>
                                      </p:tavLst>
                                    </p:anim>
                                    <p:animEffect transition="in" filter="fade">
                                      <p:cBhvr>
                                        <p:cTn id="51" dur="500"/>
                                        <p:tgtEl>
                                          <p:spTgt spid="31"/>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34"/>
                                        </p:tgtEl>
                                        <p:attrNameLst>
                                          <p:attrName>style.visibility</p:attrName>
                                        </p:attrNameLst>
                                      </p:cBhvr>
                                      <p:to>
                                        <p:strVal val="visible"/>
                                      </p:to>
                                    </p:set>
                                    <p:anim calcmode="lin" valueType="num">
                                      <p:cBhvr>
                                        <p:cTn id="54" dur="500" fill="hold"/>
                                        <p:tgtEl>
                                          <p:spTgt spid="34"/>
                                        </p:tgtEl>
                                        <p:attrNameLst>
                                          <p:attrName>ppt_w</p:attrName>
                                        </p:attrNameLst>
                                      </p:cBhvr>
                                      <p:tavLst>
                                        <p:tav tm="0">
                                          <p:val>
                                            <p:fltVal val="0"/>
                                          </p:val>
                                        </p:tav>
                                        <p:tav tm="100000">
                                          <p:val>
                                            <p:strVal val="#ppt_w"/>
                                          </p:val>
                                        </p:tav>
                                      </p:tavLst>
                                    </p:anim>
                                    <p:anim calcmode="lin" valueType="num">
                                      <p:cBhvr>
                                        <p:cTn id="55" dur="500" fill="hold"/>
                                        <p:tgtEl>
                                          <p:spTgt spid="34"/>
                                        </p:tgtEl>
                                        <p:attrNameLst>
                                          <p:attrName>ppt_h</p:attrName>
                                        </p:attrNameLst>
                                      </p:cBhvr>
                                      <p:tavLst>
                                        <p:tav tm="0">
                                          <p:val>
                                            <p:fltVal val="0"/>
                                          </p:val>
                                        </p:tav>
                                        <p:tav tm="100000">
                                          <p:val>
                                            <p:strVal val="#ppt_h"/>
                                          </p:val>
                                        </p:tav>
                                      </p:tavLst>
                                    </p:anim>
                                    <p:animEffect transition="in" filter="fade">
                                      <p:cBhvr>
                                        <p:cTn id="56" dur="500"/>
                                        <p:tgtEl>
                                          <p:spTgt spid="34"/>
                                        </p:tgtEl>
                                      </p:cBhvr>
                                    </p:animEffect>
                                  </p:childTnLst>
                                </p:cTn>
                              </p:par>
                            </p:childTnLst>
                          </p:cTn>
                        </p:par>
                        <p:par>
                          <p:cTn id="57" fill="hold">
                            <p:stCondLst>
                              <p:cond delay="2700"/>
                            </p:stCondLst>
                            <p:childTnLst>
                              <p:par>
                                <p:cTn id="58" presetID="2" presetClass="entr" presetSubtype="8" decel="100000"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fill="hold"/>
                                        <p:tgtEl>
                                          <p:spTgt spid="35"/>
                                        </p:tgtEl>
                                        <p:attrNameLst>
                                          <p:attrName>ppt_x</p:attrName>
                                        </p:attrNameLst>
                                      </p:cBhvr>
                                      <p:tavLst>
                                        <p:tav tm="0">
                                          <p:val>
                                            <p:strVal val="0-#ppt_w/2"/>
                                          </p:val>
                                        </p:tav>
                                        <p:tav tm="100000">
                                          <p:val>
                                            <p:strVal val="#ppt_x"/>
                                          </p:val>
                                        </p:tav>
                                      </p:tavLst>
                                    </p:anim>
                                    <p:anim calcmode="lin" valueType="num">
                                      <p:cBhvr additive="base">
                                        <p:cTn id="61" dur="500" fill="hold"/>
                                        <p:tgtEl>
                                          <p:spTgt spid="35"/>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100"/>
                                  </p:stCondLst>
                                  <p:childTnLst>
                                    <p:set>
                                      <p:cBhvr>
                                        <p:cTn id="63" dur="1" fill="hold">
                                          <p:stCondLst>
                                            <p:cond delay="0"/>
                                          </p:stCondLst>
                                        </p:cTn>
                                        <p:tgtEl>
                                          <p:spTgt spid="36"/>
                                        </p:tgtEl>
                                        <p:attrNameLst>
                                          <p:attrName>style.visibility</p:attrName>
                                        </p:attrNameLst>
                                      </p:cBhvr>
                                      <p:to>
                                        <p:strVal val="visible"/>
                                      </p:to>
                                    </p:set>
                                    <p:anim calcmode="lin" valueType="num">
                                      <p:cBhvr additive="base">
                                        <p:cTn id="64" dur="500" fill="hold"/>
                                        <p:tgtEl>
                                          <p:spTgt spid="36"/>
                                        </p:tgtEl>
                                        <p:attrNameLst>
                                          <p:attrName>ppt_x</p:attrName>
                                        </p:attrNameLst>
                                      </p:cBhvr>
                                      <p:tavLst>
                                        <p:tav tm="0">
                                          <p:val>
                                            <p:strVal val="0-#ppt_w/2"/>
                                          </p:val>
                                        </p:tav>
                                        <p:tav tm="100000">
                                          <p:val>
                                            <p:strVal val="#ppt_x"/>
                                          </p:val>
                                        </p:tav>
                                      </p:tavLst>
                                    </p:anim>
                                    <p:anim calcmode="lin" valueType="num">
                                      <p:cBhvr additive="base">
                                        <p:cTn id="65" dur="500" fill="hold"/>
                                        <p:tgtEl>
                                          <p:spTgt spid="36"/>
                                        </p:tgtEl>
                                        <p:attrNameLst>
                                          <p:attrName>ppt_y</p:attrName>
                                        </p:attrNameLst>
                                      </p:cBhvr>
                                      <p:tavLst>
                                        <p:tav tm="0">
                                          <p:val>
                                            <p:strVal val="#ppt_y"/>
                                          </p:val>
                                        </p:tav>
                                        <p:tav tm="100000">
                                          <p:val>
                                            <p:strVal val="#ppt_y"/>
                                          </p:val>
                                        </p:tav>
                                      </p:tavLst>
                                    </p:anim>
                                  </p:childTnLst>
                                </p:cTn>
                              </p:par>
                              <p:par>
                                <p:cTn id="66" presetID="2" presetClass="entr" presetSubtype="2" decel="100000" fill="hold" grpId="0" nodeType="withEffect">
                                  <p:stCondLst>
                                    <p:cond delay="200"/>
                                  </p:stCondLst>
                                  <p:childTnLst>
                                    <p:set>
                                      <p:cBhvr>
                                        <p:cTn id="67" dur="1" fill="hold">
                                          <p:stCondLst>
                                            <p:cond delay="0"/>
                                          </p:stCondLst>
                                        </p:cTn>
                                        <p:tgtEl>
                                          <p:spTgt spid="37"/>
                                        </p:tgtEl>
                                        <p:attrNameLst>
                                          <p:attrName>style.visibility</p:attrName>
                                        </p:attrNameLst>
                                      </p:cBhvr>
                                      <p:to>
                                        <p:strVal val="visible"/>
                                      </p:to>
                                    </p:set>
                                    <p:anim calcmode="lin" valueType="num">
                                      <p:cBhvr additive="base">
                                        <p:cTn id="68" dur="500" fill="hold"/>
                                        <p:tgtEl>
                                          <p:spTgt spid="37"/>
                                        </p:tgtEl>
                                        <p:attrNameLst>
                                          <p:attrName>ppt_x</p:attrName>
                                        </p:attrNameLst>
                                      </p:cBhvr>
                                      <p:tavLst>
                                        <p:tav tm="0">
                                          <p:val>
                                            <p:strVal val="1+#ppt_w/2"/>
                                          </p:val>
                                        </p:tav>
                                        <p:tav tm="100000">
                                          <p:val>
                                            <p:strVal val="#ppt_x"/>
                                          </p:val>
                                        </p:tav>
                                      </p:tavLst>
                                    </p:anim>
                                    <p:anim calcmode="lin" valueType="num">
                                      <p:cBhvr additive="base">
                                        <p:cTn id="69" dur="500" fill="hold"/>
                                        <p:tgtEl>
                                          <p:spTgt spid="37"/>
                                        </p:tgtEl>
                                        <p:attrNameLst>
                                          <p:attrName>ppt_y</p:attrName>
                                        </p:attrNameLst>
                                      </p:cBhvr>
                                      <p:tavLst>
                                        <p:tav tm="0">
                                          <p:val>
                                            <p:strVal val="#ppt_y"/>
                                          </p:val>
                                        </p:tav>
                                        <p:tav tm="100000">
                                          <p:val>
                                            <p:strVal val="#ppt_y"/>
                                          </p:val>
                                        </p:tav>
                                      </p:tavLst>
                                    </p:anim>
                                  </p:childTnLst>
                                </p:cTn>
                              </p:par>
                              <p:par>
                                <p:cTn id="70" presetID="2" presetClass="entr" presetSubtype="2" decel="100000" fill="hold" grpId="0" nodeType="withEffect">
                                  <p:stCondLst>
                                    <p:cond delay="300"/>
                                  </p:stCondLst>
                                  <p:childTnLst>
                                    <p:set>
                                      <p:cBhvr>
                                        <p:cTn id="71" dur="1" fill="hold">
                                          <p:stCondLst>
                                            <p:cond delay="0"/>
                                          </p:stCondLst>
                                        </p:cTn>
                                        <p:tgtEl>
                                          <p:spTgt spid="38"/>
                                        </p:tgtEl>
                                        <p:attrNameLst>
                                          <p:attrName>style.visibility</p:attrName>
                                        </p:attrNameLst>
                                      </p:cBhvr>
                                      <p:to>
                                        <p:strVal val="visible"/>
                                      </p:to>
                                    </p:set>
                                    <p:anim calcmode="lin" valueType="num">
                                      <p:cBhvr additive="base">
                                        <p:cTn id="72" dur="500" fill="hold"/>
                                        <p:tgtEl>
                                          <p:spTgt spid="38"/>
                                        </p:tgtEl>
                                        <p:attrNameLst>
                                          <p:attrName>ppt_x</p:attrName>
                                        </p:attrNameLst>
                                      </p:cBhvr>
                                      <p:tavLst>
                                        <p:tav tm="0">
                                          <p:val>
                                            <p:strVal val="1+#ppt_w/2"/>
                                          </p:val>
                                        </p:tav>
                                        <p:tav tm="100000">
                                          <p:val>
                                            <p:strVal val="#ppt_x"/>
                                          </p:val>
                                        </p:tav>
                                      </p:tavLst>
                                    </p:anim>
                                    <p:anim calcmode="lin" valueType="num">
                                      <p:cBhvr additive="base">
                                        <p:cTn id="73" dur="500" fill="hold"/>
                                        <p:tgtEl>
                                          <p:spTgt spid="38"/>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400"/>
                                  </p:stCondLst>
                                  <p:childTnLst>
                                    <p:set>
                                      <p:cBhvr>
                                        <p:cTn id="75" dur="1" fill="hold">
                                          <p:stCondLst>
                                            <p:cond delay="0"/>
                                          </p:stCondLst>
                                        </p:cTn>
                                        <p:tgtEl>
                                          <p:spTgt spid="39"/>
                                        </p:tgtEl>
                                        <p:attrNameLst>
                                          <p:attrName>style.visibility</p:attrName>
                                        </p:attrNameLst>
                                      </p:cBhvr>
                                      <p:to>
                                        <p:strVal val="visible"/>
                                      </p:to>
                                    </p:set>
                                    <p:anim calcmode="lin" valueType="num">
                                      <p:cBhvr additive="base">
                                        <p:cTn id="76" dur="500" fill="hold"/>
                                        <p:tgtEl>
                                          <p:spTgt spid="39"/>
                                        </p:tgtEl>
                                        <p:attrNameLst>
                                          <p:attrName>ppt_x</p:attrName>
                                        </p:attrNameLst>
                                      </p:cBhvr>
                                      <p:tavLst>
                                        <p:tav tm="0">
                                          <p:val>
                                            <p:strVal val="0-#ppt_w/2"/>
                                          </p:val>
                                        </p:tav>
                                        <p:tav tm="100000">
                                          <p:val>
                                            <p:strVal val="#ppt_x"/>
                                          </p:val>
                                        </p:tav>
                                      </p:tavLst>
                                    </p:anim>
                                    <p:anim calcmode="lin" valueType="num">
                                      <p:cBhvr additive="base">
                                        <p:cTn id="7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a:grpSpLocks/>
          </p:cNvGrpSpPr>
          <p:nvPr/>
        </p:nvGrpSpPr>
        <p:grpSpPr bwMode="auto">
          <a:xfrm>
            <a:off x="3271143" y="1404938"/>
            <a:ext cx="2981325" cy="3738562"/>
            <a:chOff x="2977484" y="1071882"/>
            <a:chExt cx="3246853" cy="4071617"/>
          </a:xfrm>
        </p:grpSpPr>
        <p:pic>
          <p:nvPicPr>
            <p:cNvPr id="25" name="Picture 4"/>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77484" y="1071882"/>
              <a:ext cx="3246853" cy="407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5"/>
            <p:cNvSpPr/>
            <p:nvPr/>
          </p:nvSpPr>
          <p:spPr>
            <a:xfrm>
              <a:off x="3402791" y="1409022"/>
              <a:ext cx="2066021" cy="2740346"/>
            </a:xfrm>
            <a:prstGeom prst="rect">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anchor="ctr"/>
            <a:lstStyle/>
            <a:p>
              <a:pPr marL="0" marR="0" lvl="0" indent="0" algn="ctr" defTabSz="685754"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27" name="组合 26"/>
          <p:cNvGrpSpPr>
            <a:grpSpLocks/>
          </p:cNvGrpSpPr>
          <p:nvPr/>
        </p:nvGrpSpPr>
        <p:grpSpPr bwMode="auto">
          <a:xfrm>
            <a:off x="6746180" y="1984375"/>
            <a:ext cx="2132013" cy="1012825"/>
            <a:chOff x="6597339" y="1985092"/>
            <a:chExt cx="2133080" cy="1011974"/>
          </a:xfrm>
        </p:grpSpPr>
        <p:grpSp>
          <p:nvGrpSpPr>
            <p:cNvPr id="28" name="Group 84"/>
            <p:cNvGrpSpPr>
              <a:grpSpLocks noChangeAspect="1"/>
            </p:cNvGrpSpPr>
            <p:nvPr/>
          </p:nvGrpSpPr>
          <p:grpSpPr>
            <a:xfrm>
              <a:off x="6597339" y="1985092"/>
              <a:ext cx="432000" cy="432000"/>
              <a:chOff x="7275513" y="5302250"/>
              <a:chExt cx="1012825" cy="1012825"/>
            </a:xfrm>
            <a:solidFill>
              <a:srgbClr val="5B9BD5"/>
            </a:solidFill>
          </p:grpSpPr>
          <p:sp>
            <p:nvSpPr>
              <p:cNvPr id="30" name="Freeform 34"/>
              <p:cNvSpPr>
                <a:spLocks/>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solidFill>
                <a:srgbClr val="1C488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685754"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1" name="Freeform 35"/>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solidFill>
                <a:srgbClr val="1C488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685754"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29" name="Text Box 10"/>
            <p:cNvSpPr txBox="1">
              <a:spLocks noChangeArrowheads="1"/>
            </p:cNvSpPr>
            <p:nvPr/>
          </p:nvSpPr>
          <p:spPr bwMode="auto">
            <a:xfrm>
              <a:off x="7124653" y="2008885"/>
              <a:ext cx="1605766" cy="988181"/>
            </a:xfrm>
            <a:prstGeom prst="rect">
              <a:avLst/>
            </a:prstGeom>
            <a:noFill/>
            <a:ln w="9525">
              <a:noFill/>
              <a:miter lim="800000"/>
              <a:headEnd/>
              <a:tailEnd/>
            </a:ln>
          </p:spPr>
          <p:txBody>
            <a:bodyPr lIns="45720" tIns="22860" rIns="45720" bIns="22860">
              <a:spAutoFit/>
            </a:bodyPr>
            <a:lstStyle/>
            <a:p>
              <a:pPr marL="0" marR="0" lvl="0" indent="0" defTabSz="1088232"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Open Sans" pitchFamily="34" charset="0"/>
                </a:rPr>
                <a:t>添加您的标题</a:t>
              </a:r>
              <a:endParaRPr kumimoji="0" lang="en-US" altLang="zh-CN" sz="11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Open Sans" pitchFamily="34" charset="0"/>
              </a:endParaRPr>
            </a:p>
            <a:p>
              <a:pPr marL="0" marR="0" lvl="0" indent="0" algn="just" defTabSz="685754"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a:t>
              </a:r>
              <a:endParaRPr kumimoji="0" lang="zh-CN" altLang="en-US" sz="3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endParaRPr>
            </a:p>
          </p:txBody>
        </p:sp>
      </p:grpSp>
      <p:grpSp>
        <p:nvGrpSpPr>
          <p:cNvPr id="32" name="组合 31"/>
          <p:cNvGrpSpPr>
            <a:grpSpLocks/>
          </p:cNvGrpSpPr>
          <p:nvPr/>
        </p:nvGrpSpPr>
        <p:grpSpPr bwMode="auto">
          <a:xfrm>
            <a:off x="6746180" y="3205163"/>
            <a:ext cx="2146300" cy="1073150"/>
            <a:chOff x="6597339" y="3205806"/>
            <a:chExt cx="2145995" cy="1072628"/>
          </a:xfrm>
        </p:grpSpPr>
        <p:grpSp>
          <p:nvGrpSpPr>
            <p:cNvPr id="33" name="Group 92"/>
            <p:cNvGrpSpPr>
              <a:grpSpLocks noChangeAspect="1"/>
            </p:cNvGrpSpPr>
            <p:nvPr/>
          </p:nvGrpSpPr>
          <p:grpSpPr>
            <a:xfrm>
              <a:off x="6597339" y="3205806"/>
              <a:ext cx="432000" cy="432833"/>
              <a:chOff x="4427538" y="3192463"/>
              <a:chExt cx="823913" cy="825500"/>
            </a:xfrm>
            <a:solidFill>
              <a:srgbClr val="5B9BD5"/>
            </a:solidFill>
          </p:grpSpPr>
          <p:sp>
            <p:nvSpPr>
              <p:cNvPr id="35" name="Oval 23"/>
              <p:cNvSpPr>
                <a:spLocks noChangeArrowheads="1"/>
              </p:cNvSpPr>
              <p:nvPr/>
            </p:nvSpPr>
            <p:spPr bwMode="auto">
              <a:xfrm>
                <a:off x="4813301" y="3825875"/>
                <a:ext cx="57150" cy="57150"/>
              </a:xfrm>
              <a:prstGeom prst="ellipse">
                <a:avLst/>
              </a:prstGeom>
              <a:solidFill>
                <a:srgbClr val="0C284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685754" eaLnBrk="1" fontAlgn="auto" latinLnBrk="0" hangingPunct="1">
                  <a:lnSpc>
                    <a:spcPct val="100000"/>
                  </a:lnSpc>
                  <a:spcBef>
                    <a:spcPts val="0"/>
                  </a:spcBef>
                  <a:spcAft>
                    <a:spcPts val="0"/>
                  </a:spcAft>
                  <a:buClrTx/>
                  <a:buSzTx/>
                  <a:buFontTx/>
                  <a:buNone/>
                  <a:tabLst/>
                  <a:defRPr/>
                </a:pPr>
                <a:endParaRPr kumimoji="0" lang="id-ID" sz="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6" name="Rectangle 24"/>
              <p:cNvSpPr>
                <a:spLocks noChangeArrowheads="1"/>
              </p:cNvSpPr>
              <p:nvPr/>
            </p:nvSpPr>
            <p:spPr bwMode="auto">
              <a:xfrm>
                <a:off x="4784726" y="3352800"/>
                <a:ext cx="115888" cy="15875"/>
              </a:xfrm>
              <a:prstGeom prst="rect">
                <a:avLst/>
              </a:prstGeom>
              <a:solidFill>
                <a:srgbClr val="0C284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685754" eaLnBrk="1" fontAlgn="auto" latinLnBrk="0" hangingPunct="1">
                  <a:lnSpc>
                    <a:spcPct val="100000"/>
                  </a:lnSpc>
                  <a:spcBef>
                    <a:spcPts val="0"/>
                  </a:spcBef>
                  <a:spcAft>
                    <a:spcPts val="0"/>
                  </a:spcAft>
                  <a:buClrTx/>
                  <a:buSzTx/>
                  <a:buFontTx/>
                  <a:buNone/>
                  <a:tabLst/>
                  <a:defRPr/>
                </a:pPr>
                <a:endParaRPr kumimoji="0" lang="id-ID" sz="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7" name="Freeform 25"/>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solidFill>
                <a:srgbClr val="1C488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685754" eaLnBrk="1" fontAlgn="auto" latinLnBrk="0" hangingPunct="1">
                  <a:lnSpc>
                    <a:spcPct val="100000"/>
                  </a:lnSpc>
                  <a:spcBef>
                    <a:spcPts val="0"/>
                  </a:spcBef>
                  <a:spcAft>
                    <a:spcPts val="0"/>
                  </a:spcAft>
                  <a:buClrTx/>
                  <a:buSzTx/>
                  <a:buFontTx/>
                  <a:buNone/>
                  <a:tabLst/>
                  <a:defRPr/>
                </a:pPr>
                <a:endParaRPr kumimoji="0" lang="id-ID" sz="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8" name="Oval 26"/>
              <p:cNvSpPr>
                <a:spLocks noChangeArrowheads="1"/>
              </p:cNvSpPr>
              <p:nvPr/>
            </p:nvSpPr>
            <p:spPr bwMode="auto">
              <a:xfrm>
                <a:off x="4926013" y="3351213"/>
                <a:ext cx="2222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685754" eaLnBrk="1" fontAlgn="auto" latinLnBrk="0" hangingPunct="1">
                  <a:lnSpc>
                    <a:spcPct val="100000"/>
                  </a:lnSpc>
                  <a:spcBef>
                    <a:spcPts val="0"/>
                  </a:spcBef>
                  <a:spcAft>
                    <a:spcPts val="0"/>
                  </a:spcAft>
                  <a:buClrTx/>
                  <a:buSzTx/>
                  <a:buFontTx/>
                  <a:buNone/>
                  <a:tabLst/>
                  <a:defRPr/>
                </a:pPr>
                <a:endParaRPr kumimoji="0" lang="id-ID" sz="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9" name="Rectangle 27"/>
              <p:cNvSpPr>
                <a:spLocks noChangeArrowheads="1"/>
              </p:cNvSpPr>
              <p:nvPr/>
            </p:nvSpPr>
            <p:spPr bwMode="auto">
              <a:xfrm>
                <a:off x="4710113" y="3397250"/>
                <a:ext cx="265113" cy="400050"/>
              </a:xfrm>
              <a:prstGeom prst="rect">
                <a:avLst/>
              </a:prstGeom>
              <a:solidFill>
                <a:srgbClr val="0C284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marL="0" marR="0" lvl="0" indent="0" defTabSz="685754" eaLnBrk="1" fontAlgn="auto" latinLnBrk="0" hangingPunct="1">
                  <a:lnSpc>
                    <a:spcPct val="100000"/>
                  </a:lnSpc>
                  <a:spcBef>
                    <a:spcPts val="0"/>
                  </a:spcBef>
                  <a:spcAft>
                    <a:spcPts val="0"/>
                  </a:spcAft>
                  <a:buClrTx/>
                  <a:buSzTx/>
                  <a:buFontTx/>
                  <a:buNone/>
                  <a:tabLst/>
                  <a:defRPr/>
                </a:pPr>
                <a:endParaRPr kumimoji="0" lang="id-ID" sz="6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34" name="Text Box 10"/>
            <p:cNvSpPr txBox="1">
              <a:spLocks noChangeArrowheads="1"/>
            </p:cNvSpPr>
            <p:nvPr/>
          </p:nvSpPr>
          <p:spPr bwMode="auto">
            <a:xfrm>
              <a:off x="7137012" y="3289902"/>
              <a:ext cx="1606322" cy="988532"/>
            </a:xfrm>
            <a:prstGeom prst="rect">
              <a:avLst/>
            </a:prstGeom>
            <a:noFill/>
            <a:ln w="9525">
              <a:noFill/>
              <a:miter lim="800000"/>
              <a:headEnd/>
              <a:tailEnd/>
            </a:ln>
          </p:spPr>
          <p:txBody>
            <a:bodyPr lIns="45720" tIns="22860" rIns="45720" bIns="22860">
              <a:spAutoFit/>
            </a:bodyPr>
            <a:lstStyle/>
            <a:p>
              <a:pPr marL="0" marR="0" lvl="0" indent="0" defTabSz="1088232"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Open Sans" pitchFamily="34" charset="0"/>
                </a:rPr>
                <a:t>添加您的标题</a:t>
              </a:r>
              <a:endParaRPr kumimoji="0" lang="en-US" altLang="zh-CN" sz="11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Open Sans" pitchFamily="34" charset="0"/>
              </a:endParaRPr>
            </a:p>
            <a:p>
              <a:pPr marL="0" marR="0" lvl="0" indent="0" algn="just" defTabSz="685754"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a:t>
              </a:r>
              <a:endParaRPr kumimoji="0" lang="zh-CN" altLang="en-US" sz="3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endParaRPr>
            </a:p>
          </p:txBody>
        </p:sp>
      </p:grpSp>
      <p:grpSp>
        <p:nvGrpSpPr>
          <p:cNvPr id="40" name="组合 39"/>
          <p:cNvGrpSpPr>
            <a:grpSpLocks/>
          </p:cNvGrpSpPr>
          <p:nvPr/>
        </p:nvGrpSpPr>
        <p:grpSpPr bwMode="auto">
          <a:xfrm>
            <a:off x="337443" y="1979613"/>
            <a:ext cx="2200275" cy="1025525"/>
            <a:chOff x="189578" y="1980213"/>
            <a:chExt cx="2200182" cy="1025579"/>
          </a:xfrm>
        </p:grpSpPr>
        <p:sp>
          <p:nvSpPr>
            <p:cNvPr id="41" name="Freeform 31"/>
            <p:cNvSpPr>
              <a:spLocks noChangeAspect="1" noEditPoints="1"/>
            </p:cNvSpPr>
            <p:nvPr/>
          </p:nvSpPr>
          <p:spPr bwMode="auto">
            <a:xfrm>
              <a:off x="1957760" y="1980213"/>
              <a:ext cx="432000" cy="432851"/>
            </a:xfrm>
            <a:custGeom>
              <a:avLst/>
              <a:gdLst>
                <a:gd name="T0" fmla="*/ 216000 w 280"/>
                <a:gd name="T1" fmla="*/ 0 h 280"/>
                <a:gd name="T2" fmla="*/ 0 w 280"/>
                <a:gd name="T3" fmla="*/ 216426 h 280"/>
                <a:gd name="T4" fmla="*/ 216000 w 280"/>
                <a:gd name="T5" fmla="*/ 432851 h 280"/>
                <a:gd name="T6" fmla="*/ 432000 w 280"/>
                <a:gd name="T7" fmla="*/ 216426 h 280"/>
                <a:gd name="T8" fmla="*/ 216000 w 280"/>
                <a:gd name="T9" fmla="*/ 0 h 280"/>
                <a:gd name="T10" fmla="*/ 285429 w 280"/>
                <a:gd name="T11" fmla="*/ 106667 h 280"/>
                <a:gd name="T12" fmla="*/ 325543 w 280"/>
                <a:gd name="T13" fmla="*/ 146860 h 280"/>
                <a:gd name="T14" fmla="*/ 285429 w 280"/>
                <a:gd name="T15" fmla="*/ 188599 h 280"/>
                <a:gd name="T16" fmla="*/ 268457 w 280"/>
                <a:gd name="T17" fmla="*/ 183962 h 280"/>
                <a:gd name="T18" fmla="*/ 243771 w 280"/>
                <a:gd name="T19" fmla="*/ 146860 h 280"/>
                <a:gd name="T20" fmla="*/ 285429 w 280"/>
                <a:gd name="T21" fmla="*/ 106667 h 280"/>
                <a:gd name="T22" fmla="*/ 217543 w 280"/>
                <a:gd name="T23" fmla="*/ 148406 h 280"/>
                <a:gd name="T24" fmla="*/ 257657 w 280"/>
                <a:gd name="T25" fmla="*/ 190145 h 280"/>
                <a:gd name="T26" fmla="*/ 217543 w 280"/>
                <a:gd name="T27" fmla="*/ 230339 h 280"/>
                <a:gd name="T28" fmla="*/ 177429 w 280"/>
                <a:gd name="T29" fmla="*/ 190145 h 280"/>
                <a:gd name="T30" fmla="*/ 217543 w 280"/>
                <a:gd name="T31" fmla="*/ 148406 h 280"/>
                <a:gd name="T32" fmla="*/ 146571 w 280"/>
                <a:gd name="T33" fmla="*/ 106667 h 280"/>
                <a:gd name="T34" fmla="*/ 186686 w 280"/>
                <a:gd name="T35" fmla="*/ 146860 h 280"/>
                <a:gd name="T36" fmla="*/ 186686 w 280"/>
                <a:gd name="T37" fmla="*/ 149952 h 280"/>
                <a:gd name="T38" fmla="*/ 168171 w 280"/>
                <a:gd name="T39" fmla="*/ 182416 h 280"/>
                <a:gd name="T40" fmla="*/ 146571 w 280"/>
                <a:gd name="T41" fmla="*/ 188599 h 280"/>
                <a:gd name="T42" fmla="*/ 104914 w 280"/>
                <a:gd name="T43" fmla="*/ 146860 h 280"/>
                <a:gd name="T44" fmla="*/ 146571 w 280"/>
                <a:gd name="T45" fmla="*/ 106667 h 280"/>
                <a:gd name="T46" fmla="*/ 138857 w 280"/>
                <a:gd name="T47" fmla="*/ 298358 h 280"/>
                <a:gd name="T48" fmla="*/ 80229 w 280"/>
                <a:gd name="T49" fmla="*/ 287537 h 280"/>
                <a:gd name="T50" fmla="*/ 77143 w 280"/>
                <a:gd name="T51" fmla="*/ 285991 h 280"/>
                <a:gd name="T52" fmla="*/ 77143 w 280"/>
                <a:gd name="T53" fmla="*/ 285991 h 280"/>
                <a:gd name="T54" fmla="*/ 77143 w 280"/>
                <a:gd name="T55" fmla="*/ 242706 h 280"/>
                <a:gd name="T56" fmla="*/ 129600 w 280"/>
                <a:gd name="T57" fmla="*/ 191691 h 280"/>
                <a:gd name="T58" fmla="*/ 163543 w 280"/>
                <a:gd name="T59" fmla="*/ 191691 h 280"/>
                <a:gd name="T60" fmla="*/ 166629 w 280"/>
                <a:gd name="T61" fmla="*/ 191691 h 280"/>
                <a:gd name="T62" fmla="*/ 182057 w 280"/>
                <a:gd name="T63" fmla="*/ 225701 h 280"/>
                <a:gd name="T64" fmla="*/ 138857 w 280"/>
                <a:gd name="T65" fmla="*/ 285991 h 280"/>
                <a:gd name="T66" fmla="*/ 138857 w 280"/>
                <a:gd name="T67" fmla="*/ 298358 h 280"/>
                <a:gd name="T68" fmla="*/ 286971 w 280"/>
                <a:gd name="T69" fmla="*/ 327730 h 280"/>
                <a:gd name="T70" fmla="*/ 286971 w 280"/>
                <a:gd name="T71" fmla="*/ 327730 h 280"/>
                <a:gd name="T72" fmla="*/ 283886 w 280"/>
                <a:gd name="T73" fmla="*/ 329276 h 280"/>
                <a:gd name="T74" fmla="*/ 222171 w 280"/>
                <a:gd name="T75" fmla="*/ 340097 h 280"/>
                <a:gd name="T76" fmla="*/ 151200 w 280"/>
                <a:gd name="T77" fmla="*/ 329276 h 280"/>
                <a:gd name="T78" fmla="*/ 148114 w 280"/>
                <a:gd name="T79" fmla="*/ 327730 h 280"/>
                <a:gd name="T80" fmla="*/ 148114 w 280"/>
                <a:gd name="T81" fmla="*/ 327730 h 280"/>
                <a:gd name="T82" fmla="*/ 148114 w 280"/>
                <a:gd name="T83" fmla="*/ 285991 h 280"/>
                <a:gd name="T84" fmla="*/ 200571 w 280"/>
                <a:gd name="T85" fmla="*/ 233430 h 280"/>
                <a:gd name="T86" fmla="*/ 234514 w 280"/>
                <a:gd name="T87" fmla="*/ 233430 h 280"/>
                <a:gd name="T88" fmla="*/ 286971 w 280"/>
                <a:gd name="T89" fmla="*/ 285991 h 280"/>
                <a:gd name="T90" fmla="*/ 286971 w 280"/>
                <a:gd name="T91" fmla="*/ 327730 h 280"/>
                <a:gd name="T92" fmla="*/ 354857 w 280"/>
                <a:gd name="T93" fmla="*/ 285991 h 280"/>
                <a:gd name="T94" fmla="*/ 354857 w 280"/>
                <a:gd name="T95" fmla="*/ 285991 h 280"/>
                <a:gd name="T96" fmla="*/ 351771 w 280"/>
                <a:gd name="T97" fmla="*/ 287537 h 280"/>
                <a:gd name="T98" fmla="*/ 296229 w 280"/>
                <a:gd name="T99" fmla="*/ 298358 h 280"/>
                <a:gd name="T100" fmla="*/ 296229 w 280"/>
                <a:gd name="T101" fmla="*/ 285991 h 280"/>
                <a:gd name="T102" fmla="*/ 253029 w 280"/>
                <a:gd name="T103" fmla="*/ 225701 h 280"/>
                <a:gd name="T104" fmla="*/ 268457 w 280"/>
                <a:gd name="T105" fmla="*/ 191691 h 280"/>
                <a:gd name="T106" fmla="*/ 302400 w 280"/>
                <a:gd name="T107" fmla="*/ 191691 h 280"/>
                <a:gd name="T108" fmla="*/ 354857 w 280"/>
                <a:gd name="T109" fmla="*/ 242706 h 280"/>
                <a:gd name="T110" fmla="*/ 354857 w 280"/>
                <a:gd name="T111" fmla="*/ 285991 h 28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rgbClr val="1C488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2" name="Text Box 10"/>
            <p:cNvSpPr txBox="1">
              <a:spLocks noChangeArrowheads="1"/>
            </p:cNvSpPr>
            <p:nvPr/>
          </p:nvSpPr>
          <p:spPr bwMode="auto">
            <a:xfrm>
              <a:off x="189578" y="2018315"/>
              <a:ext cx="1606482" cy="987477"/>
            </a:xfrm>
            <a:prstGeom prst="rect">
              <a:avLst/>
            </a:prstGeom>
            <a:noFill/>
            <a:ln w="9525">
              <a:noFill/>
              <a:miter lim="800000"/>
              <a:headEnd/>
              <a:tailEnd/>
            </a:ln>
          </p:spPr>
          <p:txBody>
            <a:bodyPr lIns="45720" tIns="22860" rIns="45720" bIns="22860">
              <a:spAutoFit/>
            </a:bodyPr>
            <a:lstStyle/>
            <a:p>
              <a:pPr marL="0" marR="0" lvl="0" indent="0" defTabSz="1088232"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Open Sans" pitchFamily="34" charset="0"/>
                </a:rPr>
                <a:t>添加您的标题</a:t>
              </a:r>
              <a:endParaRPr kumimoji="0" lang="en-US" altLang="zh-CN" sz="11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Open Sans" pitchFamily="34" charset="0"/>
              </a:endParaRPr>
            </a:p>
            <a:p>
              <a:pPr marL="0" marR="0" lvl="0" indent="0" algn="just" defTabSz="685754"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a:t>
              </a:r>
              <a:endParaRPr kumimoji="0" lang="zh-CN" altLang="en-US" sz="3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endParaRPr>
            </a:p>
          </p:txBody>
        </p:sp>
      </p:grpSp>
      <p:grpSp>
        <p:nvGrpSpPr>
          <p:cNvPr id="43" name="组合 42"/>
          <p:cNvGrpSpPr>
            <a:grpSpLocks/>
          </p:cNvGrpSpPr>
          <p:nvPr/>
        </p:nvGrpSpPr>
        <p:grpSpPr bwMode="auto">
          <a:xfrm>
            <a:off x="337443" y="3201988"/>
            <a:ext cx="2200275" cy="1057275"/>
            <a:chOff x="189578" y="3201419"/>
            <a:chExt cx="2200182" cy="1058453"/>
          </a:xfrm>
        </p:grpSpPr>
        <p:sp>
          <p:nvSpPr>
            <p:cNvPr id="44" name="Freeform 45"/>
            <p:cNvSpPr>
              <a:spLocks noChangeAspect="1" noEditPoints="1"/>
            </p:cNvSpPr>
            <p:nvPr/>
          </p:nvSpPr>
          <p:spPr bwMode="auto">
            <a:xfrm>
              <a:off x="1957760" y="3201419"/>
              <a:ext cx="432000" cy="432698"/>
            </a:xfrm>
            <a:custGeom>
              <a:avLst/>
              <a:gdLst>
                <a:gd name="T0" fmla="*/ 0 w 342"/>
                <a:gd name="T1" fmla="*/ 216349 h 342"/>
                <a:gd name="T2" fmla="*/ 432000 w 342"/>
                <a:gd name="T3" fmla="*/ 216349 h 342"/>
                <a:gd name="T4" fmla="*/ 60632 w 342"/>
                <a:gd name="T5" fmla="*/ 177128 h 342"/>
                <a:gd name="T6" fmla="*/ 136421 w 342"/>
                <a:gd name="T7" fmla="*/ 207493 h 342"/>
                <a:gd name="T8" fmla="*/ 60632 w 342"/>
                <a:gd name="T9" fmla="*/ 177128 h 342"/>
                <a:gd name="T10" fmla="*/ 137684 w 342"/>
                <a:gd name="T11" fmla="*/ 216349 h 342"/>
                <a:gd name="T12" fmla="*/ 83368 w 342"/>
                <a:gd name="T13" fmla="*/ 264427 h 342"/>
                <a:gd name="T14" fmla="*/ 120000 w 342"/>
                <a:gd name="T15" fmla="*/ 358051 h 342"/>
                <a:gd name="T16" fmla="*/ 120000 w 342"/>
                <a:gd name="T17" fmla="*/ 309974 h 342"/>
                <a:gd name="T18" fmla="*/ 120000 w 342"/>
                <a:gd name="T19" fmla="*/ 358051 h 342"/>
                <a:gd name="T20" fmla="*/ 84632 w 342"/>
                <a:gd name="T21" fmla="*/ 273283 h 342"/>
                <a:gd name="T22" fmla="*/ 144000 w 342"/>
                <a:gd name="T23" fmla="*/ 302383 h 342"/>
                <a:gd name="T24" fmla="*/ 213474 w 342"/>
                <a:gd name="T25" fmla="*/ 302383 h 342"/>
                <a:gd name="T26" fmla="*/ 151579 w 342"/>
                <a:gd name="T27" fmla="*/ 273283 h 342"/>
                <a:gd name="T28" fmla="*/ 213474 w 342"/>
                <a:gd name="T29" fmla="*/ 302383 h 342"/>
                <a:gd name="T30" fmla="*/ 150316 w 342"/>
                <a:gd name="T31" fmla="*/ 264427 h 342"/>
                <a:gd name="T32" fmla="*/ 221053 w 342"/>
                <a:gd name="T33" fmla="*/ 216349 h 342"/>
                <a:gd name="T34" fmla="*/ 146526 w 342"/>
                <a:gd name="T35" fmla="*/ 207493 h 342"/>
                <a:gd name="T36" fmla="*/ 223579 w 342"/>
                <a:gd name="T37" fmla="*/ 177128 h 342"/>
                <a:gd name="T38" fmla="*/ 146526 w 342"/>
                <a:gd name="T39" fmla="*/ 207493 h 342"/>
                <a:gd name="T40" fmla="*/ 223579 w 342"/>
                <a:gd name="T41" fmla="*/ 334012 h 342"/>
                <a:gd name="T42" fmla="*/ 271579 w 342"/>
                <a:gd name="T43" fmla="*/ 334012 h 342"/>
                <a:gd name="T44" fmla="*/ 274105 w 342"/>
                <a:gd name="T45" fmla="*/ 302383 h 342"/>
                <a:gd name="T46" fmla="*/ 224842 w 342"/>
                <a:gd name="T47" fmla="*/ 273283 h 342"/>
                <a:gd name="T48" fmla="*/ 274105 w 342"/>
                <a:gd name="T49" fmla="*/ 302383 h 342"/>
                <a:gd name="T50" fmla="*/ 226105 w 342"/>
                <a:gd name="T51" fmla="*/ 264427 h 342"/>
                <a:gd name="T52" fmla="*/ 296842 w 342"/>
                <a:gd name="T53" fmla="*/ 216349 h 342"/>
                <a:gd name="T54" fmla="*/ 357474 w 342"/>
                <a:gd name="T55" fmla="*/ 159415 h 342"/>
                <a:gd name="T56" fmla="*/ 304421 w 342"/>
                <a:gd name="T57" fmla="*/ 188515 h 342"/>
                <a:gd name="T58" fmla="*/ 229895 w 342"/>
                <a:gd name="T59" fmla="*/ 207493 h 342"/>
                <a:gd name="T60" fmla="*/ 277895 w 342"/>
                <a:gd name="T61" fmla="*/ 177128 h 342"/>
                <a:gd name="T62" fmla="*/ 318316 w 342"/>
                <a:gd name="T63" fmla="*/ 135376 h 342"/>
                <a:gd name="T64" fmla="*/ 328421 w 342"/>
                <a:gd name="T65" fmla="*/ 130315 h 342"/>
                <a:gd name="T66" fmla="*/ 357474 w 342"/>
                <a:gd name="T67" fmla="*/ 159415 h 3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rgbClr val="1C488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5" name="Text Box 10"/>
            <p:cNvSpPr txBox="1">
              <a:spLocks noChangeArrowheads="1"/>
            </p:cNvSpPr>
            <p:nvPr/>
          </p:nvSpPr>
          <p:spPr bwMode="auto">
            <a:xfrm>
              <a:off x="189578" y="3271347"/>
              <a:ext cx="1606482" cy="988525"/>
            </a:xfrm>
            <a:prstGeom prst="rect">
              <a:avLst/>
            </a:prstGeom>
            <a:noFill/>
            <a:ln w="9525">
              <a:noFill/>
              <a:miter lim="800000"/>
              <a:headEnd/>
              <a:tailEnd/>
            </a:ln>
          </p:spPr>
          <p:txBody>
            <a:bodyPr lIns="45720" tIns="22860" rIns="45720" bIns="22860">
              <a:spAutoFit/>
            </a:bodyPr>
            <a:lstStyle/>
            <a:p>
              <a:pPr marL="0" marR="0" lvl="0" indent="0" defTabSz="1088232"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Open Sans" pitchFamily="34" charset="0"/>
                </a:rPr>
                <a:t>添加您的标题</a:t>
              </a:r>
              <a:endParaRPr kumimoji="0" lang="en-US" altLang="zh-CN" sz="11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cs typeface="Open Sans" pitchFamily="34" charset="0"/>
              </a:endParaRPr>
            </a:p>
            <a:p>
              <a:pPr marL="0" marR="0" lvl="0" indent="0" algn="just" defTabSz="685754" eaLnBrk="1" fontAlgn="auto" latinLnBrk="0" hangingPunct="1">
                <a:lnSpc>
                  <a:spcPct val="12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a:t>
              </a:r>
              <a:endParaRPr kumimoji="0" lang="zh-CN" altLang="en-US" sz="3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1+#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5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500" fill="hold"/>
                                        <p:tgtEl>
                                          <p:spTgt spid="32"/>
                                        </p:tgtEl>
                                        <p:attrNameLst>
                                          <p:attrName>ppt_x</p:attrName>
                                        </p:attrNameLst>
                                      </p:cBhvr>
                                      <p:tavLst>
                                        <p:tav tm="0">
                                          <p:val>
                                            <p:strVal val="1+#ppt_w/2"/>
                                          </p:val>
                                        </p:tav>
                                        <p:tav tm="100000">
                                          <p:val>
                                            <p:strVal val="#ppt_x"/>
                                          </p:val>
                                        </p:tav>
                                      </p:tavLst>
                                    </p:anim>
                                    <p:anim calcmode="lin" valueType="num">
                                      <p:cBhvr additive="base">
                                        <p:cTn id="17" dur="500" fill="hold"/>
                                        <p:tgtEl>
                                          <p:spTgt spid="32"/>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500"/>
                                  </p:stCondLst>
                                  <p:childTnLst>
                                    <p:set>
                                      <p:cBhvr>
                                        <p:cTn id="19" dur="1" fill="hold">
                                          <p:stCondLst>
                                            <p:cond delay="0"/>
                                          </p:stCondLst>
                                        </p:cTn>
                                        <p:tgtEl>
                                          <p:spTgt spid="40"/>
                                        </p:tgtEl>
                                        <p:attrNameLst>
                                          <p:attrName>style.visibility</p:attrName>
                                        </p:attrNameLst>
                                      </p:cBhvr>
                                      <p:to>
                                        <p:strVal val="visible"/>
                                      </p:to>
                                    </p:set>
                                    <p:anim calcmode="lin" valueType="num">
                                      <p:cBhvr additive="base">
                                        <p:cTn id="20" dur="500" fill="hold"/>
                                        <p:tgtEl>
                                          <p:spTgt spid="40"/>
                                        </p:tgtEl>
                                        <p:attrNameLst>
                                          <p:attrName>ppt_x</p:attrName>
                                        </p:attrNameLst>
                                      </p:cBhvr>
                                      <p:tavLst>
                                        <p:tav tm="0">
                                          <p:val>
                                            <p:strVal val="0-#ppt_w/2"/>
                                          </p:val>
                                        </p:tav>
                                        <p:tav tm="100000">
                                          <p:val>
                                            <p:strVal val="#ppt_x"/>
                                          </p:val>
                                        </p:tav>
                                      </p:tavLst>
                                    </p:anim>
                                    <p:anim calcmode="lin" valueType="num">
                                      <p:cBhvr additive="base">
                                        <p:cTn id="21" dur="500" fill="hold"/>
                                        <p:tgtEl>
                                          <p:spTgt spid="40"/>
                                        </p:tgtEl>
                                        <p:attrNameLst>
                                          <p:attrName>ppt_y</p:attrName>
                                        </p:attrNameLst>
                                      </p:cBhvr>
                                      <p:tavLst>
                                        <p:tav tm="0">
                                          <p:val>
                                            <p:strVal val="#ppt_y"/>
                                          </p:val>
                                        </p:tav>
                                        <p:tav tm="100000">
                                          <p:val>
                                            <p:strVal val="#ppt_y"/>
                                          </p:val>
                                        </p:tav>
                                      </p:tavLst>
                                    </p:anim>
                                  </p:childTnLst>
                                </p:cTn>
                              </p:par>
                              <p:par>
                                <p:cTn id="22" presetID="2" presetClass="entr" presetSubtype="8" decel="100000" fill="hold" nodeType="withEffect">
                                  <p:stCondLst>
                                    <p:cond delay="75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0-#ppt_w/2"/>
                                          </p:val>
                                        </p:tav>
                                        <p:tav tm="100000">
                                          <p:val>
                                            <p:strVal val="#ppt_x"/>
                                          </p:val>
                                        </p:tav>
                                      </p:tavLst>
                                    </p:anim>
                                    <p:anim calcmode="lin" valueType="num">
                                      <p:cBhvr additive="base">
                                        <p:cTn id="25"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6"/>
          <p:cNvSpPr>
            <a:spLocks noChangeArrowheads="1"/>
          </p:cNvSpPr>
          <p:nvPr/>
        </p:nvSpPr>
        <p:spPr bwMode="auto">
          <a:xfrm>
            <a:off x="0" y="3910707"/>
            <a:ext cx="9144000" cy="14668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2" name="文本框 12"/>
          <p:cNvSpPr txBox="1">
            <a:spLocks noChangeArrowheads="1"/>
          </p:cNvSpPr>
          <p:nvPr/>
        </p:nvSpPr>
        <p:spPr bwMode="auto">
          <a:xfrm>
            <a:off x="2147888" y="2958207"/>
            <a:ext cx="4449366"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4950" b="1" dirty="0">
                <a:solidFill>
                  <a:srgbClr val="1C4885"/>
                </a:solidFill>
                <a:latin typeface="微软雅黑" pitchFamily="34" charset="-122"/>
                <a:ea typeface="微软雅黑" pitchFamily="34" charset="-122"/>
              </a:rPr>
              <a:t>添加标题</a:t>
            </a:r>
          </a:p>
        </p:txBody>
      </p:sp>
      <p:grpSp>
        <p:nvGrpSpPr>
          <p:cNvPr id="13" name="组合 13"/>
          <p:cNvGrpSpPr>
            <a:grpSpLocks noChangeAspect="1"/>
          </p:cNvGrpSpPr>
          <p:nvPr/>
        </p:nvGrpSpPr>
        <p:grpSpPr bwMode="auto">
          <a:xfrm>
            <a:off x="5103019" y="2617688"/>
            <a:ext cx="4183856" cy="2611041"/>
            <a:chOff x="0" y="0"/>
            <a:chExt cx="5324473" cy="3322983"/>
          </a:xfrm>
        </p:grpSpPr>
        <p:pic>
          <p:nvPicPr>
            <p:cNvPr id="14" name="图片 1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矩形 16"/>
          <p:cNvSpPr>
            <a:spLocks noChangeArrowheads="1"/>
          </p:cNvSpPr>
          <p:nvPr/>
        </p:nvSpPr>
        <p:spPr bwMode="auto">
          <a:xfrm>
            <a:off x="2164556" y="3992861"/>
            <a:ext cx="373380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912019" eaLnBrk="1" fontAlgn="auto" latinLnBrk="0" hangingPunct="1">
              <a:lnSpc>
                <a:spcPct val="120000"/>
              </a:lnSpc>
              <a:spcBef>
                <a:spcPct val="20000"/>
              </a:spcBef>
              <a:spcAft>
                <a:spcPts val="0"/>
              </a:spcAft>
              <a:buClrTx/>
              <a:buSzTx/>
              <a:buFontTx/>
              <a:buNone/>
              <a:tabLst/>
              <a:defRPr/>
            </a:pPr>
            <a:r>
              <a:rPr kumimoji="0" lang="zh-CN" altLang="en-US" sz="105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kumimoji="0" lang="en-US" sz="105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Arial" pitchFamily="34" charset="0"/>
            </a:endParaRPr>
          </a:p>
        </p:txBody>
      </p:sp>
      <p:grpSp>
        <p:nvGrpSpPr>
          <p:cNvPr id="17" name="组合 16"/>
          <p:cNvGrpSpPr/>
          <p:nvPr/>
        </p:nvGrpSpPr>
        <p:grpSpPr>
          <a:xfrm>
            <a:off x="0" y="1412776"/>
            <a:ext cx="1883569" cy="4062651"/>
            <a:chOff x="0" y="1571625"/>
            <a:chExt cx="2511425" cy="5416868"/>
          </a:xfrm>
        </p:grpSpPr>
        <p:sp>
          <p:nvSpPr>
            <p:cNvPr id="18" name="文本框 8"/>
            <p:cNvSpPr txBox="1">
              <a:spLocks noChangeArrowheads="1"/>
            </p:cNvSpPr>
            <p:nvPr/>
          </p:nvSpPr>
          <p:spPr bwMode="auto">
            <a:xfrm>
              <a:off x="0" y="1571625"/>
              <a:ext cx="1495425"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800" b="1" i="0" u="none" strike="noStrike" kern="0" cap="none" spc="0" normalizeH="0" baseline="0" noProof="0" dirty="0">
                  <a:ln>
                    <a:noFill/>
                  </a:ln>
                  <a:solidFill>
                    <a:srgbClr val="1C4885"/>
                  </a:solidFill>
                  <a:effectLst/>
                  <a:uLnTx/>
                  <a:uFillTx/>
                  <a:latin typeface="微软雅黑" pitchFamily="34" charset="-122"/>
                  <a:ea typeface="微软雅黑" pitchFamily="34" charset="-122"/>
                </a:rPr>
                <a:t>3</a:t>
              </a:r>
              <a:endParaRPr kumimoji="0" lang="zh-CN" altLang="en-US" sz="25800" b="1" i="0" u="none" strike="noStrike" kern="0" cap="none" spc="0" normalizeH="0" baseline="0" noProof="0" dirty="0">
                <a:ln>
                  <a:noFill/>
                </a:ln>
                <a:solidFill>
                  <a:srgbClr val="1C4885"/>
                </a:solidFill>
                <a:effectLst/>
                <a:uLnTx/>
                <a:uFillTx/>
                <a:latin typeface="微软雅黑" pitchFamily="34" charset="-122"/>
                <a:ea typeface="微软雅黑" pitchFamily="34" charset="-122"/>
              </a:endParaRPr>
            </a:p>
          </p:txBody>
        </p:sp>
        <p:sp>
          <p:nvSpPr>
            <p:cNvPr id="19" name="文本框 18"/>
            <p:cNvSpPr>
              <a:spLocks/>
            </p:cNvSpPr>
            <p:nvPr/>
          </p:nvSpPr>
          <p:spPr bwMode="auto">
            <a:xfrm>
              <a:off x="428625" y="4899025"/>
              <a:ext cx="2082800" cy="976313"/>
            </a:xfrm>
            <a:custGeom>
              <a:avLst/>
              <a:gdLst>
                <a:gd name="T0" fmla="*/ 1376187 w 2083287"/>
                <a:gd name="T1" fmla="*/ 0 h 976698"/>
                <a:gd name="T2" fmla="*/ 2079880 w 2083287"/>
                <a:gd name="T3" fmla="*/ 0 h 976698"/>
                <a:gd name="T4" fmla="*/ 2060732 w 2083287"/>
                <a:gd name="T5" fmla="*/ 197901 h 976698"/>
                <a:gd name="T6" fmla="*/ 1738045 w 2083287"/>
                <a:gd name="T7" fmla="*/ 710027 h 976698"/>
                <a:gd name="T8" fmla="*/ 820536 w 2083287"/>
                <a:gd name="T9" fmla="*/ 974006 h 976698"/>
                <a:gd name="T10" fmla="*/ 0 w 2083287"/>
                <a:gd name="T11" fmla="*/ 805826 h 976698"/>
                <a:gd name="T12" fmla="*/ 0 w 2083287"/>
                <a:gd name="T13" fmla="*/ 199095 h 976698"/>
                <a:gd name="T14" fmla="*/ 771517 w 2083287"/>
                <a:gd name="T15" fmla="*/ 446048 h 976698"/>
                <a:gd name="T16" fmla="*/ 1214822 w 2083287"/>
                <a:gd name="T17" fmla="*/ 322574 h 976698"/>
                <a:gd name="T18" fmla="*/ 1368672 w 2083287"/>
                <a:gd name="T19" fmla="*/ 78684 h 976698"/>
                <a:gd name="T20" fmla="*/ 1376187 w 2083287"/>
                <a:gd name="T21" fmla="*/ 0 h 97669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83287" h="976698">
                  <a:moveTo>
                    <a:pt x="1378441" y="0"/>
                  </a:moveTo>
                  <a:lnTo>
                    <a:pt x="2083287" y="0"/>
                  </a:lnTo>
                  <a:lnTo>
                    <a:pt x="2064107" y="198447"/>
                  </a:lnTo>
                  <a:cubicBezTo>
                    <a:pt x="2021012" y="408454"/>
                    <a:pt x="1913273" y="579634"/>
                    <a:pt x="1740892" y="711989"/>
                  </a:cubicBezTo>
                  <a:cubicBezTo>
                    <a:pt x="1511050" y="888462"/>
                    <a:pt x="1204713" y="976698"/>
                    <a:pt x="821880" y="976698"/>
                  </a:cubicBezTo>
                  <a:cubicBezTo>
                    <a:pt x="481743" y="976698"/>
                    <a:pt x="207783" y="920483"/>
                    <a:pt x="0" y="808053"/>
                  </a:cubicBezTo>
                  <a:lnTo>
                    <a:pt x="0" y="199648"/>
                  </a:lnTo>
                  <a:cubicBezTo>
                    <a:pt x="220592" y="364736"/>
                    <a:pt x="478185" y="447280"/>
                    <a:pt x="772781" y="447280"/>
                  </a:cubicBezTo>
                  <a:cubicBezTo>
                    <a:pt x="959216" y="447280"/>
                    <a:pt x="1107226" y="406008"/>
                    <a:pt x="1216810" y="323464"/>
                  </a:cubicBezTo>
                  <a:cubicBezTo>
                    <a:pt x="1298998" y="261556"/>
                    <a:pt x="1350365" y="180035"/>
                    <a:pt x="1370912" y="78901"/>
                  </a:cubicBezTo>
                  <a:lnTo>
                    <a:pt x="137844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 calcmode="lin" valueType="num">
                                      <p:cBhvr>
                                        <p:cTn id="16" dur="500" fill="hold"/>
                                        <p:tgtEl>
                                          <p:spTgt spid="17"/>
                                        </p:tgtEl>
                                        <p:attrNameLst>
                                          <p:attrName>style.rotation</p:attrName>
                                        </p:attrNameLst>
                                      </p:cBhvr>
                                      <p:tavLst>
                                        <p:tav tm="0">
                                          <p:val>
                                            <p:fltVal val="360"/>
                                          </p:val>
                                        </p:tav>
                                        <p:tav tm="100000">
                                          <p:val>
                                            <p:fltVal val="0"/>
                                          </p:val>
                                        </p:tav>
                                      </p:tavLst>
                                    </p:anim>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iterate type="lt">
                                    <p:tmPct val="10000"/>
                                  </p:iterate>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892969" y="2635026"/>
            <a:ext cx="431006" cy="432197"/>
            <a:chOff x="892969" y="2558653"/>
            <a:chExt cx="431006" cy="432197"/>
          </a:xfrm>
        </p:grpSpPr>
        <p:sp>
          <p:nvSpPr>
            <p:cNvPr id="18" name="Oval 13"/>
            <p:cNvSpPr>
              <a:spLocks noChangeAspect="1" noChangeArrowheads="1"/>
            </p:cNvSpPr>
            <p:nvPr/>
          </p:nvSpPr>
          <p:spPr bwMode="auto">
            <a:xfrm>
              <a:off x="892969" y="2558653"/>
              <a:ext cx="431006" cy="432197"/>
            </a:xfrm>
            <a:prstGeom prst="ellipse">
              <a:avLst/>
            </a:prstGeom>
            <a:solidFill>
              <a:srgbClr val="1C488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endParaRPr>
            </a:p>
          </p:txBody>
        </p:sp>
        <p:pic>
          <p:nvPicPr>
            <p:cNvPr id="19" name="Picture 14" descr="phone.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02507" y="2677716"/>
              <a:ext cx="217885" cy="216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 name="组合 19"/>
          <p:cNvGrpSpPr/>
          <p:nvPr/>
        </p:nvGrpSpPr>
        <p:grpSpPr>
          <a:xfrm>
            <a:off x="892969" y="1990899"/>
            <a:ext cx="431006" cy="432197"/>
            <a:chOff x="892969" y="1914526"/>
            <a:chExt cx="431006" cy="432197"/>
          </a:xfrm>
        </p:grpSpPr>
        <p:sp>
          <p:nvSpPr>
            <p:cNvPr id="21" name="Oval 10"/>
            <p:cNvSpPr>
              <a:spLocks noChangeAspect="1" noChangeArrowheads="1"/>
            </p:cNvSpPr>
            <p:nvPr/>
          </p:nvSpPr>
          <p:spPr bwMode="auto">
            <a:xfrm>
              <a:off x="892969" y="1914526"/>
              <a:ext cx="431006" cy="432197"/>
            </a:xfrm>
            <a:prstGeom prst="ellipse">
              <a:avLst/>
            </a:prstGeom>
            <a:solidFill>
              <a:srgbClr val="1C4885"/>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endParaRPr>
            </a:p>
          </p:txBody>
        </p:sp>
        <p:pic>
          <p:nvPicPr>
            <p:cNvPr id="22" name="Picture 15" descr="bulb.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95363" y="2037160"/>
              <a:ext cx="216694" cy="217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 name="组合 22"/>
          <p:cNvGrpSpPr/>
          <p:nvPr/>
        </p:nvGrpSpPr>
        <p:grpSpPr>
          <a:xfrm>
            <a:off x="892969" y="3285108"/>
            <a:ext cx="431006" cy="432197"/>
            <a:chOff x="892969" y="3208735"/>
            <a:chExt cx="431006" cy="432197"/>
          </a:xfrm>
        </p:grpSpPr>
        <p:sp>
          <p:nvSpPr>
            <p:cNvPr id="24" name="Oval 19"/>
            <p:cNvSpPr>
              <a:spLocks noChangeAspect="1" noChangeArrowheads="1"/>
            </p:cNvSpPr>
            <p:nvPr/>
          </p:nvSpPr>
          <p:spPr bwMode="auto">
            <a:xfrm>
              <a:off x="892969" y="3208735"/>
              <a:ext cx="431006" cy="432197"/>
            </a:xfrm>
            <a:prstGeom prst="ellipse">
              <a:avLst/>
            </a:prstGeom>
            <a:solidFill>
              <a:srgbClr val="1C4885"/>
            </a:solidFill>
            <a:ln>
              <a:noFill/>
            </a:ln>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800" b="0" i="0" u="none" strike="noStrike" kern="0" cap="none" spc="0" normalizeH="0" baseline="0" noProof="0">
                <a:ln>
                  <a:noFill/>
                </a:ln>
                <a:solidFill>
                  <a:srgbClr val="FFFFFF"/>
                </a:solidFill>
                <a:effectLst/>
                <a:uLnTx/>
                <a:uFillTx/>
              </a:endParaRPr>
            </a:p>
          </p:txBody>
        </p:sp>
        <p:pic>
          <p:nvPicPr>
            <p:cNvPr id="25" name="Picture 23" descr="cloud.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17985" y="3325416"/>
              <a:ext cx="189309" cy="189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6" name="组合 9"/>
          <p:cNvGrpSpPr>
            <a:grpSpLocks noChangeAspect="1"/>
          </p:cNvGrpSpPr>
          <p:nvPr/>
        </p:nvGrpSpPr>
        <p:grpSpPr bwMode="auto">
          <a:xfrm>
            <a:off x="6124575" y="1574180"/>
            <a:ext cx="3019425" cy="3078956"/>
            <a:chOff x="0" y="0"/>
            <a:chExt cx="4025152" cy="4106791"/>
          </a:xfrm>
        </p:grpSpPr>
        <p:pic>
          <p:nvPicPr>
            <p:cNvPr id="27" name="图片 1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4025152" cy="4106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图片 1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8859" y="432478"/>
              <a:ext cx="3486293" cy="2354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9" name="矩形 13"/>
          <p:cNvSpPr>
            <a:spLocks noChangeArrowheads="1"/>
          </p:cNvSpPr>
          <p:nvPr/>
        </p:nvSpPr>
        <p:spPr bwMode="auto">
          <a:xfrm>
            <a:off x="1513285" y="2034951"/>
            <a:ext cx="380166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2019" eaLnBrk="1" hangingPunct="1">
              <a:lnSpc>
                <a:spcPct val="120000"/>
              </a:lnSpc>
              <a:spcBef>
                <a:spcPct val="20000"/>
              </a:spcBef>
            </a:pPr>
            <a:r>
              <a:rPr lang="zh-CN" altLang="en-US" sz="1050" dirty="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sz="1050" dirty="0">
              <a:solidFill>
                <a:srgbClr val="445469"/>
              </a:solidFill>
              <a:latin typeface="微软雅黑" pitchFamily="34" charset="-122"/>
              <a:ea typeface="微软雅黑" pitchFamily="34" charset="-122"/>
              <a:sym typeface="Arial" pitchFamily="34" charset="0"/>
            </a:endParaRPr>
          </a:p>
        </p:txBody>
      </p:sp>
      <p:sp>
        <p:nvSpPr>
          <p:cNvPr id="30" name="矩形 14"/>
          <p:cNvSpPr>
            <a:spLocks noChangeArrowheads="1"/>
          </p:cNvSpPr>
          <p:nvPr/>
        </p:nvSpPr>
        <p:spPr bwMode="auto">
          <a:xfrm>
            <a:off x="1513285" y="2637408"/>
            <a:ext cx="380166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2019" eaLnBrk="1" hangingPunct="1">
              <a:lnSpc>
                <a:spcPct val="120000"/>
              </a:lnSpc>
              <a:spcBef>
                <a:spcPct val="20000"/>
              </a:spcBef>
            </a:pPr>
            <a:r>
              <a:rPr lang="zh-CN" altLang="en-US" sz="1050" dirty="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sz="1050" dirty="0">
              <a:solidFill>
                <a:srgbClr val="445469"/>
              </a:solidFill>
              <a:latin typeface="微软雅黑" pitchFamily="34" charset="-122"/>
              <a:ea typeface="微软雅黑" pitchFamily="34" charset="-122"/>
              <a:sym typeface="Arial" pitchFamily="34" charset="0"/>
            </a:endParaRPr>
          </a:p>
        </p:txBody>
      </p:sp>
      <p:sp>
        <p:nvSpPr>
          <p:cNvPr id="31" name="矩形 15"/>
          <p:cNvSpPr>
            <a:spLocks noChangeArrowheads="1"/>
          </p:cNvSpPr>
          <p:nvPr/>
        </p:nvSpPr>
        <p:spPr bwMode="auto">
          <a:xfrm>
            <a:off x="1513285" y="3297014"/>
            <a:ext cx="380166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2019" eaLnBrk="1" hangingPunct="1">
              <a:lnSpc>
                <a:spcPct val="120000"/>
              </a:lnSpc>
              <a:spcBef>
                <a:spcPct val="20000"/>
              </a:spcBef>
            </a:pPr>
            <a:r>
              <a:rPr lang="zh-CN" altLang="en-US" sz="105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sz="1050">
              <a:solidFill>
                <a:srgbClr val="445469"/>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0-#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1000"/>
                                        <p:tgtEl>
                                          <p:spTgt spid="30"/>
                                        </p:tgtEl>
                                      </p:cBhvr>
                                    </p:animEffect>
                                    <p:anim calcmode="lin" valueType="num">
                                      <p:cBhvr>
                                        <p:cTn id="33" dur="1000" fill="hold"/>
                                        <p:tgtEl>
                                          <p:spTgt spid="30"/>
                                        </p:tgtEl>
                                        <p:attrNameLst>
                                          <p:attrName>ppt_x</p:attrName>
                                        </p:attrNameLst>
                                      </p:cBhvr>
                                      <p:tavLst>
                                        <p:tav tm="0">
                                          <p:val>
                                            <p:strVal val="#ppt_x"/>
                                          </p:val>
                                        </p:tav>
                                        <p:tav tm="100000">
                                          <p:val>
                                            <p:strVal val="#ppt_x"/>
                                          </p:val>
                                        </p:tav>
                                      </p:tavLst>
                                    </p:anim>
                                    <p:anim calcmode="lin" valueType="num">
                                      <p:cBhvr>
                                        <p:cTn id="3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0-#ppt_w/2"/>
                                          </p:val>
                                        </p:tav>
                                        <p:tav tm="100000">
                                          <p:val>
                                            <p:strVal val="#ppt_x"/>
                                          </p:val>
                                        </p:tav>
                                      </p:tavLst>
                                    </p:anim>
                                    <p:anim calcmode="lin" valueType="num">
                                      <p:cBhvr additive="base">
                                        <p:cTn id="40"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1000"/>
                                        <p:tgtEl>
                                          <p:spTgt spid="31"/>
                                        </p:tgtEl>
                                      </p:cBhvr>
                                    </p:animEffect>
                                    <p:anim calcmode="lin" valueType="num">
                                      <p:cBhvr>
                                        <p:cTn id="46" dur="1000" fill="hold"/>
                                        <p:tgtEl>
                                          <p:spTgt spid="31"/>
                                        </p:tgtEl>
                                        <p:attrNameLst>
                                          <p:attrName>ppt_x</p:attrName>
                                        </p:attrNameLst>
                                      </p:cBhvr>
                                      <p:tavLst>
                                        <p:tav tm="0">
                                          <p:val>
                                            <p:strVal val="#ppt_x"/>
                                          </p:val>
                                        </p:tav>
                                        <p:tav tm="100000">
                                          <p:val>
                                            <p:strVal val="#ppt_x"/>
                                          </p:val>
                                        </p:tav>
                                      </p:tavLst>
                                    </p:anim>
                                    <p:anim calcmode="lin" valueType="num">
                                      <p:cBhvr>
                                        <p:cTn id="4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 name="Freeform 6"/>
          <p:cNvSpPr>
            <a:spLocks/>
          </p:cNvSpPr>
          <p:nvPr/>
        </p:nvSpPr>
        <p:spPr bwMode="auto">
          <a:xfrm flipH="1">
            <a:off x="6153383" y="4855613"/>
            <a:ext cx="670226" cy="144190"/>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1C4885"/>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3" b="0" i="0" u="none" strike="noStrike" kern="0" cap="none" spc="0" normalizeH="0" baseline="0" noProof="0">
              <a:ln>
                <a:noFill/>
              </a:ln>
              <a:solidFill>
                <a:sysClr val="windowText" lastClr="000000"/>
              </a:solidFill>
              <a:effectLst/>
              <a:uLnTx/>
              <a:uFillTx/>
            </a:endParaRPr>
          </a:p>
        </p:txBody>
      </p:sp>
      <p:sp>
        <p:nvSpPr>
          <p:cNvPr id="115" name="Freeform 24"/>
          <p:cNvSpPr/>
          <p:nvPr/>
        </p:nvSpPr>
        <p:spPr>
          <a:xfrm flipH="1">
            <a:off x="5977713" y="4557809"/>
            <a:ext cx="1021563" cy="297804"/>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rgbClr val="FFFFFF"/>
              </a:solidFill>
              <a:effectLst/>
              <a:uLnTx/>
              <a:uFillTx/>
              <a:latin typeface="Calibri"/>
              <a:ea typeface="宋体"/>
              <a:cs typeface="+mn-cs"/>
            </a:endParaRPr>
          </a:p>
        </p:txBody>
      </p:sp>
      <p:sp>
        <p:nvSpPr>
          <p:cNvPr id="116" name="Freeform 25"/>
          <p:cNvSpPr/>
          <p:nvPr/>
        </p:nvSpPr>
        <p:spPr>
          <a:xfrm flipH="1">
            <a:off x="6260643" y="5059911"/>
            <a:ext cx="455706" cy="97281"/>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rgbClr val="FFFFFF"/>
              </a:solidFill>
              <a:effectLst/>
              <a:uLnTx/>
              <a:uFillTx/>
              <a:latin typeface="Calibri"/>
              <a:ea typeface="宋体"/>
              <a:cs typeface="+mn-cs"/>
            </a:endParaRPr>
          </a:p>
        </p:txBody>
      </p:sp>
      <p:sp>
        <p:nvSpPr>
          <p:cNvPr id="117" name="Freeform 5"/>
          <p:cNvSpPr>
            <a:spLocks/>
          </p:cNvSpPr>
          <p:nvPr/>
        </p:nvSpPr>
        <p:spPr bwMode="auto">
          <a:xfrm>
            <a:off x="6406517" y="3982397"/>
            <a:ext cx="133315" cy="393995"/>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18" name="Freeform 6"/>
          <p:cNvSpPr>
            <a:spLocks/>
          </p:cNvSpPr>
          <p:nvPr/>
        </p:nvSpPr>
        <p:spPr bwMode="auto">
          <a:xfrm>
            <a:off x="6444606" y="3912168"/>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19" name="Freeform 7"/>
          <p:cNvSpPr>
            <a:spLocks/>
          </p:cNvSpPr>
          <p:nvPr/>
        </p:nvSpPr>
        <p:spPr bwMode="auto">
          <a:xfrm>
            <a:off x="6432704" y="3956209"/>
            <a:ext cx="114270" cy="110700"/>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0" name="Freeform 8"/>
          <p:cNvSpPr>
            <a:spLocks/>
          </p:cNvSpPr>
          <p:nvPr/>
        </p:nvSpPr>
        <p:spPr bwMode="auto">
          <a:xfrm>
            <a:off x="6424371" y="4362107"/>
            <a:ext cx="34520" cy="57135"/>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1" name="Freeform 9"/>
          <p:cNvSpPr>
            <a:spLocks/>
          </p:cNvSpPr>
          <p:nvPr/>
        </p:nvSpPr>
        <p:spPr bwMode="auto">
          <a:xfrm>
            <a:off x="6544594" y="3981206"/>
            <a:ext cx="132125" cy="393995"/>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2" name="Freeform 10"/>
          <p:cNvSpPr>
            <a:spLocks/>
          </p:cNvSpPr>
          <p:nvPr/>
        </p:nvSpPr>
        <p:spPr bwMode="auto">
          <a:xfrm>
            <a:off x="6581493" y="3908597"/>
            <a:ext cx="104748" cy="121412"/>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3" name="Freeform 11"/>
          <p:cNvSpPr>
            <a:spLocks/>
          </p:cNvSpPr>
          <p:nvPr/>
        </p:nvSpPr>
        <p:spPr bwMode="auto">
          <a:xfrm>
            <a:off x="6570780" y="3955019"/>
            <a:ext cx="114270" cy="109509"/>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4" name="Freeform 12"/>
          <p:cNvSpPr>
            <a:spLocks/>
          </p:cNvSpPr>
          <p:nvPr/>
        </p:nvSpPr>
        <p:spPr bwMode="auto">
          <a:xfrm>
            <a:off x="6562448" y="4358536"/>
            <a:ext cx="34520" cy="57135"/>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5" name="Freeform 13"/>
          <p:cNvSpPr>
            <a:spLocks/>
          </p:cNvSpPr>
          <p:nvPr/>
        </p:nvSpPr>
        <p:spPr bwMode="auto">
          <a:xfrm>
            <a:off x="6664816" y="3983586"/>
            <a:ext cx="30948" cy="199973"/>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nvGrpSpPr>
          <p:cNvPr id="126" name="Group 123"/>
          <p:cNvGrpSpPr/>
          <p:nvPr/>
        </p:nvGrpSpPr>
        <p:grpSpPr>
          <a:xfrm>
            <a:off x="5738750" y="3891636"/>
            <a:ext cx="613013" cy="465414"/>
            <a:chOff x="7170738" y="4168775"/>
            <a:chExt cx="817563" cy="620713"/>
          </a:xfrm>
          <a:solidFill>
            <a:srgbClr val="1C4885"/>
          </a:solidFill>
        </p:grpSpPr>
        <p:sp>
          <p:nvSpPr>
            <p:cNvPr id="127"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8"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29"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0"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1"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2"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sp>
        <p:nvSpPr>
          <p:cNvPr id="133" name="Freeform 20"/>
          <p:cNvSpPr>
            <a:spLocks noEditPoints="1"/>
          </p:cNvSpPr>
          <p:nvPr/>
        </p:nvSpPr>
        <p:spPr bwMode="auto">
          <a:xfrm>
            <a:off x="5240008" y="2302862"/>
            <a:ext cx="358285" cy="377330"/>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4" name="Oval 21"/>
          <p:cNvSpPr>
            <a:spLocks noChangeArrowheads="1"/>
          </p:cNvSpPr>
          <p:nvPr/>
        </p:nvSpPr>
        <p:spPr bwMode="auto">
          <a:xfrm>
            <a:off x="7526604" y="2214778"/>
            <a:ext cx="105938" cy="105938"/>
          </a:xfrm>
          <a:prstGeom prst="ellipse">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5" name="Freeform 22"/>
          <p:cNvSpPr>
            <a:spLocks/>
          </p:cNvSpPr>
          <p:nvPr/>
        </p:nvSpPr>
        <p:spPr bwMode="auto">
          <a:xfrm>
            <a:off x="7564693" y="2293339"/>
            <a:ext cx="166644" cy="347572"/>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6" name="Freeform 23"/>
          <p:cNvSpPr>
            <a:spLocks/>
          </p:cNvSpPr>
          <p:nvPr/>
        </p:nvSpPr>
        <p:spPr bwMode="auto">
          <a:xfrm>
            <a:off x="7418285" y="2293339"/>
            <a:ext cx="178547" cy="342811"/>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7" name="Freeform 24"/>
          <p:cNvSpPr>
            <a:spLocks/>
          </p:cNvSpPr>
          <p:nvPr/>
        </p:nvSpPr>
        <p:spPr bwMode="auto">
          <a:xfrm>
            <a:off x="7574216" y="2176688"/>
            <a:ext cx="19045" cy="59516"/>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8" name="Freeform 25"/>
          <p:cNvSpPr>
            <a:spLocks noEditPoints="1"/>
          </p:cNvSpPr>
          <p:nvPr/>
        </p:nvSpPr>
        <p:spPr bwMode="auto">
          <a:xfrm>
            <a:off x="6721951" y="1920771"/>
            <a:ext cx="169025" cy="457081"/>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39" name="Freeform 26"/>
          <p:cNvSpPr>
            <a:spLocks noEditPoints="1"/>
          </p:cNvSpPr>
          <p:nvPr/>
        </p:nvSpPr>
        <p:spPr bwMode="auto">
          <a:xfrm>
            <a:off x="6576732" y="2064798"/>
            <a:ext cx="458272" cy="167835"/>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0" name="Freeform 27"/>
          <p:cNvSpPr>
            <a:spLocks noEditPoints="1"/>
          </p:cNvSpPr>
          <p:nvPr/>
        </p:nvSpPr>
        <p:spPr bwMode="auto">
          <a:xfrm>
            <a:off x="6611251" y="1961242"/>
            <a:ext cx="389233" cy="373759"/>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1" name="Freeform 28"/>
          <p:cNvSpPr>
            <a:spLocks noEditPoints="1"/>
          </p:cNvSpPr>
          <p:nvPr/>
        </p:nvSpPr>
        <p:spPr bwMode="auto">
          <a:xfrm>
            <a:off x="6611251" y="1961242"/>
            <a:ext cx="389233" cy="373759"/>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2" name="Oval 29"/>
          <p:cNvSpPr>
            <a:spLocks noChangeArrowheads="1"/>
          </p:cNvSpPr>
          <p:nvPr/>
        </p:nvSpPr>
        <p:spPr bwMode="auto">
          <a:xfrm>
            <a:off x="6771944" y="2113602"/>
            <a:ext cx="70229" cy="70229"/>
          </a:xfrm>
          <a:prstGeom prst="ellipse">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3" name="Freeform 30"/>
          <p:cNvSpPr>
            <a:spLocks noEditPoints="1"/>
          </p:cNvSpPr>
          <p:nvPr/>
        </p:nvSpPr>
        <p:spPr bwMode="auto">
          <a:xfrm>
            <a:off x="7311156" y="1791026"/>
            <a:ext cx="192831" cy="365427"/>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4" name="Rectangle 31"/>
          <p:cNvSpPr>
            <a:spLocks noChangeArrowheads="1"/>
          </p:cNvSpPr>
          <p:nvPr/>
        </p:nvSpPr>
        <p:spPr bwMode="auto">
          <a:xfrm>
            <a:off x="7214741" y="1789836"/>
            <a:ext cx="48803" cy="355905"/>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5" name="Freeform 32"/>
          <p:cNvSpPr>
            <a:spLocks noEditPoints="1"/>
          </p:cNvSpPr>
          <p:nvPr/>
        </p:nvSpPr>
        <p:spPr bwMode="auto">
          <a:xfrm>
            <a:off x="5634003" y="3582451"/>
            <a:ext cx="421372" cy="30829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nvGrpSpPr>
          <p:cNvPr id="146" name="Group 127"/>
          <p:cNvGrpSpPr/>
          <p:nvPr/>
        </p:nvGrpSpPr>
        <p:grpSpPr>
          <a:xfrm>
            <a:off x="6818366" y="3890742"/>
            <a:ext cx="380902" cy="490410"/>
            <a:chOff x="8610600" y="4127500"/>
            <a:chExt cx="508001" cy="654050"/>
          </a:xfrm>
          <a:solidFill>
            <a:srgbClr val="1C4885"/>
          </a:solidFill>
        </p:grpSpPr>
        <p:sp>
          <p:nvSpPr>
            <p:cNvPr id="147"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8"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49"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0"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1"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2"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3"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4"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sp>
        <p:nvSpPr>
          <p:cNvPr id="155" name="Freeform 41"/>
          <p:cNvSpPr>
            <a:spLocks noEditPoints="1"/>
          </p:cNvSpPr>
          <p:nvPr/>
        </p:nvSpPr>
        <p:spPr bwMode="auto">
          <a:xfrm>
            <a:off x="7133800" y="3395571"/>
            <a:ext cx="321385" cy="292817"/>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6" name="Freeform 42"/>
          <p:cNvSpPr>
            <a:spLocks/>
          </p:cNvSpPr>
          <p:nvPr/>
        </p:nvSpPr>
        <p:spPr bwMode="auto">
          <a:xfrm>
            <a:off x="7217122" y="3665772"/>
            <a:ext cx="69038" cy="148790"/>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7" name="Freeform 43"/>
          <p:cNvSpPr>
            <a:spLocks/>
          </p:cNvSpPr>
          <p:nvPr/>
        </p:nvSpPr>
        <p:spPr bwMode="auto">
          <a:xfrm>
            <a:off x="7188554" y="3711004"/>
            <a:ext cx="97606" cy="201164"/>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8" name="Freeform 44"/>
          <p:cNvSpPr>
            <a:spLocks/>
          </p:cNvSpPr>
          <p:nvPr/>
        </p:nvSpPr>
        <p:spPr bwMode="auto">
          <a:xfrm>
            <a:off x="6297008" y="1457738"/>
            <a:ext cx="392804" cy="35947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1C4885"/>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59" name="Freeform 45"/>
          <p:cNvSpPr>
            <a:spLocks noEditPoints="1"/>
          </p:cNvSpPr>
          <p:nvPr/>
        </p:nvSpPr>
        <p:spPr bwMode="auto">
          <a:xfrm>
            <a:off x="6180357" y="3452706"/>
            <a:ext cx="478507" cy="396375"/>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0" name="Freeform 46"/>
          <p:cNvSpPr>
            <a:spLocks noEditPoints="1"/>
          </p:cNvSpPr>
          <p:nvPr/>
        </p:nvSpPr>
        <p:spPr bwMode="auto">
          <a:xfrm>
            <a:off x="7026671" y="2663527"/>
            <a:ext cx="614203" cy="716570"/>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1C4885"/>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1" name="Freeform 47"/>
          <p:cNvSpPr>
            <a:spLocks noEditPoints="1"/>
          </p:cNvSpPr>
          <p:nvPr/>
        </p:nvSpPr>
        <p:spPr bwMode="auto">
          <a:xfrm>
            <a:off x="7492084" y="2873023"/>
            <a:ext cx="265441" cy="521358"/>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1C4885"/>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2" name="Freeform 48"/>
          <p:cNvSpPr>
            <a:spLocks noEditPoints="1"/>
          </p:cNvSpPr>
          <p:nvPr/>
        </p:nvSpPr>
        <p:spPr bwMode="auto">
          <a:xfrm>
            <a:off x="6566019" y="2939681"/>
            <a:ext cx="434465" cy="434465"/>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3" name="Freeform 49"/>
          <p:cNvSpPr>
            <a:spLocks/>
          </p:cNvSpPr>
          <p:nvPr/>
        </p:nvSpPr>
        <p:spPr bwMode="auto">
          <a:xfrm>
            <a:off x="6645771" y="3077757"/>
            <a:ext cx="216637" cy="11427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nvGrpSpPr>
          <p:cNvPr id="164" name="Group 126"/>
          <p:cNvGrpSpPr/>
          <p:nvPr/>
        </p:nvGrpSpPr>
        <p:grpSpPr>
          <a:xfrm>
            <a:off x="6739805" y="3499128"/>
            <a:ext cx="340430" cy="323766"/>
            <a:chOff x="8505825" y="3605213"/>
            <a:chExt cx="454025" cy="431800"/>
          </a:xfrm>
          <a:solidFill>
            <a:srgbClr val="1C4885"/>
          </a:solidFill>
        </p:grpSpPr>
        <p:sp>
          <p:nvSpPr>
            <p:cNvPr id="165"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6"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grpSp>
      <p:sp>
        <p:nvSpPr>
          <p:cNvPr id="167" name="Freeform 52"/>
          <p:cNvSpPr>
            <a:spLocks/>
          </p:cNvSpPr>
          <p:nvPr/>
        </p:nvSpPr>
        <p:spPr bwMode="auto">
          <a:xfrm>
            <a:off x="5689947" y="1572008"/>
            <a:ext cx="509455" cy="41423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8" name="Freeform 53"/>
          <p:cNvSpPr>
            <a:spLocks/>
          </p:cNvSpPr>
          <p:nvPr/>
        </p:nvSpPr>
        <p:spPr bwMode="auto">
          <a:xfrm>
            <a:off x="6076800" y="1549393"/>
            <a:ext cx="140457" cy="19283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69" name="Freeform 54"/>
          <p:cNvSpPr>
            <a:spLocks/>
          </p:cNvSpPr>
          <p:nvPr/>
        </p:nvSpPr>
        <p:spPr bwMode="auto">
          <a:xfrm>
            <a:off x="5756605" y="1681517"/>
            <a:ext cx="385662" cy="252347"/>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0" name="Freeform 55"/>
          <p:cNvSpPr>
            <a:spLocks noEditPoints="1"/>
          </p:cNvSpPr>
          <p:nvPr/>
        </p:nvSpPr>
        <p:spPr bwMode="auto">
          <a:xfrm>
            <a:off x="5442362" y="1902916"/>
            <a:ext cx="222589" cy="390423"/>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1C4885"/>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1" name="Freeform 56"/>
          <p:cNvSpPr>
            <a:spLocks noEditPoints="1"/>
          </p:cNvSpPr>
          <p:nvPr/>
        </p:nvSpPr>
        <p:spPr bwMode="auto">
          <a:xfrm>
            <a:off x="5240008" y="2720663"/>
            <a:ext cx="416610" cy="453510"/>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2" name="Freeform 57"/>
          <p:cNvSpPr>
            <a:spLocks noEditPoints="1"/>
          </p:cNvSpPr>
          <p:nvPr/>
        </p:nvSpPr>
        <p:spPr bwMode="auto">
          <a:xfrm>
            <a:off x="6776705" y="1548202"/>
            <a:ext cx="396375" cy="38923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3" name="Freeform 58"/>
          <p:cNvSpPr>
            <a:spLocks noEditPoints="1"/>
          </p:cNvSpPr>
          <p:nvPr/>
        </p:nvSpPr>
        <p:spPr bwMode="auto">
          <a:xfrm>
            <a:off x="5376514" y="3171997"/>
            <a:ext cx="385662" cy="390423"/>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4" name="Rectangle 59"/>
          <p:cNvSpPr>
            <a:spLocks noChangeArrowheads="1"/>
          </p:cNvSpPr>
          <p:nvPr/>
        </p:nvSpPr>
        <p:spPr bwMode="auto">
          <a:xfrm>
            <a:off x="6873120" y="2801604"/>
            <a:ext cx="470175" cy="23806"/>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5" name="Rectangle 60"/>
          <p:cNvSpPr>
            <a:spLocks noChangeArrowheads="1"/>
          </p:cNvSpPr>
          <p:nvPr/>
        </p:nvSpPr>
        <p:spPr bwMode="auto">
          <a:xfrm>
            <a:off x="6892165" y="2753991"/>
            <a:ext cx="432085" cy="23806"/>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6" name="Rectangle 61"/>
          <p:cNvSpPr>
            <a:spLocks noChangeArrowheads="1"/>
          </p:cNvSpPr>
          <p:nvPr/>
        </p:nvSpPr>
        <p:spPr bwMode="auto">
          <a:xfrm>
            <a:off x="7062380" y="2705188"/>
            <a:ext cx="91655" cy="23806"/>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7" name="Rectangle 62"/>
          <p:cNvSpPr>
            <a:spLocks noChangeArrowheads="1"/>
          </p:cNvSpPr>
          <p:nvPr/>
        </p:nvSpPr>
        <p:spPr bwMode="auto">
          <a:xfrm>
            <a:off x="7079045" y="2530212"/>
            <a:ext cx="58326" cy="190450"/>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8" name="Rectangle 63"/>
          <p:cNvSpPr>
            <a:spLocks noChangeArrowheads="1"/>
          </p:cNvSpPr>
          <p:nvPr/>
        </p:nvSpPr>
        <p:spPr bwMode="auto">
          <a:xfrm>
            <a:off x="7062380" y="2520690"/>
            <a:ext cx="91655" cy="23806"/>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79" name="Rectangle 64"/>
          <p:cNvSpPr>
            <a:spLocks noChangeArrowheads="1"/>
          </p:cNvSpPr>
          <p:nvPr/>
        </p:nvSpPr>
        <p:spPr bwMode="auto">
          <a:xfrm>
            <a:off x="7201647" y="2705188"/>
            <a:ext cx="89274" cy="23806"/>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0" name="Rectangle 65"/>
          <p:cNvSpPr>
            <a:spLocks noChangeArrowheads="1"/>
          </p:cNvSpPr>
          <p:nvPr/>
        </p:nvSpPr>
        <p:spPr bwMode="auto">
          <a:xfrm>
            <a:off x="7217121" y="2530212"/>
            <a:ext cx="57135" cy="190450"/>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1" name="Rectangle 66"/>
          <p:cNvSpPr>
            <a:spLocks noChangeArrowheads="1"/>
          </p:cNvSpPr>
          <p:nvPr/>
        </p:nvSpPr>
        <p:spPr bwMode="auto">
          <a:xfrm>
            <a:off x="7201647" y="2520690"/>
            <a:ext cx="89274" cy="23806"/>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2" name="Rectangle 67"/>
          <p:cNvSpPr>
            <a:spLocks noChangeArrowheads="1"/>
          </p:cNvSpPr>
          <p:nvPr/>
        </p:nvSpPr>
        <p:spPr bwMode="auto">
          <a:xfrm>
            <a:off x="6925494" y="2705188"/>
            <a:ext cx="91655" cy="23806"/>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3" name="Rectangle 68"/>
          <p:cNvSpPr>
            <a:spLocks noChangeArrowheads="1"/>
          </p:cNvSpPr>
          <p:nvPr/>
        </p:nvSpPr>
        <p:spPr bwMode="auto">
          <a:xfrm>
            <a:off x="6940969" y="2530212"/>
            <a:ext cx="59516" cy="190450"/>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4" name="Rectangle 69"/>
          <p:cNvSpPr>
            <a:spLocks noChangeArrowheads="1"/>
          </p:cNvSpPr>
          <p:nvPr/>
        </p:nvSpPr>
        <p:spPr bwMode="auto">
          <a:xfrm>
            <a:off x="6925494" y="2520690"/>
            <a:ext cx="91655" cy="23806"/>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5" name="Rectangle 70"/>
          <p:cNvSpPr>
            <a:spLocks noChangeArrowheads="1"/>
          </p:cNvSpPr>
          <p:nvPr/>
        </p:nvSpPr>
        <p:spPr bwMode="auto">
          <a:xfrm>
            <a:off x="6892165" y="2468316"/>
            <a:ext cx="432085" cy="23806"/>
          </a:xfrm>
          <a:prstGeom prst="rect">
            <a:avLst/>
          </a:pr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6" name="Freeform 71"/>
          <p:cNvSpPr>
            <a:spLocks/>
          </p:cNvSpPr>
          <p:nvPr/>
        </p:nvSpPr>
        <p:spPr bwMode="auto">
          <a:xfrm>
            <a:off x="6892165" y="2330239"/>
            <a:ext cx="432085" cy="138077"/>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7" name="Freeform 72"/>
          <p:cNvSpPr>
            <a:spLocks noEditPoints="1"/>
          </p:cNvSpPr>
          <p:nvPr/>
        </p:nvSpPr>
        <p:spPr bwMode="auto">
          <a:xfrm>
            <a:off x="5704231" y="2455222"/>
            <a:ext cx="599919" cy="391614"/>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8" name="Freeform 73"/>
          <p:cNvSpPr>
            <a:spLocks noEditPoints="1"/>
          </p:cNvSpPr>
          <p:nvPr/>
        </p:nvSpPr>
        <p:spPr bwMode="auto">
          <a:xfrm>
            <a:off x="7027861" y="2884926"/>
            <a:ext cx="140457" cy="24520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89" name="Freeform 74"/>
          <p:cNvSpPr>
            <a:spLocks noEditPoints="1"/>
          </p:cNvSpPr>
          <p:nvPr/>
        </p:nvSpPr>
        <p:spPr bwMode="auto">
          <a:xfrm>
            <a:off x="5801836" y="2044564"/>
            <a:ext cx="282105" cy="34519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1C4885"/>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0" name="Freeform 75"/>
          <p:cNvSpPr>
            <a:spLocks noEditPoints="1"/>
          </p:cNvSpPr>
          <p:nvPr/>
        </p:nvSpPr>
        <p:spPr bwMode="auto">
          <a:xfrm>
            <a:off x="6344621" y="2407609"/>
            <a:ext cx="427323" cy="428513"/>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1C4885"/>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1" name="Freeform 76"/>
          <p:cNvSpPr>
            <a:spLocks noEditPoints="1"/>
          </p:cNvSpPr>
          <p:nvPr/>
        </p:nvSpPr>
        <p:spPr bwMode="auto">
          <a:xfrm>
            <a:off x="5918487" y="2959916"/>
            <a:ext cx="482078" cy="365427"/>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1C4885"/>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2" name="Freeform 77"/>
          <p:cNvSpPr>
            <a:spLocks/>
          </p:cNvSpPr>
          <p:nvPr/>
        </p:nvSpPr>
        <p:spPr bwMode="auto">
          <a:xfrm>
            <a:off x="6129174" y="2424274"/>
            <a:ext cx="160693" cy="120222"/>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3" name="Freeform 78"/>
          <p:cNvSpPr>
            <a:spLocks/>
          </p:cNvSpPr>
          <p:nvPr/>
        </p:nvSpPr>
        <p:spPr bwMode="auto">
          <a:xfrm>
            <a:off x="6200592" y="2393326"/>
            <a:ext cx="44042" cy="54754"/>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4" name="Freeform 79"/>
          <p:cNvSpPr>
            <a:spLocks noEditPoints="1"/>
          </p:cNvSpPr>
          <p:nvPr/>
        </p:nvSpPr>
        <p:spPr bwMode="auto">
          <a:xfrm>
            <a:off x="5950626" y="3395571"/>
            <a:ext cx="169025" cy="234492"/>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5" name="Freeform 80"/>
          <p:cNvSpPr>
            <a:spLocks noEditPoints="1"/>
          </p:cNvSpPr>
          <p:nvPr/>
        </p:nvSpPr>
        <p:spPr bwMode="auto">
          <a:xfrm>
            <a:off x="7249260" y="2193353"/>
            <a:ext cx="211876" cy="23211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6" name="Freeform 81"/>
          <p:cNvSpPr>
            <a:spLocks noEditPoints="1"/>
          </p:cNvSpPr>
          <p:nvPr/>
        </p:nvSpPr>
        <p:spPr bwMode="auto">
          <a:xfrm>
            <a:off x="6189879" y="1881490"/>
            <a:ext cx="320195" cy="46065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7" name="Freeform 82"/>
          <p:cNvSpPr>
            <a:spLocks noEditPoints="1"/>
          </p:cNvSpPr>
          <p:nvPr/>
        </p:nvSpPr>
        <p:spPr bwMode="auto">
          <a:xfrm>
            <a:off x="6075609" y="1816023"/>
            <a:ext cx="184499" cy="163074"/>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8" name="Freeform 83"/>
          <p:cNvSpPr>
            <a:spLocks/>
          </p:cNvSpPr>
          <p:nvPr/>
        </p:nvSpPr>
        <p:spPr bwMode="auto">
          <a:xfrm>
            <a:off x="6023235" y="1913629"/>
            <a:ext cx="80941" cy="51184"/>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199" name="Freeform 84"/>
          <p:cNvSpPr>
            <a:spLocks/>
          </p:cNvSpPr>
          <p:nvPr/>
        </p:nvSpPr>
        <p:spPr bwMode="auto">
          <a:xfrm>
            <a:off x="5972052" y="1920771"/>
            <a:ext cx="109509" cy="66658"/>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0" name="Freeform 85"/>
          <p:cNvSpPr>
            <a:spLocks noEditPoints="1"/>
          </p:cNvSpPr>
          <p:nvPr/>
        </p:nvSpPr>
        <p:spPr bwMode="auto">
          <a:xfrm>
            <a:off x="5908965" y="2789700"/>
            <a:ext cx="334479" cy="119032"/>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1" name="Freeform 86"/>
          <p:cNvSpPr>
            <a:spLocks/>
          </p:cNvSpPr>
          <p:nvPr/>
        </p:nvSpPr>
        <p:spPr bwMode="auto">
          <a:xfrm>
            <a:off x="7294492" y="3096802"/>
            <a:ext cx="184499" cy="23687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2" name="Freeform 87"/>
          <p:cNvSpPr>
            <a:spLocks/>
          </p:cNvSpPr>
          <p:nvPr/>
        </p:nvSpPr>
        <p:spPr bwMode="auto">
          <a:xfrm>
            <a:off x="7399240" y="3088470"/>
            <a:ext cx="89274" cy="61896"/>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3" name="Freeform 88"/>
          <p:cNvSpPr>
            <a:spLocks/>
          </p:cNvSpPr>
          <p:nvPr/>
        </p:nvSpPr>
        <p:spPr bwMode="auto">
          <a:xfrm>
            <a:off x="7330201" y="3137273"/>
            <a:ext cx="122603" cy="170215"/>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4" name="Freeform 89"/>
          <p:cNvSpPr>
            <a:spLocks noEditPoints="1"/>
          </p:cNvSpPr>
          <p:nvPr/>
        </p:nvSpPr>
        <p:spPr bwMode="auto">
          <a:xfrm>
            <a:off x="7044525" y="2168357"/>
            <a:ext cx="166644" cy="121412"/>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5" name="Freeform 90"/>
          <p:cNvSpPr>
            <a:spLocks/>
          </p:cNvSpPr>
          <p:nvPr/>
        </p:nvSpPr>
        <p:spPr bwMode="auto">
          <a:xfrm>
            <a:off x="5655428" y="2963487"/>
            <a:ext cx="154741" cy="199973"/>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6" name="Freeform 91"/>
          <p:cNvSpPr>
            <a:spLocks/>
          </p:cNvSpPr>
          <p:nvPr/>
        </p:nvSpPr>
        <p:spPr bwMode="auto">
          <a:xfrm>
            <a:off x="5645906" y="2956345"/>
            <a:ext cx="76180" cy="52374"/>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7" name="Freeform 92"/>
          <p:cNvSpPr>
            <a:spLocks/>
          </p:cNvSpPr>
          <p:nvPr/>
        </p:nvSpPr>
        <p:spPr bwMode="auto">
          <a:xfrm>
            <a:off x="5676854" y="2999196"/>
            <a:ext cx="104748" cy="14402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8" name="Freeform 93"/>
          <p:cNvSpPr>
            <a:spLocks noEditPoints="1"/>
          </p:cNvSpPr>
          <p:nvPr/>
        </p:nvSpPr>
        <p:spPr bwMode="auto">
          <a:xfrm>
            <a:off x="6675528" y="4201415"/>
            <a:ext cx="164263" cy="179738"/>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09" name="Freeform 94"/>
          <p:cNvSpPr>
            <a:spLocks/>
          </p:cNvSpPr>
          <p:nvPr/>
        </p:nvSpPr>
        <p:spPr bwMode="auto">
          <a:xfrm>
            <a:off x="6476745" y="3017051"/>
            <a:ext cx="47613" cy="45232"/>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0" name="Freeform 95"/>
          <p:cNvSpPr>
            <a:spLocks/>
          </p:cNvSpPr>
          <p:nvPr/>
        </p:nvSpPr>
        <p:spPr bwMode="auto">
          <a:xfrm>
            <a:off x="6466032" y="2880165"/>
            <a:ext cx="44042" cy="147599"/>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1" name="Freeform 96"/>
          <p:cNvSpPr>
            <a:spLocks/>
          </p:cNvSpPr>
          <p:nvPr/>
        </p:nvSpPr>
        <p:spPr bwMode="auto">
          <a:xfrm>
            <a:off x="6496981" y="2903971"/>
            <a:ext cx="95225" cy="127364"/>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2" name="Freeform 97"/>
          <p:cNvSpPr>
            <a:spLocks/>
          </p:cNvSpPr>
          <p:nvPr/>
        </p:nvSpPr>
        <p:spPr bwMode="auto">
          <a:xfrm>
            <a:off x="6488649" y="3051570"/>
            <a:ext cx="11903" cy="23806"/>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3" name="Freeform 98"/>
          <p:cNvSpPr>
            <a:spLocks noEditPoints="1"/>
          </p:cNvSpPr>
          <p:nvPr/>
        </p:nvSpPr>
        <p:spPr bwMode="auto">
          <a:xfrm>
            <a:off x="6450559" y="1845781"/>
            <a:ext cx="165454" cy="177357"/>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1C4885"/>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12" b="0" i="0" u="none" strike="noStrike" kern="0" cap="none" spc="0" normalizeH="0" baseline="0" noProof="0">
              <a:ln>
                <a:noFill/>
              </a:ln>
              <a:solidFill>
                <a:sysClr val="windowText" lastClr="000000"/>
              </a:solidFill>
              <a:effectLst/>
              <a:uLnTx/>
              <a:uFillTx/>
            </a:endParaRPr>
          </a:p>
        </p:txBody>
      </p:sp>
      <p:sp>
        <p:nvSpPr>
          <p:cNvPr id="214" name="燕尾形 213"/>
          <p:cNvSpPr/>
          <p:nvPr/>
        </p:nvSpPr>
        <p:spPr>
          <a:xfrm rot="5400000">
            <a:off x="1899399" y="2213625"/>
            <a:ext cx="269960" cy="431936"/>
          </a:xfrm>
          <a:prstGeom prst="chevron">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000000"/>
              </a:solidFill>
              <a:effectLst/>
              <a:uLnTx/>
              <a:uFillTx/>
              <a:latin typeface="Calibri"/>
              <a:ea typeface="宋体"/>
              <a:cs typeface="+mn-cs"/>
            </a:endParaRPr>
          </a:p>
        </p:txBody>
      </p:sp>
      <p:cxnSp>
        <p:nvCxnSpPr>
          <p:cNvPr id="215" name="直接连接符 214"/>
          <p:cNvCxnSpPr/>
          <p:nvPr/>
        </p:nvCxnSpPr>
        <p:spPr>
          <a:xfrm>
            <a:off x="2034379" y="2645560"/>
            <a:ext cx="2726593" cy="0"/>
          </a:xfrm>
          <a:prstGeom prst="line">
            <a:avLst/>
          </a:prstGeom>
          <a:noFill/>
          <a:ln w="9525" cap="flat" cmpd="sng" algn="ctr">
            <a:solidFill>
              <a:srgbClr val="FFFFFF">
                <a:lumMod val="50000"/>
              </a:srgbClr>
            </a:solidFill>
            <a:prstDash val="sysDash"/>
            <a:headEnd type="oval" w="med" len="med"/>
            <a:tailEnd type="oval" w="med" len="med"/>
          </a:ln>
          <a:effectLst/>
        </p:spPr>
      </p:cxnSp>
      <p:sp>
        <p:nvSpPr>
          <p:cNvPr id="216" name="矩形 215"/>
          <p:cNvSpPr/>
          <p:nvPr/>
        </p:nvSpPr>
        <p:spPr>
          <a:xfrm>
            <a:off x="2287062" y="1823673"/>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endParaRPr>
          </a:p>
        </p:txBody>
      </p:sp>
      <p:sp>
        <p:nvSpPr>
          <p:cNvPr id="217" name="矩形 47"/>
          <p:cNvSpPr>
            <a:spLocks noChangeArrowheads="1"/>
          </p:cNvSpPr>
          <p:nvPr/>
        </p:nvSpPr>
        <p:spPr bwMode="auto">
          <a:xfrm>
            <a:off x="2277343" y="2134645"/>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18" name="燕尾形 217"/>
          <p:cNvSpPr/>
          <p:nvPr/>
        </p:nvSpPr>
        <p:spPr>
          <a:xfrm rot="5400000">
            <a:off x="1899399" y="3239472"/>
            <a:ext cx="269960" cy="431936"/>
          </a:xfrm>
          <a:prstGeom prst="chevron">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000000"/>
              </a:solidFill>
              <a:effectLst/>
              <a:uLnTx/>
              <a:uFillTx/>
              <a:latin typeface="Calibri"/>
              <a:ea typeface="宋体"/>
              <a:cs typeface="+mn-cs"/>
            </a:endParaRPr>
          </a:p>
        </p:txBody>
      </p:sp>
      <p:cxnSp>
        <p:nvCxnSpPr>
          <p:cNvPr id="219" name="直接连接符 218"/>
          <p:cNvCxnSpPr/>
          <p:nvPr/>
        </p:nvCxnSpPr>
        <p:spPr>
          <a:xfrm>
            <a:off x="2034379" y="3671407"/>
            <a:ext cx="2726593" cy="0"/>
          </a:xfrm>
          <a:prstGeom prst="line">
            <a:avLst/>
          </a:prstGeom>
          <a:noFill/>
          <a:ln w="9525" cap="flat" cmpd="sng" algn="ctr">
            <a:solidFill>
              <a:srgbClr val="FFFFFF">
                <a:lumMod val="50000"/>
              </a:srgbClr>
            </a:solidFill>
            <a:prstDash val="sysDash"/>
            <a:headEnd type="oval" w="med" len="med"/>
            <a:tailEnd type="oval" w="med" len="med"/>
          </a:ln>
          <a:effectLst/>
        </p:spPr>
      </p:cxnSp>
      <p:sp>
        <p:nvSpPr>
          <p:cNvPr id="220" name="矩形 219"/>
          <p:cNvSpPr/>
          <p:nvPr/>
        </p:nvSpPr>
        <p:spPr>
          <a:xfrm>
            <a:off x="2287062" y="2849520"/>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endParaRPr>
          </a:p>
        </p:txBody>
      </p:sp>
      <p:sp>
        <p:nvSpPr>
          <p:cNvPr id="221" name="矩形 47"/>
          <p:cNvSpPr>
            <a:spLocks noChangeArrowheads="1"/>
          </p:cNvSpPr>
          <p:nvPr/>
        </p:nvSpPr>
        <p:spPr bwMode="auto">
          <a:xfrm>
            <a:off x="2277343" y="3160492"/>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22" name="燕尾形 221"/>
          <p:cNvSpPr/>
          <p:nvPr/>
        </p:nvSpPr>
        <p:spPr>
          <a:xfrm rot="5400000">
            <a:off x="1899399" y="4319310"/>
            <a:ext cx="269960" cy="431936"/>
          </a:xfrm>
          <a:prstGeom prst="chevron">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000000"/>
              </a:solidFill>
              <a:effectLst/>
              <a:uLnTx/>
              <a:uFillTx/>
              <a:latin typeface="Calibri"/>
              <a:ea typeface="宋体"/>
              <a:cs typeface="+mn-cs"/>
            </a:endParaRPr>
          </a:p>
        </p:txBody>
      </p:sp>
      <p:cxnSp>
        <p:nvCxnSpPr>
          <p:cNvPr id="223" name="直接连接符 222"/>
          <p:cNvCxnSpPr/>
          <p:nvPr/>
        </p:nvCxnSpPr>
        <p:spPr>
          <a:xfrm>
            <a:off x="2034379" y="4751246"/>
            <a:ext cx="2726593" cy="0"/>
          </a:xfrm>
          <a:prstGeom prst="line">
            <a:avLst/>
          </a:prstGeom>
          <a:noFill/>
          <a:ln w="9525" cap="flat" cmpd="sng" algn="ctr">
            <a:solidFill>
              <a:srgbClr val="FFFFFF">
                <a:lumMod val="50000"/>
              </a:srgbClr>
            </a:solidFill>
            <a:prstDash val="sysDash"/>
            <a:headEnd type="oval" w="med" len="med"/>
            <a:tailEnd type="oval" w="med" len="med"/>
          </a:ln>
          <a:effectLst/>
        </p:spPr>
      </p:cxnSp>
      <p:sp>
        <p:nvSpPr>
          <p:cNvPr id="224" name="矩形 223"/>
          <p:cNvSpPr/>
          <p:nvPr/>
        </p:nvSpPr>
        <p:spPr>
          <a:xfrm>
            <a:off x="2287062" y="3929359"/>
            <a:ext cx="984835" cy="323141"/>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5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rPr>
              <a:t>添加标题</a:t>
            </a:r>
            <a:endParaRPr kumimoji="0" lang="en-US" altLang="zh-CN" sz="165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endParaRPr>
          </a:p>
        </p:txBody>
      </p:sp>
      <p:sp>
        <p:nvSpPr>
          <p:cNvPr id="225" name="矩形 47"/>
          <p:cNvSpPr>
            <a:spLocks noChangeArrowheads="1"/>
          </p:cNvSpPr>
          <p:nvPr/>
        </p:nvSpPr>
        <p:spPr bwMode="auto">
          <a:xfrm>
            <a:off x="2277343" y="4240331"/>
            <a:ext cx="2483629"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additive="base">
                                        <p:cTn id="7" dur="500" fill="hold"/>
                                        <p:tgtEl>
                                          <p:spTgt spid="116"/>
                                        </p:tgtEl>
                                        <p:attrNameLst>
                                          <p:attrName>ppt_x</p:attrName>
                                        </p:attrNameLst>
                                      </p:cBhvr>
                                      <p:tavLst>
                                        <p:tav tm="0">
                                          <p:val>
                                            <p:strVal val="#ppt_x"/>
                                          </p:val>
                                        </p:tav>
                                        <p:tav tm="100000">
                                          <p:val>
                                            <p:strVal val="#ppt_x"/>
                                          </p:val>
                                        </p:tav>
                                      </p:tavLst>
                                    </p:anim>
                                    <p:anim calcmode="lin" valueType="num">
                                      <p:cBhvr additive="base">
                                        <p:cTn id="8" dur="500" fill="hold"/>
                                        <p:tgtEl>
                                          <p:spTgt spid="1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4"/>
                                        </p:tgtEl>
                                        <p:attrNameLst>
                                          <p:attrName>style.visibility</p:attrName>
                                        </p:attrNameLst>
                                      </p:cBhvr>
                                      <p:to>
                                        <p:strVal val="visible"/>
                                      </p:to>
                                    </p:set>
                                    <p:anim calcmode="lin" valueType="num">
                                      <p:cBhvr additive="base">
                                        <p:cTn id="12" dur="500" fill="hold"/>
                                        <p:tgtEl>
                                          <p:spTgt spid="114"/>
                                        </p:tgtEl>
                                        <p:attrNameLst>
                                          <p:attrName>ppt_x</p:attrName>
                                        </p:attrNameLst>
                                      </p:cBhvr>
                                      <p:tavLst>
                                        <p:tav tm="0">
                                          <p:val>
                                            <p:strVal val="#ppt_x"/>
                                          </p:val>
                                        </p:tav>
                                        <p:tav tm="100000">
                                          <p:val>
                                            <p:strVal val="#ppt_x"/>
                                          </p:val>
                                        </p:tav>
                                      </p:tavLst>
                                    </p:anim>
                                    <p:anim calcmode="lin" valueType="num">
                                      <p:cBhvr additive="base">
                                        <p:cTn id="13" dur="500" fill="hold"/>
                                        <p:tgtEl>
                                          <p:spTgt spid="11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5"/>
                                        </p:tgtEl>
                                        <p:attrNameLst>
                                          <p:attrName>style.visibility</p:attrName>
                                        </p:attrNameLst>
                                      </p:cBhvr>
                                      <p:to>
                                        <p:strVal val="visible"/>
                                      </p:to>
                                    </p:set>
                                    <p:anim calcmode="lin" valueType="num">
                                      <p:cBhvr additive="base">
                                        <p:cTn id="17" dur="500" fill="hold"/>
                                        <p:tgtEl>
                                          <p:spTgt spid="115"/>
                                        </p:tgtEl>
                                        <p:attrNameLst>
                                          <p:attrName>ppt_x</p:attrName>
                                        </p:attrNameLst>
                                      </p:cBhvr>
                                      <p:tavLst>
                                        <p:tav tm="0">
                                          <p:val>
                                            <p:strVal val="#ppt_x"/>
                                          </p:val>
                                        </p:tav>
                                        <p:tav tm="100000">
                                          <p:val>
                                            <p:strVal val="#ppt_x"/>
                                          </p:val>
                                        </p:tav>
                                      </p:tavLst>
                                    </p:anim>
                                    <p:anim calcmode="lin" valueType="num">
                                      <p:cBhvr additive="base">
                                        <p:cTn id="18" dur="500" fill="hold"/>
                                        <p:tgtEl>
                                          <p:spTgt spid="11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17"/>
                                        </p:tgtEl>
                                        <p:attrNameLst>
                                          <p:attrName>style.visibility</p:attrName>
                                        </p:attrNameLst>
                                      </p:cBhvr>
                                      <p:to>
                                        <p:strVal val="visible"/>
                                      </p:to>
                                    </p:set>
                                    <p:anim calcmode="lin" valueType="num">
                                      <p:cBhvr additive="base">
                                        <p:cTn id="22" dur="500" fill="hold"/>
                                        <p:tgtEl>
                                          <p:spTgt spid="117"/>
                                        </p:tgtEl>
                                        <p:attrNameLst>
                                          <p:attrName>ppt_x</p:attrName>
                                        </p:attrNameLst>
                                      </p:cBhvr>
                                      <p:tavLst>
                                        <p:tav tm="0">
                                          <p:val>
                                            <p:strVal val="1+#ppt_w/2"/>
                                          </p:val>
                                        </p:tav>
                                        <p:tav tm="100000">
                                          <p:val>
                                            <p:strVal val="#ppt_x"/>
                                          </p:val>
                                        </p:tav>
                                      </p:tavLst>
                                    </p:anim>
                                    <p:anim calcmode="lin" valueType="num">
                                      <p:cBhvr additive="base">
                                        <p:cTn id="23" dur="500" fill="hold"/>
                                        <p:tgtEl>
                                          <p:spTgt spid="117"/>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8"/>
                                        </p:tgtEl>
                                        <p:attrNameLst>
                                          <p:attrName>style.visibility</p:attrName>
                                        </p:attrNameLst>
                                      </p:cBhvr>
                                      <p:to>
                                        <p:strVal val="visible"/>
                                      </p:to>
                                    </p:set>
                                    <p:anim calcmode="lin" valueType="num">
                                      <p:cBhvr additive="base">
                                        <p:cTn id="26" dur="500" fill="hold"/>
                                        <p:tgtEl>
                                          <p:spTgt spid="118"/>
                                        </p:tgtEl>
                                        <p:attrNameLst>
                                          <p:attrName>ppt_x</p:attrName>
                                        </p:attrNameLst>
                                      </p:cBhvr>
                                      <p:tavLst>
                                        <p:tav tm="0">
                                          <p:val>
                                            <p:strVal val="#ppt_x"/>
                                          </p:val>
                                        </p:tav>
                                        <p:tav tm="100000">
                                          <p:val>
                                            <p:strVal val="#ppt_x"/>
                                          </p:val>
                                        </p:tav>
                                      </p:tavLst>
                                    </p:anim>
                                    <p:anim calcmode="lin" valueType="num">
                                      <p:cBhvr additive="base">
                                        <p:cTn id="27" dur="500" fill="hold"/>
                                        <p:tgtEl>
                                          <p:spTgt spid="118"/>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9"/>
                                        </p:tgtEl>
                                        <p:attrNameLst>
                                          <p:attrName>style.visibility</p:attrName>
                                        </p:attrNameLst>
                                      </p:cBhvr>
                                      <p:to>
                                        <p:strVal val="visible"/>
                                      </p:to>
                                    </p:set>
                                    <p:anim calcmode="lin" valueType="num">
                                      <p:cBhvr additive="base">
                                        <p:cTn id="30" dur="500" fill="hold"/>
                                        <p:tgtEl>
                                          <p:spTgt spid="119"/>
                                        </p:tgtEl>
                                        <p:attrNameLst>
                                          <p:attrName>ppt_x</p:attrName>
                                        </p:attrNameLst>
                                      </p:cBhvr>
                                      <p:tavLst>
                                        <p:tav tm="0">
                                          <p:val>
                                            <p:strVal val="#ppt_x"/>
                                          </p:val>
                                        </p:tav>
                                        <p:tav tm="100000">
                                          <p:val>
                                            <p:strVal val="#ppt_x"/>
                                          </p:val>
                                        </p:tav>
                                      </p:tavLst>
                                    </p:anim>
                                    <p:anim calcmode="lin" valueType="num">
                                      <p:cBhvr additive="base">
                                        <p:cTn id="31" dur="500" fill="hold"/>
                                        <p:tgtEl>
                                          <p:spTgt spid="119"/>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20"/>
                                        </p:tgtEl>
                                        <p:attrNameLst>
                                          <p:attrName>style.visibility</p:attrName>
                                        </p:attrNameLst>
                                      </p:cBhvr>
                                      <p:to>
                                        <p:strVal val="visible"/>
                                      </p:to>
                                    </p:set>
                                    <p:anim calcmode="lin" valueType="num">
                                      <p:cBhvr additive="base">
                                        <p:cTn id="34" dur="500" fill="hold"/>
                                        <p:tgtEl>
                                          <p:spTgt spid="120"/>
                                        </p:tgtEl>
                                        <p:attrNameLst>
                                          <p:attrName>ppt_x</p:attrName>
                                        </p:attrNameLst>
                                      </p:cBhvr>
                                      <p:tavLst>
                                        <p:tav tm="0">
                                          <p:val>
                                            <p:strVal val="#ppt_x"/>
                                          </p:val>
                                        </p:tav>
                                        <p:tav tm="100000">
                                          <p:val>
                                            <p:strVal val="#ppt_x"/>
                                          </p:val>
                                        </p:tav>
                                      </p:tavLst>
                                    </p:anim>
                                    <p:anim calcmode="lin" valueType="num">
                                      <p:cBhvr additive="base">
                                        <p:cTn id="35" dur="500" fill="hold"/>
                                        <p:tgtEl>
                                          <p:spTgt spid="120"/>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121"/>
                                        </p:tgtEl>
                                        <p:attrNameLst>
                                          <p:attrName>style.visibility</p:attrName>
                                        </p:attrNameLst>
                                      </p:cBhvr>
                                      <p:to>
                                        <p:strVal val="visible"/>
                                      </p:to>
                                    </p:set>
                                    <p:anim calcmode="lin" valueType="num">
                                      <p:cBhvr additive="base">
                                        <p:cTn id="38" dur="500" fill="hold"/>
                                        <p:tgtEl>
                                          <p:spTgt spid="121"/>
                                        </p:tgtEl>
                                        <p:attrNameLst>
                                          <p:attrName>ppt_x</p:attrName>
                                        </p:attrNameLst>
                                      </p:cBhvr>
                                      <p:tavLst>
                                        <p:tav tm="0">
                                          <p:val>
                                            <p:strVal val="1+#ppt_w/2"/>
                                          </p:val>
                                        </p:tav>
                                        <p:tav tm="100000">
                                          <p:val>
                                            <p:strVal val="#ppt_x"/>
                                          </p:val>
                                        </p:tav>
                                      </p:tavLst>
                                    </p:anim>
                                    <p:anim calcmode="lin" valueType="num">
                                      <p:cBhvr additive="base">
                                        <p:cTn id="39" dur="500" fill="hold"/>
                                        <p:tgtEl>
                                          <p:spTgt spid="121"/>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22"/>
                                        </p:tgtEl>
                                        <p:attrNameLst>
                                          <p:attrName>style.visibility</p:attrName>
                                        </p:attrNameLst>
                                      </p:cBhvr>
                                      <p:to>
                                        <p:strVal val="visible"/>
                                      </p:to>
                                    </p:set>
                                    <p:anim calcmode="lin" valueType="num">
                                      <p:cBhvr additive="base">
                                        <p:cTn id="42" dur="500" fill="hold"/>
                                        <p:tgtEl>
                                          <p:spTgt spid="122"/>
                                        </p:tgtEl>
                                        <p:attrNameLst>
                                          <p:attrName>ppt_x</p:attrName>
                                        </p:attrNameLst>
                                      </p:cBhvr>
                                      <p:tavLst>
                                        <p:tav tm="0">
                                          <p:val>
                                            <p:strVal val="#ppt_x"/>
                                          </p:val>
                                        </p:tav>
                                        <p:tav tm="100000">
                                          <p:val>
                                            <p:strVal val="#ppt_x"/>
                                          </p:val>
                                        </p:tav>
                                      </p:tavLst>
                                    </p:anim>
                                    <p:anim calcmode="lin" valueType="num">
                                      <p:cBhvr additive="base">
                                        <p:cTn id="43" dur="500" fill="hold"/>
                                        <p:tgtEl>
                                          <p:spTgt spid="122"/>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23"/>
                                        </p:tgtEl>
                                        <p:attrNameLst>
                                          <p:attrName>style.visibility</p:attrName>
                                        </p:attrNameLst>
                                      </p:cBhvr>
                                      <p:to>
                                        <p:strVal val="visible"/>
                                      </p:to>
                                    </p:set>
                                    <p:anim calcmode="lin" valueType="num">
                                      <p:cBhvr additive="base">
                                        <p:cTn id="46" dur="500" fill="hold"/>
                                        <p:tgtEl>
                                          <p:spTgt spid="123"/>
                                        </p:tgtEl>
                                        <p:attrNameLst>
                                          <p:attrName>ppt_x</p:attrName>
                                        </p:attrNameLst>
                                      </p:cBhvr>
                                      <p:tavLst>
                                        <p:tav tm="0">
                                          <p:val>
                                            <p:strVal val="#ppt_x"/>
                                          </p:val>
                                        </p:tav>
                                        <p:tav tm="100000">
                                          <p:val>
                                            <p:strVal val="#ppt_x"/>
                                          </p:val>
                                        </p:tav>
                                      </p:tavLst>
                                    </p:anim>
                                    <p:anim calcmode="lin" valueType="num">
                                      <p:cBhvr additive="base">
                                        <p:cTn id="47" dur="500" fill="hold"/>
                                        <p:tgtEl>
                                          <p:spTgt spid="123"/>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24"/>
                                        </p:tgtEl>
                                        <p:attrNameLst>
                                          <p:attrName>style.visibility</p:attrName>
                                        </p:attrNameLst>
                                      </p:cBhvr>
                                      <p:to>
                                        <p:strVal val="visible"/>
                                      </p:to>
                                    </p:set>
                                    <p:anim calcmode="lin" valueType="num">
                                      <p:cBhvr additive="base">
                                        <p:cTn id="50" dur="500" fill="hold"/>
                                        <p:tgtEl>
                                          <p:spTgt spid="124"/>
                                        </p:tgtEl>
                                        <p:attrNameLst>
                                          <p:attrName>ppt_x</p:attrName>
                                        </p:attrNameLst>
                                      </p:cBhvr>
                                      <p:tavLst>
                                        <p:tav tm="0">
                                          <p:val>
                                            <p:strVal val="#ppt_x"/>
                                          </p:val>
                                        </p:tav>
                                        <p:tav tm="100000">
                                          <p:val>
                                            <p:strVal val="#ppt_x"/>
                                          </p:val>
                                        </p:tav>
                                      </p:tavLst>
                                    </p:anim>
                                    <p:anim calcmode="lin" valueType="num">
                                      <p:cBhvr additive="base">
                                        <p:cTn id="51" dur="500" fill="hold"/>
                                        <p:tgtEl>
                                          <p:spTgt spid="124"/>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25"/>
                                        </p:tgtEl>
                                        <p:attrNameLst>
                                          <p:attrName>style.visibility</p:attrName>
                                        </p:attrNameLst>
                                      </p:cBhvr>
                                      <p:to>
                                        <p:strVal val="visible"/>
                                      </p:to>
                                    </p:set>
                                    <p:anim calcmode="lin" valueType="num">
                                      <p:cBhvr additive="base">
                                        <p:cTn id="54" dur="500" fill="hold"/>
                                        <p:tgtEl>
                                          <p:spTgt spid="125"/>
                                        </p:tgtEl>
                                        <p:attrNameLst>
                                          <p:attrName>ppt_x</p:attrName>
                                        </p:attrNameLst>
                                      </p:cBhvr>
                                      <p:tavLst>
                                        <p:tav tm="0">
                                          <p:val>
                                            <p:strVal val="#ppt_x"/>
                                          </p:val>
                                        </p:tav>
                                        <p:tav tm="100000">
                                          <p:val>
                                            <p:strVal val="#ppt_x"/>
                                          </p:val>
                                        </p:tav>
                                      </p:tavLst>
                                    </p:anim>
                                    <p:anim calcmode="lin" valueType="num">
                                      <p:cBhvr additive="base">
                                        <p:cTn id="55" dur="500" fill="hold"/>
                                        <p:tgtEl>
                                          <p:spTgt spid="125"/>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126"/>
                                        </p:tgtEl>
                                        <p:attrNameLst>
                                          <p:attrName>style.visibility</p:attrName>
                                        </p:attrNameLst>
                                      </p:cBhvr>
                                      <p:to>
                                        <p:strVal val="visible"/>
                                      </p:to>
                                    </p:set>
                                    <p:anim calcmode="lin" valueType="num">
                                      <p:cBhvr additive="base">
                                        <p:cTn id="58" dur="500" fill="hold"/>
                                        <p:tgtEl>
                                          <p:spTgt spid="126"/>
                                        </p:tgtEl>
                                        <p:attrNameLst>
                                          <p:attrName>ppt_x</p:attrName>
                                        </p:attrNameLst>
                                      </p:cBhvr>
                                      <p:tavLst>
                                        <p:tav tm="0">
                                          <p:val>
                                            <p:strVal val="1+#ppt_w/2"/>
                                          </p:val>
                                        </p:tav>
                                        <p:tav tm="100000">
                                          <p:val>
                                            <p:strVal val="#ppt_x"/>
                                          </p:val>
                                        </p:tav>
                                      </p:tavLst>
                                    </p:anim>
                                    <p:anim calcmode="lin" valueType="num">
                                      <p:cBhvr additive="base">
                                        <p:cTn id="59" dur="500" fill="hold"/>
                                        <p:tgtEl>
                                          <p:spTgt spid="126"/>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133"/>
                                        </p:tgtEl>
                                        <p:attrNameLst>
                                          <p:attrName>style.visibility</p:attrName>
                                        </p:attrNameLst>
                                      </p:cBhvr>
                                      <p:to>
                                        <p:strVal val="visible"/>
                                      </p:to>
                                    </p:set>
                                    <p:anim calcmode="lin" valueType="num">
                                      <p:cBhvr additive="base">
                                        <p:cTn id="62" dur="500" fill="hold"/>
                                        <p:tgtEl>
                                          <p:spTgt spid="133"/>
                                        </p:tgtEl>
                                        <p:attrNameLst>
                                          <p:attrName>ppt_x</p:attrName>
                                        </p:attrNameLst>
                                      </p:cBhvr>
                                      <p:tavLst>
                                        <p:tav tm="0">
                                          <p:val>
                                            <p:strVal val="1+#ppt_w/2"/>
                                          </p:val>
                                        </p:tav>
                                        <p:tav tm="100000">
                                          <p:val>
                                            <p:strVal val="#ppt_x"/>
                                          </p:val>
                                        </p:tav>
                                      </p:tavLst>
                                    </p:anim>
                                    <p:anim calcmode="lin" valueType="num">
                                      <p:cBhvr additive="base">
                                        <p:cTn id="63" dur="500" fill="hold"/>
                                        <p:tgtEl>
                                          <p:spTgt spid="133"/>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134"/>
                                        </p:tgtEl>
                                        <p:attrNameLst>
                                          <p:attrName>style.visibility</p:attrName>
                                        </p:attrNameLst>
                                      </p:cBhvr>
                                      <p:to>
                                        <p:strVal val="visible"/>
                                      </p:to>
                                    </p:set>
                                    <p:anim calcmode="lin" valueType="num">
                                      <p:cBhvr additive="base">
                                        <p:cTn id="66" dur="500" fill="hold"/>
                                        <p:tgtEl>
                                          <p:spTgt spid="134"/>
                                        </p:tgtEl>
                                        <p:attrNameLst>
                                          <p:attrName>ppt_x</p:attrName>
                                        </p:attrNameLst>
                                      </p:cBhvr>
                                      <p:tavLst>
                                        <p:tav tm="0">
                                          <p:val>
                                            <p:strVal val="#ppt_x"/>
                                          </p:val>
                                        </p:tav>
                                        <p:tav tm="100000">
                                          <p:val>
                                            <p:strVal val="#ppt_x"/>
                                          </p:val>
                                        </p:tav>
                                      </p:tavLst>
                                    </p:anim>
                                    <p:anim calcmode="lin" valueType="num">
                                      <p:cBhvr additive="base">
                                        <p:cTn id="67" dur="500" fill="hold"/>
                                        <p:tgtEl>
                                          <p:spTgt spid="134"/>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135"/>
                                        </p:tgtEl>
                                        <p:attrNameLst>
                                          <p:attrName>style.visibility</p:attrName>
                                        </p:attrNameLst>
                                      </p:cBhvr>
                                      <p:to>
                                        <p:strVal val="visible"/>
                                      </p:to>
                                    </p:set>
                                    <p:anim calcmode="lin" valueType="num">
                                      <p:cBhvr additive="base">
                                        <p:cTn id="70" dur="500" fill="hold"/>
                                        <p:tgtEl>
                                          <p:spTgt spid="135"/>
                                        </p:tgtEl>
                                        <p:attrNameLst>
                                          <p:attrName>ppt_x</p:attrName>
                                        </p:attrNameLst>
                                      </p:cBhvr>
                                      <p:tavLst>
                                        <p:tav tm="0">
                                          <p:val>
                                            <p:strVal val="#ppt_x"/>
                                          </p:val>
                                        </p:tav>
                                        <p:tav tm="100000">
                                          <p:val>
                                            <p:strVal val="#ppt_x"/>
                                          </p:val>
                                        </p:tav>
                                      </p:tavLst>
                                    </p:anim>
                                    <p:anim calcmode="lin" valueType="num">
                                      <p:cBhvr additive="base">
                                        <p:cTn id="71" dur="500" fill="hold"/>
                                        <p:tgtEl>
                                          <p:spTgt spid="135"/>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136"/>
                                        </p:tgtEl>
                                        <p:attrNameLst>
                                          <p:attrName>style.visibility</p:attrName>
                                        </p:attrNameLst>
                                      </p:cBhvr>
                                      <p:to>
                                        <p:strVal val="visible"/>
                                      </p:to>
                                    </p:set>
                                    <p:anim calcmode="lin" valueType="num">
                                      <p:cBhvr additive="base">
                                        <p:cTn id="74" dur="500" fill="hold"/>
                                        <p:tgtEl>
                                          <p:spTgt spid="136"/>
                                        </p:tgtEl>
                                        <p:attrNameLst>
                                          <p:attrName>ppt_x</p:attrName>
                                        </p:attrNameLst>
                                      </p:cBhvr>
                                      <p:tavLst>
                                        <p:tav tm="0">
                                          <p:val>
                                            <p:strVal val="#ppt_x"/>
                                          </p:val>
                                        </p:tav>
                                        <p:tav tm="100000">
                                          <p:val>
                                            <p:strVal val="#ppt_x"/>
                                          </p:val>
                                        </p:tav>
                                      </p:tavLst>
                                    </p:anim>
                                    <p:anim calcmode="lin" valueType="num">
                                      <p:cBhvr additive="base">
                                        <p:cTn id="75" dur="500" fill="hold"/>
                                        <p:tgtEl>
                                          <p:spTgt spid="136"/>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37"/>
                                        </p:tgtEl>
                                        <p:attrNameLst>
                                          <p:attrName>style.visibility</p:attrName>
                                        </p:attrNameLst>
                                      </p:cBhvr>
                                      <p:to>
                                        <p:strVal val="visible"/>
                                      </p:to>
                                    </p:set>
                                    <p:anim calcmode="lin" valueType="num">
                                      <p:cBhvr additive="base">
                                        <p:cTn id="78" dur="500" fill="hold"/>
                                        <p:tgtEl>
                                          <p:spTgt spid="137"/>
                                        </p:tgtEl>
                                        <p:attrNameLst>
                                          <p:attrName>ppt_x</p:attrName>
                                        </p:attrNameLst>
                                      </p:cBhvr>
                                      <p:tavLst>
                                        <p:tav tm="0">
                                          <p:val>
                                            <p:strVal val="#ppt_x"/>
                                          </p:val>
                                        </p:tav>
                                        <p:tav tm="100000">
                                          <p:val>
                                            <p:strVal val="#ppt_x"/>
                                          </p:val>
                                        </p:tav>
                                      </p:tavLst>
                                    </p:anim>
                                    <p:anim calcmode="lin" valueType="num">
                                      <p:cBhvr additive="base">
                                        <p:cTn id="79" dur="500" fill="hold"/>
                                        <p:tgtEl>
                                          <p:spTgt spid="137"/>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138"/>
                                        </p:tgtEl>
                                        <p:attrNameLst>
                                          <p:attrName>style.visibility</p:attrName>
                                        </p:attrNameLst>
                                      </p:cBhvr>
                                      <p:to>
                                        <p:strVal val="visible"/>
                                      </p:to>
                                    </p:set>
                                    <p:anim calcmode="lin" valueType="num">
                                      <p:cBhvr additive="base">
                                        <p:cTn id="82" dur="500" fill="hold"/>
                                        <p:tgtEl>
                                          <p:spTgt spid="138"/>
                                        </p:tgtEl>
                                        <p:attrNameLst>
                                          <p:attrName>ppt_x</p:attrName>
                                        </p:attrNameLst>
                                      </p:cBhvr>
                                      <p:tavLst>
                                        <p:tav tm="0">
                                          <p:val>
                                            <p:strVal val="#ppt_x"/>
                                          </p:val>
                                        </p:tav>
                                        <p:tav tm="100000">
                                          <p:val>
                                            <p:strVal val="#ppt_x"/>
                                          </p:val>
                                        </p:tav>
                                      </p:tavLst>
                                    </p:anim>
                                    <p:anim calcmode="lin" valueType="num">
                                      <p:cBhvr additive="base">
                                        <p:cTn id="83" dur="500" fill="hold"/>
                                        <p:tgtEl>
                                          <p:spTgt spid="138"/>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139"/>
                                        </p:tgtEl>
                                        <p:attrNameLst>
                                          <p:attrName>style.visibility</p:attrName>
                                        </p:attrNameLst>
                                      </p:cBhvr>
                                      <p:to>
                                        <p:strVal val="visible"/>
                                      </p:to>
                                    </p:set>
                                    <p:anim calcmode="lin" valueType="num">
                                      <p:cBhvr additive="base">
                                        <p:cTn id="86" dur="500" fill="hold"/>
                                        <p:tgtEl>
                                          <p:spTgt spid="139"/>
                                        </p:tgtEl>
                                        <p:attrNameLst>
                                          <p:attrName>ppt_x</p:attrName>
                                        </p:attrNameLst>
                                      </p:cBhvr>
                                      <p:tavLst>
                                        <p:tav tm="0">
                                          <p:val>
                                            <p:strVal val="#ppt_x"/>
                                          </p:val>
                                        </p:tav>
                                        <p:tav tm="100000">
                                          <p:val>
                                            <p:strVal val="#ppt_x"/>
                                          </p:val>
                                        </p:tav>
                                      </p:tavLst>
                                    </p:anim>
                                    <p:anim calcmode="lin" valueType="num">
                                      <p:cBhvr additive="base">
                                        <p:cTn id="87" dur="500" fill="hold"/>
                                        <p:tgtEl>
                                          <p:spTgt spid="139"/>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140"/>
                                        </p:tgtEl>
                                        <p:attrNameLst>
                                          <p:attrName>style.visibility</p:attrName>
                                        </p:attrNameLst>
                                      </p:cBhvr>
                                      <p:to>
                                        <p:strVal val="visible"/>
                                      </p:to>
                                    </p:set>
                                    <p:anim calcmode="lin" valueType="num">
                                      <p:cBhvr additive="base">
                                        <p:cTn id="90" dur="500" fill="hold"/>
                                        <p:tgtEl>
                                          <p:spTgt spid="140"/>
                                        </p:tgtEl>
                                        <p:attrNameLst>
                                          <p:attrName>ppt_x</p:attrName>
                                        </p:attrNameLst>
                                      </p:cBhvr>
                                      <p:tavLst>
                                        <p:tav tm="0">
                                          <p:val>
                                            <p:strVal val="#ppt_x"/>
                                          </p:val>
                                        </p:tav>
                                        <p:tav tm="100000">
                                          <p:val>
                                            <p:strVal val="#ppt_x"/>
                                          </p:val>
                                        </p:tav>
                                      </p:tavLst>
                                    </p:anim>
                                    <p:anim calcmode="lin" valueType="num">
                                      <p:cBhvr additive="base">
                                        <p:cTn id="91" dur="500" fill="hold"/>
                                        <p:tgtEl>
                                          <p:spTgt spid="140"/>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141"/>
                                        </p:tgtEl>
                                        <p:attrNameLst>
                                          <p:attrName>style.visibility</p:attrName>
                                        </p:attrNameLst>
                                      </p:cBhvr>
                                      <p:to>
                                        <p:strVal val="visible"/>
                                      </p:to>
                                    </p:set>
                                    <p:anim calcmode="lin" valueType="num">
                                      <p:cBhvr additive="base">
                                        <p:cTn id="94" dur="500" fill="hold"/>
                                        <p:tgtEl>
                                          <p:spTgt spid="141"/>
                                        </p:tgtEl>
                                        <p:attrNameLst>
                                          <p:attrName>ppt_x</p:attrName>
                                        </p:attrNameLst>
                                      </p:cBhvr>
                                      <p:tavLst>
                                        <p:tav tm="0">
                                          <p:val>
                                            <p:strVal val="#ppt_x"/>
                                          </p:val>
                                        </p:tav>
                                        <p:tav tm="100000">
                                          <p:val>
                                            <p:strVal val="#ppt_x"/>
                                          </p:val>
                                        </p:tav>
                                      </p:tavLst>
                                    </p:anim>
                                    <p:anim calcmode="lin" valueType="num">
                                      <p:cBhvr additive="base">
                                        <p:cTn id="95" dur="500" fill="hold"/>
                                        <p:tgtEl>
                                          <p:spTgt spid="141"/>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142"/>
                                        </p:tgtEl>
                                        <p:attrNameLst>
                                          <p:attrName>style.visibility</p:attrName>
                                        </p:attrNameLst>
                                      </p:cBhvr>
                                      <p:to>
                                        <p:strVal val="visible"/>
                                      </p:to>
                                    </p:set>
                                    <p:anim calcmode="lin" valueType="num">
                                      <p:cBhvr additive="base">
                                        <p:cTn id="98" dur="500" fill="hold"/>
                                        <p:tgtEl>
                                          <p:spTgt spid="142"/>
                                        </p:tgtEl>
                                        <p:attrNameLst>
                                          <p:attrName>ppt_x</p:attrName>
                                        </p:attrNameLst>
                                      </p:cBhvr>
                                      <p:tavLst>
                                        <p:tav tm="0">
                                          <p:val>
                                            <p:strVal val="#ppt_x"/>
                                          </p:val>
                                        </p:tav>
                                        <p:tav tm="100000">
                                          <p:val>
                                            <p:strVal val="#ppt_x"/>
                                          </p:val>
                                        </p:tav>
                                      </p:tavLst>
                                    </p:anim>
                                    <p:anim calcmode="lin" valueType="num">
                                      <p:cBhvr additive="base">
                                        <p:cTn id="99" dur="500" fill="hold"/>
                                        <p:tgtEl>
                                          <p:spTgt spid="142"/>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143"/>
                                        </p:tgtEl>
                                        <p:attrNameLst>
                                          <p:attrName>style.visibility</p:attrName>
                                        </p:attrNameLst>
                                      </p:cBhvr>
                                      <p:to>
                                        <p:strVal val="visible"/>
                                      </p:to>
                                    </p:set>
                                    <p:anim calcmode="lin" valueType="num">
                                      <p:cBhvr additive="base">
                                        <p:cTn id="102" dur="500" fill="hold"/>
                                        <p:tgtEl>
                                          <p:spTgt spid="143"/>
                                        </p:tgtEl>
                                        <p:attrNameLst>
                                          <p:attrName>ppt_x</p:attrName>
                                        </p:attrNameLst>
                                      </p:cBhvr>
                                      <p:tavLst>
                                        <p:tav tm="0">
                                          <p:val>
                                            <p:strVal val="0-#ppt_w/2"/>
                                          </p:val>
                                        </p:tav>
                                        <p:tav tm="100000">
                                          <p:val>
                                            <p:strVal val="#ppt_x"/>
                                          </p:val>
                                        </p:tav>
                                      </p:tavLst>
                                    </p:anim>
                                    <p:anim calcmode="lin" valueType="num">
                                      <p:cBhvr additive="base">
                                        <p:cTn id="103" dur="500" fill="hold"/>
                                        <p:tgtEl>
                                          <p:spTgt spid="143"/>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144"/>
                                        </p:tgtEl>
                                        <p:attrNameLst>
                                          <p:attrName>style.visibility</p:attrName>
                                        </p:attrNameLst>
                                      </p:cBhvr>
                                      <p:to>
                                        <p:strVal val="visible"/>
                                      </p:to>
                                    </p:set>
                                    <p:anim calcmode="lin" valueType="num">
                                      <p:cBhvr additive="base">
                                        <p:cTn id="106" dur="500" fill="hold"/>
                                        <p:tgtEl>
                                          <p:spTgt spid="144"/>
                                        </p:tgtEl>
                                        <p:attrNameLst>
                                          <p:attrName>ppt_x</p:attrName>
                                        </p:attrNameLst>
                                      </p:cBhvr>
                                      <p:tavLst>
                                        <p:tav tm="0">
                                          <p:val>
                                            <p:strVal val="#ppt_x"/>
                                          </p:val>
                                        </p:tav>
                                        <p:tav tm="100000">
                                          <p:val>
                                            <p:strVal val="#ppt_x"/>
                                          </p:val>
                                        </p:tav>
                                      </p:tavLst>
                                    </p:anim>
                                    <p:anim calcmode="lin" valueType="num">
                                      <p:cBhvr additive="base">
                                        <p:cTn id="107" dur="500" fill="hold"/>
                                        <p:tgtEl>
                                          <p:spTgt spid="144"/>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145"/>
                                        </p:tgtEl>
                                        <p:attrNameLst>
                                          <p:attrName>style.visibility</p:attrName>
                                        </p:attrNameLst>
                                      </p:cBhvr>
                                      <p:to>
                                        <p:strVal val="visible"/>
                                      </p:to>
                                    </p:set>
                                    <p:anim calcmode="lin" valueType="num">
                                      <p:cBhvr additive="base">
                                        <p:cTn id="110" dur="500" fill="hold"/>
                                        <p:tgtEl>
                                          <p:spTgt spid="145"/>
                                        </p:tgtEl>
                                        <p:attrNameLst>
                                          <p:attrName>ppt_x</p:attrName>
                                        </p:attrNameLst>
                                      </p:cBhvr>
                                      <p:tavLst>
                                        <p:tav tm="0">
                                          <p:val>
                                            <p:strVal val="0-#ppt_w/2"/>
                                          </p:val>
                                        </p:tav>
                                        <p:tav tm="100000">
                                          <p:val>
                                            <p:strVal val="#ppt_x"/>
                                          </p:val>
                                        </p:tav>
                                      </p:tavLst>
                                    </p:anim>
                                    <p:anim calcmode="lin" valueType="num">
                                      <p:cBhvr additive="base">
                                        <p:cTn id="111" dur="500" fill="hold"/>
                                        <p:tgtEl>
                                          <p:spTgt spid="145"/>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146"/>
                                        </p:tgtEl>
                                        <p:attrNameLst>
                                          <p:attrName>style.visibility</p:attrName>
                                        </p:attrNameLst>
                                      </p:cBhvr>
                                      <p:to>
                                        <p:strVal val="visible"/>
                                      </p:to>
                                    </p:set>
                                    <p:anim calcmode="lin" valueType="num">
                                      <p:cBhvr additive="base">
                                        <p:cTn id="114" dur="500" fill="hold"/>
                                        <p:tgtEl>
                                          <p:spTgt spid="146"/>
                                        </p:tgtEl>
                                        <p:attrNameLst>
                                          <p:attrName>ppt_x</p:attrName>
                                        </p:attrNameLst>
                                      </p:cBhvr>
                                      <p:tavLst>
                                        <p:tav tm="0">
                                          <p:val>
                                            <p:strVal val="0-#ppt_w/2"/>
                                          </p:val>
                                        </p:tav>
                                        <p:tav tm="100000">
                                          <p:val>
                                            <p:strVal val="#ppt_x"/>
                                          </p:val>
                                        </p:tav>
                                      </p:tavLst>
                                    </p:anim>
                                    <p:anim calcmode="lin" valueType="num">
                                      <p:cBhvr additive="base">
                                        <p:cTn id="115" dur="500" fill="hold"/>
                                        <p:tgtEl>
                                          <p:spTgt spid="146"/>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155"/>
                                        </p:tgtEl>
                                        <p:attrNameLst>
                                          <p:attrName>style.visibility</p:attrName>
                                        </p:attrNameLst>
                                      </p:cBhvr>
                                      <p:to>
                                        <p:strVal val="visible"/>
                                      </p:to>
                                    </p:set>
                                    <p:anim calcmode="lin" valueType="num">
                                      <p:cBhvr additive="base">
                                        <p:cTn id="118" dur="500" fill="hold"/>
                                        <p:tgtEl>
                                          <p:spTgt spid="155"/>
                                        </p:tgtEl>
                                        <p:attrNameLst>
                                          <p:attrName>ppt_x</p:attrName>
                                        </p:attrNameLst>
                                      </p:cBhvr>
                                      <p:tavLst>
                                        <p:tav tm="0">
                                          <p:val>
                                            <p:strVal val="#ppt_x"/>
                                          </p:val>
                                        </p:tav>
                                        <p:tav tm="100000">
                                          <p:val>
                                            <p:strVal val="#ppt_x"/>
                                          </p:val>
                                        </p:tav>
                                      </p:tavLst>
                                    </p:anim>
                                    <p:anim calcmode="lin" valueType="num">
                                      <p:cBhvr additive="base">
                                        <p:cTn id="119" dur="500" fill="hold"/>
                                        <p:tgtEl>
                                          <p:spTgt spid="155"/>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156"/>
                                        </p:tgtEl>
                                        <p:attrNameLst>
                                          <p:attrName>style.visibility</p:attrName>
                                        </p:attrNameLst>
                                      </p:cBhvr>
                                      <p:to>
                                        <p:strVal val="visible"/>
                                      </p:to>
                                    </p:set>
                                    <p:anim calcmode="lin" valueType="num">
                                      <p:cBhvr additive="base">
                                        <p:cTn id="122" dur="500" fill="hold"/>
                                        <p:tgtEl>
                                          <p:spTgt spid="156"/>
                                        </p:tgtEl>
                                        <p:attrNameLst>
                                          <p:attrName>ppt_x</p:attrName>
                                        </p:attrNameLst>
                                      </p:cBhvr>
                                      <p:tavLst>
                                        <p:tav tm="0">
                                          <p:val>
                                            <p:strVal val="#ppt_x"/>
                                          </p:val>
                                        </p:tav>
                                        <p:tav tm="100000">
                                          <p:val>
                                            <p:strVal val="#ppt_x"/>
                                          </p:val>
                                        </p:tav>
                                      </p:tavLst>
                                    </p:anim>
                                    <p:anim calcmode="lin" valueType="num">
                                      <p:cBhvr additive="base">
                                        <p:cTn id="123" dur="500" fill="hold"/>
                                        <p:tgtEl>
                                          <p:spTgt spid="156"/>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57"/>
                                        </p:tgtEl>
                                        <p:attrNameLst>
                                          <p:attrName>style.visibility</p:attrName>
                                        </p:attrNameLst>
                                      </p:cBhvr>
                                      <p:to>
                                        <p:strVal val="visible"/>
                                      </p:to>
                                    </p:set>
                                    <p:anim calcmode="lin" valueType="num">
                                      <p:cBhvr additive="base">
                                        <p:cTn id="126" dur="500" fill="hold"/>
                                        <p:tgtEl>
                                          <p:spTgt spid="157"/>
                                        </p:tgtEl>
                                        <p:attrNameLst>
                                          <p:attrName>ppt_x</p:attrName>
                                        </p:attrNameLst>
                                      </p:cBhvr>
                                      <p:tavLst>
                                        <p:tav tm="0">
                                          <p:val>
                                            <p:strVal val="#ppt_x"/>
                                          </p:val>
                                        </p:tav>
                                        <p:tav tm="100000">
                                          <p:val>
                                            <p:strVal val="#ppt_x"/>
                                          </p:val>
                                        </p:tav>
                                      </p:tavLst>
                                    </p:anim>
                                    <p:anim calcmode="lin" valueType="num">
                                      <p:cBhvr additive="base">
                                        <p:cTn id="127" dur="500" fill="hold"/>
                                        <p:tgtEl>
                                          <p:spTgt spid="157"/>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158"/>
                                        </p:tgtEl>
                                        <p:attrNameLst>
                                          <p:attrName>style.visibility</p:attrName>
                                        </p:attrNameLst>
                                      </p:cBhvr>
                                      <p:to>
                                        <p:strVal val="visible"/>
                                      </p:to>
                                    </p:set>
                                    <p:anim calcmode="lin" valueType="num">
                                      <p:cBhvr additive="base">
                                        <p:cTn id="130" dur="500" fill="hold"/>
                                        <p:tgtEl>
                                          <p:spTgt spid="158"/>
                                        </p:tgtEl>
                                        <p:attrNameLst>
                                          <p:attrName>ppt_x</p:attrName>
                                        </p:attrNameLst>
                                      </p:cBhvr>
                                      <p:tavLst>
                                        <p:tav tm="0">
                                          <p:val>
                                            <p:strVal val="0-#ppt_w/2"/>
                                          </p:val>
                                        </p:tav>
                                        <p:tav tm="100000">
                                          <p:val>
                                            <p:strVal val="#ppt_x"/>
                                          </p:val>
                                        </p:tav>
                                      </p:tavLst>
                                    </p:anim>
                                    <p:anim calcmode="lin" valueType="num">
                                      <p:cBhvr additive="base">
                                        <p:cTn id="131" dur="500" fill="hold"/>
                                        <p:tgtEl>
                                          <p:spTgt spid="158"/>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159"/>
                                        </p:tgtEl>
                                        <p:attrNameLst>
                                          <p:attrName>style.visibility</p:attrName>
                                        </p:attrNameLst>
                                      </p:cBhvr>
                                      <p:to>
                                        <p:strVal val="visible"/>
                                      </p:to>
                                    </p:set>
                                    <p:anim calcmode="lin" valueType="num">
                                      <p:cBhvr additive="base">
                                        <p:cTn id="134" dur="500" fill="hold"/>
                                        <p:tgtEl>
                                          <p:spTgt spid="159"/>
                                        </p:tgtEl>
                                        <p:attrNameLst>
                                          <p:attrName>ppt_x</p:attrName>
                                        </p:attrNameLst>
                                      </p:cBhvr>
                                      <p:tavLst>
                                        <p:tav tm="0">
                                          <p:val>
                                            <p:strVal val="#ppt_x"/>
                                          </p:val>
                                        </p:tav>
                                        <p:tav tm="100000">
                                          <p:val>
                                            <p:strVal val="#ppt_x"/>
                                          </p:val>
                                        </p:tav>
                                      </p:tavLst>
                                    </p:anim>
                                    <p:anim calcmode="lin" valueType="num">
                                      <p:cBhvr additive="base">
                                        <p:cTn id="135" dur="500" fill="hold"/>
                                        <p:tgtEl>
                                          <p:spTgt spid="159"/>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160"/>
                                        </p:tgtEl>
                                        <p:attrNameLst>
                                          <p:attrName>style.visibility</p:attrName>
                                        </p:attrNameLst>
                                      </p:cBhvr>
                                      <p:to>
                                        <p:strVal val="visible"/>
                                      </p:to>
                                    </p:set>
                                    <p:anim calcmode="lin" valueType="num">
                                      <p:cBhvr additive="base">
                                        <p:cTn id="138" dur="500" fill="hold"/>
                                        <p:tgtEl>
                                          <p:spTgt spid="160"/>
                                        </p:tgtEl>
                                        <p:attrNameLst>
                                          <p:attrName>ppt_x</p:attrName>
                                        </p:attrNameLst>
                                      </p:cBhvr>
                                      <p:tavLst>
                                        <p:tav tm="0">
                                          <p:val>
                                            <p:strVal val="0-#ppt_w/2"/>
                                          </p:val>
                                        </p:tav>
                                        <p:tav tm="100000">
                                          <p:val>
                                            <p:strVal val="#ppt_x"/>
                                          </p:val>
                                        </p:tav>
                                      </p:tavLst>
                                    </p:anim>
                                    <p:anim calcmode="lin" valueType="num">
                                      <p:cBhvr additive="base">
                                        <p:cTn id="139" dur="500" fill="hold"/>
                                        <p:tgtEl>
                                          <p:spTgt spid="160"/>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161"/>
                                        </p:tgtEl>
                                        <p:attrNameLst>
                                          <p:attrName>style.visibility</p:attrName>
                                        </p:attrNameLst>
                                      </p:cBhvr>
                                      <p:to>
                                        <p:strVal val="visible"/>
                                      </p:to>
                                    </p:set>
                                    <p:anim calcmode="lin" valueType="num">
                                      <p:cBhvr additive="base">
                                        <p:cTn id="142" dur="500" fill="hold"/>
                                        <p:tgtEl>
                                          <p:spTgt spid="161"/>
                                        </p:tgtEl>
                                        <p:attrNameLst>
                                          <p:attrName>ppt_x</p:attrName>
                                        </p:attrNameLst>
                                      </p:cBhvr>
                                      <p:tavLst>
                                        <p:tav tm="0">
                                          <p:val>
                                            <p:strVal val="#ppt_x"/>
                                          </p:val>
                                        </p:tav>
                                        <p:tav tm="100000">
                                          <p:val>
                                            <p:strVal val="#ppt_x"/>
                                          </p:val>
                                        </p:tav>
                                      </p:tavLst>
                                    </p:anim>
                                    <p:anim calcmode="lin" valueType="num">
                                      <p:cBhvr additive="base">
                                        <p:cTn id="143" dur="500" fill="hold"/>
                                        <p:tgtEl>
                                          <p:spTgt spid="161"/>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162"/>
                                        </p:tgtEl>
                                        <p:attrNameLst>
                                          <p:attrName>style.visibility</p:attrName>
                                        </p:attrNameLst>
                                      </p:cBhvr>
                                      <p:to>
                                        <p:strVal val="visible"/>
                                      </p:to>
                                    </p:set>
                                    <p:anim calcmode="lin" valueType="num">
                                      <p:cBhvr additive="base">
                                        <p:cTn id="146" dur="500" fill="hold"/>
                                        <p:tgtEl>
                                          <p:spTgt spid="162"/>
                                        </p:tgtEl>
                                        <p:attrNameLst>
                                          <p:attrName>ppt_x</p:attrName>
                                        </p:attrNameLst>
                                      </p:cBhvr>
                                      <p:tavLst>
                                        <p:tav tm="0">
                                          <p:val>
                                            <p:strVal val="#ppt_x"/>
                                          </p:val>
                                        </p:tav>
                                        <p:tav tm="100000">
                                          <p:val>
                                            <p:strVal val="#ppt_x"/>
                                          </p:val>
                                        </p:tav>
                                      </p:tavLst>
                                    </p:anim>
                                    <p:anim calcmode="lin" valueType="num">
                                      <p:cBhvr additive="base">
                                        <p:cTn id="147" dur="500" fill="hold"/>
                                        <p:tgtEl>
                                          <p:spTgt spid="162"/>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163"/>
                                        </p:tgtEl>
                                        <p:attrNameLst>
                                          <p:attrName>style.visibility</p:attrName>
                                        </p:attrNameLst>
                                      </p:cBhvr>
                                      <p:to>
                                        <p:strVal val="visible"/>
                                      </p:to>
                                    </p:set>
                                    <p:anim calcmode="lin" valueType="num">
                                      <p:cBhvr additive="base">
                                        <p:cTn id="150" dur="500" fill="hold"/>
                                        <p:tgtEl>
                                          <p:spTgt spid="163"/>
                                        </p:tgtEl>
                                        <p:attrNameLst>
                                          <p:attrName>ppt_x</p:attrName>
                                        </p:attrNameLst>
                                      </p:cBhvr>
                                      <p:tavLst>
                                        <p:tav tm="0">
                                          <p:val>
                                            <p:strVal val="#ppt_x"/>
                                          </p:val>
                                        </p:tav>
                                        <p:tav tm="100000">
                                          <p:val>
                                            <p:strVal val="#ppt_x"/>
                                          </p:val>
                                        </p:tav>
                                      </p:tavLst>
                                    </p:anim>
                                    <p:anim calcmode="lin" valueType="num">
                                      <p:cBhvr additive="base">
                                        <p:cTn id="151" dur="500" fill="hold"/>
                                        <p:tgtEl>
                                          <p:spTgt spid="163"/>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164"/>
                                        </p:tgtEl>
                                        <p:attrNameLst>
                                          <p:attrName>style.visibility</p:attrName>
                                        </p:attrNameLst>
                                      </p:cBhvr>
                                      <p:to>
                                        <p:strVal val="visible"/>
                                      </p:to>
                                    </p:set>
                                    <p:anim calcmode="lin" valueType="num">
                                      <p:cBhvr additive="base">
                                        <p:cTn id="154" dur="500" fill="hold"/>
                                        <p:tgtEl>
                                          <p:spTgt spid="164"/>
                                        </p:tgtEl>
                                        <p:attrNameLst>
                                          <p:attrName>ppt_x</p:attrName>
                                        </p:attrNameLst>
                                      </p:cBhvr>
                                      <p:tavLst>
                                        <p:tav tm="0">
                                          <p:val>
                                            <p:strVal val="0-#ppt_w/2"/>
                                          </p:val>
                                        </p:tav>
                                        <p:tav tm="100000">
                                          <p:val>
                                            <p:strVal val="#ppt_x"/>
                                          </p:val>
                                        </p:tav>
                                      </p:tavLst>
                                    </p:anim>
                                    <p:anim calcmode="lin" valueType="num">
                                      <p:cBhvr additive="base">
                                        <p:cTn id="155" dur="500" fill="hold"/>
                                        <p:tgtEl>
                                          <p:spTgt spid="164"/>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167"/>
                                        </p:tgtEl>
                                        <p:attrNameLst>
                                          <p:attrName>style.visibility</p:attrName>
                                        </p:attrNameLst>
                                      </p:cBhvr>
                                      <p:to>
                                        <p:strVal val="visible"/>
                                      </p:to>
                                    </p:set>
                                    <p:anim calcmode="lin" valueType="num">
                                      <p:cBhvr additive="base">
                                        <p:cTn id="158" dur="500" fill="hold"/>
                                        <p:tgtEl>
                                          <p:spTgt spid="167"/>
                                        </p:tgtEl>
                                        <p:attrNameLst>
                                          <p:attrName>ppt_x</p:attrName>
                                        </p:attrNameLst>
                                      </p:cBhvr>
                                      <p:tavLst>
                                        <p:tav tm="0">
                                          <p:val>
                                            <p:strVal val="#ppt_x"/>
                                          </p:val>
                                        </p:tav>
                                        <p:tav tm="100000">
                                          <p:val>
                                            <p:strVal val="#ppt_x"/>
                                          </p:val>
                                        </p:tav>
                                      </p:tavLst>
                                    </p:anim>
                                    <p:anim calcmode="lin" valueType="num">
                                      <p:cBhvr additive="base">
                                        <p:cTn id="159" dur="500" fill="hold"/>
                                        <p:tgtEl>
                                          <p:spTgt spid="167"/>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168"/>
                                        </p:tgtEl>
                                        <p:attrNameLst>
                                          <p:attrName>style.visibility</p:attrName>
                                        </p:attrNameLst>
                                      </p:cBhvr>
                                      <p:to>
                                        <p:strVal val="visible"/>
                                      </p:to>
                                    </p:set>
                                    <p:anim calcmode="lin" valueType="num">
                                      <p:cBhvr additive="base">
                                        <p:cTn id="162" dur="500" fill="hold"/>
                                        <p:tgtEl>
                                          <p:spTgt spid="168"/>
                                        </p:tgtEl>
                                        <p:attrNameLst>
                                          <p:attrName>ppt_x</p:attrName>
                                        </p:attrNameLst>
                                      </p:cBhvr>
                                      <p:tavLst>
                                        <p:tav tm="0">
                                          <p:val>
                                            <p:strVal val="#ppt_x"/>
                                          </p:val>
                                        </p:tav>
                                        <p:tav tm="100000">
                                          <p:val>
                                            <p:strVal val="#ppt_x"/>
                                          </p:val>
                                        </p:tav>
                                      </p:tavLst>
                                    </p:anim>
                                    <p:anim calcmode="lin" valueType="num">
                                      <p:cBhvr additive="base">
                                        <p:cTn id="163" dur="500" fill="hold"/>
                                        <p:tgtEl>
                                          <p:spTgt spid="168"/>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169"/>
                                        </p:tgtEl>
                                        <p:attrNameLst>
                                          <p:attrName>style.visibility</p:attrName>
                                        </p:attrNameLst>
                                      </p:cBhvr>
                                      <p:to>
                                        <p:strVal val="visible"/>
                                      </p:to>
                                    </p:set>
                                    <p:anim calcmode="lin" valueType="num">
                                      <p:cBhvr additive="base">
                                        <p:cTn id="166" dur="500" fill="hold"/>
                                        <p:tgtEl>
                                          <p:spTgt spid="169"/>
                                        </p:tgtEl>
                                        <p:attrNameLst>
                                          <p:attrName>ppt_x</p:attrName>
                                        </p:attrNameLst>
                                      </p:cBhvr>
                                      <p:tavLst>
                                        <p:tav tm="0">
                                          <p:val>
                                            <p:strVal val="#ppt_x"/>
                                          </p:val>
                                        </p:tav>
                                        <p:tav tm="100000">
                                          <p:val>
                                            <p:strVal val="#ppt_x"/>
                                          </p:val>
                                        </p:tav>
                                      </p:tavLst>
                                    </p:anim>
                                    <p:anim calcmode="lin" valueType="num">
                                      <p:cBhvr additive="base">
                                        <p:cTn id="167" dur="500" fill="hold"/>
                                        <p:tgtEl>
                                          <p:spTgt spid="169"/>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170"/>
                                        </p:tgtEl>
                                        <p:attrNameLst>
                                          <p:attrName>style.visibility</p:attrName>
                                        </p:attrNameLst>
                                      </p:cBhvr>
                                      <p:to>
                                        <p:strVal val="visible"/>
                                      </p:to>
                                    </p:set>
                                    <p:anim calcmode="lin" valueType="num">
                                      <p:cBhvr additive="base">
                                        <p:cTn id="170" dur="500" fill="hold"/>
                                        <p:tgtEl>
                                          <p:spTgt spid="170"/>
                                        </p:tgtEl>
                                        <p:attrNameLst>
                                          <p:attrName>ppt_x</p:attrName>
                                        </p:attrNameLst>
                                      </p:cBhvr>
                                      <p:tavLst>
                                        <p:tav tm="0">
                                          <p:val>
                                            <p:strVal val="#ppt_x"/>
                                          </p:val>
                                        </p:tav>
                                        <p:tav tm="100000">
                                          <p:val>
                                            <p:strVal val="#ppt_x"/>
                                          </p:val>
                                        </p:tav>
                                      </p:tavLst>
                                    </p:anim>
                                    <p:anim calcmode="lin" valueType="num">
                                      <p:cBhvr additive="base">
                                        <p:cTn id="171" dur="500" fill="hold"/>
                                        <p:tgtEl>
                                          <p:spTgt spid="170"/>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171"/>
                                        </p:tgtEl>
                                        <p:attrNameLst>
                                          <p:attrName>style.visibility</p:attrName>
                                        </p:attrNameLst>
                                      </p:cBhvr>
                                      <p:to>
                                        <p:strVal val="visible"/>
                                      </p:to>
                                    </p:set>
                                    <p:anim calcmode="lin" valueType="num">
                                      <p:cBhvr additive="base">
                                        <p:cTn id="174" dur="500" fill="hold"/>
                                        <p:tgtEl>
                                          <p:spTgt spid="171"/>
                                        </p:tgtEl>
                                        <p:attrNameLst>
                                          <p:attrName>ppt_x</p:attrName>
                                        </p:attrNameLst>
                                      </p:cBhvr>
                                      <p:tavLst>
                                        <p:tav tm="0">
                                          <p:val>
                                            <p:strVal val="#ppt_x"/>
                                          </p:val>
                                        </p:tav>
                                        <p:tav tm="100000">
                                          <p:val>
                                            <p:strVal val="#ppt_x"/>
                                          </p:val>
                                        </p:tav>
                                      </p:tavLst>
                                    </p:anim>
                                    <p:anim calcmode="lin" valueType="num">
                                      <p:cBhvr additive="base">
                                        <p:cTn id="175" dur="500" fill="hold"/>
                                        <p:tgtEl>
                                          <p:spTgt spid="171"/>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172"/>
                                        </p:tgtEl>
                                        <p:attrNameLst>
                                          <p:attrName>style.visibility</p:attrName>
                                        </p:attrNameLst>
                                      </p:cBhvr>
                                      <p:to>
                                        <p:strVal val="visible"/>
                                      </p:to>
                                    </p:set>
                                    <p:anim calcmode="lin" valueType="num">
                                      <p:cBhvr additive="base">
                                        <p:cTn id="178" dur="500" fill="hold"/>
                                        <p:tgtEl>
                                          <p:spTgt spid="172"/>
                                        </p:tgtEl>
                                        <p:attrNameLst>
                                          <p:attrName>ppt_x</p:attrName>
                                        </p:attrNameLst>
                                      </p:cBhvr>
                                      <p:tavLst>
                                        <p:tav tm="0">
                                          <p:val>
                                            <p:strVal val="0-#ppt_w/2"/>
                                          </p:val>
                                        </p:tav>
                                        <p:tav tm="100000">
                                          <p:val>
                                            <p:strVal val="#ppt_x"/>
                                          </p:val>
                                        </p:tav>
                                      </p:tavLst>
                                    </p:anim>
                                    <p:anim calcmode="lin" valueType="num">
                                      <p:cBhvr additive="base">
                                        <p:cTn id="179" dur="500" fill="hold"/>
                                        <p:tgtEl>
                                          <p:spTgt spid="172"/>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173"/>
                                        </p:tgtEl>
                                        <p:attrNameLst>
                                          <p:attrName>style.visibility</p:attrName>
                                        </p:attrNameLst>
                                      </p:cBhvr>
                                      <p:to>
                                        <p:strVal val="visible"/>
                                      </p:to>
                                    </p:set>
                                    <p:anim calcmode="lin" valueType="num">
                                      <p:cBhvr additive="base">
                                        <p:cTn id="182" dur="500" fill="hold"/>
                                        <p:tgtEl>
                                          <p:spTgt spid="173"/>
                                        </p:tgtEl>
                                        <p:attrNameLst>
                                          <p:attrName>ppt_x</p:attrName>
                                        </p:attrNameLst>
                                      </p:cBhvr>
                                      <p:tavLst>
                                        <p:tav tm="0">
                                          <p:val>
                                            <p:strVal val="#ppt_x"/>
                                          </p:val>
                                        </p:tav>
                                        <p:tav tm="100000">
                                          <p:val>
                                            <p:strVal val="#ppt_x"/>
                                          </p:val>
                                        </p:tav>
                                      </p:tavLst>
                                    </p:anim>
                                    <p:anim calcmode="lin" valueType="num">
                                      <p:cBhvr additive="base">
                                        <p:cTn id="183" dur="500" fill="hold"/>
                                        <p:tgtEl>
                                          <p:spTgt spid="173"/>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174"/>
                                        </p:tgtEl>
                                        <p:attrNameLst>
                                          <p:attrName>style.visibility</p:attrName>
                                        </p:attrNameLst>
                                      </p:cBhvr>
                                      <p:to>
                                        <p:strVal val="visible"/>
                                      </p:to>
                                    </p:set>
                                    <p:anim calcmode="lin" valueType="num">
                                      <p:cBhvr additive="base">
                                        <p:cTn id="186" dur="500" fill="hold"/>
                                        <p:tgtEl>
                                          <p:spTgt spid="174"/>
                                        </p:tgtEl>
                                        <p:attrNameLst>
                                          <p:attrName>ppt_x</p:attrName>
                                        </p:attrNameLst>
                                      </p:cBhvr>
                                      <p:tavLst>
                                        <p:tav tm="0">
                                          <p:val>
                                            <p:strVal val="#ppt_x"/>
                                          </p:val>
                                        </p:tav>
                                        <p:tav tm="100000">
                                          <p:val>
                                            <p:strVal val="#ppt_x"/>
                                          </p:val>
                                        </p:tav>
                                      </p:tavLst>
                                    </p:anim>
                                    <p:anim calcmode="lin" valueType="num">
                                      <p:cBhvr additive="base">
                                        <p:cTn id="187" dur="500" fill="hold"/>
                                        <p:tgtEl>
                                          <p:spTgt spid="174"/>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175"/>
                                        </p:tgtEl>
                                        <p:attrNameLst>
                                          <p:attrName>style.visibility</p:attrName>
                                        </p:attrNameLst>
                                      </p:cBhvr>
                                      <p:to>
                                        <p:strVal val="visible"/>
                                      </p:to>
                                    </p:set>
                                    <p:anim calcmode="lin" valueType="num">
                                      <p:cBhvr additive="base">
                                        <p:cTn id="190" dur="500" fill="hold"/>
                                        <p:tgtEl>
                                          <p:spTgt spid="175"/>
                                        </p:tgtEl>
                                        <p:attrNameLst>
                                          <p:attrName>ppt_x</p:attrName>
                                        </p:attrNameLst>
                                      </p:cBhvr>
                                      <p:tavLst>
                                        <p:tav tm="0">
                                          <p:val>
                                            <p:strVal val="#ppt_x"/>
                                          </p:val>
                                        </p:tav>
                                        <p:tav tm="100000">
                                          <p:val>
                                            <p:strVal val="#ppt_x"/>
                                          </p:val>
                                        </p:tav>
                                      </p:tavLst>
                                    </p:anim>
                                    <p:anim calcmode="lin" valueType="num">
                                      <p:cBhvr additive="base">
                                        <p:cTn id="191" dur="500" fill="hold"/>
                                        <p:tgtEl>
                                          <p:spTgt spid="175"/>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176"/>
                                        </p:tgtEl>
                                        <p:attrNameLst>
                                          <p:attrName>style.visibility</p:attrName>
                                        </p:attrNameLst>
                                      </p:cBhvr>
                                      <p:to>
                                        <p:strVal val="visible"/>
                                      </p:to>
                                    </p:set>
                                    <p:anim calcmode="lin" valueType="num">
                                      <p:cBhvr additive="base">
                                        <p:cTn id="194" dur="500" fill="hold"/>
                                        <p:tgtEl>
                                          <p:spTgt spid="176"/>
                                        </p:tgtEl>
                                        <p:attrNameLst>
                                          <p:attrName>ppt_x</p:attrName>
                                        </p:attrNameLst>
                                      </p:cBhvr>
                                      <p:tavLst>
                                        <p:tav tm="0">
                                          <p:val>
                                            <p:strVal val="#ppt_x"/>
                                          </p:val>
                                        </p:tav>
                                        <p:tav tm="100000">
                                          <p:val>
                                            <p:strVal val="#ppt_x"/>
                                          </p:val>
                                        </p:tav>
                                      </p:tavLst>
                                    </p:anim>
                                    <p:anim calcmode="lin" valueType="num">
                                      <p:cBhvr additive="base">
                                        <p:cTn id="195" dur="500" fill="hold"/>
                                        <p:tgtEl>
                                          <p:spTgt spid="176"/>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177"/>
                                        </p:tgtEl>
                                        <p:attrNameLst>
                                          <p:attrName>style.visibility</p:attrName>
                                        </p:attrNameLst>
                                      </p:cBhvr>
                                      <p:to>
                                        <p:strVal val="visible"/>
                                      </p:to>
                                    </p:set>
                                    <p:anim calcmode="lin" valueType="num">
                                      <p:cBhvr additive="base">
                                        <p:cTn id="198" dur="500" fill="hold"/>
                                        <p:tgtEl>
                                          <p:spTgt spid="177"/>
                                        </p:tgtEl>
                                        <p:attrNameLst>
                                          <p:attrName>ppt_x</p:attrName>
                                        </p:attrNameLst>
                                      </p:cBhvr>
                                      <p:tavLst>
                                        <p:tav tm="0">
                                          <p:val>
                                            <p:strVal val="#ppt_x"/>
                                          </p:val>
                                        </p:tav>
                                        <p:tav tm="100000">
                                          <p:val>
                                            <p:strVal val="#ppt_x"/>
                                          </p:val>
                                        </p:tav>
                                      </p:tavLst>
                                    </p:anim>
                                    <p:anim calcmode="lin" valueType="num">
                                      <p:cBhvr additive="base">
                                        <p:cTn id="199" dur="500" fill="hold"/>
                                        <p:tgtEl>
                                          <p:spTgt spid="177"/>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78"/>
                                        </p:tgtEl>
                                        <p:attrNameLst>
                                          <p:attrName>style.visibility</p:attrName>
                                        </p:attrNameLst>
                                      </p:cBhvr>
                                      <p:to>
                                        <p:strVal val="visible"/>
                                      </p:to>
                                    </p:set>
                                    <p:anim calcmode="lin" valueType="num">
                                      <p:cBhvr additive="base">
                                        <p:cTn id="202" dur="500" fill="hold"/>
                                        <p:tgtEl>
                                          <p:spTgt spid="178"/>
                                        </p:tgtEl>
                                        <p:attrNameLst>
                                          <p:attrName>ppt_x</p:attrName>
                                        </p:attrNameLst>
                                      </p:cBhvr>
                                      <p:tavLst>
                                        <p:tav tm="0">
                                          <p:val>
                                            <p:strVal val="#ppt_x"/>
                                          </p:val>
                                        </p:tav>
                                        <p:tav tm="100000">
                                          <p:val>
                                            <p:strVal val="#ppt_x"/>
                                          </p:val>
                                        </p:tav>
                                      </p:tavLst>
                                    </p:anim>
                                    <p:anim calcmode="lin" valueType="num">
                                      <p:cBhvr additive="base">
                                        <p:cTn id="203" dur="500" fill="hold"/>
                                        <p:tgtEl>
                                          <p:spTgt spid="178"/>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79"/>
                                        </p:tgtEl>
                                        <p:attrNameLst>
                                          <p:attrName>style.visibility</p:attrName>
                                        </p:attrNameLst>
                                      </p:cBhvr>
                                      <p:to>
                                        <p:strVal val="visible"/>
                                      </p:to>
                                    </p:set>
                                    <p:anim calcmode="lin" valueType="num">
                                      <p:cBhvr additive="base">
                                        <p:cTn id="206" dur="500" fill="hold"/>
                                        <p:tgtEl>
                                          <p:spTgt spid="179"/>
                                        </p:tgtEl>
                                        <p:attrNameLst>
                                          <p:attrName>ppt_x</p:attrName>
                                        </p:attrNameLst>
                                      </p:cBhvr>
                                      <p:tavLst>
                                        <p:tav tm="0">
                                          <p:val>
                                            <p:strVal val="#ppt_x"/>
                                          </p:val>
                                        </p:tav>
                                        <p:tav tm="100000">
                                          <p:val>
                                            <p:strVal val="#ppt_x"/>
                                          </p:val>
                                        </p:tav>
                                      </p:tavLst>
                                    </p:anim>
                                    <p:anim calcmode="lin" valueType="num">
                                      <p:cBhvr additive="base">
                                        <p:cTn id="207" dur="500" fill="hold"/>
                                        <p:tgtEl>
                                          <p:spTgt spid="179"/>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80"/>
                                        </p:tgtEl>
                                        <p:attrNameLst>
                                          <p:attrName>style.visibility</p:attrName>
                                        </p:attrNameLst>
                                      </p:cBhvr>
                                      <p:to>
                                        <p:strVal val="visible"/>
                                      </p:to>
                                    </p:set>
                                    <p:anim calcmode="lin" valueType="num">
                                      <p:cBhvr additive="base">
                                        <p:cTn id="210" dur="500" fill="hold"/>
                                        <p:tgtEl>
                                          <p:spTgt spid="180"/>
                                        </p:tgtEl>
                                        <p:attrNameLst>
                                          <p:attrName>ppt_x</p:attrName>
                                        </p:attrNameLst>
                                      </p:cBhvr>
                                      <p:tavLst>
                                        <p:tav tm="0">
                                          <p:val>
                                            <p:strVal val="#ppt_x"/>
                                          </p:val>
                                        </p:tav>
                                        <p:tav tm="100000">
                                          <p:val>
                                            <p:strVal val="#ppt_x"/>
                                          </p:val>
                                        </p:tav>
                                      </p:tavLst>
                                    </p:anim>
                                    <p:anim calcmode="lin" valueType="num">
                                      <p:cBhvr additive="base">
                                        <p:cTn id="211" dur="500" fill="hold"/>
                                        <p:tgtEl>
                                          <p:spTgt spid="180"/>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81"/>
                                        </p:tgtEl>
                                        <p:attrNameLst>
                                          <p:attrName>style.visibility</p:attrName>
                                        </p:attrNameLst>
                                      </p:cBhvr>
                                      <p:to>
                                        <p:strVal val="visible"/>
                                      </p:to>
                                    </p:set>
                                    <p:anim calcmode="lin" valueType="num">
                                      <p:cBhvr additive="base">
                                        <p:cTn id="214" dur="500" fill="hold"/>
                                        <p:tgtEl>
                                          <p:spTgt spid="181"/>
                                        </p:tgtEl>
                                        <p:attrNameLst>
                                          <p:attrName>ppt_x</p:attrName>
                                        </p:attrNameLst>
                                      </p:cBhvr>
                                      <p:tavLst>
                                        <p:tav tm="0">
                                          <p:val>
                                            <p:strVal val="#ppt_x"/>
                                          </p:val>
                                        </p:tav>
                                        <p:tav tm="100000">
                                          <p:val>
                                            <p:strVal val="#ppt_x"/>
                                          </p:val>
                                        </p:tav>
                                      </p:tavLst>
                                    </p:anim>
                                    <p:anim calcmode="lin" valueType="num">
                                      <p:cBhvr additive="base">
                                        <p:cTn id="215" dur="500" fill="hold"/>
                                        <p:tgtEl>
                                          <p:spTgt spid="181"/>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82"/>
                                        </p:tgtEl>
                                        <p:attrNameLst>
                                          <p:attrName>style.visibility</p:attrName>
                                        </p:attrNameLst>
                                      </p:cBhvr>
                                      <p:to>
                                        <p:strVal val="visible"/>
                                      </p:to>
                                    </p:set>
                                    <p:anim calcmode="lin" valueType="num">
                                      <p:cBhvr additive="base">
                                        <p:cTn id="218" dur="500" fill="hold"/>
                                        <p:tgtEl>
                                          <p:spTgt spid="182"/>
                                        </p:tgtEl>
                                        <p:attrNameLst>
                                          <p:attrName>ppt_x</p:attrName>
                                        </p:attrNameLst>
                                      </p:cBhvr>
                                      <p:tavLst>
                                        <p:tav tm="0">
                                          <p:val>
                                            <p:strVal val="#ppt_x"/>
                                          </p:val>
                                        </p:tav>
                                        <p:tav tm="100000">
                                          <p:val>
                                            <p:strVal val="#ppt_x"/>
                                          </p:val>
                                        </p:tav>
                                      </p:tavLst>
                                    </p:anim>
                                    <p:anim calcmode="lin" valueType="num">
                                      <p:cBhvr additive="base">
                                        <p:cTn id="219" dur="500" fill="hold"/>
                                        <p:tgtEl>
                                          <p:spTgt spid="182"/>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83"/>
                                        </p:tgtEl>
                                        <p:attrNameLst>
                                          <p:attrName>style.visibility</p:attrName>
                                        </p:attrNameLst>
                                      </p:cBhvr>
                                      <p:to>
                                        <p:strVal val="visible"/>
                                      </p:to>
                                    </p:set>
                                    <p:anim calcmode="lin" valueType="num">
                                      <p:cBhvr additive="base">
                                        <p:cTn id="222" dur="500" fill="hold"/>
                                        <p:tgtEl>
                                          <p:spTgt spid="183"/>
                                        </p:tgtEl>
                                        <p:attrNameLst>
                                          <p:attrName>ppt_x</p:attrName>
                                        </p:attrNameLst>
                                      </p:cBhvr>
                                      <p:tavLst>
                                        <p:tav tm="0">
                                          <p:val>
                                            <p:strVal val="#ppt_x"/>
                                          </p:val>
                                        </p:tav>
                                        <p:tav tm="100000">
                                          <p:val>
                                            <p:strVal val="#ppt_x"/>
                                          </p:val>
                                        </p:tav>
                                      </p:tavLst>
                                    </p:anim>
                                    <p:anim calcmode="lin" valueType="num">
                                      <p:cBhvr additive="base">
                                        <p:cTn id="223" dur="500" fill="hold"/>
                                        <p:tgtEl>
                                          <p:spTgt spid="183"/>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84"/>
                                        </p:tgtEl>
                                        <p:attrNameLst>
                                          <p:attrName>style.visibility</p:attrName>
                                        </p:attrNameLst>
                                      </p:cBhvr>
                                      <p:to>
                                        <p:strVal val="visible"/>
                                      </p:to>
                                    </p:set>
                                    <p:anim calcmode="lin" valueType="num">
                                      <p:cBhvr additive="base">
                                        <p:cTn id="226" dur="500" fill="hold"/>
                                        <p:tgtEl>
                                          <p:spTgt spid="184"/>
                                        </p:tgtEl>
                                        <p:attrNameLst>
                                          <p:attrName>ppt_x</p:attrName>
                                        </p:attrNameLst>
                                      </p:cBhvr>
                                      <p:tavLst>
                                        <p:tav tm="0">
                                          <p:val>
                                            <p:strVal val="#ppt_x"/>
                                          </p:val>
                                        </p:tav>
                                        <p:tav tm="100000">
                                          <p:val>
                                            <p:strVal val="#ppt_x"/>
                                          </p:val>
                                        </p:tav>
                                      </p:tavLst>
                                    </p:anim>
                                    <p:anim calcmode="lin" valueType="num">
                                      <p:cBhvr additive="base">
                                        <p:cTn id="227" dur="500" fill="hold"/>
                                        <p:tgtEl>
                                          <p:spTgt spid="184"/>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85"/>
                                        </p:tgtEl>
                                        <p:attrNameLst>
                                          <p:attrName>style.visibility</p:attrName>
                                        </p:attrNameLst>
                                      </p:cBhvr>
                                      <p:to>
                                        <p:strVal val="visible"/>
                                      </p:to>
                                    </p:set>
                                    <p:anim calcmode="lin" valueType="num">
                                      <p:cBhvr additive="base">
                                        <p:cTn id="230" dur="500" fill="hold"/>
                                        <p:tgtEl>
                                          <p:spTgt spid="185"/>
                                        </p:tgtEl>
                                        <p:attrNameLst>
                                          <p:attrName>ppt_x</p:attrName>
                                        </p:attrNameLst>
                                      </p:cBhvr>
                                      <p:tavLst>
                                        <p:tav tm="0">
                                          <p:val>
                                            <p:strVal val="#ppt_x"/>
                                          </p:val>
                                        </p:tav>
                                        <p:tav tm="100000">
                                          <p:val>
                                            <p:strVal val="#ppt_x"/>
                                          </p:val>
                                        </p:tav>
                                      </p:tavLst>
                                    </p:anim>
                                    <p:anim calcmode="lin" valueType="num">
                                      <p:cBhvr additive="base">
                                        <p:cTn id="231" dur="500" fill="hold"/>
                                        <p:tgtEl>
                                          <p:spTgt spid="185"/>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86"/>
                                        </p:tgtEl>
                                        <p:attrNameLst>
                                          <p:attrName>style.visibility</p:attrName>
                                        </p:attrNameLst>
                                      </p:cBhvr>
                                      <p:to>
                                        <p:strVal val="visible"/>
                                      </p:to>
                                    </p:set>
                                    <p:anim calcmode="lin" valueType="num">
                                      <p:cBhvr additive="base">
                                        <p:cTn id="234" dur="500" fill="hold"/>
                                        <p:tgtEl>
                                          <p:spTgt spid="186"/>
                                        </p:tgtEl>
                                        <p:attrNameLst>
                                          <p:attrName>ppt_x</p:attrName>
                                        </p:attrNameLst>
                                      </p:cBhvr>
                                      <p:tavLst>
                                        <p:tav tm="0">
                                          <p:val>
                                            <p:strVal val="#ppt_x"/>
                                          </p:val>
                                        </p:tav>
                                        <p:tav tm="100000">
                                          <p:val>
                                            <p:strVal val="#ppt_x"/>
                                          </p:val>
                                        </p:tav>
                                      </p:tavLst>
                                    </p:anim>
                                    <p:anim calcmode="lin" valueType="num">
                                      <p:cBhvr additive="base">
                                        <p:cTn id="235" dur="500" fill="hold"/>
                                        <p:tgtEl>
                                          <p:spTgt spid="186"/>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87"/>
                                        </p:tgtEl>
                                        <p:attrNameLst>
                                          <p:attrName>style.visibility</p:attrName>
                                        </p:attrNameLst>
                                      </p:cBhvr>
                                      <p:to>
                                        <p:strVal val="visible"/>
                                      </p:to>
                                    </p:set>
                                    <p:anim calcmode="lin" valueType="num">
                                      <p:cBhvr additive="base">
                                        <p:cTn id="238" dur="500" fill="hold"/>
                                        <p:tgtEl>
                                          <p:spTgt spid="187"/>
                                        </p:tgtEl>
                                        <p:attrNameLst>
                                          <p:attrName>ppt_x</p:attrName>
                                        </p:attrNameLst>
                                      </p:cBhvr>
                                      <p:tavLst>
                                        <p:tav tm="0">
                                          <p:val>
                                            <p:strVal val="#ppt_x"/>
                                          </p:val>
                                        </p:tav>
                                        <p:tav tm="100000">
                                          <p:val>
                                            <p:strVal val="#ppt_x"/>
                                          </p:val>
                                        </p:tav>
                                      </p:tavLst>
                                    </p:anim>
                                    <p:anim calcmode="lin" valueType="num">
                                      <p:cBhvr additive="base">
                                        <p:cTn id="239" dur="500" fill="hold"/>
                                        <p:tgtEl>
                                          <p:spTgt spid="187"/>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88"/>
                                        </p:tgtEl>
                                        <p:attrNameLst>
                                          <p:attrName>style.visibility</p:attrName>
                                        </p:attrNameLst>
                                      </p:cBhvr>
                                      <p:to>
                                        <p:strVal val="visible"/>
                                      </p:to>
                                    </p:set>
                                    <p:anim calcmode="lin" valueType="num">
                                      <p:cBhvr additive="base">
                                        <p:cTn id="242" dur="500" fill="hold"/>
                                        <p:tgtEl>
                                          <p:spTgt spid="188"/>
                                        </p:tgtEl>
                                        <p:attrNameLst>
                                          <p:attrName>ppt_x</p:attrName>
                                        </p:attrNameLst>
                                      </p:cBhvr>
                                      <p:tavLst>
                                        <p:tav tm="0">
                                          <p:val>
                                            <p:strVal val="#ppt_x"/>
                                          </p:val>
                                        </p:tav>
                                        <p:tav tm="100000">
                                          <p:val>
                                            <p:strVal val="#ppt_x"/>
                                          </p:val>
                                        </p:tav>
                                      </p:tavLst>
                                    </p:anim>
                                    <p:anim calcmode="lin" valueType="num">
                                      <p:cBhvr additive="base">
                                        <p:cTn id="243" dur="500" fill="hold"/>
                                        <p:tgtEl>
                                          <p:spTgt spid="188"/>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89"/>
                                        </p:tgtEl>
                                        <p:attrNameLst>
                                          <p:attrName>style.visibility</p:attrName>
                                        </p:attrNameLst>
                                      </p:cBhvr>
                                      <p:to>
                                        <p:strVal val="visible"/>
                                      </p:to>
                                    </p:set>
                                    <p:anim calcmode="lin" valueType="num">
                                      <p:cBhvr additive="base">
                                        <p:cTn id="246" dur="500" fill="hold"/>
                                        <p:tgtEl>
                                          <p:spTgt spid="189"/>
                                        </p:tgtEl>
                                        <p:attrNameLst>
                                          <p:attrName>ppt_x</p:attrName>
                                        </p:attrNameLst>
                                      </p:cBhvr>
                                      <p:tavLst>
                                        <p:tav tm="0">
                                          <p:val>
                                            <p:strVal val="#ppt_x"/>
                                          </p:val>
                                        </p:tav>
                                        <p:tav tm="100000">
                                          <p:val>
                                            <p:strVal val="#ppt_x"/>
                                          </p:val>
                                        </p:tav>
                                      </p:tavLst>
                                    </p:anim>
                                    <p:anim calcmode="lin" valueType="num">
                                      <p:cBhvr additive="base">
                                        <p:cTn id="247" dur="500" fill="hold"/>
                                        <p:tgtEl>
                                          <p:spTgt spid="189"/>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90"/>
                                        </p:tgtEl>
                                        <p:attrNameLst>
                                          <p:attrName>style.visibility</p:attrName>
                                        </p:attrNameLst>
                                      </p:cBhvr>
                                      <p:to>
                                        <p:strVal val="visible"/>
                                      </p:to>
                                    </p:set>
                                    <p:anim calcmode="lin" valueType="num">
                                      <p:cBhvr additive="base">
                                        <p:cTn id="250" dur="500" fill="hold"/>
                                        <p:tgtEl>
                                          <p:spTgt spid="190"/>
                                        </p:tgtEl>
                                        <p:attrNameLst>
                                          <p:attrName>ppt_x</p:attrName>
                                        </p:attrNameLst>
                                      </p:cBhvr>
                                      <p:tavLst>
                                        <p:tav tm="0">
                                          <p:val>
                                            <p:strVal val="1+#ppt_w/2"/>
                                          </p:val>
                                        </p:tav>
                                        <p:tav tm="100000">
                                          <p:val>
                                            <p:strVal val="#ppt_x"/>
                                          </p:val>
                                        </p:tav>
                                      </p:tavLst>
                                    </p:anim>
                                    <p:anim calcmode="lin" valueType="num">
                                      <p:cBhvr additive="base">
                                        <p:cTn id="251" dur="500" fill="hold"/>
                                        <p:tgtEl>
                                          <p:spTgt spid="190"/>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91"/>
                                        </p:tgtEl>
                                        <p:attrNameLst>
                                          <p:attrName>style.visibility</p:attrName>
                                        </p:attrNameLst>
                                      </p:cBhvr>
                                      <p:to>
                                        <p:strVal val="visible"/>
                                      </p:to>
                                    </p:set>
                                    <p:anim calcmode="lin" valueType="num">
                                      <p:cBhvr additive="base">
                                        <p:cTn id="254" dur="500" fill="hold"/>
                                        <p:tgtEl>
                                          <p:spTgt spid="191"/>
                                        </p:tgtEl>
                                        <p:attrNameLst>
                                          <p:attrName>ppt_x</p:attrName>
                                        </p:attrNameLst>
                                      </p:cBhvr>
                                      <p:tavLst>
                                        <p:tav tm="0">
                                          <p:val>
                                            <p:strVal val="1+#ppt_w/2"/>
                                          </p:val>
                                        </p:tav>
                                        <p:tav tm="100000">
                                          <p:val>
                                            <p:strVal val="#ppt_x"/>
                                          </p:val>
                                        </p:tav>
                                      </p:tavLst>
                                    </p:anim>
                                    <p:anim calcmode="lin" valueType="num">
                                      <p:cBhvr additive="base">
                                        <p:cTn id="255" dur="500" fill="hold"/>
                                        <p:tgtEl>
                                          <p:spTgt spid="191"/>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92"/>
                                        </p:tgtEl>
                                        <p:attrNameLst>
                                          <p:attrName>style.visibility</p:attrName>
                                        </p:attrNameLst>
                                      </p:cBhvr>
                                      <p:to>
                                        <p:strVal val="visible"/>
                                      </p:to>
                                    </p:set>
                                    <p:anim calcmode="lin" valueType="num">
                                      <p:cBhvr additive="base">
                                        <p:cTn id="258" dur="500" fill="hold"/>
                                        <p:tgtEl>
                                          <p:spTgt spid="192"/>
                                        </p:tgtEl>
                                        <p:attrNameLst>
                                          <p:attrName>ppt_x</p:attrName>
                                        </p:attrNameLst>
                                      </p:cBhvr>
                                      <p:tavLst>
                                        <p:tav tm="0">
                                          <p:val>
                                            <p:strVal val="0-#ppt_w/2"/>
                                          </p:val>
                                        </p:tav>
                                        <p:tav tm="100000">
                                          <p:val>
                                            <p:strVal val="#ppt_x"/>
                                          </p:val>
                                        </p:tav>
                                      </p:tavLst>
                                    </p:anim>
                                    <p:anim calcmode="lin" valueType="num">
                                      <p:cBhvr additive="base">
                                        <p:cTn id="259" dur="500" fill="hold"/>
                                        <p:tgtEl>
                                          <p:spTgt spid="192"/>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93"/>
                                        </p:tgtEl>
                                        <p:attrNameLst>
                                          <p:attrName>style.visibility</p:attrName>
                                        </p:attrNameLst>
                                      </p:cBhvr>
                                      <p:to>
                                        <p:strVal val="visible"/>
                                      </p:to>
                                    </p:set>
                                    <p:anim calcmode="lin" valueType="num">
                                      <p:cBhvr additive="base">
                                        <p:cTn id="262" dur="500" fill="hold"/>
                                        <p:tgtEl>
                                          <p:spTgt spid="193"/>
                                        </p:tgtEl>
                                        <p:attrNameLst>
                                          <p:attrName>ppt_x</p:attrName>
                                        </p:attrNameLst>
                                      </p:cBhvr>
                                      <p:tavLst>
                                        <p:tav tm="0">
                                          <p:val>
                                            <p:strVal val="#ppt_x"/>
                                          </p:val>
                                        </p:tav>
                                        <p:tav tm="100000">
                                          <p:val>
                                            <p:strVal val="#ppt_x"/>
                                          </p:val>
                                        </p:tav>
                                      </p:tavLst>
                                    </p:anim>
                                    <p:anim calcmode="lin" valueType="num">
                                      <p:cBhvr additive="base">
                                        <p:cTn id="263" dur="500" fill="hold"/>
                                        <p:tgtEl>
                                          <p:spTgt spid="193"/>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94"/>
                                        </p:tgtEl>
                                        <p:attrNameLst>
                                          <p:attrName>style.visibility</p:attrName>
                                        </p:attrNameLst>
                                      </p:cBhvr>
                                      <p:to>
                                        <p:strVal val="visible"/>
                                      </p:to>
                                    </p:set>
                                    <p:anim calcmode="lin" valueType="num">
                                      <p:cBhvr additive="base">
                                        <p:cTn id="266" dur="500" fill="hold"/>
                                        <p:tgtEl>
                                          <p:spTgt spid="194"/>
                                        </p:tgtEl>
                                        <p:attrNameLst>
                                          <p:attrName>ppt_x</p:attrName>
                                        </p:attrNameLst>
                                      </p:cBhvr>
                                      <p:tavLst>
                                        <p:tav tm="0">
                                          <p:val>
                                            <p:strVal val="#ppt_x"/>
                                          </p:val>
                                        </p:tav>
                                        <p:tav tm="100000">
                                          <p:val>
                                            <p:strVal val="#ppt_x"/>
                                          </p:val>
                                        </p:tav>
                                      </p:tavLst>
                                    </p:anim>
                                    <p:anim calcmode="lin" valueType="num">
                                      <p:cBhvr additive="base">
                                        <p:cTn id="267" dur="500" fill="hold"/>
                                        <p:tgtEl>
                                          <p:spTgt spid="194"/>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95"/>
                                        </p:tgtEl>
                                        <p:attrNameLst>
                                          <p:attrName>style.visibility</p:attrName>
                                        </p:attrNameLst>
                                      </p:cBhvr>
                                      <p:to>
                                        <p:strVal val="visible"/>
                                      </p:to>
                                    </p:set>
                                    <p:anim calcmode="lin" valueType="num">
                                      <p:cBhvr additive="base">
                                        <p:cTn id="270" dur="500" fill="hold"/>
                                        <p:tgtEl>
                                          <p:spTgt spid="195"/>
                                        </p:tgtEl>
                                        <p:attrNameLst>
                                          <p:attrName>ppt_x</p:attrName>
                                        </p:attrNameLst>
                                      </p:cBhvr>
                                      <p:tavLst>
                                        <p:tav tm="0">
                                          <p:val>
                                            <p:strVal val="#ppt_x"/>
                                          </p:val>
                                        </p:tav>
                                        <p:tav tm="100000">
                                          <p:val>
                                            <p:strVal val="#ppt_x"/>
                                          </p:val>
                                        </p:tav>
                                      </p:tavLst>
                                    </p:anim>
                                    <p:anim calcmode="lin" valueType="num">
                                      <p:cBhvr additive="base">
                                        <p:cTn id="271" dur="500" fill="hold"/>
                                        <p:tgtEl>
                                          <p:spTgt spid="195"/>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96"/>
                                        </p:tgtEl>
                                        <p:attrNameLst>
                                          <p:attrName>style.visibility</p:attrName>
                                        </p:attrNameLst>
                                      </p:cBhvr>
                                      <p:to>
                                        <p:strVal val="visible"/>
                                      </p:to>
                                    </p:set>
                                    <p:anim calcmode="lin" valueType="num">
                                      <p:cBhvr additive="base">
                                        <p:cTn id="274" dur="500" fill="hold"/>
                                        <p:tgtEl>
                                          <p:spTgt spid="196"/>
                                        </p:tgtEl>
                                        <p:attrNameLst>
                                          <p:attrName>ppt_x</p:attrName>
                                        </p:attrNameLst>
                                      </p:cBhvr>
                                      <p:tavLst>
                                        <p:tav tm="0">
                                          <p:val>
                                            <p:strVal val="0-#ppt_w/2"/>
                                          </p:val>
                                        </p:tav>
                                        <p:tav tm="100000">
                                          <p:val>
                                            <p:strVal val="#ppt_x"/>
                                          </p:val>
                                        </p:tav>
                                      </p:tavLst>
                                    </p:anim>
                                    <p:anim calcmode="lin" valueType="num">
                                      <p:cBhvr additive="base">
                                        <p:cTn id="275" dur="500" fill="hold"/>
                                        <p:tgtEl>
                                          <p:spTgt spid="196"/>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97"/>
                                        </p:tgtEl>
                                        <p:attrNameLst>
                                          <p:attrName>style.visibility</p:attrName>
                                        </p:attrNameLst>
                                      </p:cBhvr>
                                      <p:to>
                                        <p:strVal val="visible"/>
                                      </p:to>
                                    </p:set>
                                    <p:anim calcmode="lin" valueType="num">
                                      <p:cBhvr additive="base">
                                        <p:cTn id="278" dur="500" fill="hold"/>
                                        <p:tgtEl>
                                          <p:spTgt spid="197"/>
                                        </p:tgtEl>
                                        <p:attrNameLst>
                                          <p:attrName>ppt_x</p:attrName>
                                        </p:attrNameLst>
                                      </p:cBhvr>
                                      <p:tavLst>
                                        <p:tav tm="0">
                                          <p:val>
                                            <p:strVal val="#ppt_x"/>
                                          </p:val>
                                        </p:tav>
                                        <p:tav tm="100000">
                                          <p:val>
                                            <p:strVal val="#ppt_x"/>
                                          </p:val>
                                        </p:tav>
                                      </p:tavLst>
                                    </p:anim>
                                    <p:anim calcmode="lin" valueType="num">
                                      <p:cBhvr additive="base">
                                        <p:cTn id="279" dur="500" fill="hold"/>
                                        <p:tgtEl>
                                          <p:spTgt spid="197"/>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98"/>
                                        </p:tgtEl>
                                        <p:attrNameLst>
                                          <p:attrName>style.visibility</p:attrName>
                                        </p:attrNameLst>
                                      </p:cBhvr>
                                      <p:to>
                                        <p:strVal val="visible"/>
                                      </p:to>
                                    </p:set>
                                    <p:anim calcmode="lin" valueType="num">
                                      <p:cBhvr additive="base">
                                        <p:cTn id="282" dur="500" fill="hold"/>
                                        <p:tgtEl>
                                          <p:spTgt spid="198"/>
                                        </p:tgtEl>
                                        <p:attrNameLst>
                                          <p:attrName>ppt_x</p:attrName>
                                        </p:attrNameLst>
                                      </p:cBhvr>
                                      <p:tavLst>
                                        <p:tav tm="0">
                                          <p:val>
                                            <p:strVal val="#ppt_x"/>
                                          </p:val>
                                        </p:tav>
                                        <p:tav tm="100000">
                                          <p:val>
                                            <p:strVal val="#ppt_x"/>
                                          </p:val>
                                        </p:tav>
                                      </p:tavLst>
                                    </p:anim>
                                    <p:anim calcmode="lin" valueType="num">
                                      <p:cBhvr additive="base">
                                        <p:cTn id="283" dur="500" fill="hold"/>
                                        <p:tgtEl>
                                          <p:spTgt spid="198"/>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99"/>
                                        </p:tgtEl>
                                        <p:attrNameLst>
                                          <p:attrName>style.visibility</p:attrName>
                                        </p:attrNameLst>
                                      </p:cBhvr>
                                      <p:to>
                                        <p:strVal val="visible"/>
                                      </p:to>
                                    </p:set>
                                    <p:anim calcmode="lin" valueType="num">
                                      <p:cBhvr additive="base">
                                        <p:cTn id="286" dur="500" fill="hold"/>
                                        <p:tgtEl>
                                          <p:spTgt spid="199"/>
                                        </p:tgtEl>
                                        <p:attrNameLst>
                                          <p:attrName>ppt_x</p:attrName>
                                        </p:attrNameLst>
                                      </p:cBhvr>
                                      <p:tavLst>
                                        <p:tav tm="0">
                                          <p:val>
                                            <p:strVal val="#ppt_x"/>
                                          </p:val>
                                        </p:tav>
                                        <p:tav tm="100000">
                                          <p:val>
                                            <p:strVal val="#ppt_x"/>
                                          </p:val>
                                        </p:tav>
                                      </p:tavLst>
                                    </p:anim>
                                    <p:anim calcmode="lin" valueType="num">
                                      <p:cBhvr additive="base">
                                        <p:cTn id="287" dur="500" fill="hold"/>
                                        <p:tgtEl>
                                          <p:spTgt spid="199"/>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200"/>
                                        </p:tgtEl>
                                        <p:attrNameLst>
                                          <p:attrName>style.visibility</p:attrName>
                                        </p:attrNameLst>
                                      </p:cBhvr>
                                      <p:to>
                                        <p:strVal val="visible"/>
                                      </p:to>
                                    </p:set>
                                    <p:anim calcmode="lin" valueType="num">
                                      <p:cBhvr additive="base">
                                        <p:cTn id="290" dur="500" fill="hold"/>
                                        <p:tgtEl>
                                          <p:spTgt spid="200"/>
                                        </p:tgtEl>
                                        <p:attrNameLst>
                                          <p:attrName>ppt_x</p:attrName>
                                        </p:attrNameLst>
                                      </p:cBhvr>
                                      <p:tavLst>
                                        <p:tav tm="0">
                                          <p:val>
                                            <p:strVal val="#ppt_x"/>
                                          </p:val>
                                        </p:tav>
                                        <p:tav tm="100000">
                                          <p:val>
                                            <p:strVal val="#ppt_x"/>
                                          </p:val>
                                        </p:tav>
                                      </p:tavLst>
                                    </p:anim>
                                    <p:anim calcmode="lin" valueType="num">
                                      <p:cBhvr additive="base">
                                        <p:cTn id="291" dur="500" fill="hold"/>
                                        <p:tgtEl>
                                          <p:spTgt spid="200"/>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201"/>
                                        </p:tgtEl>
                                        <p:attrNameLst>
                                          <p:attrName>style.visibility</p:attrName>
                                        </p:attrNameLst>
                                      </p:cBhvr>
                                      <p:to>
                                        <p:strVal val="visible"/>
                                      </p:to>
                                    </p:set>
                                    <p:anim calcmode="lin" valueType="num">
                                      <p:cBhvr additive="base">
                                        <p:cTn id="294" dur="500" fill="hold"/>
                                        <p:tgtEl>
                                          <p:spTgt spid="201"/>
                                        </p:tgtEl>
                                        <p:attrNameLst>
                                          <p:attrName>ppt_x</p:attrName>
                                        </p:attrNameLst>
                                      </p:cBhvr>
                                      <p:tavLst>
                                        <p:tav tm="0">
                                          <p:val>
                                            <p:strVal val="#ppt_x"/>
                                          </p:val>
                                        </p:tav>
                                        <p:tav tm="100000">
                                          <p:val>
                                            <p:strVal val="#ppt_x"/>
                                          </p:val>
                                        </p:tav>
                                      </p:tavLst>
                                    </p:anim>
                                    <p:anim calcmode="lin" valueType="num">
                                      <p:cBhvr additive="base">
                                        <p:cTn id="295" dur="500" fill="hold"/>
                                        <p:tgtEl>
                                          <p:spTgt spid="201"/>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202"/>
                                        </p:tgtEl>
                                        <p:attrNameLst>
                                          <p:attrName>style.visibility</p:attrName>
                                        </p:attrNameLst>
                                      </p:cBhvr>
                                      <p:to>
                                        <p:strVal val="visible"/>
                                      </p:to>
                                    </p:set>
                                    <p:anim calcmode="lin" valueType="num">
                                      <p:cBhvr additive="base">
                                        <p:cTn id="298" dur="500" fill="hold"/>
                                        <p:tgtEl>
                                          <p:spTgt spid="202"/>
                                        </p:tgtEl>
                                        <p:attrNameLst>
                                          <p:attrName>ppt_x</p:attrName>
                                        </p:attrNameLst>
                                      </p:cBhvr>
                                      <p:tavLst>
                                        <p:tav tm="0">
                                          <p:val>
                                            <p:strVal val="#ppt_x"/>
                                          </p:val>
                                        </p:tav>
                                        <p:tav tm="100000">
                                          <p:val>
                                            <p:strVal val="#ppt_x"/>
                                          </p:val>
                                        </p:tav>
                                      </p:tavLst>
                                    </p:anim>
                                    <p:anim calcmode="lin" valueType="num">
                                      <p:cBhvr additive="base">
                                        <p:cTn id="299" dur="500" fill="hold"/>
                                        <p:tgtEl>
                                          <p:spTgt spid="202"/>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203"/>
                                        </p:tgtEl>
                                        <p:attrNameLst>
                                          <p:attrName>style.visibility</p:attrName>
                                        </p:attrNameLst>
                                      </p:cBhvr>
                                      <p:to>
                                        <p:strVal val="visible"/>
                                      </p:to>
                                    </p:set>
                                    <p:anim calcmode="lin" valueType="num">
                                      <p:cBhvr additive="base">
                                        <p:cTn id="302" dur="500" fill="hold"/>
                                        <p:tgtEl>
                                          <p:spTgt spid="203"/>
                                        </p:tgtEl>
                                        <p:attrNameLst>
                                          <p:attrName>ppt_x</p:attrName>
                                        </p:attrNameLst>
                                      </p:cBhvr>
                                      <p:tavLst>
                                        <p:tav tm="0">
                                          <p:val>
                                            <p:strVal val="#ppt_x"/>
                                          </p:val>
                                        </p:tav>
                                        <p:tav tm="100000">
                                          <p:val>
                                            <p:strVal val="#ppt_x"/>
                                          </p:val>
                                        </p:tav>
                                      </p:tavLst>
                                    </p:anim>
                                    <p:anim calcmode="lin" valueType="num">
                                      <p:cBhvr additive="base">
                                        <p:cTn id="303" dur="500" fill="hold"/>
                                        <p:tgtEl>
                                          <p:spTgt spid="203"/>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204"/>
                                        </p:tgtEl>
                                        <p:attrNameLst>
                                          <p:attrName>style.visibility</p:attrName>
                                        </p:attrNameLst>
                                      </p:cBhvr>
                                      <p:to>
                                        <p:strVal val="visible"/>
                                      </p:to>
                                    </p:set>
                                    <p:anim calcmode="lin" valueType="num">
                                      <p:cBhvr additive="base">
                                        <p:cTn id="306" dur="500" fill="hold"/>
                                        <p:tgtEl>
                                          <p:spTgt spid="204"/>
                                        </p:tgtEl>
                                        <p:attrNameLst>
                                          <p:attrName>ppt_x</p:attrName>
                                        </p:attrNameLst>
                                      </p:cBhvr>
                                      <p:tavLst>
                                        <p:tav tm="0">
                                          <p:val>
                                            <p:strVal val="#ppt_x"/>
                                          </p:val>
                                        </p:tav>
                                        <p:tav tm="100000">
                                          <p:val>
                                            <p:strVal val="#ppt_x"/>
                                          </p:val>
                                        </p:tav>
                                      </p:tavLst>
                                    </p:anim>
                                    <p:anim calcmode="lin" valueType="num">
                                      <p:cBhvr additive="base">
                                        <p:cTn id="307" dur="500" fill="hold"/>
                                        <p:tgtEl>
                                          <p:spTgt spid="204"/>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205"/>
                                        </p:tgtEl>
                                        <p:attrNameLst>
                                          <p:attrName>style.visibility</p:attrName>
                                        </p:attrNameLst>
                                      </p:cBhvr>
                                      <p:to>
                                        <p:strVal val="visible"/>
                                      </p:to>
                                    </p:set>
                                    <p:anim calcmode="lin" valueType="num">
                                      <p:cBhvr additive="base">
                                        <p:cTn id="310" dur="500" fill="hold"/>
                                        <p:tgtEl>
                                          <p:spTgt spid="205"/>
                                        </p:tgtEl>
                                        <p:attrNameLst>
                                          <p:attrName>ppt_x</p:attrName>
                                        </p:attrNameLst>
                                      </p:cBhvr>
                                      <p:tavLst>
                                        <p:tav tm="0">
                                          <p:val>
                                            <p:strVal val="#ppt_x"/>
                                          </p:val>
                                        </p:tav>
                                        <p:tav tm="100000">
                                          <p:val>
                                            <p:strVal val="#ppt_x"/>
                                          </p:val>
                                        </p:tav>
                                      </p:tavLst>
                                    </p:anim>
                                    <p:anim calcmode="lin" valueType="num">
                                      <p:cBhvr additive="base">
                                        <p:cTn id="311" dur="500" fill="hold"/>
                                        <p:tgtEl>
                                          <p:spTgt spid="205"/>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206"/>
                                        </p:tgtEl>
                                        <p:attrNameLst>
                                          <p:attrName>style.visibility</p:attrName>
                                        </p:attrNameLst>
                                      </p:cBhvr>
                                      <p:to>
                                        <p:strVal val="visible"/>
                                      </p:to>
                                    </p:set>
                                    <p:anim calcmode="lin" valueType="num">
                                      <p:cBhvr additive="base">
                                        <p:cTn id="314" dur="500" fill="hold"/>
                                        <p:tgtEl>
                                          <p:spTgt spid="206"/>
                                        </p:tgtEl>
                                        <p:attrNameLst>
                                          <p:attrName>ppt_x</p:attrName>
                                        </p:attrNameLst>
                                      </p:cBhvr>
                                      <p:tavLst>
                                        <p:tav tm="0">
                                          <p:val>
                                            <p:strVal val="#ppt_x"/>
                                          </p:val>
                                        </p:tav>
                                        <p:tav tm="100000">
                                          <p:val>
                                            <p:strVal val="#ppt_x"/>
                                          </p:val>
                                        </p:tav>
                                      </p:tavLst>
                                    </p:anim>
                                    <p:anim calcmode="lin" valueType="num">
                                      <p:cBhvr additive="base">
                                        <p:cTn id="315" dur="500" fill="hold"/>
                                        <p:tgtEl>
                                          <p:spTgt spid="206"/>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207"/>
                                        </p:tgtEl>
                                        <p:attrNameLst>
                                          <p:attrName>style.visibility</p:attrName>
                                        </p:attrNameLst>
                                      </p:cBhvr>
                                      <p:to>
                                        <p:strVal val="visible"/>
                                      </p:to>
                                    </p:set>
                                    <p:anim calcmode="lin" valueType="num">
                                      <p:cBhvr additive="base">
                                        <p:cTn id="318" dur="500" fill="hold"/>
                                        <p:tgtEl>
                                          <p:spTgt spid="207"/>
                                        </p:tgtEl>
                                        <p:attrNameLst>
                                          <p:attrName>ppt_x</p:attrName>
                                        </p:attrNameLst>
                                      </p:cBhvr>
                                      <p:tavLst>
                                        <p:tav tm="0">
                                          <p:val>
                                            <p:strVal val="#ppt_x"/>
                                          </p:val>
                                        </p:tav>
                                        <p:tav tm="100000">
                                          <p:val>
                                            <p:strVal val="#ppt_x"/>
                                          </p:val>
                                        </p:tav>
                                      </p:tavLst>
                                    </p:anim>
                                    <p:anim calcmode="lin" valueType="num">
                                      <p:cBhvr additive="base">
                                        <p:cTn id="319" dur="500" fill="hold"/>
                                        <p:tgtEl>
                                          <p:spTgt spid="207"/>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208"/>
                                        </p:tgtEl>
                                        <p:attrNameLst>
                                          <p:attrName>style.visibility</p:attrName>
                                        </p:attrNameLst>
                                      </p:cBhvr>
                                      <p:to>
                                        <p:strVal val="visible"/>
                                      </p:to>
                                    </p:set>
                                    <p:anim calcmode="lin" valueType="num">
                                      <p:cBhvr additive="base">
                                        <p:cTn id="322" dur="500" fill="hold"/>
                                        <p:tgtEl>
                                          <p:spTgt spid="208"/>
                                        </p:tgtEl>
                                        <p:attrNameLst>
                                          <p:attrName>ppt_x</p:attrName>
                                        </p:attrNameLst>
                                      </p:cBhvr>
                                      <p:tavLst>
                                        <p:tav tm="0">
                                          <p:val>
                                            <p:strVal val="#ppt_x"/>
                                          </p:val>
                                        </p:tav>
                                        <p:tav tm="100000">
                                          <p:val>
                                            <p:strVal val="#ppt_x"/>
                                          </p:val>
                                        </p:tav>
                                      </p:tavLst>
                                    </p:anim>
                                    <p:anim calcmode="lin" valueType="num">
                                      <p:cBhvr additive="base">
                                        <p:cTn id="323" dur="500" fill="hold"/>
                                        <p:tgtEl>
                                          <p:spTgt spid="208"/>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209"/>
                                        </p:tgtEl>
                                        <p:attrNameLst>
                                          <p:attrName>style.visibility</p:attrName>
                                        </p:attrNameLst>
                                      </p:cBhvr>
                                      <p:to>
                                        <p:strVal val="visible"/>
                                      </p:to>
                                    </p:set>
                                    <p:anim calcmode="lin" valueType="num">
                                      <p:cBhvr additive="base">
                                        <p:cTn id="326" dur="500" fill="hold"/>
                                        <p:tgtEl>
                                          <p:spTgt spid="209"/>
                                        </p:tgtEl>
                                        <p:attrNameLst>
                                          <p:attrName>ppt_x</p:attrName>
                                        </p:attrNameLst>
                                      </p:cBhvr>
                                      <p:tavLst>
                                        <p:tav tm="0">
                                          <p:val>
                                            <p:strVal val="#ppt_x"/>
                                          </p:val>
                                        </p:tav>
                                        <p:tav tm="100000">
                                          <p:val>
                                            <p:strVal val="#ppt_x"/>
                                          </p:val>
                                        </p:tav>
                                      </p:tavLst>
                                    </p:anim>
                                    <p:anim calcmode="lin" valueType="num">
                                      <p:cBhvr additive="base">
                                        <p:cTn id="327" dur="500" fill="hold"/>
                                        <p:tgtEl>
                                          <p:spTgt spid="209"/>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210"/>
                                        </p:tgtEl>
                                        <p:attrNameLst>
                                          <p:attrName>style.visibility</p:attrName>
                                        </p:attrNameLst>
                                      </p:cBhvr>
                                      <p:to>
                                        <p:strVal val="visible"/>
                                      </p:to>
                                    </p:set>
                                    <p:anim calcmode="lin" valueType="num">
                                      <p:cBhvr additive="base">
                                        <p:cTn id="330" dur="500" fill="hold"/>
                                        <p:tgtEl>
                                          <p:spTgt spid="210"/>
                                        </p:tgtEl>
                                        <p:attrNameLst>
                                          <p:attrName>ppt_x</p:attrName>
                                        </p:attrNameLst>
                                      </p:cBhvr>
                                      <p:tavLst>
                                        <p:tav tm="0">
                                          <p:val>
                                            <p:strVal val="#ppt_x"/>
                                          </p:val>
                                        </p:tav>
                                        <p:tav tm="100000">
                                          <p:val>
                                            <p:strVal val="#ppt_x"/>
                                          </p:val>
                                        </p:tav>
                                      </p:tavLst>
                                    </p:anim>
                                    <p:anim calcmode="lin" valueType="num">
                                      <p:cBhvr additive="base">
                                        <p:cTn id="331" dur="500" fill="hold"/>
                                        <p:tgtEl>
                                          <p:spTgt spid="210"/>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211"/>
                                        </p:tgtEl>
                                        <p:attrNameLst>
                                          <p:attrName>style.visibility</p:attrName>
                                        </p:attrNameLst>
                                      </p:cBhvr>
                                      <p:to>
                                        <p:strVal val="visible"/>
                                      </p:to>
                                    </p:set>
                                    <p:anim calcmode="lin" valueType="num">
                                      <p:cBhvr additive="base">
                                        <p:cTn id="334" dur="500" fill="hold"/>
                                        <p:tgtEl>
                                          <p:spTgt spid="211"/>
                                        </p:tgtEl>
                                        <p:attrNameLst>
                                          <p:attrName>ppt_x</p:attrName>
                                        </p:attrNameLst>
                                      </p:cBhvr>
                                      <p:tavLst>
                                        <p:tav tm="0">
                                          <p:val>
                                            <p:strVal val="#ppt_x"/>
                                          </p:val>
                                        </p:tav>
                                        <p:tav tm="100000">
                                          <p:val>
                                            <p:strVal val="#ppt_x"/>
                                          </p:val>
                                        </p:tav>
                                      </p:tavLst>
                                    </p:anim>
                                    <p:anim calcmode="lin" valueType="num">
                                      <p:cBhvr additive="base">
                                        <p:cTn id="335" dur="500" fill="hold"/>
                                        <p:tgtEl>
                                          <p:spTgt spid="211"/>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212"/>
                                        </p:tgtEl>
                                        <p:attrNameLst>
                                          <p:attrName>style.visibility</p:attrName>
                                        </p:attrNameLst>
                                      </p:cBhvr>
                                      <p:to>
                                        <p:strVal val="visible"/>
                                      </p:to>
                                    </p:set>
                                    <p:anim calcmode="lin" valueType="num">
                                      <p:cBhvr additive="base">
                                        <p:cTn id="338" dur="500" fill="hold"/>
                                        <p:tgtEl>
                                          <p:spTgt spid="212"/>
                                        </p:tgtEl>
                                        <p:attrNameLst>
                                          <p:attrName>ppt_x</p:attrName>
                                        </p:attrNameLst>
                                      </p:cBhvr>
                                      <p:tavLst>
                                        <p:tav tm="0">
                                          <p:val>
                                            <p:strVal val="#ppt_x"/>
                                          </p:val>
                                        </p:tav>
                                        <p:tav tm="100000">
                                          <p:val>
                                            <p:strVal val="#ppt_x"/>
                                          </p:val>
                                        </p:tav>
                                      </p:tavLst>
                                    </p:anim>
                                    <p:anim calcmode="lin" valueType="num">
                                      <p:cBhvr additive="base">
                                        <p:cTn id="339" dur="500" fill="hold"/>
                                        <p:tgtEl>
                                          <p:spTgt spid="212"/>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213"/>
                                        </p:tgtEl>
                                        <p:attrNameLst>
                                          <p:attrName>style.visibility</p:attrName>
                                        </p:attrNameLst>
                                      </p:cBhvr>
                                      <p:to>
                                        <p:strVal val="visible"/>
                                      </p:to>
                                    </p:set>
                                    <p:anim calcmode="lin" valueType="num">
                                      <p:cBhvr additive="base">
                                        <p:cTn id="342" dur="500" fill="hold"/>
                                        <p:tgtEl>
                                          <p:spTgt spid="213"/>
                                        </p:tgtEl>
                                        <p:attrNameLst>
                                          <p:attrName>ppt_x</p:attrName>
                                        </p:attrNameLst>
                                      </p:cBhvr>
                                      <p:tavLst>
                                        <p:tav tm="0">
                                          <p:val>
                                            <p:strVal val="#ppt_x"/>
                                          </p:val>
                                        </p:tav>
                                        <p:tav tm="100000">
                                          <p:val>
                                            <p:strVal val="#ppt_x"/>
                                          </p:val>
                                        </p:tav>
                                      </p:tavLst>
                                    </p:anim>
                                    <p:anim calcmode="lin" valueType="num">
                                      <p:cBhvr additive="base">
                                        <p:cTn id="343" dur="500" fill="hold"/>
                                        <p:tgtEl>
                                          <p:spTgt spid="213"/>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214"/>
                                        </p:tgtEl>
                                        <p:attrNameLst>
                                          <p:attrName>style.visibility</p:attrName>
                                        </p:attrNameLst>
                                      </p:cBhvr>
                                      <p:to>
                                        <p:strVal val="visible"/>
                                      </p:to>
                                    </p:set>
                                    <p:animEffect transition="in" filter="fade">
                                      <p:cBhvr>
                                        <p:cTn id="347" dur="1000"/>
                                        <p:tgtEl>
                                          <p:spTgt spid="214"/>
                                        </p:tgtEl>
                                      </p:cBhvr>
                                    </p:animEffect>
                                    <p:anim calcmode="lin" valueType="num">
                                      <p:cBhvr>
                                        <p:cTn id="348" dur="1000" fill="hold"/>
                                        <p:tgtEl>
                                          <p:spTgt spid="214"/>
                                        </p:tgtEl>
                                        <p:attrNameLst>
                                          <p:attrName>ppt_x</p:attrName>
                                        </p:attrNameLst>
                                      </p:cBhvr>
                                      <p:tavLst>
                                        <p:tav tm="0">
                                          <p:val>
                                            <p:strVal val="#ppt_x"/>
                                          </p:val>
                                        </p:tav>
                                        <p:tav tm="100000">
                                          <p:val>
                                            <p:strVal val="#ppt_x"/>
                                          </p:val>
                                        </p:tav>
                                      </p:tavLst>
                                    </p:anim>
                                    <p:anim calcmode="lin" valueType="num">
                                      <p:cBhvr>
                                        <p:cTn id="349" dur="1000" fill="hold"/>
                                        <p:tgtEl>
                                          <p:spTgt spid="214"/>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215"/>
                                        </p:tgtEl>
                                        <p:attrNameLst>
                                          <p:attrName>style.visibility</p:attrName>
                                        </p:attrNameLst>
                                      </p:cBhvr>
                                      <p:to>
                                        <p:strVal val="visible"/>
                                      </p:to>
                                    </p:set>
                                    <p:animEffect transition="in" filter="wipe(left)">
                                      <p:cBhvr>
                                        <p:cTn id="353" dur="500"/>
                                        <p:tgtEl>
                                          <p:spTgt spid="215"/>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216"/>
                                        </p:tgtEl>
                                        <p:attrNameLst>
                                          <p:attrName>style.visibility</p:attrName>
                                        </p:attrNameLst>
                                      </p:cBhvr>
                                      <p:to>
                                        <p:strVal val="visible"/>
                                      </p:to>
                                    </p:set>
                                    <p:animEffect transition="in" filter="wipe(left)">
                                      <p:cBhvr>
                                        <p:cTn id="357" dur="500"/>
                                        <p:tgtEl>
                                          <p:spTgt spid="216"/>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217"/>
                                        </p:tgtEl>
                                        <p:attrNameLst>
                                          <p:attrName>style.visibility</p:attrName>
                                        </p:attrNameLst>
                                      </p:cBhvr>
                                      <p:to>
                                        <p:strVal val="visible"/>
                                      </p:to>
                                    </p:set>
                                    <p:animEffect transition="in" filter="wipe(left)">
                                      <p:cBhvr>
                                        <p:cTn id="360" dur="500"/>
                                        <p:tgtEl>
                                          <p:spTgt spid="217"/>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218"/>
                                        </p:tgtEl>
                                        <p:attrNameLst>
                                          <p:attrName>style.visibility</p:attrName>
                                        </p:attrNameLst>
                                      </p:cBhvr>
                                      <p:to>
                                        <p:strVal val="visible"/>
                                      </p:to>
                                    </p:set>
                                    <p:animEffect transition="in" filter="fade">
                                      <p:cBhvr>
                                        <p:cTn id="364" dur="1000"/>
                                        <p:tgtEl>
                                          <p:spTgt spid="218"/>
                                        </p:tgtEl>
                                      </p:cBhvr>
                                    </p:animEffect>
                                    <p:anim calcmode="lin" valueType="num">
                                      <p:cBhvr>
                                        <p:cTn id="365" dur="1000" fill="hold"/>
                                        <p:tgtEl>
                                          <p:spTgt spid="218"/>
                                        </p:tgtEl>
                                        <p:attrNameLst>
                                          <p:attrName>ppt_x</p:attrName>
                                        </p:attrNameLst>
                                      </p:cBhvr>
                                      <p:tavLst>
                                        <p:tav tm="0">
                                          <p:val>
                                            <p:strVal val="#ppt_x"/>
                                          </p:val>
                                        </p:tav>
                                        <p:tav tm="100000">
                                          <p:val>
                                            <p:strVal val="#ppt_x"/>
                                          </p:val>
                                        </p:tav>
                                      </p:tavLst>
                                    </p:anim>
                                    <p:anim calcmode="lin" valueType="num">
                                      <p:cBhvr>
                                        <p:cTn id="366" dur="1000" fill="hold"/>
                                        <p:tgtEl>
                                          <p:spTgt spid="218"/>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219"/>
                                        </p:tgtEl>
                                        <p:attrNameLst>
                                          <p:attrName>style.visibility</p:attrName>
                                        </p:attrNameLst>
                                      </p:cBhvr>
                                      <p:to>
                                        <p:strVal val="visible"/>
                                      </p:to>
                                    </p:set>
                                    <p:animEffect transition="in" filter="wipe(left)">
                                      <p:cBhvr>
                                        <p:cTn id="370" dur="500"/>
                                        <p:tgtEl>
                                          <p:spTgt spid="219"/>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220"/>
                                        </p:tgtEl>
                                        <p:attrNameLst>
                                          <p:attrName>style.visibility</p:attrName>
                                        </p:attrNameLst>
                                      </p:cBhvr>
                                      <p:to>
                                        <p:strVal val="visible"/>
                                      </p:to>
                                    </p:set>
                                    <p:animEffect transition="in" filter="wipe(left)">
                                      <p:cBhvr>
                                        <p:cTn id="374" dur="500"/>
                                        <p:tgtEl>
                                          <p:spTgt spid="220"/>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221"/>
                                        </p:tgtEl>
                                        <p:attrNameLst>
                                          <p:attrName>style.visibility</p:attrName>
                                        </p:attrNameLst>
                                      </p:cBhvr>
                                      <p:to>
                                        <p:strVal val="visible"/>
                                      </p:to>
                                    </p:set>
                                    <p:animEffect transition="in" filter="wipe(left)">
                                      <p:cBhvr>
                                        <p:cTn id="377" dur="500"/>
                                        <p:tgtEl>
                                          <p:spTgt spid="221"/>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222"/>
                                        </p:tgtEl>
                                        <p:attrNameLst>
                                          <p:attrName>style.visibility</p:attrName>
                                        </p:attrNameLst>
                                      </p:cBhvr>
                                      <p:to>
                                        <p:strVal val="visible"/>
                                      </p:to>
                                    </p:set>
                                    <p:animEffect transition="in" filter="fade">
                                      <p:cBhvr>
                                        <p:cTn id="381" dur="1000"/>
                                        <p:tgtEl>
                                          <p:spTgt spid="222"/>
                                        </p:tgtEl>
                                      </p:cBhvr>
                                    </p:animEffect>
                                    <p:anim calcmode="lin" valueType="num">
                                      <p:cBhvr>
                                        <p:cTn id="382" dur="1000" fill="hold"/>
                                        <p:tgtEl>
                                          <p:spTgt spid="222"/>
                                        </p:tgtEl>
                                        <p:attrNameLst>
                                          <p:attrName>ppt_x</p:attrName>
                                        </p:attrNameLst>
                                      </p:cBhvr>
                                      <p:tavLst>
                                        <p:tav tm="0">
                                          <p:val>
                                            <p:strVal val="#ppt_x"/>
                                          </p:val>
                                        </p:tav>
                                        <p:tav tm="100000">
                                          <p:val>
                                            <p:strVal val="#ppt_x"/>
                                          </p:val>
                                        </p:tav>
                                      </p:tavLst>
                                    </p:anim>
                                    <p:anim calcmode="lin" valueType="num">
                                      <p:cBhvr>
                                        <p:cTn id="383" dur="1000" fill="hold"/>
                                        <p:tgtEl>
                                          <p:spTgt spid="222"/>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223"/>
                                        </p:tgtEl>
                                        <p:attrNameLst>
                                          <p:attrName>style.visibility</p:attrName>
                                        </p:attrNameLst>
                                      </p:cBhvr>
                                      <p:to>
                                        <p:strVal val="visible"/>
                                      </p:to>
                                    </p:set>
                                    <p:animEffect transition="in" filter="wipe(left)">
                                      <p:cBhvr>
                                        <p:cTn id="387" dur="500"/>
                                        <p:tgtEl>
                                          <p:spTgt spid="223"/>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224"/>
                                        </p:tgtEl>
                                        <p:attrNameLst>
                                          <p:attrName>style.visibility</p:attrName>
                                        </p:attrNameLst>
                                      </p:cBhvr>
                                      <p:to>
                                        <p:strVal val="visible"/>
                                      </p:to>
                                    </p:set>
                                    <p:animEffect transition="in" filter="wipe(left)">
                                      <p:cBhvr>
                                        <p:cTn id="391" dur="500"/>
                                        <p:tgtEl>
                                          <p:spTgt spid="224"/>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225"/>
                                        </p:tgtEl>
                                        <p:attrNameLst>
                                          <p:attrName>style.visibility</p:attrName>
                                        </p:attrNameLst>
                                      </p:cBhvr>
                                      <p:to>
                                        <p:strVal val="visible"/>
                                      </p:to>
                                    </p:set>
                                    <p:animEffect transition="in" filter="wipe(left)">
                                      <p:cBhvr>
                                        <p:cTn id="394" dur="500"/>
                                        <p:tgtEl>
                                          <p:spTgt spid="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6" grpId="0"/>
      <p:bldP spid="217" grpId="0"/>
      <p:bldP spid="218" grpId="0" animBg="1"/>
      <p:bldP spid="220" grpId="0"/>
      <p:bldP spid="221" grpId="0"/>
      <p:bldP spid="222" grpId="0" animBg="1"/>
      <p:bldP spid="224" grpId="0"/>
      <p:bldP spid="2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椭圆 23"/>
          <p:cNvSpPr/>
          <p:nvPr/>
        </p:nvSpPr>
        <p:spPr>
          <a:xfrm>
            <a:off x="1548452" y="3116282"/>
            <a:ext cx="1863481" cy="1863481"/>
          </a:xfrm>
          <a:prstGeom prst="ellips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FFFFFF"/>
              </a:solidFill>
              <a:effectLst/>
              <a:uLnTx/>
              <a:uFillTx/>
              <a:latin typeface="Calibri"/>
              <a:ea typeface="宋体"/>
              <a:cs typeface="+mn-cs"/>
            </a:endParaRPr>
          </a:p>
        </p:txBody>
      </p:sp>
      <p:sp>
        <p:nvSpPr>
          <p:cNvPr id="25" name="椭圆 24"/>
          <p:cNvSpPr/>
          <p:nvPr/>
        </p:nvSpPr>
        <p:spPr>
          <a:xfrm>
            <a:off x="3762121" y="1712491"/>
            <a:ext cx="432354" cy="432476"/>
          </a:xfrm>
          <a:prstGeom prst="ellips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rPr>
              <a:t>1</a:t>
            </a:r>
            <a:endParaRPr kumimoji="0" lang="zh-CN" altLang="en-US"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endParaRPr>
          </a:p>
        </p:txBody>
      </p:sp>
      <p:cxnSp>
        <p:nvCxnSpPr>
          <p:cNvPr id="26" name="直接连接符 25"/>
          <p:cNvCxnSpPr/>
          <p:nvPr/>
        </p:nvCxnSpPr>
        <p:spPr>
          <a:xfrm>
            <a:off x="4194862" y="1941055"/>
            <a:ext cx="755083" cy="0"/>
          </a:xfrm>
          <a:prstGeom prst="line">
            <a:avLst/>
          </a:prstGeom>
          <a:noFill/>
          <a:ln w="6350" cap="flat" cmpd="sng" algn="ctr">
            <a:solidFill>
              <a:srgbClr val="FFFFFF">
                <a:lumMod val="50000"/>
              </a:srgbClr>
            </a:solidFill>
            <a:prstDash val="dash"/>
            <a:tailEnd type="oval" w="sm" len="sm"/>
          </a:ln>
          <a:effectLst/>
        </p:spPr>
      </p:cxnSp>
      <p:sp>
        <p:nvSpPr>
          <p:cNvPr id="27" name="TextBox 22"/>
          <p:cNvSpPr txBox="1"/>
          <p:nvPr/>
        </p:nvSpPr>
        <p:spPr>
          <a:xfrm>
            <a:off x="1727741" y="3892957"/>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市场推广方案</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8" name="椭圆 27"/>
          <p:cNvSpPr/>
          <p:nvPr/>
        </p:nvSpPr>
        <p:spPr>
          <a:xfrm>
            <a:off x="1548452" y="1604507"/>
            <a:ext cx="1863481" cy="1863481"/>
          </a:xfrm>
          <a:prstGeom prst="ellipse">
            <a:avLst/>
          </a:prstGeom>
          <a:solidFill>
            <a:srgbClr val="1C4885"/>
          </a:solidFill>
          <a:ln w="762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FFFF"/>
              </a:solidFill>
              <a:effectLst/>
              <a:uLnTx/>
              <a:uFillTx/>
              <a:latin typeface="Calibri"/>
              <a:ea typeface="宋体"/>
              <a:cs typeface="+mn-cs"/>
            </a:endParaRPr>
          </a:p>
        </p:txBody>
      </p:sp>
      <p:sp>
        <p:nvSpPr>
          <p:cNvPr id="29" name="KSO_Shape"/>
          <p:cNvSpPr>
            <a:spLocks/>
          </p:cNvSpPr>
          <p:nvPr/>
        </p:nvSpPr>
        <p:spPr bwMode="auto">
          <a:xfrm>
            <a:off x="1851912" y="2135588"/>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30" name="标题 11"/>
          <p:cNvSpPr txBox="1">
            <a:spLocks/>
          </p:cNvSpPr>
          <p:nvPr/>
        </p:nvSpPr>
        <p:spPr>
          <a:xfrm>
            <a:off x="4966816" y="177565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p:txBody>
      </p:sp>
      <p:sp>
        <p:nvSpPr>
          <p:cNvPr id="31" name="椭圆 30"/>
          <p:cNvSpPr/>
          <p:nvPr/>
        </p:nvSpPr>
        <p:spPr>
          <a:xfrm>
            <a:off x="3762122" y="2252411"/>
            <a:ext cx="432354" cy="432476"/>
          </a:xfrm>
          <a:prstGeom prst="ellips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rPr>
              <a:t>2</a:t>
            </a:r>
            <a:endParaRPr kumimoji="0" lang="zh-CN" altLang="en-US"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endParaRPr>
          </a:p>
        </p:txBody>
      </p:sp>
      <p:cxnSp>
        <p:nvCxnSpPr>
          <p:cNvPr id="32" name="直接连接符 31"/>
          <p:cNvCxnSpPr/>
          <p:nvPr/>
        </p:nvCxnSpPr>
        <p:spPr>
          <a:xfrm>
            <a:off x="4194863" y="2480975"/>
            <a:ext cx="755083" cy="0"/>
          </a:xfrm>
          <a:prstGeom prst="line">
            <a:avLst/>
          </a:prstGeom>
          <a:noFill/>
          <a:ln w="6350" cap="flat" cmpd="sng" algn="ctr">
            <a:solidFill>
              <a:srgbClr val="FFFFFF">
                <a:lumMod val="50000"/>
              </a:srgbClr>
            </a:solidFill>
            <a:prstDash val="dash"/>
            <a:tailEnd type="oval" w="sm" len="sm"/>
          </a:ln>
          <a:effectLst/>
        </p:spPr>
      </p:cxnSp>
      <p:sp>
        <p:nvSpPr>
          <p:cNvPr id="33" name="标题 11"/>
          <p:cNvSpPr txBox="1">
            <a:spLocks/>
          </p:cNvSpPr>
          <p:nvPr/>
        </p:nvSpPr>
        <p:spPr>
          <a:xfrm>
            <a:off x="4966817" y="2315577"/>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p:txBody>
      </p:sp>
      <p:sp>
        <p:nvSpPr>
          <p:cNvPr id="34" name="椭圆 33"/>
          <p:cNvSpPr/>
          <p:nvPr/>
        </p:nvSpPr>
        <p:spPr>
          <a:xfrm>
            <a:off x="3762122" y="2804927"/>
            <a:ext cx="432354" cy="432476"/>
          </a:xfrm>
          <a:prstGeom prst="ellips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rPr>
              <a:t>3</a:t>
            </a:r>
            <a:endParaRPr kumimoji="0" lang="zh-CN" altLang="en-US"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endParaRPr>
          </a:p>
        </p:txBody>
      </p:sp>
      <p:cxnSp>
        <p:nvCxnSpPr>
          <p:cNvPr id="35" name="直接连接符 34"/>
          <p:cNvCxnSpPr/>
          <p:nvPr/>
        </p:nvCxnSpPr>
        <p:spPr>
          <a:xfrm>
            <a:off x="4194863" y="3033491"/>
            <a:ext cx="755083" cy="0"/>
          </a:xfrm>
          <a:prstGeom prst="line">
            <a:avLst/>
          </a:prstGeom>
          <a:noFill/>
          <a:ln w="6350" cap="flat" cmpd="sng" algn="ctr">
            <a:solidFill>
              <a:srgbClr val="FFFFFF">
                <a:lumMod val="50000"/>
              </a:srgbClr>
            </a:solidFill>
            <a:prstDash val="dash"/>
            <a:tailEnd type="oval" w="sm" len="sm"/>
          </a:ln>
          <a:effectLst/>
        </p:spPr>
      </p:cxnSp>
      <p:sp>
        <p:nvSpPr>
          <p:cNvPr id="36" name="标题 11"/>
          <p:cNvSpPr txBox="1">
            <a:spLocks/>
          </p:cNvSpPr>
          <p:nvPr/>
        </p:nvSpPr>
        <p:spPr>
          <a:xfrm>
            <a:off x="4966817" y="2868093"/>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p:txBody>
      </p:sp>
      <p:sp>
        <p:nvSpPr>
          <p:cNvPr id="37" name="椭圆 36"/>
          <p:cNvSpPr/>
          <p:nvPr/>
        </p:nvSpPr>
        <p:spPr>
          <a:xfrm>
            <a:off x="3762122" y="3344846"/>
            <a:ext cx="432354" cy="432476"/>
          </a:xfrm>
          <a:prstGeom prst="ellips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rPr>
              <a:t>4</a:t>
            </a:r>
            <a:endParaRPr kumimoji="0" lang="zh-CN" altLang="en-US"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endParaRPr>
          </a:p>
        </p:txBody>
      </p:sp>
      <p:cxnSp>
        <p:nvCxnSpPr>
          <p:cNvPr id="38" name="直接连接符 37"/>
          <p:cNvCxnSpPr/>
          <p:nvPr/>
        </p:nvCxnSpPr>
        <p:spPr>
          <a:xfrm>
            <a:off x="4194863" y="3573410"/>
            <a:ext cx="755083" cy="0"/>
          </a:xfrm>
          <a:prstGeom prst="line">
            <a:avLst/>
          </a:prstGeom>
          <a:noFill/>
          <a:ln w="6350" cap="flat" cmpd="sng" algn="ctr">
            <a:solidFill>
              <a:srgbClr val="FFFFFF">
                <a:lumMod val="50000"/>
              </a:srgbClr>
            </a:solidFill>
            <a:prstDash val="dash"/>
            <a:tailEnd type="oval" w="sm" len="sm"/>
          </a:ln>
          <a:effectLst/>
        </p:spPr>
      </p:cxnSp>
      <p:sp>
        <p:nvSpPr>
          <p:cNvPr id="39" name="标题 11"/>
          <p:cNvSpPr txBox="1">
            <a:spLocks/>
          </p:cNvSpPr>
          <p:nvPr/>
        </p:nvSpPr>
        <p:spPr>
          <a:xfrm>
            <a:off x="4966818" y="340801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p:txBody>
      </p:sp>
      <p:sp>
        <p:nvSpPr>
          <p:cNvPr id="40" name="椭圆 39"/>
          <p:cNvSpPr/>
          <p:nvPr/>
        </p:nvSpPr>
        <p:spPr>
          <a:xfrm>
            <a:off x="3762122" y="3884765"/>
            <a:ext cx="432354" cy="432476"/>
          </a:xfrm>
          <a:prstGeom prst="ellips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rPr>
              <a:t>5</a:t>
            </a:r>
            <a:endParaRPr kumimoji="0" lang="zh-CN" altLang="en-US"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endParaRPr>
          </a:p>
        </p:txBody>
      </p:sp>
      <p:cxnSp>
        <p:nvCxnSpPr>
          <p:cNvPr id="41" name="直接连接符 40"/>
          <p:cNvCxnSpPr/>
          <p:nvPr/>
        </p:nvCxnSpPr>
        <p:spPr>
          <a:xfrm>
            <a:off x="4194863" y="4113329"/>
            <a:ext cx="755083" cy="0"/>
          </a:xfrm>
          <a:prstGeom prst="line">
            <a:avLst/>
          </a:prstGeom>
          <a:noFill/>
          <a:ln w="6350" cap="flat" cmpd="sng" algn="ctr">
            <a:solidFill>
              <a:srgbClr val="FFFFFF">
                <a:lumMod val="50000"/>
              </a:srgbClr>
            </a:solidFill>
            <a:prstDash val="dash"/>
            <a:tailEnd type="oval" w="sm" len="sm"/>
          </a:ln>
          <a:effectLst/>
        </p:spPr>
      </p:cxnSp>
      <p:sp>
        <p:nvSpPr>
          <p:cNvPr id="42" name="标题 11"/>
          <p:cNvSpPr txBox="1">
            <a:spLocks/>
          </p:cNvSpPr>
          <p:nvPr/>
        </p:nvSpPr>
        <p:spPr>
          <a:xfrm>
            <a:off x="4966817" y="3947932"/>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p:txBody>
      </p:sp>
      <p:sp>
        <p:nvSpPr>
          <p:cNvPr id="43" name="椭圆 42"/>
          <p:cNvSpPr/>
          <p:nvPr/>
        </p:nvSpPr>
        <p:spPr>
          <a:xfrm>
            <a:off x="3762122" y="4424685"/>
            <a:ext cx="432354" cy="432476"/>
          </a:xfrm>
          <a:prstGeom prst="ellips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rPr>
              <a:t>6</a:t>
            </a:r>
            <a:endParaRPr kumimoji="0" lang="zh-CN" altLang="en-US" sz="1012" b="0" i="0" u="none" strike="noStrike" kern="0" cap="none" spc="0" normalizeH="0" baseline="0" noProof="0" dirty="0">
              <a:ln>
                <a:noFill/>
              </a:ln>
              <a:solidFill>
                <a:srgbClr val="FFFFFF"/>
              </a:solidFill>
              <a:effectLst/>
              <a:uLnTx/>
              <a:uFillTx/>
              <a:latin typeface="Impact MT Std" pitchFamily="34" charset="0"/>
              <a:ea typeface="微软雅黑" pitchFamily="34" charset="-122"/>
              <a:cs typeface="+mn-cs"/>
            </a:endParaRPr>
          </a:p>
        </p:txBody>
      </p:sp>
      <p:cxnSp>
        <p:nvCxnSpPr>
          <p:cNvPr id="44" name="直接连接符 43"/>
          <p:cNvCxnSpPr/>
          <p:nvPr/>
        </p:nvCxnSpPr>
        <p:spPr>
          <a:xfrm>
            <a:off x="4194863" y="4653249"/>
            <a:ext cx="755083" cy="0"/>
          </a:xfrm>
          <a:prstGeom prst="line">
            <a:avLst/>
          </a:prstGeom>
          <a:noFill/>
          <a:ln w="6350" cap="flat" cmpd="sng" algn="ctr">
            <a:solidFill>
              <a:srgbClr val="FFFFFF">
                <a:lumMod val="50000"/>
              </a:srgbClr>
            </a:solidFill>
            <a:prstDash val="dash"/>
            <a:tailEnd type="oval" w="sm" len="sm"/>
          </a:ln>
          <a:effectLst/>
        </p:spPr>
      </p:cxnSp>
      <p:sp>
        <p:nvSpPr>
          <p:cNvPr id="45" name="标题 11"/>
          <p:cNvSpPr txBox="1">
            <a:spLocks/>
          </p:cNvSpPr>
          <p:nvPr/>
        </p:nvSpPr>
        <p:spPr>
          <a:xfrm>
            <a:off x="4966818" y="4487851"/>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r>
              <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5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anim calcmode="lin" valueType="num">
                                      <p:cBhvr>
                                        <p:cTn id="10" dur="500" fill="hold"/>
                                        <p:tgtEl>
                                          <p:spTgt spid="29"/>
                                        </p:tgtEl>
                                        <p:attrNameLst>
                                          <p:attrName>ppt_x</p:attrName>
                                        </p:attrNameLst>
                                      </p:cBhvr>
                                      <p:tavLst>
                                        <p:tav tm="0">
                                          <p:val>
                                            <p:fltVal val="0.5"/>
                                          </p:val>
                                        </p:tav>
                                        <p:tav tm="100000">
                                          <p:val>
                                            <p:strVal val="#ppt_x"/>
                                          </p:val>
                                        </p:tav>
                                      </p:tavLst>
                                    </p:anim>
                                    <p:anim calcmode="lin" valueType="num">
                                      <p:cBhvr>
                                        <p:cTn id="11" dur="500" fill="hold"/>
                                        <p:tgtEl>
                                          <p:spTgt spid="29"/>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anim calcmode="lin" valueType="num">
                                      <p:cBhvr>
                                        <p:cTn id="17" dur="500" fill="hold"/>
                                        <p:tgtEl>
                                          <p:spTgt spid="28"/>
                                        </p:tgtEl>
                                        <p:attrNameLst>
                                          <p:attrName>ppt_x</p:attrName>
                                        </p:attrNameLst>
                                      </p:cBhvr>
                                      <p:tavLst>
                                        <p:tav tm="0">
                                          <p:val>
                                            <p:fltVal val="0.5"/>
                                          </p:val>
                                        </p:tav>
                                        <p:tav tm="100000">
                                          <p:val>
                                            <p:strVal val="#ppt_x"/>
                                          </p:val>
                                        </p:tav>
                                      </p:tavLst>
                                    </p:anim>
                                    <p:anim calcmode="lin" valueType="num">
                                      <p:cBhvr>
                                        <p:cTn id="18" dur="500" fill="hold"/>
                                        <p:tgtEl>
                                          <p:spTgt spid="28"/>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anim calcmode="lin" valueType="num">
                                      <p:cBhvr>
                                        <p:cTn id="24" dur="500" fill="hold"/>
                                        <p:tgtEl>
                                          <p:spTgt spid="27"/>
                                        </p:tgtEl>
                                        <p:attrNameLst>
                                          <p:attrName>ppt_x</p:attrName>
                                        </p:attrNameLst>
                                      </p:cBhvr>
                                      <p:tavLst>
                                        <p:tav tm="0">
                                          <p:val>
                                            <p:fltVal val="0.5"/>
                                          </p:val>
                                        </p:tav>
                                        <p:tav tm="100000">
                                          <p:val>
                                            <p:strVal val="#ppt_x"/>
                                          </p:val>
                                        </p:tav>
                                      </p:tavLst>
                                    </p:anim>
                                    <p:anim calcmode="lin" valueType="num">
                                      <p:cBhvr>
                                        <p:cTn id="25" dur="500" fill="hold"/>
                                        <p:tgtEl>
                                          <p:spTgt spid="27"/>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anim calcmode="lin" valueType="num">
                                      <p:cBhvr>
                                        <p:cTn id="31" dur="500" fill="hold"/>
                                        <p:tgtEl>
                                          <p:spTgt spid="24"/>
                                        </p:tgtEl>
                                        <p:attrNameLst>
                                          <p:attrName>ppt_x</p:attrName>
                                        </p:attrNameLst>
                                      </p:cBhvr>
                                      <p:tavLst>
                                        <p:tav tm="0">
                                          <p:val>
                                            <p:fltVal val="0.5"/>
                                          </p:val>
                                        </p:tav>
                                        <p:tav tm="100000">
                                          <p:val>
                                            <p:strVal val="#ppt_x"/>
                                          </p:val>
                                        </p:tav>
                                      </p:tavLst>
                                    </p:anim>
                                    <p:anim calcmode="lin" valueType="num">
                                      <p:cBhvr>
                                        <p:cTn id="32" dur="500" fill="hold"/>
                                        <p:tgtEl>
                                          <p:spTgt spid="24"/>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ipe(left)">
                                      <p:cBhvr>
                                        <p:cTn id="40" dur="500"/>
                                        <p:tgtEl>
                                          <p:spTgt spid="26"/>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Effect transition="in" filter="fade">
                                      <p:cBhvr>
                                        <p:cTn id="46" dur="500"/>
                                        <p:tgtEl>
                                          <p:spTgt spid="30"/>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left)">
                                      <p:cBhvr>
                                        <p:cTn id="54" dur="500"/>
                                        <p:tgtEl>
                                          <p:spTgt spid="32"/>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500" fill="hold"/>
                                        <p:tgtEl>
                                          <p:spTgt spid="33"/>
                                        </p:tgtEl>
                                        <p:attrNameLst>
                                          <p:attrName>ppt_w</p:attrName>
                                        </p:attrNameLst>
                                      </p:cBhvr>
                                      <p:tavLst>
                                        <p:tav tm="0">
                                          <p:val>
                                            <p:fltVal val="0"/>
                                          </p:val>
                                        </p:tav>
                                        <p:tav tm="100000">
                                          <p:val>
                                            <p:strVal val="#ppt_w"/>
                                          </p:val>
                                        </p:tav>
                                      </p:tavLst>
                                    </p:anim>
                                    <p:anim calcmode="lin" valueType="num">
                                      <p:cBhvr>
                                        <p:cTn id="59" dur="500" fill="hold"/>
                                        <p:tgtEl>
                                          <p:spTgt spid="33"/>
                                        </p:tgtEl>
                                        <p:attrNameLst>
                                          <p:attrName>ppt_h</p:attrName>
                                        </p:attrNameLst>
                                      </p:cBhvr>
                                      <p:tavLst>
                                        <p:tav tm="0">
                                          <p:val>
                                            <p:fltVal val="0"/>
                                          </p:val>
                                        </p:tav>
                                        <p:tav tm="100000">
                                          <p:val>
                                            <p:strVal val="#ppt_h"/>
                                          </p:val>
                                        </p:tav>
                                      </p:tavLst>
                                    </p:anim>
                                    <p:animEffect transition="in" filter="fade">
                                      <p:cBhvr>
                                        <p:cTn id="60" dur="500"/>
                                        <p:tgtEl>
                                          <p:spTgt spid="33"/>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500"/>
                                        <p:tgtEl>
                                          <p:spTgt spid="34"/>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wipe(left)">
                                      <p:cBhvr>
                                        <p:cTn id="68" dur="500"/>
                                        <p:tgtEl>
                                          <p:spTgt spid="35"/>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 calcmode="lin" valueType="num">
                                      <p:cBhvr>
                                        <p:cTn id="72" dur="500" fill="hold"/>
                                        <p:tgtEl>
                                          <p:spTgt spid="36"/>
                                        </p:tgtEl>
                                        <p:attrNameLst>
                                          <p:attrName>ppt_w</p:attrName>
                                        </p:attrNameLst>
                                      </p:cBhvr>
                                      <p:tavLst>
                                        <p:tav tm="0">
                                          <p:val>
                                            <p:fltVal val="0"/>
                                          </p:val>
                                        </p:tav>
                                        <p:tav tm="100000">
                                          <p:val>
                                            <p:strVal val="#ppt_w"/>
                                          </p:val>
                                        </p:tav>
                                      </p:tavLst>
                                    </p:anim>
                                    <p:anim calcmode="lin" valueType="num">
                                      <p:cBhvr>
                                        <p:cTn id="73" dur="500" fill="hold"/>
                                        <p:tgtEl>
                                          <p:spTgt spid="36"/>
                                        </p:tgtEl>
                                        <p:attrNameLst>
                                          <p:attrName>ppt_h</p:attrName>
                                        </p:attrNameLst>
                                      </p:cBhvr>
                                      <p:tavLst>
                                        <p:tav tm="0">
                                          <p:val>
                                            <p:fltVal val="0"/>
                                          </p:val>
                                        </p:tav>
                                        <p:tav tm="100000">
                                          <p:val>
                                            <p:strVal val="#ppt_h"/>
                                          </p:val>
                                        </p:tav>
                                      </p:tavLst>
                                    </p:anim>
                                    <p:animEffect transition="in" filter="fade">
                                      <p:cBhvr>
                                        <p:cTn id="74" dur="500"/>
                                        <p:tgtEl>
                                          <p:spTgt spid="36"/>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37"/>
                                        </p:tgtEl>
                                        <p:attrNameLst>
                                          <p:attrName>style.visibility</p:attrName>
                                        </p:attrNameLst>
                                      </p:cBhvr>
                                      <p:to>
                                        <p:strVal val="visible"/>
                                      </p:to>
                                    </p:set>
                                    <p:animEffect transition="in" filter="fade">
                                      <p:cBhvr>
                                        <p:cTn id="78" dur="500"/>
                                        <p:tgtEl>
                                          <p:spTgt spid="37"/>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wipe(left)">
                                      <p:cBhvr>
                                        <p:cTn id="82" dur="500"/>
                                        <p:tgtEl>
                                          <p:spTgt spid="38"/>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Effect transition="in" filter="fade">
                                      <p:cBhvr>
                                        <p:cTn id="88" dur="500"/>
                                        <p:tgtEl>
                                          <p:spTgt spid="39"/>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wipe(left)">
                                      <p:cBhvr>
                                        <p:cTn id="96" dur="500"/>
                                        <p:tgtEl>
                                          <p:spTgt spid="41"/>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42"/>
                                        </p:tgtEl>
                                        <p:attrNameLst>
                                          <p:attrName>style.visibility</p:attrName>
                                        </p:attrNameLst>
                                      </p:cBhvr>
                                      <p:to>
                                        <p:strVal val="visible"/>
                                      </p:to>
                                    </p:set>
                                    <p:anim calcmode="lin" valueType="num">
                                      <p:cBhvr>
                                        <p:cTn id="100" dur="500" fill="hold"/>
                                        <p:tgtEl>
                                          <p:spTgt spid="42"/>
                                        </p:tgtEl>
                                        <p:attrNameLst>
                                          <p:attrName>ppt_w</p:attrName>
                                        </p:attrNameLst>
                                      </p:cBhvr>
                                      <p:tavLst>
                                        <p:tav tm="0">
                                          <p:val>
                                            <p:fltVal val="0"/>
                                          </p:val>
                                        </p:tav>
                                        <p:tav tm="100000">
                                          <p:val>
                                            <p:strVal val="#ppt_w"/>
                                          </p:val>
                                        </p:tav>
                                      </p:tavLst>
                                    </p:anim>
                                    <p:anim calcmode="lin" valueType="num">
                                      <p:cBhvr>
                                        <p:cTn id="101" dur="500" fill="hold"/>
                                        <p:tgtEl>
                                          <p:spTgt spid="42"/>
                                        </p:tgtEl>
                                        <p:attrNameLst>
                                          <p:attrName>ppt_h</p:attrName>
                                        </p:attrNameLst>
                                      </p:cBhvr>
                                      <p:tavLst>
                                        <p:tav tm="0">
                                          <p:val>
                                            <p:fltVal val="0"/>
                                          </p:val>
                                        </p:tav>
                                        <p:tav tm="100000">
                                          <p:val>
                                            <p:strVal val="#ppt_h"/>
                                          </p:val>
                                        </p:tav>
                                      </p:tavLst>
                                    </p:anim>
                                    <p:animEffect transition="in" filter="fade">
                                      <p:cBhvr>
                                        <p:cTn id="102" dur="500"/>
                                        <p:tgtEl>
                                          <p:spTgt spid="42"/>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43"/>
                                        </p:tgtEl>
                                        <p:attrNameLst>
                                          <p:attrName>style.visibility</p:attrName>
                                        </p:attrNameLst>
                                      </p:cBhvr>
                                      <p:to>
                                        <p:strVal val="visible"/>
                                      </p:to>
                                    </p:set>
                                    <p:animEffect transition="in" filter="fade">
                                      <p:cBhvr>
                                        <p:cTn id="106" dur="500"/>
                                        <p:tgtEl>
                                          <p:spTgt spid="43"/>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44"/>
                                        </p:tgtEl>
                                        <p:attrNameLst>
                                          <p:attrName>style.visibility</p:attrName>
                                        </p:attrNameLst>
                                      </p:cBhvr>
                                      <p:to>
                                        <p:strVal val="visible"/>
                                      </p:to>
                                    </p:set>
                                    <p:animEffect transition="in" filter="wipe(left)">
                                      <p:cBhvr>
                                        <p:cTn id="110" dur="500"/>
                                        <p:tgtEl>
                                          <p:spTgt spid="44"/>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45"/>
                                        </p:tgtEl>
                                        <p:attrNameLst>
                                          <p:attrName>style.visibility</p:attrName>
                                        </p:attrNameLst>
                                      </p:cBhvr>
                                      <p:to>
                                        <p:strVal val="visible"/>
                                      </p:to>
                                    </p:set>
                                    <p:anim calcmode="lin" valueType="num">
                                      <p:cBhvr>
                                        <p:cTn id="114" dur="500" fill="hold"/>
                                        <p:tgtEl>
                                          <p:spTgt spid="45"/>
                                        </p:tgtEl>
                                        <p:attrNameLst>
                                          <p:attrName>ppt_w</p:attrName>
                                        </p:attrNameLst>
                                      </p:cBhvr>
                                      <p:tavLst>
                                        <p:tav tm="0">
                                          <p:val>
                                            <p:fltVal val="0"/>
                                          </p:val>
                                        </p:tav>
                                        <p:tav tm="100000">
                                          <p:val>
                                            <p:strVal val="#ppt_w"/>
                                          </p:val>
                                        </p:tav>
                                      </p:tavLst>
                                    </p:anim>
                                    <p:anim calcmode="lin" valueType="num">
                                      <p:cBhvr>
                                        <p:cTn id="115" dur="500" fill="hold"/>
                                        <p:tgtEl>
                                          <p:spTgt spid="45"/>
                                        </p:tgtEl>
                                        <p:attrNameLst>
                                          <p:attrName>ppt_h</p:attrName>
                                        </p:attrNameLst>
                                      </p:cBhvr>
                                      <p:tavLst>
                                        <p:tav tm="0">
                                          <p:val>
                                            <p:fltVal val="0"/>
                                          </p:val>
                                        </p:tav>
                                        <p:tav tm="100000">
                                          <p:val>
                                            <p:strVal val="#ppt_h"/>
                                          </p:val>
                                        </p:tav>
                                      </p:tavLst>
                                    </p:anim>
                                    <p:animEffect transition="in" filter="fade">
                                      <p:cBhvr>
                                        <p:cTn id="11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7" grpId="0"/>
      <p:bldP spid="28" grpId="0" animBg="1"/>
      <p:bldP spid="29" grpId="0" animBg="1"/>
      <p:bldP spid="30" grpId="0"/>
      <p:bldP spid="31" grpId="0" animBg="1"/>
      <p:bldP spid="33" grpId="0"/>
      <p:bldP spid="34" grpId="0" animBg="1"/>
      <p:bldP spid="36" grpId="0"/>
      <p:bldP spid="37" grpId="0" animBg="1"/>
      <p:bldP spid="39" grpId="0"/>
      <p:bldP spid="40" grpId="0" animBg="1"/>
      <p:bldP spid="42" grpId="0"/>
      <p:bldP spid="43" grpId="0" animBg="1"/>
      <p:bldP spid="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2"/>
          <p:cNvGrpSpPr>
            <a:grpSpLocks noChangeAspect="1"/>
          </p:cNvGrpSpPr>
          <p:nvPr/>
        </p:nvGrpSpPr>
        <p:grpSpPr>
          <a:xfrm>
            <a:off x="1992843" y="2581877"/>
            <a:ext cx="4686300" cy="1943100"/>
            <a:chOff x="3962400" y="3409950"/>
            <a:chExt cx="3124200" cy="1295400"/>
          </a:xfrm>
          <a:solidFill>
            <a:srgbClr val="000000">
              <a:lumMod val="85000"/>
              <a:lumOff val="15000"/>
            </a:srgbClr>
          </a:solidFill>
          <a:effectLst>
            <a:outerShdw blurRad="431800" dir="18900000" sy="23000" kx="-1200000" algn="bl" rotWithShape="0">
              <a:prstClr val="black">
                <a:alpha val="20000"/>
              </a:prstClr>
            </a:outerShdw>
          </a:effectLst>
        </p:grpSpPr>
        <p:sp>
          <p:nvSpPr>
            <p:cNvPr id="38" name="Freeform 208"/>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grpFill/>
            <a:ln w="9525">
              <a:noFill/>
              <a:round/>
              <a:headEnd/>
              <a:tailEnd/>
            </a:ln>
          </p:spPr>
          <p:txBody>
            <a:bodyPr/>
            <a:lstStyle/>
            <a:p>
              <a:pPr marL="0" marR="0" lvl="0" indent="0" defTabSz="685754"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9" name="Freeform 209"/>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lstStyle/>
            <a:p>
              <a:pPr marL="0" marR="0" lvl="0" indent="0" defTabSz="685754"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0" name="Freeform 210"/>
            <p:cNvSpPr>
              <a:spLocks/>
            </p:cNvSpPr>
            <p:nvPr/>
          </p:nvSpPr>
          <p:spPr bwMode="auto">
            <a:xfrm>
              <a:off x="4178273" y="347375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blipFill>
              <a:blip r:embed="rId2" cstate="screen">
                <a:extLst>
                  <a:ext uri="{28A0092B-C50C-407E-A947-70E740481C1C}">
                    <a14:useLocalDpi xmlns:a14="http://schemas.microsoft.com/office/drawing/2010/main"/>
                  </a:ext>
                </a:extLst>
              </a:blip>
              <a:stretch>
                <a:fillRect/>
              </a:stretch>
            </a:blipFill>
            <a:ln w="9525">
              <a:noFill/>
              <a:round/>
              <a:headEnd/>
              <a:tailEnd/>
            </a:ln>
          </p:spPr>
          <p:txBody>
            <a:bodyPr/>
            <a:lstStyle/>
            <a:p>
              <a:pPr marL="0" marR="0" lvl="0" indent="0" defTabSz="685754"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1" name="Freeform 211"/>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lstStyle/>
            <a:p>
              <a:pPr marL="0" marR="0" lvl="0" indent="0" defTabSz="685754"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2" name="Freeform 212"/>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lstStyle/>
            <a:p>
              <a:pPr marL="0" marR="0" lvl="0" indent="0" defTabSz="685754"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3" name="Freeform 213"/>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lstStyle/>
            <a:p>
              <a:pPr marL="0" marR="0" lvl="0" indent="0" defTabSz="685754"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4" name="Freeform 214"/>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lstStyle/>
            <a:p>
              <a:pPr marL="0" marR="0" lvl="0" indent="0" defTabSz="685754"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5" name="Freeform 215"/>
            <p:cNvSpPr>
              <a:spLocks noEditPoints="1"/>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grpFill/>
            <a:ln w="9525">
              <a:noFill/>
              <a:round/>
              <a:headEnd/>
              <a:tailEnd/>
            </a:ln>
          </p:spPr>
          <p:txBody>
            <a:bodyPr/>
            <a:lstStyle/>
            <a:p>
              <a:pPr marL="0" marR="0" lvl="0" indent="0" defTabSz="685754"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46" name="Freeform 210"/>
          <p:cNvSpPr>
            <a:spLocks/>
          </p:cNvSpPr>
          <p:nvPr/>
        </p:nvSpPr>
        <p:spPr bwMode="auto">
          <a:xfrm>
            <a:off x="2382838" y="2446338"/>
            <a:ext cx="4094162" cy="1595437"/>
          </a:xfrm>
          <a:custGeom>
            <a:avLst/>
            <a:gdLst>
              <a:gd name="T0" fmla="*/ 458 w 719"/>
              <a:gd name="T1" fmla="*/ 0 h 418"/>
              <a:gd name="T2" fmla="*/ 0 w 719"/>
              <a:gd name="T3" fmla="*/ 267 h 418"/>
              <a:gd name="T4" fmla="*/ 261 w 719"/>
              <a:gd name="T5" fmla="*/ 418 h 418"/>
              <a:gd name="T6" fmla="*/ 719 w 719"/>
              <a:gd name="T7" fmla="*/ 151 h 418"/>
              <a:gd name="T8" fmla="*/ 458 w 719"/>
              <a:gd name="T9" fmla="*/ 0 h 4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9" h="418">
                <a:moveTo>
                  <a:pt x="458" y="0"/>
                </a:moveTo>
                <a:lnTo>
                  <a:pt x="0" y="267"/>
                </a:lnTo>
                <a:lnTo>
                  <a:pt x="261" y="418"/>
                </a:lnTo>
                <a:lnTo>
                  <a:pt x="719" y="151"/>
                </a:lnTo>
                <a:lnTo>
                  <a:pt x="458" y="0"/>
                </a:lnTo>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7" name="Freeform 210"/>
          <p:cNvSpPr>
            <a:spLocks/>
          </p:cNvSpPr>
          <p:nvPr/>
        </p:nvSpPr>
        <p:spPr bwMode="auto">
          <a:xfrm>
            <a:off x="2454275" y="2162175"/>
            <a:ext cx="4094163" cy="1597025"/>
          </a:xfrm>
          <a:custGeom>
            <a:avLst/>
            <a:gdLst>
              <a:gd name="T0" fmla="*/ 458 w 719"/>
              <a:gd name="T1" fmla="*/ 0 h 418"/>
              <a:gd name="T2" fmla="*/ 0 w 719"/>
              <a:gd name="T3" fmla="*/ 267 h 418"/>
              <a:gd name="T4" fmla="*/ 261 w 719"/>
              <a:gd name="T5" fmla="*/ 418 h 418"/>
              <a:gd name="T6" fmla="*/ 719 w 719"/>
              <a:gd name="T7" fmla="*/ 151 h 418"/>
              <a:gd name="T8" fmla="*/ 458 w 719"/>
              <a:gd name="T9" fmla="*/ 0 h 4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19" h="418">
                <a:moveTo>
                  <a:pt x="458" y="0"/>
                </a:moveTo>
                <a:lnTo>
                  <a:pt x="0" y="267"/>
                </a:lnTo>
                <a:lnTo>
                  <a:pt x="261" y="418"/>
                </a:lnTo>
                <a:lnTo>
                  <a:pt x="719" y="151"/>
                </a:lnTo>
                <a:lnTo>
                  <a:pt x="458" y="0"/>
                </a:lnTo>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48" name="组合 47"/>
          <p:cNvGrpSpPr>
            <a:grpSpLocks/>
          </p:cNvGrpSpPr>
          <p:nvPr/>
        </p:nvGrpSpPr>
        <p:grpSpPr bwMode="auto">
          <a:xfrm flipV="1">
            <a:off x="5310188" y="2058988"/>
            <a:ext cx="1435100" cy="554037"/>
            <a:chOff x="6184232" y="3601453"/>
            <a:chExt cx="747341" cy="184484"/>
          </a:xfrm>
        </p:grpSpPr>
        <p:cxnSp>
          <p:nvCxnSpPr>
            <p:cNvPr id="49" name="直接连接符 48"/>
            <p:cNvCxnSpPr/>
            <p:nvPr/>
          </p:nvCxnSpPr>
          <p:spPr>
            <a:xfrm>
              <a:off x="6184232" y="3601453"/>
              <a:ext cx="176088" cy="184484"/>
            </a:xfrm>
            <a:prstGeom prst="line">
              <a:avLst/>
            </a:prstGeom>
            <a:noFill/>
            <a:ln w="9525" cap="flat" cmpd="sng" algn="ctr">
              <a:solidFill>
                <a:srgbClr val="1C4885"/>
              </a:solidFill>
              <a:prstDash val="solid"/>
            </a:ln>
            <a:effectLst/>
          </p:spPr>
        </p:cxnSp>
        <p:cxnSp>
          <p:nvCxnSpPr>
            <p:cNvPr id="50" name="直接连接符 49"/>
            <p:cNvCxnSpPr/>
            <p:nvPr/>
          </p:nvCxnSpPr>
          <p:spPr>
            <a:xfrm>
              <a:off x="6360320" y="3785937"/>
              <a:ext cx="571253" cy="0"/>
            </a:xfrm>
            <a:prstGeom prst="line">
              <a:avLst/>
            </a:prstGeom>
            <a:noFill/>
            <a:ln w="9525" cap="flat" cmpd="sng" algn="ctr">
              <a:solidFill>
                <a:srgbClr val="1C4885"/>
              </a:solidFill>
              <a:prstDash val="solid"/>
            </a:ln>
            <a:effectLst/>
          </p:spPr>
        </p:cxnSp>
      </p:grpSp>
      <p:grpSp>
        <p:nvGrpSpPr>
          <p:cNvPr id="51" name="组合 50"/>
          <p:cNvGrpSpPr>
            <a:grpSpLocks/>
          </p:cNvGrpSpPr>
          <p:nvPr/>
        </p:nvGrpSpPr>
        <p:grpSpPr bwMode="auto">
          <a:xfrm>
            <a:off x="6792913" y="1919288"/>
            <a:ext cx="2303462" cy="1095375"/>
            <a:chOff x="6793192" y="1919985"/>
            <a:chExt cx="2303790" cy="1094769"/>
          </a:xfrm>
        </p:grpSpPr>
        <p:sp>
          <p:nvSpPr>
            <p:cNvPr id="52" name="Content Placeholder 2"/>
            <p:cNvSpPr txBox="1">
              <a:spLocks/>
            </p:cNvSpPr>
            <p:nvPr/>
          </p:nvSpPr>
          <p:spPr>
            <a:xfrm>
              <a:off x="6793192" y="2181777"/>
              <a:ext cx="2303790" cy="832977"/>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a:t>
              </a:r>
              <a:endParaRPr kumimoji="0" lang="zh-CN" altLang="en-US" sz="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endParaRPr>
            </a:p>
          </p:txBody>
        </p:sp>
        <p:sp>
          <p:nvSpPr>
            <p:cNvPr id="53" name="文本框 35"/>
            <p:cNvSpPr txBox="1"/>
            <p:nvPr/>
          </p:nvSpPr>
          <p:spPr>
            <a:xfrm>
              <a:off x="6793192" y="1919985"/>
              <a:ext cx="1525804" cy="307805"/>
            </a:xfrm>
            <a:prstGeom prst="rect">
              <a:avLst/>
            </a:prstGeom>
            <a:noFill/>
          </p:spPr>
          <p:txBody>
            <a:bodyPr>
              <a:spAutoFit/>
            </a:bodyPr>
            <a:lstStyle/>
            <a:p>
              <a:pPr marL="0" marR="0" lvl="0" indent="0" defTabSz="685754"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添加您的标题一</a:t>
              </a:r>
            </a:p>
          </p:txBody>
        </p:sp>
      </p:grpSp>
      <p:grpSp>
        <p:nvGrpSpPr>
          <p:cNvPr id="54" name="组合 53"/>
          <p:cNvGrpSpPr>
            <a:grpSpLocks/>
          </p:cNvGrpSpPr>
          <p:nvPr/>
        </p:nvGrpSpPr>
        <p:grpSpPr bwMode="auto">
          <a:xfrm>
            <a:off x="4746625" y="3543300"/>
            <a:ext cx="1374775" cy="458788"/>
            <a:chOff x="6184232" y="3601453"/>
            <a:chExt cx="747341" cy="184484"/>
          </a:xfrm>
        </p:grpSpPr>
        <p:cxnSp>
          <p:nvCxnSpPr>
            <p:cNvPr id="55" name="直接连接符 54"/>
            <p:cNvCxnSpPr/>
            <p:nvPr/>
          </p:nvCxnSpPr>
          <p:spPr>
            <a:xfrm>
              <a:off x="6184232" y="3601453"/>
              <a:ext cx="176048" cy="184484"/>
            </a:xfrm>
            <a:prstGeom prst="line">
              <a:avLst/>
            </a:prstGeom>
            <a:noFill/>
            <a:ln w="9525" cap="flat" cmpd="sng" algn="ctr">
              <a:solidFill>
                <a:srgbClr val="1C4885"/>
              </a:solidFill>
              <a:prstDash val="solid"/>
            </a:ln>
            <a:effectLst/>
          </p:spPr>
        </p:cxnSp>
        <p:cxnSp>
          <p:nvCxnSpPr>
            <p:cNvPr id="56" name="直接连接符 55"/>
            <p:cNvCxnSpPr/>
            <p:nvPr/>
          </p:nvCxnSpPr>
          <p:spPr>
            <a:xfrm>
              <a:off x="6360280" y="3785937"/>
              <a:ext cx="571293" cy="0"/>
            </a:xfrm>
            <a:prstGeom prst="line">
              <a:avLst/>
            </a:prstGeom>
            <a:noFill/>
            <a:ln w="9525" cap="flat" cmpd="sng" algn="ctr">
              <a:solidFill>
                <a:srgbClr val="1C4885"/>
              </a:solidFill>
              <a:prstDash val="solid"/>
            </a:ln>
            <a:effectLst/>
          </p:spPr>
        </p:cxnSp>
      </p:grpSp>
      <p:grpSp>
        <p:nvGrpSpPr>
          <p:cNvPr id="57" name="组合 56"/>
          <p:cNvGrpSpPr>
            <a:grpSpLocks/>
          </p:cNvGrpSpPr>
          <p:nvPr/>
        </p:nvGrpSpPr>
        <p:grpSpPr bwMode="auto">
          <a:xfrm>
            <a:off x="6159500" y="3848100"/>
            <a:ext cx="2936875" cy="1095375"/>
            <a:chOff x="6158852" y="3848404"/>
            <a:chExt cx="2938129" cy="1094769"/>
          </a:xfrm>
        </p:grpSpPr>
        <p:sp>
          <p:nvSpPr>
            <p:cNvPr id="58" name="Content Placeholder 2"/>
            <p:cNvSpPr txBox="1">
              <a:spLocks/>
            </p:cNvSpPr>
            <p:nvPr/>
          </p:nvSpPr>
          <p:spPr>
            <a:xfrm>
              <a:off x="6158852" y="4110197"/>
              <a:ext cx="2938129" cy="832976"/>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a:t>
              </a:r>
              <a:r>
                <a:rPr kumimoji="0" lang="zh-CN" altLang="en-US" sz="1000" b="0" i="0" u="none" strike="noStrike" kern="1200" cap="none" spc="0" normalizeH="0" baseline="0" noProof="0" dirty="0" smtClean="0">
                  <a:ln>
                    <a:noFill/>
                  </a:ln>
                  <a:solidFill>
                    <a:srgbClr val="000000">
                      <a:lumMod val="95000"/>
                      <a:lumOff val="5000"/>
                    </a:srgbClr>
                  </a:solidFill>
                  <a:effectLst/>
                  <a:uLnTx/>
                  <a:uFillTx/>
                  <a:latin typeface="微软雅黑" pitchFamily="34" charset="-122"/>
                  <a:ea typeface="微软雅黑" pitchFamily="34" charset="-122"/>
                </a:rPr>
                <a:t>后</a:t>
              </a:r>
              <a:endParaRPr kumimoji="0" lang="zh-CN" altLang="en-US" sz="6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endParaRPr>
            </a:p>
          </p:txBody>
        </p:sp>
        <p:sp>
          <p:nvSpPr>
            <p:cNvPr id="59" name="文本框 41"/>
            <p:cNvSpPr txBox="1"/>
            <p:nvPr/>
          </p:nvSpPr>
          <p:spPr>
            <a:xfrm>
              <a:off x="6158852" y="3848404"/>
              <a:ext cx="1526239" cy="307805"/>
            </a:xfrm>
            <a:prstGeom prst="rect">
              <a:avLst/>
            </a:prstGeom>
            <a:noFill/>
          </p:spPr>
          <p:txBody>
            <a:bodyPr>
              <a:spAutoFit/>
            </a:bodyPr>
            <a:lstStyle/>
            <a:p>
              <a:pPr marL="0" marR="0" lvl="0" indent="0" defTabSz="685754"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添加您的标题二</a:t>
              </a:r>
            </a:p>
          </p:txBody>
        </p:sp>
      </p:grpSp>
      <p:grpSp>
        <p:nvGrpSpPr>
          <p:cNvPr id="60" name="组合 59"/>
          <p:cNvGrpSpPr>
            <a:grpSpLocks/>
          </p:cNvGrpSpPr>
          <p:nvPr/>
        </p:nvGrpSpPr>
        <p:grpSpPr bwMode="auto">
          <a:xfrm flipH="1">
            <a:off x="1692275" y="3822700"/>
            <a:ext cx="1093788" cy="506413"/>
            <a:chOff x="6184232" y="3601453"/>
            <a:chExt cx="747341" cy="184484"/>
          </a:xfrm>
        </p:grpSpPr>
        <p:cxnSp>
          <p:nvCxnSpPr>
            <p:cNvPr id="61" name="直接连接符 60"/>
            <p:cNvCxnSpPr/>
            <p:nvPr/>
          </p:nvCxnSpPr>
          <p:spPr>
            <a:xfrm>
              <a:off x="6184232" y="3601453"/>
              <a:ext cx="176802" cy="184484"/>
            </a:xfrm>
            <a:prstGeom prst="line">
              <a:avLst/>
            </a:prstGeom>
            <a:noFill/>
            <a:ln w="9525" cap="flat" cmpd="sng" algn="ctr">
              <a:solidFill>
                <a:srgbClr val="1C4885"/>
              </a:solidFill>
              <a:prstDash val="solid"/>
            </a:ln>
            <a:effectLst/>
          </p:spPr>
        </p:cxnSp>
        <p:cxnSp>
          <p:nvCxnSpPr>
            <p:cNvPr id="62" name="直接连接符 61"/>
            <p:cNvCxnSpPr/>
            <p:nvPr/>
          </p:nvCxnSpPr>
          <p:spPr>
            <a:xfrm>
              <a:off x="6361034" y="3785937"/>
              <a:ext cx="570539" cy="0"/>
            </a:xfrm>
            <a:prstGeom prst="line">
              <a:avLst/>
            </a:prstGeom>
            <a:noFill/>
            <a:ln w="9525" cap="flat" cmpd="sng" algn="ctr">
              <a:solidFill>
                <a:srgbClr val="1C4885"/>
              </a:solidFill>
              <a:prstDash val="solid"/>
            </a:ln>
            <a:effectLst/>
          </p:spPr>
        </p:cxnSp>
      </p:grpSp>
      <p:grpSp>
        <p:nvGrpSpPr>
          <p:cNvPr id="63" name="组合 62"/>
          <p:cNvGrpSpPr>
            <a:grpSpLocks/>
          </p:cNvGrpSpPr>
          <p:nvPr/>
        </p:nvGrpSpPr>
        <p:grpSpPr bwMode="auto">
          <a:xfrm>
            <a:off x="288925" y="4184650"/>
            <a:ext cx="2814638" cy="788988"/>
            <a:chOff x="288536" y="4184070"/>
            <a:chExt cx="2815611" cy="789485"/>
          </a:xfrm>
        </p:grpSpPr>
        <p:sp>
          <p:nvSpPr>
            <p:cNvPr id="64" name="Content Placeholder 2"/>
            <p:cNvSpPr txBox="1">
              <a:spLocks/>
            </p:cNvSpPr>
            <p:nvPr/>
          </p:nvSpPr>
          <p:spPr>
            <a:xfrm>
              <a:off x="294888" y="4508124"/>
              <a:ext cx="2809259" cy="465431"/>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20000"/>
                </a:lnSpc>
                <a:spcBef>
                  <a:spcPct val="20000"/>
                </a:spcBef>
                <a:spcAft>
                  <a:spcPts val="0"/>
                </a:spcAft>
                <a:buClrTx/>
                <a:buSzTx/>
                <a:buFont typeface="Arial" pitchFamily="34" charset="0"/>
                <a:buNone/>
                <a:tabLst/>
                <a:defRPr/>
              </a:pPr>
              <a:r>
                <a:rPr kumimoji="0" lang="zh-CN" altLang="en-US" sz="11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您的内容打在这里，或者通过复制您的文本后，在此框中选择</a:t>
              </a:r>
              <a:r>
                <a:rPr kumimoji="0" lang="zh-CN" altLang="en-US" sz="1100" b="0" i="0" u="none" strike="noStrike" kern="1200" cap="none" spc="0" normalizeH="0" baseline="0" noProof="0" dirty="0" smtClean="0">
                  <a:ln>
                    <a:noFill/>
                  </a:ln>
                  <a:solidFill>
                    <a:srgbClr val="000000">
                      <a:lumMod val="95000"/>
                      <a:lumOff val="5000"/>
                    </a:srgbClr>
                  </a:solidFill>
                  <a:effectLst/>
                  <a:uLnTx/>
                  <a:uFillTx/>
                  <a:latin typeface="微软雅黑" pitchFamily="34" charset="-122"/>
                  <a:ea typeface="微软雅黑" pitchFamily="34" charset="-122"/>
                </a:rPr>
                <a:t>粘贴</a:t>
              </a:r>
              <a:endParaRPr kumimoji="0" lang="zh-CN" altLang="en-US" sz="8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endParaRPr>
            </a:p>
          </p:txBody>
        </p:sp>
        <p:sp>
          <p:nvSpPr>
            <p:cNvPr id="65" name="文本框 47"/>
            <p:cNvSpPr txBox="1"/>
            <p:nvPr/>
          </p:nvSpPr>
          <p:spPr>
            <a:xfrm>
              <a:off x="288536" y="4184070"/>
              <a:ext cx="1726210" cy="308169"/>
            </a:xfrm>
            <a:prstGeom prst="rect">
              <a:avLst/>
            </a:prstGeom>
            <a:noFill/>
          </p:spPr>
          <p:txBody>
            <a:bodyPr>
              <a:spAutoFit/>
            </a:bodyPr>
            <a:lstStyle/>
            <a:p>
              <a:pPr marL="0" marR="0" lvl="0" indent="0" defTabSz="685754"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添加您的标题四</a:t>
              </a:r>
            </a:p>
          </p:txBody>
        </p:sp>
      </p:grpSp>
      <p:grpSp>
        <p:nvGrpSpPr>
          <p:cNvPr id="66" name="组合 65"/>
          <p:cNvGrpSpPr>
            <a:grpSpLocks/>
          </p:cNvGrpSpPr>
          <p:nvPr/>
        </p:nvGrpSpPr>
        <p:grpSpPr bwMode="auto">
          <a:xfrm flipH="1" flipV="1">
            <a:off x="1927225" y="2100263"/>
            <a:ext cx="1593850" cy="708025"/>
            <a:chOff x="6184232" y="3601453"/>
            <a:chExt cx="747341" cy="184484"/>
          </a:xfrm>
        </p:grpSpPr>
        <p:cxnSp>
          <p:nvCxnSpPr>
            <p:cNvPr id="67" name="直接连接符 66"/>
            <p:cNvCxnSpPr/>
            <p:nvPr/>
          </p:nvCxnSpPr>
          <p:spPr>
            <a:xfrm>
              <a:off x="6184232" y="3601453"/>
              <a:ext cx="176414" cy="184484"/>
            </a:xfrm>
            <a:prstGeom prst="line">
              <a:avLst/>
            </a:prstGeom>
            <a:noFill/>
            <a:ln w="9525" cap="flat" cmpd="sng" algn="ctr">
              <a:solidFill>
                <a:srgbClr val="1C4885"/>
              </a:solidFill>
              <a:prstDash val="solid"/>
            </a:ln>
            <a:effectLst/>
          </p:spPr>
        </p:cxnSp>
        <p:cxnSp>
          <p:nvCxnSpPr>
            <p:cNvPr id="68" name="直接连接符 67"/>
            <p:cNvCxnSpPr/>
            <p:nvPr/>
          </p:nvCxnSpPr>
          <p:spPr>
            <a:xfrm>
              <a:off x="6360646" y="3785937"/>
              <a:ext cx="570927" cy="0"/>
            </a:xfrm>
            <a:prstGeom prst="line">
              <a:avLst/>
            </a:prstGeom>
            <a:noFill/>
            <a:ln w="9525" cap="flat" cmpd="sng" algn="ctr">
              <a:solidFill>
                <a:srgbClr val="1C4885"/>
              </a:solidFill>
              <a:prstDash val="solid"/>
            </a:ln>
            <a:effectLst/>
          </p:spPr>
        </p:cxnSp>
      </p:grpSp>
      <p:grpSp>
        <p:nvGrpSpPr>
          <p:cNvPr id="69" name="组合 68"/>
          <p:cNvGrpSpPr>
            <a:grpSpLocks/>
          </p:cNvGrpSpPr>
          <p:nvPr/>
        </p:nvGrpSpPr>
        <p:grpSpPr bwMode="auto">
          <a:xfrm>
            <a:off x="28575" y="1949450"/>
            <a:ext cx="2808288" cy="757238"/>
            <a:chOff x="28884" y="1949614"/>
            <a:chExt cx="2808685" cy="757789"/>
          </a:xfrm>
        </p:grpSpPr>
        <p:sp>
          <p:nvSpPr>
            <p:cNvPr id="70" name="Content Placeholder 2"/>
            <p:cNvSpPr txBox="1">
              <a:spLocks/>
            </p:cNvSpPr>
            <p:nvPr/>
          </p:nvSpPr>
          <p:spPr>
            <a:xfrm>
              <a:off x="28884" y="2241927"/>
              <a:ext cx="2808685" cy="465476"/>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20000"/>
                </a:lnSpc>
                <a:spcBef>
                  <a:spcPct val="20000"/>
                </a:spcBef>
                <a:spcAft>
                  <a:spcPts val="0"/>
                </a:spcAft>
                <a:buClrTx/>
                <a:buSzTx/>
                <a:buFont typeface="Arial" pitchFamily="34" charset="0"/>
                <a:buNone/>
                <a:tabLst/>
                <a:defRPr/>
              </a:pPr>
              <a:r>
                <a:rPr kumimoji="0" lang="zh-CN" altLang="en-US" sz="11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您的内容打在这里，或者通过复制您的文本后，在此框中选择粘贴，并选择只保留文字。您的内容打在</a:t>
              </a:r>
              <a:r>
                <a:rPr kumimoji="0" lang="zh-CN" altLang="en-US" sz="1100" b="0" i="0" u="none" strike="noStrike" kern="1200" cap="none" spc="0" normalizeH="0" baseline="0" noProof="0" dirty="0" smtClean="0">
                  <a:ln>
                    <a:noFill/>
                  </a:ln>
                  <a:solidFill>
                    <a:srgbClr val="000000">
                      <a:lumMod val="95000"/>
                      <a:lumOff val="5000"/>
                    </a:srgbClr>
                  </a:solidFill>
                  <a:effectLst/>
                  <a:uLnTx/>
                  <a:uFillTx/>
                  <a:latin typeface="微软雅黑" pitchFamily="34" charset="-122"/>
                  <a:ea typeface="微软雅黑" pitchFamily="34" charset="-122"/>
                </a:rPr>
                <a:t>这里</a:t>
              </a:r>
              <a:endParaRPr kumimoji="0" lang="zh-CN" altLang="en-US" sz="800" b="0" i="0" u="none" strike="noStrike" kern="120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endParaRPr>
            </a:p>
          </p:txBody>
        </p:sp>
        <p:sp>
          <p:nvSpPr>
            <p:cNvPr id="71" name="文本框 53"/>
            <p:cNvSpPr txBox="1"/>
            <p:nvPr/>
          </p:nvSpPr>
          <p:spPr>
            <a:xfrm>
              <a:off x="462333" y="1949614"/>
              <a:ext cx="1525803" cy="308199"/>
            </a:xfrm>
            <a:prstGeom prst="rect">
              <a:avLst/>
            </a:prstGeom>
            <a:noFill/>
          </p:spPr>
          <p:txBody>
            <a:bodyPr>
              <a:spAutoFit/>
            </a:bodyPr>
            <a:lstStyle/>
            <a:p>
              <a:pPr marL="0" marR="0" lvl="0" indent="0" defTabSz="685754"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95000"/>
                      <a:lumOff val="5000"/>
                    </a:srgbClr>
                  </a:solidFill>
                  <a:effectLst/>
                  <a:uLnTx/>
                  <a:uFillTx/>
                  <a:latin typeface="微软雅黑" pitchFamily="34" charset="-122"/>
                  <a:ea typeface="微软雅黑" pitchFamily="34" charset="-122"/>
                </a:rPr>
                <a:t>添加您的标题三</a:t>
              </a: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ppt_x"/>
                                          </p:val>
                                        </p:tav>
                                        <p:tav tm="100000">
                                          <p:val>
                                            <p:strVal val="#ppt_x"/>
                                          </p:val>
                                        </p:tav>
                                      </p:tavLst>
                                    </p:anim>
                                    <p:anim calcmode="lin" valueType="num">
                                      <p:cBhvr additive="base">
                                        <p:cTn id="16"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left)">
                                      <p:cBhvr>
                                        <p:cTn id="21" dur="500"/>
                                        <p:tgtEl>
                                          <p:spTgt spid="48"/>
                                        </p:tgtEl>
                                      </p:cBhvr>
                                    </p:animEffect>
                                  </p:childTnLst>
                                </p:cTn>
                              </p:par>
                            </p:childTnLst>
                          </p:cTn>
                        </p:par>
                        <p:par>
                          <p:cTn id="22" fill="hold">
                            <p:stCondLst>
                              <p:cond delay="500"/>
                            </p:stCondLst>
                            <p:childTnLst>
                              <p:par>
                                <p:cTn id="23" presetID="2" presetClass="entr" presetSubtype="2" decel="100000"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1+#ppt_w/2"/>
                                          </p:val>
                                        </p:tav>
                                        <p:tav tm="100000">
                                          <p:val>
                                            <p:strVal val="#ppt_x"/>
                                          </p:val>
                                        </p:tav>
                                      </p:tavLst>
                                    </p:anim>
                                    <p:anim calcmode="lin" valueType="num">
                                      <p:cBhvr additive="base">
                                        <p:cTn id="26"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left)">
                                      <p:cBhvr>
                                        <p:cTn id="31" dur="500"/>
                                        <p:tgtEl>
                                          <p:spTgt spid="54"/>
                                        </p:tgtEl>
                                      </p:cBhvr>
                                    </p:animEffect>
                                  </p:childTnLst>
                                </p:cTn>
                              </p:par>
                            </p:childTnLst>
                          </p:cTn>
                        </p:par>
                        <p:par>
                          <p:cTn id="32" fill="hold">
                            <p:stCondLst>
                              <p:cond delay="500"/>
                            </p:stCondLst>
                            <p:childTnLst>
                              <p:par>
                                <p:cTn id="33" presetID="2" presetClass="entr" presetSubtype="2" decel="100000" fill="hold" nodeType="afterEffect">
                                  <p:stCondLst>
                                    <p:cond delay="0"/>
                                  </p:stCondLst>
                                  <p:childTnLst>
                                    <p:set>
                                      <p:cBhvr>
                                        <p:cTn id="34" dur="1" fill="hold">
                                          <p:stCondLst>
                                            <p:cond delay="0"/>
                                          </p:stCondLst>
                                        </p:cTn>
                                        <p:tgtEl>
                                          <p:spTgt spid="57"/>
                                        </p:tgtEl>
                                        <p:attrNameLst>
                                          <p:attrName>style.visibility</p:attrName>
                                        </p:attrNameLst>
                                      </p:cBhvr>
                                      <p:to>
                                        <p:strVal val="visible"/>
                                      </p:to>
                                    </p:set>
                                    <p:anim calcmode="lin" valueType="num">
                                      <p:cBhvr additive="base">
                                        <p:cTn id="35" dur="500" fill="hold"/>
                                        <p:tgtEl>
                                          <p:spTgt spid="57"/>
                                        </p:tgtEl>
                                        <p:attrNameLst>
                                          <p:attrName>ppt_x</p:attrName>
                                        </p:attrNameLst>
                                      </p:cBhvr>
                                      <p:tavLst>
                                        <p:tav tm="0">
                                          <p:val>
                                            <p:strVal val="1+#ppt_w/2"/>
                                          </p:val>
                                        </p:tav>
                                        <p:tav tm="100000">
                                          <p:val>
                                            <p:strVal val="#ppt_x"/>
                                          </p:val>
                                        </p:tav>
                                      </p:tavLst>
                                    </p:anim>
                                    <p:anim calcmode="lin" valueType="num">
                                      <p:cBhvr additive="base">
                                        <p:cTn id="36" dur="500" fill="hold"/>
                                        <p:tgtEl>
                                          <p:spTgt spid="57"/>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2" fill="hold" nodeType="click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wipe(right)">
                                      <p:cBhvr>
                                        <p:cTn id="41" dur="500"/>
                                        <p:tgtEl>
                                          <p:spTgt spid="66"/>
                                        </p:tgtEl>
                                      </p:cBhvr>
                                    </p:animEffect>
                                  </p:childTnLst>
                                </p:cTn>
                              </p:par>
                            </p:childTnLst>
                          </p:cTn>
                        </p:par>
                        <p:par>
                          <p:cTn id="42" fill="hold">
                            <p:stCondLst>
                              <p:cond delay="500"/>
                            </p:stCondLst>
                            <p:childTnLst>
                              <p:par>
                                <p:cTn id="43" presetID="2" presetClass="entr" presetSubtype="8" decel="100000" fill="hold" nodeType="afterEffect">
                                  <p:stCondLst>
                                    <p:cond delay="0"/>
                                  </p:stCondLst>
                                  <p:childTnLst>
                                    <p:set>
                                      <p:cBhvr>
                                        <p:cTn id="44" dur="1" fill="hold">
                                          <p:stCondLst>
                                            <p:cond delay="0"/>
                                          </p:stCondLst>
                                        </p:cTn>
                                        <p:tgtEl>
                                          <p:spTgt spid="69"/>
                                        </p:tgtEl>
                                        <p:attrNameLst>
                                          <p:attrName>style.visibility</p:attrName>
                                        </p:attrNameLst>
                                      </p:cBhvr>
                                      <p:to>
                                        <p:strVal val="visible"/>
                                      </p:to>
                                    </p:set>
                                    <p:anim calcmode="lin" valueType="num">
                                      <p:cBhvr additive="base">
                                        <p:cTn id="45" dur="500" fill="hold"/>
                                        <p:tgtEl>
                                          <p:spTgt spid="69"/>
                                        </p:tgtEl>
                                        <p:attrNameLst>
                                          <p:attrName>ppt_x</p:attrName>
                                        </p:attrNameLst>
                                      </p:cBhvr>
                                      <p:tavLst>
                                        <p:tav tm="0">
                                          <p:val>
                                            <p:strVal val="0-#ppt_w/2"/>
                                          </p:val>
                                        </p:tav>
                                        <p:tav tm="100000">
                                          <p:val>
                                            <p:strVal val="#ppt_x"/>
                                          </p:val>
                                        </p:tav>
                                      </p:tavLst>
                                    </p:anim>
                                    <p:anim calcmode="lin" valueType="num">
                                      <p:cBhvr additive="base">
                                        <p:cTn id="46" dur="500" fill="hold"/>
                                        <p:tgtEl>
                                          <p:spTgt spid="69"/>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wipe(right)">
                                      <p:cBhvr>
                                        <p:cTn id="51" dur="500"/>
                                        <p:tgtEl>
                                          <p:spTgt spid="60"/>
                                        </p:tgtEl>
                                      </p:cBhvr>
                                    </p:animEffect>
                                  </p:childTnLst>
                                </p:cTn>
                              </p:par>
                            </p:childTnLst>
                          </p:cTn>
                        </p:par>
                        <p:par>
                          <p:cTn id="52" fill="hold">
                            <p:stCondLst>
                              <p:cond delay="500"/>
                            </p:stCondLst>
                            <p:childTnLst>
                              <p:par>
                                <p:cTn id="53" presetID="2" presetClass="entr" presetSubtype="8" decel="100000"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 calcmode="lin" valueType="num">
                                      <p:cBhvr additive="base">
                                        <p:cTn id="55" dur="500" fill="hold"/>
                                        <p:tgtEl>
                                          <p:spTgt spid="63"/>
                                        </p:tgtEl>
                                        <p:attrNameLst>
                                          <p:attrName>ppt_x</p:attrName>
                                        </p:attrNameLst>
                                      </p:cBhvr>
                                      <p:tavLst>
                                        <p:tav tm="0">
                                          <p:val>
                                            <p:strVal val="0-#ppt_w/2"/>
                                          </p:val>
                                        </p:tav>
                                        <p:tav tm="100000">
                                          <p:val>
                                            <p:strVal val="#ppt_x"/>
                                          </p:val>
                                        </p:tav>
                                      </p:tavLst>
                                    </p:anim>
                                    <p:anim calcmode="lin" valueType="num">
                                      <p:cBhvr additive="base">
                                        <p:cTn id="56"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125"/>
          <p:cNvSpPr>
            <a:spLocks/>
          </p:cNvSpPr>
          <p:nvPr/>
        </p:nvSpPr>
        <p:spPr bwMode="auto">
          <a:xfrm>
            <a:off x="4460875" y="2113887"/>
            <a:ext cx="1135332" cy="895344"/>
          </a:xfrm>
          <a:custGeom>
            <a:avLst/>
            <a:gdLst>
              <a:gd name="T0" fmla="*/ 37 w 52"/>
              <a:gd name="T1" fmla="*/ 12 h 41"/>
              <a:gd name="T2" fmla="*/ 35 w 52"/>
              <a:gd name="T3" fmla="*/ 0 h 41"/>
              <a:gd name="T4" fmla="*/ 24 w 52"/>
              <a:gd name="T5" fmla="*/ 6 h 41"/>
              <a:gd name="T6" fmla="*/ 6 w 52"/>
              <a:gd name="T7" fmla="*/ 3 h 41"/>
              <a:gd name="T8" fmla="*/ 0 w 52"/>
              <a:gd name="T9" fmla="*/ 3 h 41"/>
              <a:gd name="T10" fmla="*/ 2 w 52"/>
              <a:gd name="T11" fmla="*/ 28 h 41"/>
              <a:gd name="T12" fmla="*/ 6 w 52"/>
              <a:gd name="T13" fmla="*/ 28 h 41"/>
              <a:gd name="T14" fmla="*/ 32 w 52"/>
              <a:gd name="T15" fmla="*/ 41 h 41"/>
              <a:gd name="T16" fmla="*/ 52 w 52"/>
              <a:gd name="T17" fmla="*/ 25 h 41"/>
              <a:gd name="T18" fmla="*/ 37 w 52"/>
              <a:gd name="T19"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1">
                <a:moveTo>
                  <a:pt x="37" y="12"/>
                </a:moveTo>
                <a:cubicBezTo>
                  <a:pt x="35" y="0"/>
                  <a:pt x="35" y="0"/>
                  <a:pt x="35" y="0"/>
                </a:cubicBezTo>
                <a:cubicBezTo>
                  <a:pt x="24" y="6"/>
                  <a:pt x="24" y="6"/>
                  <a:pt x="24" y="6"/>
                </a:cubicBezTo>
                <a:cubicBezTo>
                  <a:pt x="18" y="4"/>
                  <a:pt x="12" y="3"/>
                  <a:pt x="6" y="3"/>
                </a:cubicBezTo>
                <a:cubicBezTo>
                  <a:pt x="4" y="3"/>
                  <a:pt x="2" y="3"/>
                  <a:pt x="0" y="3"/>
                </a:cubicBezTo>
                <a:cubicBezTo>
                  <a:pt x="2" y="28"/>
                  <a:pt x="2" y="28"/>
                  <a:pt x="2" y="28"/>
                </a:cubicBezTo>
                <a:cubicBezTo>
                  <a:pt x="3" y="28"/>
                  <a:pt x="4" y="28"/>
                  <a:pt x="6" y="28"/>
                </a:cubicBezTo>
                <a:cubicBezTo>
                  <a:pt x="16" y="28"/>
                  <a:pt x="26" y="33"/>
                  <a:pt x="32" y="41"/>
                </a:cubicBezTo>
                <a:cubicBezTo>
                  <a:pt x="52" y="25"/>
                  <a:pt x="52" y="25"/>
                  <a:pt x="52" y="25"/>
                </a:cubicBezTo>
                <a:cubicBezTo>
                  <a:pt x="47" y="20"/>
                  <a:pt x="43" y="16"/>
                  <a:pt x="37" y="12"/>
                </a:cubicBez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29" name="Freeform 126"/>
          <p:cNvSpPr>
            <a:spLocks/>
          </p:cNvSpPr>
          <p:nvPr/>
        </p:nvSpPr>
        <p:spPr bwMode="auto">
          <a:xfrm>
            <a:off x="3557311" y="2139346"/>
            <a:ext cx="941492" cy="849189"/>
          </a:xfrm>
          <a:custGeom>
            <a:avLst/>
            <a:gdLst>
              <a:gd name="T0" fmla="*/ 41 w 43"/>
              <a:gd name="T1" fmla="*/ 2 h 39"/>
              <a:gd name="T2" fmla="*/ 25 w 43"/>
              <a:gd name="T3" fmla="*/ 6 h 39"/>
              <a:gd name="T4" fmla="*/ 14 w 43"/>
              <a:gd name="T5" fmla="*/ 0 h 39"/>
              <a:gd name="T6" fmla="*/ 12 w 43"/>
              <a:gd name="T7" fmla="*/ 13 h 39"/>
              <a:gd name="T8" fmla="*/ 0 w 43"/>
              <a:gd name="T9" fmla="*/ 24 h 39"/>
              <a:gd name="T10" fmla="*/ 20 w 43"/>
              <a:gd name="T11" fmla="*/ 39 h 39"/>
              <a:gd name="T12" fmla="*/ 43 w 43"/>
              <a:gd name="T13" fmla="*/ 27 h 39"/>
              <a:gd name="T14" fmla="*/ 41 w 43"/>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39">
                <a:moveTo>
                  <a:pt x="41" y="2"/>
                </a:moveTo>
                <a:cubicBezTo>
                  <a:pt x="35" y="2"/>
                  <a:pt x="30" y="4"/>
                  <a:pt x="25" y="6"/>
                </a:cubicBezTo>
                <a:cubicBezTo>
                  <a:pt x="14" y="0"/>
                  <a:pt x="14" y="0"/>
                  <a:pt x="14" y="0"/>
                </a:cubicBezTo>
                <a:cubicBezTo>
                  <a:pt x="12" y="13"/>
                  <a:pt x="12" y="13"/>
                  <a:pt x="12" y="13"/>
                </a:cubicBezTo>
                <a:cubicBezTo>
                  <a:pt x="8" y="16"/>
                  <a:pt x="4" y="20"/>
                  <a:pt x="0" y="24"/>
                </a:cubicBezTo>
                <a:cubicBezTo>
                  <a:pt x="20" y="39"/>
                  <a:pt x="20" y="39"/>
                  <a:pt x="20" y="39"/>
                </a:cubicBezTo>
                <a:cubicBezTo>
                  <a:pt x="25" y="32"/>
                  <a:pt x="34" y="28"/>
                  <a:pt x="43" y="27"/>
                </a:cubicBezTo>
                <a:lnTo>
                  <a:pt x="41" y="2"/>
                </a:ln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0" name="Freeform 127"/>
          <p:cNvSpPr>
            <a:spLocks/>
          </p:cNvSpPr>
          <p:nvPr/>
        </p:nvSpPr>
        <p:spPr bwMode="auto">
          <a:xfrm>
            <a:off x="3095795" y="2665477"/>
            <a:ext cx="895344" cy="1043029"/>
          </a:xfrm>
          <a:custGeom>
            <a:avLst/>
            <a:gdLst>
              <a:gd name="T0" fmla="*/ 41 w 41"/>
              <a:gd name="T1" fmla="*/ 15 h 48"/>
              <a:gd name="T2" fmla="*/ 21 w 41"/>
              <a:gd name="T3" fmla="*/ 0 h 48"/>
              <a:gd name="T4" fmla="*/ 12 w 41"/>
              <a:gd name="T5" fmla="*/ 16 h 48"/>
              <a:gd name="T6" fmla="*/ 0 w 41"/>
              <a:gd name="T7" fmla="*/ 21 h 48"/>
              <a:gd name="T8" fmla="*/ 9 w 41"/>
              <a:gd name="T9" fmla="*/ 30 h 48"/>
              <a:gd name="T10" fmla="*/ 9 w 41"/>
              <a:gd name="T11" fmla="*/ 37 h 48"/>
              <a:gd name="T12" fmla="*/ 10 w 41"/>
              <a:gd name="T13" fmla="*/ 48 h 48"/>
              <a:gd name="T14" fmla="*/ 34 w 41"/>
              <a:gd name="T15" fmla="*/ 43 h 48"/>
              <a:gd name="T16" fmla="*/ 33 w 41"/>
              <a:gd name="T17" fmla="*/ 37 h 48"/>
              <a:gd name="T18" fmla="*/ 41 w 41"/>
              <a:gd name="T19"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48">
                <a:moveTo>
                  <a:pt x="41" y="15"/>
                </a:moveTo>
                <a:cubicBezTo>
                  <a:pt x="21" y="0"/>
                  <a:pt x="21" y="0"/>
                  <a:pt x="21" y="0"/>
                </a:cubicBezTo>
                <a:cubicBezTo>
                  <a:pt x="18" y="5"/>
                  <a:pt x="15" y="10"/>
                  <a:pt x="12" y="16"/>
                </a:cubicBezTo>
                <a:cubicBezTo>
                  <a:pt x="0" y="21"/>
                  <a:pt x="0" y="21"/>
                  <a:pt x="0" y="21"/>
                </a:cubicBezTo>
                <a:cubicBezTo>
                  <a:pt x="9" y="30"/>
                  <a:pt x="9" y="30"/>
                  <a:pt x="9" y="30"/>
                </a:cubicBezTo>
                <a:cubicBezTo>
                  <a:pt x="9" y="32"/>
                  <a:pt x="9" y="34"/>
                  <a:pt x="9" y="37"/>
                </a:cubicBezTo>
                <a:cubicBezTo>
                  <a:pt x="9" y="40"/>
                  <a:pt x="9" y="44"/>
                  <a:pt x="10" y="48"/>
                </a:cubicBezTo>
                <a:cubicBezTo>
                  <a:pt x="34" y="43"/>
                  <a:pt x="34" y="43"/>
                  <a:pt x="34" y="43"/>
                </a:cubicBezTo>
                <a:cubicBezTo>
                  <a:pt x="34" y="41"/>
                  <a:pt x="33" y="39"/>
                  <a:pt x="33" y="37"/>
                </a:cubicBezTo>
                <a:cubicBezTo>
                  <a:pt x="33" y="29"/>
                  <a:pt x="36" y="21"/>
                  <a:pt x="41" y="15"/>
                </a:cubicBez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1" name="Freeform 128"/>
          <p:cNvSpPr>
            <a:spLocks/>
          </p:cNvSpPr>
          <p:nvPr/>
        </p:nvSpPr>
        <p:spPr bwMode="auto">
          <a:xfrm>
            <a:off x="3252714" y="3597737"/>
            <a:ext cx="803041" cy="784580"/>
          </a:xfrm>
          <a:custGeom>
            <a:avLst/>
            <a:gdLst>
              <a:gd name="T0" fmla="*/ 37 w 37"/>
              <a:gd name="T1" fmla="*/ 18 h 36"/>
              <a:gd name="T2" fmla="*/ 27 w 37"/>
              <a:gd name="T3" fmla="*/ 0 h 36"/>
              <a:gd name="T4" fmla="*/ 3 w 37"/>
              <a:gd name="T5" fmla="*/ 5 h 36"/>
              <a:gd name="T6" fmla="*/ 5 w 37"/>
              <a:gd name="T7" fmla="*/ 15 h 36"/>
              <a:gd name="T8" fmla="*/ 0 w 37"/>
              <a:gd name="T9" fmla="*/ 26 h 36"/>
              <a:gd name="T10" fmla="*/ 12 w 37"/>
              <a:gd name="T11" fmla="*/ 28 h 36"/>
              <a:gd name="T12" fmla="*/ 19 w 37"/>
              <a:gd name="T13" fmla="*/ 36 h 36"/>
              <a:gd name="T14" fmla="*/ 37 w 37"/>
              <a:gd name="T15" fmla="*/ 18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6">
                <a:moveTo>
                  <a:pt x="37" y="18"/>
                </a:moveTo>
                <a:cubicBezTo>
                  <a:pt x="32" y="13"/>
                  <a:pt x="28" y="7"/>
                  <a:pt x="27" y="0"/>
                </a:cubicBezTo>
                <a:cubicBezTo>
                  <a:pt x="3" y="5"/>
                  <a:pt x="3" y="5"/>
                  <a:pt x="3" y="5"/>
                </a:cubicBezTo>
                <a:cubicBezTo>
                  <a:pt x="3" y="8"/>
                  <a:pt x="4" y="11"/>
                  <a:pt x="5" y="15"/>
                </a:cubicBezTo>
                <a:cubicBezTo>
                  <a:pt x="0" y="26"/>
                  <a:pt x="0" y="26"/>
                  <a:pt x="0" y="26"/>
                </a:cubicBezTo>
                <a:cubicBezTo>
                  <a:pt x="12" y="28"/>
                  <a:pt x="12" y="28"/>
                  <a:pt x="12" y="28"/>
                </a:cubicBezTo>
                <a:cubicBezTo>
                  <a:pt x="14" y="31"/>
                  <a:pt x="17" y="33"/>
                  <a:pt x="19" y="36"/>
                </a:cubicBezTo>
                <a:lnTo>
                  <a:pt x="37" y="18"/>
                </a:lnTo>
                <a:close/>
              </a:path>
            </a:pathLst>
          </a:custGeom>
          <a:solidFill>
            <a:srgbClr val="1C4885"/>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 name="Freeform 129"/>
          <p:cNvSpPr>
            <a:spLocks/>
          </p:cNvSpPr>
          <p:nvPr/>
        </p:nvSpPr>
        <p:spPr bwMode="auto">
          <a:xfrm>
            <a:off x="3684744" y="2662538"/>
            <a:ext cx="2178355" cy="2105661"/>
          </a:xfrm>
          <a:custGeom>
            <a:avLst/>
            <a:gdLst>
              <a:gd name="T0" fmla="*/ 87 w 100"/>
              <a:gd name="T1" fmla="*/ 74 h 96"/>
              <a:gd name="T2" fmla="*/ 100 w 100"/>
              <a:gd name="T3" fmla="*/ 37 h 96"/>
              <a:gd name="T4" fmla="*/ 88 w 100"/>
              <a:gd name="T5" fmla="*/ 0 h 96"/>
              <a:gd name="T6" fmla="*/ 68 w 100"/>
              <a:gd name="T7" fmla="*/ 15 h 96"/>
              <a:gd name="T8" fmla="*/ 76 w 100"/>
              <a:gd name="T9" fmla="*/ 37 h 96"/>
              <a:gd name="T10" fmla="*/ 42 w 100"/>
              <a:gd name="T11" fmla="*/ 71 h 96"/>
              <a:gd name="T12" fmla="*/ 18 w 100"/>
              <a:gd name="T13" fmla="*/ 61 h 96"/>
              <a:gd name="T14" fmla="*/ 0 w 100"/>
              <a:gd name="T15" fmla="*/ 79 h 96"/>
              <a:gd name="T16" fmla="*/ 42 w 100"/>
              <a:gd name="T17" fmla="*/ 96 h 96"/>
              <a:gd name="T18" fmla="*/ 76 w 100"/>
              <a:gd name="T19" fmla="*/ 84 h 96"/>
              <a:gd name="T20" fmla="*/ 89 w 100"/>
              <a:gd name="T21" fmla="*/ 87 h 96"/>
              <a:gd name="T22" fmla="*/ 87 w 100"/>
              <a:gd name="T23" fmla="*/ 74 h 96"/>
              <a:gd name="connsiteX0" fmla="*/ 8700 w 10000"/>
              <a:gd name="connsiteY0" fmla="*/ 7708 h 10000"/>
              <a:gd name="connsiteX1" fmla="*/ 10000 w 10000"/>
              <a:gd name="connsiteY1" fmla="*/ 3854 h 10000"/>
              <a:gd name="connsiteX2" fmla="*/ 8800 w 10000"/>
              <a:gd name="connsiteY2" fmla="*/ 0 h 10000"/>
              <a:gd name="connsiteX3" fmla="*/ 6800 w 10000"/>
              <a:gd name="connsiteY3" fmla="*/ 1563 h 10000"/>
              <a:gd name="connsiteX4" fmla="*/ 7600 w 10000"/>
              <a:gd name="connsiteY4" fmla="*/ 3854 h 10000"/>
              <a:gd name="connsiteX5" fmla="*/ 4200 w 10000"/>
              <a:gd name="connsiteY5" fmla="*/ 7396 h 10000"/>
              <a:gd name="connsiteX6" fmla="*/ 1800 w 10000"/>
              <a:gd name="connsiteY6" fmla="*/ 6354 h 10000"/>
              <a:gd name="connsiteX7" fmla="*/ 0 w 10000"/>
              <a:gd name="connsiteY7" fmla="*/ 8229 h 10000"/>
              <a:gd name="connsiteX8" fmla="*/ 4200 w 10000"/>
              <a:gd name="connsiteY8" fmla="*/ 10000 h 10000"/>
              <a:gd name="connsiteX9" fmla="*/ 7600 w 10000"/>
              <a:gd name="connsiteY9" fmla="*/ 8750 h 10000"/>
              <a:gd name="connsiteX10" fmla="*/ 8900 w 10000"/>
              <a:gd name="connsiteY10" fmla="*/ 9063 h 10000"/>
              <a:gd name="connsiteX11" fmla="*/ 8700 w 10000"/>
              <a:gd name="connsiteY11" fmla="*/ 7708 h 10000"/>
              <a:gd name="connsiteX0" fmla="*/ 8700 w 10000"/>
              <a:gd name="connsiteY0" fmla="*/ 7802 h 10094"/>
              <a:gd name="connsiteX1" fmla="*/ 10000 w 10000"/>
              <a:gd name="connsiteY1" fmla="*/ 3948 h 10094"/>
              <a:gd name="connsiteX2" fmla="*/ 8800 w 10000"/>
              <a:gd name="connsiteY2" fmla="*/ 0 h 10094"/>
              <a:gd name="connsiteX3" fmla="*/ 6800 w 10000"/>
              <a:gd name="connsiteY3" fmla="*/ 1657 h 10094"/>
              <a:gd name="connsiteX4" fmla="*/ 7600 w 10000"/>
              <a:gd name="connsiteY4" fmla="*/ 3948 h 10094"/>
              <a:gd name="connsiteX5" fmla="*/ 4200 w 10000"/>
              <a:gd name="connsiteY5" fmla="*/ 7490 h 10094"/>
              <a:gd name="connsiteX6" fmla="*/ 1800 w 10000"/>
              <a:gd name="connsiteY6" fmla="*/ 6448 h 10094"/>
              <a:gd name="connsiteX7" fmla="*/ 0 w 10000"/>
              <a:gd name="connsiteY7" fmla="*/ 8323 h 10094"/>
              <a:gd name="connsiteX8" fmla="*/ 4200 w 10000"/>
              <a:gd name="connsiteY8" fmla="*/ 10094 h 10094"/>
              <a:gd name="connsiteX9" fmla="*/ 7600 w 10000"/>
              <a:gd name="connsiteY9" fmla="*/ 8844 h 10094"/>
              <a:gd name="connsiteX10" fmla="*/ 8900 w 10000"/>
              <a:gd name="connsiteY10" fmla="*/ 9157 h 10094"/>
              <a:gd name="connsiteX11" fmla="*/ 8700 w 10000"/>
              <a:gd name="connsiteY11" fmla="*/ 7802 h 10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00" h="10094">
                <a:moveTo>
                  <a:pt x="8700" y="7802"/>
                </a:moveTo>
                <a:cubicBezTo>
                  <a:pt x="9500" y="6761"/>
                  <a:pt x="9983" y="5248"/>
                  <a:pt x="10000" y="3948"/>
                </a:cubicBezTo>
                <a:cubicBezTo>
                  <a:pt x="10017" y="2648"/>
                  <a:pt x="9600" y="1042"/>
                  <a:pt x="8800" y="0"/>
                </a:cubicBezTo>
                <a:lnTo>
                  <a:pt x="6800" y="1657"/>
                </a:lnTo>
                <a:cubicBezTo>
                  <a:pt x="7300" y="2282"/>
                  <a:pt x="7600" y="3011"/>
                  <a:pt x="7600" y="3948"/>
                </a:cubicBezTo>
                <a:cubicBezTo>
                  <a:pt x="7600" y="5823"/>
                  <a:pt x="6000" y="7490"/>
                  <a:pt x="4200" y="7490"/>
                </a:cubicBezTo>
                <a:cubicBezTo>
                  <a:pt x="3200" y="7490"/>
                  <a:pt x="2400" y="7073"/>
                  <a:pt x="1800" y="6448"/>
                </a:cubicBezTo>
                <a:lnTo>
                  <a:pt x="0" y="8323"/>
                </a:lnTo>
                <a:cubicBezTo>
                  <a:pt x="1100" y="9365"/>
                  <a:pt x="2500" y="10094"/>
                  <a:pt x="4200" y="10094"/>
                </a:cubicBezTo>
                <a:cubicBezTo>
                  <a:pt x="5400" y="10094"/>
                  <a:pt x="6600" y="9573"/>
                  <a:pt x="7600" y="8844"/>
                </a:cubicBezTo>
                <a:lnTo>
                  <a:pt x="8900" y="9157"/>
                </a:lnTo>
                <a:cubicBezTo>
                  <a:pt x="8833" y="8705"/>
                  <a:pt x="8767" y="8254"/>
                  <a:pt x="8700" y="7802"/>
                </a:cubicBezTo>
                <a:close/>
              </a:path>
            </a:pathLst>
          </a:custGeom>
          <a:solidFill>
            <a:srgbClr val="1C4885"/>
          </a:solidFill>
          <a:ln>
            <a:noFill/>
          </a:ln>
          <a:effectLst>
            <a:outerShdw sx="1000" sy="1000" algn="ctr" rotWithShape="0">
              <a:srgbClr val="FFFFFF"/>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 name="TextBox 247"/>
          <p:cNvSpPr txBox="1"/>
          <p:nvPr/>
        </p:nvSpPr>
        <p:spPr>
          <a:xfrm>
            <a:off x="4128271" y="3054120"/>
            <a:ext cx="930809" cy="830997"/>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0C2841"/>
                </a:solidFill>
                <a:effectLst>
                  <a:outerShdw sx="1000" sy="1000" algn="tl" rotWithShape="0">
                    <a:srgbClr val="FFFFFF"/>
                  </a:outerShdw>
                </a:effectLst>
                <a:uLnTx/>
                <a:uFillTx/>
                <a:latin typeface="微软雅黑" pitchFamily="34" charset="-122"/>
                <a:ea typeface="微软雅黑" pitchFamily="34" charset="-122"/>
              </a:rPr>
              <a:t>添加标题</a:t>
            </a:r>
          </a:p>
        </p:txBody>
      </p:sp>
      <p:sp>
        <p:nvSpPr>
          <p:cNvPr id="34" name="TextBox 248"/>
          <p:cNvSpPr txBox="1"/>
          <p:nvPr/>
        </p:nvSpPr>
        <p:spPr>
          <a:xfrm>
            <a:off x="6048184" y="4183503"/>
            <a:ext cx="1620179"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35" name="TextBox 249"/>
          <p:cNvSpPr txBox="1"/>
          <p:nvPr/>
        </p:nvSpPr>
        <p:spPr>
          <a:xfrm>
            <a:off x="5685501" y="1812608"/>
            <a:ext cx="2376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36" name="TextBox 250"/>
          <p:cNvSpPr txBox="1"/>
          <p:nvPr/>
        </p:nvSpPr>
        <p:spPr>
          <a:xfrm>
            <a:off x="1947381" y="1812608"/>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37" name="TextBox 251"/>
          <p:cNvSpPr txBox="1"/>
          <p:nvPr/>
        </p:nvSpPr>
        <p:spPr>
          <a:xfrm>
            <a:off x="1146308" y="2783140"/>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38" name="TextBox 252"/>
          <p:cNvSpPr txBox="1"/>
          <p:nvPr/>
        </p:nvSpPr>
        <p:spPr>
          <a:xfrm>
            <a:off x="1299309" y="4572736"/>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39" name="TextBox 5207"/>
          <p:cNvSpPr txBox="1"/>
          <p:nvPr/>
        </p:nvSpPr>
        <p:spPr>
          <a:xfrm>
            <a:off x="4945276" y="4160155"/>
            <a:ext cx="614271" cy="323165"/>
          </a:xfrm>
          <a:prstGeom prst="rect">
            <a:avLst/>
          </a:prstGeom>
          <a:noFill/>
        </p:spPr>
        <p:txBody>
          <a:bodyPr wrap="non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rgbClr val="FFFFFF"/>
                </a:solidFill>
                <a:effectLst/>
                <a:uLnTx/>
                <a:uFillTx/>
                <a:latin typeface="UKIJ Qolyazma" pitchFamily="18" charset="0"/>
                <a:ea typeface="UKIJ Qolyazma" pitchFamily="18" charset="0"/>
                <a:cs typeface="UKIJ Qolyazma" pitchFamily="18" charset="0"/>
              </a:rPr>
              <a:t>1500</a:t>
            </a:r>
            <a:endParaRPr kumimoji="0" lang="zh-CN" altLang="en-US" sz="1500" b="0" i="0" u="none" strike="noStrike" kern="0" cap="none" spc="0" normalizeH="0" baseline="0" noProof="0">
              <a:ln>
                <a:noFill/>
              </a:ln>
              <a:solidFill>
                <a:srgbClr val="FFFFFF"/>
              </a:solidFill>
              <a:effectLst/>
              <a:uLnTx/>
              <a:uFillTx/>
              <a:latin typeface="UKIJ Qolyazma" pitchFamily="18" charset="0"/>
              <a:ea typeface="微软雅黑" pitchFamily="34" charset="-122"/>
              <a:cs typeface="UKIJ Qolyazma" pitchFamily="18" charset="0"/>
            </a:endParaRPr>
          </a:p>
        </p:txBody>
      </p:sp>
      <p:sp>
        <p:nvSpPr>
          <p:cNvPr id="40" name="TextBox 254"/>
          <p:cNvSpPr txBox="1"/>
          <p:nvPr/>
        </p:nvSpPr>
        <p:spPr>
          <a:xfrm>
            <a:off x="4748549" y="2427342"/>
            <a:ext cx="506870" cy="323165"/>
          </a:xfrm>
          <a:prstGeom prst="rect">
            <a:avLst/>
          </a:prstGeom>
          <a:noFill/>
        </p:spPr>
        <p:txBody>
          <a:bodyPr wrap="non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rgbClr val="FFFFFF"/>
                </a:solidFill>
                <a:effectLst/>
                <a:uLnTx/>
                <a:uFillTx/>
                <a:latin typeface="UKIJ Qolyazma" pitchFamily="18" charset="0"/>
                <a:ea typeface="UKIJ Qolyazma" pitchFamily="18" charset="0"/>
                <a:cs typeface="UKIJ Qolyazma" pitchFamily="18" charset="0"/>
              </a:rPr>
              <a:t>623</a:t>
            </a:r>
            <a:endParaRPr kumimoji="0" lang="zh-CN" altLang="en-US" sz="1500" b="0" i="0" u="none" strike="noStrike" kern="0" cap="none" spc="0" normalizeH="0" baseline="0" noProof="0">
              <a:ln>
                <a:noFill/>
              </a:ln>
              <a:solidFill>
                <a:srgbClr val="FFFFFF"/>
              </a:solidFill>
              <a:effectLst/>
              <a:uLnTx/>
              <a:uFillTx/>
              <a:latin typeface="UKIJ Qolyazma" pitchFamily="18" charset="0"/>
              <a:ea typeface="微软雅黑" pitchFamily="34" charset="-122"/>
              <a:cs typeface="UKIJ Qolyazma" pitchFamily="18" charset="0"/>
            </a:endParaRPr>
          </a:p>
        </p:txBody>
      </p:sp>
      <p:sp>
        <p:nvSpPr>
          <p:cNvPr id="41" name="TextBox 255"/>
          <p:cNvSpPr txBox="1"/>
          <p:nvPr/>
        </p:nvSpPr>
        <p:spPr>
          <a:xfrm>
            <a:off x="3857000" y="2455917"/>
            <a:ext cx="506870" cy="323165"/>
          </a:xfrm>
          <a:prstGeom prst="rect">
            <a:avLst/>
          </a:prstGeom>
          <a:noFill/>
        </p:spPr>
        <p:txBody>
          <a:bodyPr wrap="non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rgbClr val="FFFFFF"/>
                </a:solidFill>
                <a:effectLst/>
                <a:uLnTx/>
                <a:uFillTx/>
                <a:latin typeface="UKIJ Qolyazma" pitchFamily="18" charset="0"/>
                <a:ea typeface="UKIJ Qolyazma" pitchFamily="18" charset="0"/>
                <a:cs typeface="UKIJ Qolyazma" pitchFamily="18" charset="0"/>
              </a:rPr>
              <a:t>505</a:t>
            </a:r>
            <a:endParaRPr kumimoji="0" lang="zh-CN" altLang="en-US" sz="1500" b="0" i="0" u="none" strike="noStrike" kern="0" cap="none" spc="0" normalizeH="0" baseline="0" noProof="0">
              <a:ln>
                <a:noFill/>
              </a:ln>
              <a:solidFill>
                <a:srgbClr val="FFFFFF"/>
              </a:solidFill>
              <a:effectLst/>
              <a:uLnTx/>
              <a:uFillTx/>
              <a:latin typeface="UKIJ Qolyazma" pitchFamily="18" charset="0"/>
              <a:ea typeface="微软雅黑" pitchFamily="34" charset="-122"/>
              <a:cs typeface="UKIJ Qolyazma" pitchFamily="18" charset="0"/>
            </a:endParaRPr>
          </a:p>
        </p:txBody>
      </p:sp>
      <p:sp>
        <p:nvSpPr>
          <p:cNvPr id="42" name="TextBox 256"/>
          <p:cNvSpPr txBox="1"/>
          <p:nvPr/>
        </p:nvSpPr>
        <p:spPr>
          <a:xfrm>
            <a:off x="3341848" y="3089703"/>
            <a:ext cx="506870" cy="323165"/>
          </a:xfrm>
          <a:prstGeom prst="rect">
            <a:avLst/>
          </a:prstGeom>
          <a:noFill/>
        </p:spPr>
        <p:txBody>
          <a:bodyPr wrap="non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rgbClr val="FFFFFF"/>
                </a:solidFill>
                <a:effectLst/>
                <a:uLnTx/>
                <a:uFillTx/>
                <a:latin typeface="UKIJ Qolyazma" pitchFamily="18" charset="0"/>
                <a:ea typeface="UKIJ Qolyazma" pitchFamily="18" charset="0"/>
                <a:cs typeface="UKIJ Qolyazma" pitchFamily="18" charset="0"/>
              </a:rPr>
              <a:t>512</a:t>
            </a:r>
            <a:endParaRPr kumimoji="0" lang="zh-CN" altLang="en-US" sz="1500" b="0" i="0" u="none" strike="noStrike" kern="0" cap="none" spc="0" normalizeH="0" baseline="0" noProof="0">
              <a:ln>
                <a:noFill/>
              </a:ln>
              <a:solidFill>
                <a:srgbClr val="FFFFFF"/>
              </a:solidFill>
              <a:effectLst/>
              <a:uLnTx/>
              <a:uFillTx/>
              <a:latin typeface="UKIJ Qolyazma" pitchFamily="18" charset="0"/>
              <a:ea typeface="微软雅黑" pitchFamily="34" charset="-122"/>
              <a:cs typeface="UKIJ Qolyazma" pitchFamily="18" charset="0"/>
            </a:endParaRPr>
          </a:p>
        </p:txBody>
      </p:sp>
      <p:sp>
        <p:nvSpPr>
          <p:cNvPr id="43" name="TextBox 257"/>
          <p:cNvSpPr txBox="1"/>
          <p:nvPr/>
        </p:nvSpPr>
        <p:spPr>
          <a:xfrm>
            <a:off x="3447849" y="3842732"/>
            <a:ext cx="506870" cy="323165"/>
          </a:xfrm>
          <a:prstGeom prst="rect">
            <a:avLst/>
          </a:prstGeom>
          <a:noFill/>
        </p:spPr>
        <p:txBody>
          <a:bodyPr wrap="non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rgbClr val="FFFFFF"/>
                </a:solidFill>
                <a:effectLst/>
                <a:uLnTx/>
                <a:uFillTx/>
                <a:latin typeface="UKIJ Qolyazma" pitchFamily="18" charset="0"/>
                <a:ea typeface="UKIJ Qolyazma" pitchFamily="18" charset="0"/>
                <a:cs typeface="UKIJ Qolyazma" pitchFamily="18" charset="0"/>
              </a:rPr>
              <a:t>389</a:t>
            </a:r>
            <a:endParaRPr kumimoji="0" lang="zh-CN" altLang="en-US" sz="1500" b="0" i="0" u="none" strike="noStrike" kern="0" cap="none" spc="0" normalizeH="0" baseline="0" noProof="0">
              <a:ln>
                <a:noFill/>
              </a:ln>
              <a:solidFill>
                <a:srgbClr val="FFFFFF"/>
              </a:solidFill>
              <a:effectLst/>
              <a:uLnTx/>
              <a:uFillTx/>
              <a:latin typeface="UKIJ Qolyazma" pitchFamily="18" charset="0"/>
              <a:ea typeface="微软雅黑" pitchFamily="34" charset="-122"/>
              <a:cs typeface="UKIJ Qolyazma" pitchFamily="18" charset="0"/>
            </a:endParaRPr>
          </a:p>
        </p:txBody>
      </p:sp>
      <p:cxnSp>
        <p:nvCxnSpPr>
          <p:cNvPr id="44" name="直接连接符 43"/>
          <p:cNvCxnSpPr>
            <a:stCxn id="32" idx="10"/>
          </p:cNvCxnSpPr>
          <p:nvPr/>
        </p:nvCxnSpPr>
        <p:spPr>
          <a:xfrm>
            <a:off x="5623479" y="4572736"/>
            <a:ext cx="451771" cy="159292"/>
          </a:xfrm>
          <a:prstGeom prst="line">
            <a:avLst/>
          </a:prstGeom>
          <a:noFill/>
          <a:ln w="9525" cap="flat" cmpd="sng" algn="ctr">
            <a:solidFill>
              <a:srgbClr val="1C4885"/>
            </a:solidFill>
            <a:prstDash val="solid"/>
          </a:ln>
          <a:effectLst/>
        </p:spPr>
      </p:cxnSp>
      <p:cxnSp>
        <p:nvCxnSpPr>
          <p:cNvPr id="45" name="直接连接符 44"/>
          <p:cNvCxnSpPr/>
          <p:nvPr/>
        </p:nvCxnSpPr>
        <p:spPr>
          <a:xfrm>
            <a:off x="6075250" y="4732028"/>
            <a:ext cx="1596767" cy="0"/>
          </a:xfrm>
          <a:prstGeom prst="line">
            <a:avLst/>
          </a:prstGeom>
          <a:noFill/>
          <a:ln w="9525" cap="flat" cmpd="sng" algn="ctr">
            <a:solidFill>
              <a:srgbClr val="1C4885"/>
            </a:solidFill>
            <a:prstDash val="solid"/>
          </a:ln>
          <a:effectLst/>
        </p:spPr>
      </p:cxnSp>
      <p:cxnSp>
        <p:nvCxnSpPr>
          <p:cNvPr id="46" name="直接连接符 45"/>
          <p:cNvCxnSpPr/>
          <p:nvPr/>
        </p:nvCxnSpPr>
        <p:spPr>
          <a:xfrm flipV="1">
            <a:off x="5225041" y="1737522"/>
            <a:ext cx="425105" cy="376366"/>
          </a:xfrm>
          <a:prstGeom prst="line">
            <a:avLst/>
          </a:prstGeom>
          <a:noFill/>
          <a:ln w="9525" cap="flat" cmpd="sng" algn="ctr">
            <a:solidFill>
              <a:srgbClr val="1C4885"/>
            </a:solidFill>
            <a:prstDash val="solid"/>
          </a:ln>
          <a:effectLst/>
        </p:spPr>
      </p:cxnSp>
      <p:cxnSp>
        <p:nvCxnSpPr>
          <p:cNvPr id="47" name="直接连接符 46"/>
          <p:cNvCxnSpPr/>
          <p:nvPr/>
        </p:nvCxnSpPr>
        <p:spPr>
          <a:xfrm>
            <a:off x="5650146" y="1737522"/>
            <a:ext cx="1668595" cy="0"/>
          </a:xfrm>
          <a:prstGeom prst="line">
            <a:avLst/>
          </a:prstGeom>
          <a:noFill/>
          <a:ln w="9525" cap="flat" cmpd="sng" algn="ctr">
            <a:solidFill>
              <a:srgbClr val="1C4885"/>
            </a:solidFill>
            <a:prstDash val="solid"/>
          </a:ln>
          <a:effectLst/>
        </p:spPr>
      </p:cxnSp>
      <p:cxnSp>
        <p:nvCxnSpPr>
          <p:cNvPr id="48" name="直接连接符 47"/>
          <p:cNvCxnSpPr>
            <a:stCxn id="29" idx="2"/>
          </p:cNvCxnSpPr>
          <p:nvPr/>
        </p:nvCxnSpPr>
        <p:spPr>
          <a:xfrm flipH="1" flipV="1">
            <a:off x="3543467" y="1737523"/>
            <a:ext cx="320377" cy="401824"/>
          </a:xfrm>
          <a:prstGeom prst="line">
            <a:avLst/>
          </a:prstGeom>
          <a:noFill/>
          <a:ln w="9525" cap="flat" cmpd="sng" algn="ctr">
            <a:solidFill>
              <a:srgbClr val="1C4885"/>
            </a:solidFill>
            <a:prstDash val="solid"/>
          </a:ln>
          <a:effectLst/>
        </p:spPr>
      </p:cxnSp>
      <p:cxnSp>
        <p:nvCxnSpPr>
          <p:cNvPr id="49" name="直接连接符 48"/>
          <p:cNvCxnSpPr/>
          <p:nvPr/>
        </p:nvCxnSpPr>
        <p:spPr>
          <a:xfrm>
            <a:off x="1985639" y="1737522"/>
            <a:ext cx="1557828" cy="0"/>
          </a:xfrm>
          <a:prstGeom prst="line">
            <a:avLst/>
          </a:prstGeom>
          <a:noFill/>
          <a:ln w="9525" cap="flat" cmpd="sng" algn="ctr">
            <a:solidFill>
              <a:srgbClr val="1C4885"/>
            </a:solidFill>
            <a:prstDash val="solid"/>
          </a:ln>
          <a:effectLst/>
        </p:spPr>
      </p:cxnSp>
      <p:cxnSp>
        <p:nvCxnSpPr>
          <p:cNvPr id="50" name="直接连接符 49"/>
          <p:cNvCxnSpPr>
            <a:stCxn id="30" idx="3"/>
          </p:cNvCxnSpPr>
          <p:nvPr/>
        </p:nvCxnSpPr>
        <p:spPr>
          <a:xfrm flipH="1" flipV="1">
            <a:off x="2722536" y="2699421"/>
            <a:ext cx="373259" cy="422381"/>
          </a:xfrm>
          <a:prstGeom prst="line">
            <a:avLst/>
          </a:prstGeom>
          <a:noFill/>
          <a:ln w="9525" cap="flat" cmpd="sng" algn="ctr">
            <a:solidFill>
              <a:srgbClr val="1C4885"/>
            </a:solidFill>
            <a:prstDash val="solid"/>
          </a:ln>
          <a:effectLst/>
        </p:spPr>
      </p:cxnSp>
      <p:cxnSp>
        <p:nvCxnSpPr>
          <p:cNvPr id="51" name="直接连接符 50"/>
          <p:cNvCxnSpPr/>
          <p:nvPr/>
        </p:nvCxnSpPr>
        <p:spPr>
          <a:xfrm>
            <a:off x="1164707" y="2699419"/>
            <a:ext cx="1557829" cy="0"/>
          </a:xfrm>
          <a:prstGeom prst="line">
            <a:avLst/>
          </a:prstGeom>
          <a:noFill/>
          <a:ln w="9525" cap="flat" cmpd="sng" algn="ctr">
            <a:solidFill>
              <a:srgbClr val="1C4885"/>
            </a:solidFill>
            <a:prstDash val="solid"/>
          </a:ln>
          <a:effectLst/>
        </p:spPr>
      </p:cxnSp>
      <p:cxnSp>
        <p:nvCxnSpPr>
          <p:cNvPr id="52" name="直接连接符 51"/>
          <p:cNvCxnSpPr>
            <a:stCxn id="31" idx="4"/>
          </p:cNvCxnSpPr>
          <p:nvPr/>
        </p:nvCxnSpPr>
        <p:spPr>
          <a:xfrm flipH="1">
            <a:off x="2909165" y="4164379"/>
            <a:ext cx="343549" cy="307400"/>
          </a:xfrm>
          <a:prstGeom prst="line">
            <a:avLst/>
          </a:prstGeom>
          <a:noFill/>
          <a:ln w="9525" cap="flat" cmpd="sng" algn="ctr">
            <a:solidFill>
              <a:srgbClr val="1C4885"/>
            </a:solidFill>
            <a:prstDash val="solid"/>
          </a:ln>
          <a:effectLst/>
        </p:spPr>
      </p:cxnSp>
      <p:cxnSp>
        <p:nvCxnSpPr>
          <p:cNvPr id="53" name="直接连接符 52"/>
          <p:cNvCxnSpPr/>
          <p:nvPr/>
        </p:nvCxnSpPr>
        <p:spPr>
          <a:xfrm>
            <a:off x="1349526" y="4471779"/>
            <a:ext cx="1557829" cy="0"/>
          </a:xfrm>
          <a:prstGeom prst="line">
            <a:avLst/>
          </a:prstGeom>
          <a:noFill/>
          <a:ln w="9525" cap="flat" cmpd="sng" algn="ctr">
            <a:solidFill>
              <a:srgbClr val="1C4885"/>
            </a:solidFill>
            <a:prstDash val="solid"/>
          </a:ln>
          <a:effectLst/>
        </p:spPr>
      </p:cxn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1+#ppt_w/2"/>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0-#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0-#ppt_w/2"/>
                                          </p:val>
                                        </p:tav>
                                        <p:tav tm="100000">
                                          <p:val>
                                            <p:strVal val="#ppt_x"/>
                                          </p:val>
                                        </p:tav>
                                      </p:tavLst>
                                    </p:anim>
                                    <p:anim calcmode="lin" valueType="num">
                                      <p:cBhvr additive="base">
                                        <p:cTn id="16" dur="500" fill="hold"/>
                                        <p:tgtEl>
                                          <p:spTgt spid="30"/>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0-#ppt_w/2"/>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par>
                                <p:cTn id="21" presetID="2" presetClass="entr" presetSubtype="6" decel="10000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1+#ppt_w/2"/>
                                          </p:val>
                                        </p:tav>
                                        <p:tav tm="100000">
                                          <p:val>
                                            <p:strVal val="#ppt_x"/>
                                          </p:val>
                                        </p:tav>
                                      </p:tavLst>
                                    </p:anim>
                                    <p:anim calcmode="lin" valueType="num">
                                      <p:cBhvr additive="base">
                                        <p:cTn id="24" dur="500" fill="hold"/>
                                        <p:tgtEl>
                                          <p:spTgt spid="32"/>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500"/>
                                        <p:tgtEl>
                                          <p:spTgt spid="4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500"/>
                                        <p:tgtEl>
                                          <p:spTgt spid="41"/>
                                        </p:tgtEl>
                                      </p:cBhvr>
                                    </p:animEffec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par>
                          <p:cTn id="45" fill="hold">
                            <p:stCondLst>
                              <p:cond delay="1500"/>
                            </p:stCondLst>
                            <p:childTnLst>
                              <p:par>
                                <p:cTn id="46" presetID="22" presetClass="entr" presetSubtype="1" fill="hold"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up)">
                                      <p:cBhvr>
                                        <p:cTn id="48" dur="200"/>
                                        <p:tgtEl>
                                          <p:spTgt spid="44"/>
                                        </p:tgtEl>
                                      </p:cBhvr>
                                    </p:animEffect>
                                  </p:childTnLst>
                                </p:cTn>
                              </p:par>
                              <p:par>
                                <p:cTn id="49" presetID="22" presetClass="entr" presetSubtype="4" fill="hold" nodeType="with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down)">
                                      <p:cBhvr>
                                        <p:cTn id="51" dur="200"/>
                                        <p:tgtEl>
                                          <p:spTgt spid="46"/>
                                        </p:tgtEl>
                                      </p:cBhvr>
                                    </p:animEffect>
                                  </p:childTnLst>
                                </p:cTn>
                              </p:par>
                              <p:par>
                                <p:cTn id="52" presetID="22" presetClass="entr" presetSubtype="4" fill="hold" nodeType="with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down)">
                                      <p:cBhvr>
                                        <p:cTn id="54" dur="200"/>
                                        <p:tgtEl>
                                          <p:spTgt spid="48"/>
                                        </p:tgtEl>
                                      </p:cBhvr>
                                    </p:animEffect>
                                  </p:childTnLst>
                                </p:cTn>
                              </p:par>
                              <p:par>
                                <p:cTn id="55" presetID="22" presetClass="entr" presetSubtype="4" fill="hold" nodeType="with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down)">
                                      <p:cBhvr>
                                        <p:cTn id="57" dur="200"/>
                                        <p:tgtEl>
                                          <p:spTgt spid="50"/>
                                        </p:tgtEl>
                                      </p:cBhvr>
                                    </p:animEffect>
                                  </p:childTnLst>
                                </p:cTn>
                              </p:par>
                              <p:par>
                                <p:cTn id="58" presetID="22" presetClass="entr" presetSubtype="1" fill="hold" nodeType="with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wipe(up)">
                                      <p:cBhvr>
                                        <p:cTn id="60" dur="200"/>
                                        <p:tgtEl>
                                          <p:spTgt spid="52"/>
                                        </p:tgtEl>
                                      </p:cBhvr>
                                    </p:animEffect>
                                  </p:childTnLst>
                                </p:cTn>
                              </p:par>
                            </p:childTnLst>
                          </p:cTn>
                        </p:par>
                        <p:par>
                          <p:cTn id="61" fill="hold">
                            <p:stCondLst>
                              <p:cond delay="1700"/>
                            </p:stCondLst>
                            <p:childTnLst>
                              <p:par>
                                <p:cTn id="62" presetID="22" presetClass="entr" presetSubtype="8" fill="hold"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wipe(left)">
                                      <p:cBhvr>
                                        <p:cTn id="64" dur="200"/>
                                        <p:tgtEl>
                                          <p:spTgt spid="45"/>
                                        </p:tgtEl>
                                      </p:cBhvr>
                                    </p:animEffect>
                                  </p:childTnLst>
                                </p:cTn>
                              </p:par>
                              <p:par>
                                <p:cTn id="65" presetID="22" presetClass="entr" presetSubtype="8" fill="hold"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left)">
                                      <p:cBhvr>
                                        <p:cTn id="67" dur="200"/>
                                        <p:tgtEl>
                                          <p:spTgt spid="47"/>
                                        </p:tgtEl>
                                      </p:cBhvr>
                                    </p:animEffect>
                                  </p:childTnLst>
                                </p:cTn>
                              </p:par>
                              <p:par>
                                <p:cTn id="68" presetID="22" presetClass="entr" presetSubtype="2" fill="hold" nodeType="with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right)">
                                      <p:cBhvr>
                                        <p:cTn id="70" dur="200"/>
                                        <p:tgtEl>
                                          <p:spTgt spid="49"/>
                                        </p:tgtEl>
                                      </p:cBhvr>
                                    </p:animEffect>
                                  </p:childTnLst>
                                </p:cTn>
                              </p:par>
                              <p:par>
                                <p:cTn id="71" presetID="22" presetClass="entr" presetSubtype="2"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right)">
                                      <p:cBhvr>
                                        <p:cTn id="73" dur="200"/>
                                        <p:tgtEl>
                                          <p:spTgt spid="51"/>
                                        </p:tgtEl>
                                      </p:cBhvr>
                                    </p:animEffect>
                                  </p:childTnLst>
                                </p:cTn>
                              </p:par>
                              <p:par>
                                <p:cTn id="74" presetID="22" presetClass="entr" presetSubtype="2" fill="hold"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right)">
                                      <p:cBhvr>
                                        <p:cTn id="76" dur="200"/>
                                        <p:tgtEl>
                                          <p:spTgt spid="53"/>
                                        </p:tgtEl>
                                      </p:cBhvr>
                                    </p:animEffect>
                                  </p:childTnLst>
                                </p:cTn>
                              </p:par>
                            </p:childTnLst>
                          </p:cTn>
                        </p:par>
                        <p:par>
                          <p:cTn id="77" fill="hold">
                            <p:stCondLst>
                              <p:cond delay="1900"/>
                            </p:stCondLst>
                            <p:childTnLst>
                              <p:par>
                                <p:cTn id="78" presetID="10" presetClass="entr" presetSubtype="0" fill="hold" grpId="0" nodeType="afterEffect">
                                  <p:stCondLst>
                                    <p:cond delay="0"/>
                                  </p:stCondLst>
                                  <p:iterate type="lt">
                                    <p:tmPct val="10000"/>
                                  </p:iterate>
                                  <p:childTnLst>
                                    <p:set>
                                      <p:cBhvr>
                                        <p:cTn id="79" dur="1" fill="hold">
                                          <p:stCondLst>
                                            <p:cond delay="0"/>
                                          </p:stCondLst>
                                        </p:cTn>
                                        <p:tgtEl>
                                          <p:spTgt spid="34"/>
                                        </p:tgtEl>
                                        <p:attrNameLst>
                                          <p:attrName>style.visibility</p:attrName>
                                        </p:attrNameLst>
                                      </p:cBhvr>
                                      <p:to>
                                        <p:strVal val="visible"/>
                                      </p:to>
                                    </p:set>
                                    <p:animEffect transition="in" filter="fade">
                                      <p:cBhvr>
                                        <p:cTn id="80" dur="100"/>
                                        <p:tgtEl>
                                          <p:spTgt spid="34"/>
                                        </p:tgtEl>
                                      </p:cBhvr>
                                    </p:animEffect>
                                  </p:childTnLst>
                                </p:cTn>
                              </p:par>
                              <p:par>
                                <p:cTn id="81" presetID="10" presetClass="entr" presetSubtype="0" fill="hold" grpId="0" nodeType="withEffect">
                                  <p:stCondLst>
                                    <p:cond delay="0"/>
                                  </p:stCondLst>
                                  <p:iterate type="lt">
                                    <p:tmPct val="10000"/>
                                  </p:iterate>
                                  <p:childTnLst>
                                    <p:set>
                                      <p:cBhvr>
                                        <p:cTn id="82" dur="1" fill="hold">
                                          <p:stCondLst>
                                            <p:cond delay="0"/>
                                          </p:stCondLst>
                                        </p:cTn>
                                        <p:tgtEl>
                                          <p:spTgt spid="35"/>
                                        </p:tgtEl>
                                        <p:attrNameLst>
                                          <p:attrName>style.visibility</p:attrName>
                                        </p:attrNameLst>
                                      </p:cBhvr>
                                      <p:to>
                                        <p:strVal val="visible"/>
                                      </p:to>
                                    </p:set>
                                    <p:animEffect transition="in" filter="fade">
                                      <p:cBhvr>
                                        <p:cTn id="83" dur="100"/>
                                        <p:tgtEl>
                                          <p:spTgt spid="35"/>
                                        </p:tgtEl>
                                      </p:cBhvr>
                                    </p:animEffect>
                                  </p:childTnLst>
                                </p:cTn>
                              </p:par>
                              <p:par>
                                <p:cTn id="84" presetID="10" presetClass="entr" presetSubtype="0" fill="hold" grpId="0" nodeType="withEffect">
                                  <p:stCondLst>
                                    <p:cond delay="0"/>
                                  </p:stCondLst>
                                  <p:iterate type="lt">
                                    <p:tmPct val="10000"/>
                                  </p:iterate>
                                  <p:childTnLst>
                                    <p:set>
                                      <p:cBhvr>
                                        <p:cTn id="85" dur="1" fill="hold">
                                          <p:stCondLst>
                                            <p:cond delay="0"/>
                                          </p:stCondLst>
                                        </p:cTn>
                                        <p:tgtEl>
                                          <p:spTgt spid="36"/>
                                        </p:tgtEl>
                                        <p:attrNameLst>
                                          <p:attrName>style.visibility</p:attrName>
                                        </p:attrNameLst>
                                      </p:cBhvr>
                                      <p:to>
                                        <p:strVal val="visible"/>
                                      </p:to>
                                    </p:set>
                                    <p:animEffect transition="in" filter="fade">
                                      <p:cBhvr>
                                        <p:cTn id="86" dur="100"/>
                                        <p:tgtEl>
                                          <p:spTgt spid="36"/>
                                        </p:tgtEl>
                                      </p:cBhvr>
                                    </p:animEffect>
                                  </p:childTnLst>
                                </p:cTn>
                              </p:par>
                              <p:par>
                                <p:cTn id="87" presetID="10" presetClass="entr" presetSubtype="0" fill="hold" grpId="0" nodeType="withEffect">
                                  <p:stCondLst>
                                    <p:cond delay="0"/>
                                  </p:stCondLst>
                                  <p:iterate type="lt">
                                    <p:tmPct val="10000"/>
                                  </p:iterate>
                                  <p:childTnLst>
                                    <p:set>
                                      <p:cBhvr>
                                        <p:cTn id="88" dur="1" fill="hold">
                                          <p:stCondLst>
                                            <p:cond delay="0"/>
                                          </p:stCondLst>
                                        </p:cTn>
                                        <p:tgtEl>
                                          <p:spTgt spid="37"/>
                                        </p:tgtEl>
                                        <p:attrNameLst>
                                          <p:attrName>style.visibility</p:attrName>
                                        </p:attrNameLst>
                                      </p:cBhvr>
                                      <p:to>
                                        <p:strVal val="visible"/>
                                      </p:to>
                                    </p:set>
                                    <p:animEffect transition="in" filter="fade">
                                      <p:cBhvr>
                                        <p:cTn id="89" dur="100"/>
                                        <p:tgtEl>
                                          <p:spTgt spid="37"/>
                                        </p:tgtEl>
                                      </p:cBhvr>
                                    </p:animEffect>
                                  </p:childTnLst>
                                </p:cTn>
                              </p:par>
                              <p:par>
                                <p:cTn id="90" presetID="10" presetClass="entr" presetSubtype="0" fill="hold" grpId="0" nodeType="withEffect">
                                  <p:stCondLst>
                                    <p:cond delay="0"/>
                                  </p:stCondLst>
                                  <p:iterate type="lt">
                                    <p:tmPct val="10000"/>
                                  </p:iterate>
                                  <p:childTnLst>
                                    <p:set>
                                      <p:cBhvr>
                                        <p:cTn id="91" dur="1" fill="hold">
                                          <p:stCondLst>
                                            <p:cond delay="0"/>
                                          </p:stCondLst>
                                        </p:cTn>
                                        <p:tgtEl>
                                          <p:spTgt spid="38"/>
                                        </p:tgtEl>
                                        <p:attrNameLst>
                                          <p:attrName>style.visibility</p:attrName>
                                        </p:attrNameLst>
                                      </p:cBhvr>
                                      <p:to>
                                        <p:strVal val="visible"/>
                                      </p:to>
                                    </p:set>
                                    <p:animEffect transition="in" filter="fade">
                                      <p:cBhvr>
                                        <p:cTn id="92" dur="1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p:bldP spid="42" grpId="0"/>
      <p:bldP spid="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6"/>
          <p:cNvSpPr>
            <a:spLocks noChangeArrowheads="1"/>
          </p:cNvSpPr>
          <p:nvPr/>
        </p:nvSpPr>
        <p:spPr bwMode="auto">
          <a:xfrm>
            <a:off x="0" y="3676650"/>
            <a:ext cx="9144000" cy="14668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2" name="文本框 12"/>
          <p:cNvSpPr txBox="1">
            <a:spLocks noChangeArrowheads="1"/>
          </p:cNvSpPr>
          <p:nvPr/>
        </p:nvSpPr>
        <p:spPr bwMode="auto">
          <a:xfrm>
            <a:off x="2071687" y="2724150"/>
            <a:ext cx="29396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5400" b="1" dirty="0">
                <a:solidFill>
                  <a:srgbClr val="1C4885"/>
                </a:solidFill>
                <a:latin typeface="微软雅黑" pitchFamily="34" charset="-122"/>
                <a:ea typeface="微软雅黑" pitchFamily="34" charset="-122"/>
              </a:rPr>
              <a:t>添加标题</a:t>
            </a:r>
          </a:p>
        </p:txBody>
      </p:sp>
      <p:grpSp>
        <p:nvGrpSpPr>
          <p:cNvPr id="13" name="组合 13"/>
          <p:cNvGrpSpPr>
            <a:grpSpLocks noChangeAspect="1"/>
          </p:cNvGrpSpPr>
          <p:nvPr/>
        </p:nvGrpSpPr>
        <p:grpSpPr bwMode="auto">
          <a:xfrm>
            <a:off x="5103019" y="2383631"/>
            <a:ext cx="4183856" cy="2611041"/>
            <a:chOff x="0" y="0"/>
            <a:chExt cx="5324473" cy="3322983"/>
          </a:xfrm>
        </p:grpSpPr>
        <p:pic>
          <p:nvPicPr>
            <p:cNvPr id="14" name="图片 1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矩形 16"/>
          <p:cNvSpPr>
            <a:spLocks noChangeArrowheads="1"/>
          </p:cNvSpPr>
          <p:nvPr/>
        </p:nvSpPr>
        <p:spPr bwMode="auto">
          <a:xfrm>
            <a:off x="2164556" y="3758804"/>
            <a:ext cx="373380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912019" eaLnBrk="1" fontAlgn="auto" latinLnBrk="0" hangingPunct="1">
              <a:lnSpc>
                <a:spcPct val="120000"/>
              </a:lnSpc>
              <a:spcBef>
                <a:spcPct val="20000"/>
              </a:spcBef>
              <a:spcAft>
                <a:spcPts val="0"/>
              </a:spcAft>
              <a:buClrTx/>
              <a:buSzTx/>
              <a:buFontTx/>
              <a:buNone/>
              <a:tabLst/>
              <a:defRPr/>
            </a:pPr>
            <a:r>
              <a:rPr kumimoji="0" lang="zh-CN" altLang="en-US" sz="105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kumimoji="0" lang="en-US" sz="105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Arial" pitchFamily="34" charset="0"/>
            </a:endParaRPr>
          </a:p>
        </p:txBody>
      </p:sp>
      <p:grpSp>
        <p:nvGrpSpPr>
          <p:cNvPr id="17" name="组合 16"/>
          <p:cNvGrpSpPr/>
          <p:nvPr/>
        </p:nvGrpSpPr>
        <p:grpSpPr>
          <a:xfrm>
            <a:off x="0" y="1178719"/>
            <a:ext cx="1989535" cy="4062651"/>
            <a:chOff x="0" y="1571625"/>
            <a:chExt cx="2652713" cy="5416868"/>
          </a:xfrm>
        </p:grpSpPr>
        <p:sp>
          <p:nvSpPr>
            <p:cNvPr id="18" name="文本框 8"/>
            <p:cNvSpPr txBox="1">
              <a:spLocks noChangeArrowheads="1"/>
            </p:cNvSpPr>
            <p:nvPr/>
          </p:nvSpPr>
          <p:spPr bwMode="auto">
            <a:xfrm>
              <a:off x="0" y="1571625"/>
              <a:ext cx="1495425"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800" b="1" i="0" u="none" strike="noStrike" kern="0" cap="none" spc="0" normalizeH="0" baseline="0" noProof="0" dirty="0">
                  <a:ln>
                    <a:noFill/>
                  </a:ln>
                  <a:solidFill>
                    <a:srgbClr val="1C4885"/>
                  </a:solidFill>
                  <a:effectLst/>
                  <a:uLnTx/>
                  <a:uFillTx/>
                  <a:latin typeface="微软雅黑" pitchFamily="34" charset="-122"/>
                  <a:ea typeface="微软雅黑" pitchFamily="34" charset="-122"/>
                </a:rPr>
                <a:t>4</a:t>
              </a:r>
              <a:endParaRPr kumimoji="0" lang="zh-CN" altLang="en-US" sz="25800" b="1" i="0" u="none" strike="noStrike" kern="0" cap="none" spc="0" normalizeH="0" baseline="0" noProof="0" dirty="0">
                <a:ln>
                  <a:noFill/>
                </a:ln>
                <a:solidFill>
                  <a:srgbClr val="1C4885"/>
                </a:solidFill>
                <a:effectLst/>
                <a:uLnTx/>
                <a:uFillTx/>
                <a:latin typeface="微软雅黑" pitchFamily="34" charset="-122"/>
                <a:ea typeface="微软雅黑" pitchFamily="34" charset="-122"/>
              </a:endParaRPr>
            </a:p>
          </p:txBody>
        </p:sp>
        <p:sp>
          <p:nvSpPr>
            <p:cNvPr id="19" name="文本框 17"/>
            <p:cNvSpPr>
              <a:spLocks/>
            </p:cNvSpPr>
            <p:nvPr/>
          </p:nvSpPr>
          <p:spPr bwMode="auto">
            <a:xfrm>
              <a:off x="168275" y="4889500"/>
              <a:ext cx="2484438" cy="928688"/>
            </a:xfrm>
            <a:custGeom>
              <a:avLst/>
              <a:gdLst>
                <a:gd name="T0" fmla="*/ 0 w 2484854"/>
                <a:gd name="T1" fmla="*/ 0 h 929514"/>
                <a:gd name="T2" fmla="*/ 2481942 w 2484854"/>
                <a:gd name="T3" fmla="*/ 0 h 929514"/>
                <a:gd name="T4" fmla="*/ 2481942 w 2484854"/>
                <a:gd name="T5" fmla="*/ 206677 h 929514"/>
                <a:gd name="T6" fmla="*/ 2081078 w 2484854"/>
                <a:gd name="T7" fmla="*/ 206677 h 929514"/>
                <a:gd name="T8" fmla="*/ 2081078 w 2484854"/>
                <a:gd name="T9" fmla="*/ 923747 h 929514"/>
                <a:gd name="T10" fmla="*/ 1452066 w 2484854"/>
                <a:gd name="T11" fmla="*/ 923747 h 929514"/>
                <a:gd name="T12" fmla="*/ 1452066 w 2484854"/>
                <a:gd name="T13" fmla="*/ 206677 h 929514"/>
                <a:gd name="T14" fmla="*/ 0 w 2484854"/>
                <a:gd name="T15" fmla="*/ 206677 h 929514"/>
                <a:gd name="T16" fmla="*/ 0 w 2484854"/>
                <a:gd name="T17" fmla="*/ 0 h 9295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84854" h="929514">
                  <a:moveTo>
                    <a:pt x="0" y="0"/>
                  </a:moveTo>
                  <a:lnTo>
                    <a:pt x="2484854" y="0"/>
                  </a:lnTo>
                  <a:lnTo>
                    <a:pt x="2484854" y="207967"/>
                  </a:lnTo>
                  <a:lnTo>
                    <a:pt x="2083520" y="207967"/>
                  </a:lnTo>
                  <a:lnTo>
                    <a:pt x="2083520" y="929514"/>
                  </a:lnTo>
                  <a:lnTo>
                    <a:pt x="1453767" y="929514"/>
                  </a:lnTo>
                  <a:lnTo>
                    <a:pt x="1453767" y="207967"/>
                  </a:lnTo>
                  <a:lnTo>
                    <a:pt x="0" y="207967"/>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 calcmode="lin" valueType="num">
                                      <p:cBhvr>
                                        <p:cTn id="16" dur="500" fill="hold"/>
                                        <p:tgtEl>
                                          <p:spTgt spid="17"/>
                                        </p:tgtEl>
                                        <p:attrNameLst>
                                          <p:attrName>style.rotation</p:attrName>
                                        </p:attrNameLst>
                                      </p:cBhvr>
                                      <p:tavLst>
                                        <p:tav tm="0">
                                          <p:val>
                                            <p:fltVal val="360"/>
                                          </p:val>
                                        </p:tav>
                                        <p:tav tm="100000">
                                          <p:val>
                                            <p:fltVal val="0"/>
                                          </p:val>
                                        </p:tav>
                                      </p:tavLst>
                                    </p:anim>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iterate type="lt">
                                    <p:tmPct val="10000"/>
                                  </p:iterate>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994972" y="1604863"/>
            <a:ext cx="2169827" cy="2169826"/>
          </a:xfrm>
          <a:custGeom>
            <a:avLst/>
            <a:gdLst>
              <a:gd name="connsiteX0" fmla="*/ 1446531 w 2893102"/>
              <a:gd name="connsiteY0" fmla="*/ 0 h 2893101"/>
              <a:gd name="connsiteX1" fmla="*/ 1446572 w 2893102"/>
              <a:gd name="connsiteY1" fmla="*/ 0 h 2893101"/>
              <a:gd name="connsiteX2" fmla="*/ 1594453 w 2893102"/>
              <a:gd name="connsiteY2" fmla="*/ 7468 h 2893101"/>
              <a:gd name="connsiteX3" fmla="*/ 2893102 w 2893102"/>
              <a:gd name="connsiteY3" fmla="*/ 1446550 h 2893101"/>
              <a:gd name="connsiteX4" fmla="*/ 1446551 w 2893102"/>
              <a:gd name="connsiteY4" fmla="*/ 2893101 h 2893101"/>
              <a:gd name="connsiteX5" fmla="*/ 0 w 2893102"/>
              <a:gd name="connsiteY5" fmla="*/ 1446550 h 2893101"/>
              <a:gd name="connsiteX6" fmla="*/ 1298650 w 2893102"/>
              <a:gd name="connsiteY6" fmla="*/ 7468 h 2893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3102" h="2893101">
                <a:moveTo>
                  <a:pt x="1446531" y="0"/>
                </a:moveTo>
                <a:lnTo>
                  <a:pt x="1446572" y="0"/>
                </a:lnTo>
                <a:lnTo>
                  <a:pt x="1594453" y="7468"/>
                </a:lnTo>
                <a:cubicBezTo>
                  <a:pt x="2323885" y="81545"/>
                  <a:pt x="2893102" y="697574"/>
                  <a:pt x="2893102" y="1446550"/>
                </a:cubicBezTo>
                <a:cubicBezTo>
                  <a:pt x="2893102" y="2245458"/>
                  <a:pt x="2245459" y="2893101"/>
                  <a:pt x="1446551" y="2893101"/>
                </a:cubicBezTo>
                <a:cubicBezTo>
                  <a:pt x="647643" y="2893101"/>
                  <a:pt x="0" y="2245458"/>
                  <a:pt x="0" y="1446550"/>
                </a:cubicBezTo>
                <a:cubicBezTo>
                  <a:pt x="0" y="697574"/>
                  <a:pt x="569218" y="81545"/>
                  <a:pt x="1298650" y="7468"/>
                </a:cubicBezTo>
                <a:close/>
              </a:path>
            </a:pathLst>
          </a:custGeom>
          <a:effectLst>
            <a:outerShdw blurRad="114300" dist="63500" dir="5400000" algn="t" rotWithShape="0">
              <a:prstClr val="black">
                <a:alpha val="40000"/>
              </a:prstClr>
            </a:outerShdw>
          </a:effectLst>
        </p:spPr>
      </p:pic>
      <p:grpSp>
        <p:nvGrpSpPr>
          <p:cNvPr id="15" name="组合 14"/>
          <p:cNvGrpSpPr/>
          <p:nvPr/>
        </p:nvGrpSpPr>
        <p:grpSpPr>
          <a:xfrm>
            <a:off x="1064819" y="4044127"/>
            <a:ext cx="2030132" cy="907153"/>
            <a:chOff x="6788504" y="1823306"/>
            <a:chExt cx="2706843" cy="1209537"/>
          </a:xfrm>
        </p:grpSpPr>
        <p:sp>
          <p:nvSpPr>
            <p:cNvPr id="16" name="文本框 16"/>
            <p:cNvSpPr txBox="1"/>
            <p:nvPr/>
          </p:nvSpPr>
          <p:spPr>
            <a:xfrm>
              <a:off x="7357096" y="1823306"/>
              <a:ext cx="1284967" cy="33094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点击输入标题</a:t>
              </a:r>
            </a:p>
          </p:txBody>
        </p:sp>
        <p:sp>
          <p:nvSpPr>
            <p:cNvPr id="17" name="矩形 16"/>
            <p:cNvSpPr/>
            <p:nvPr/>
          </p:nvSpPr>
          <p:spPr>
            <a:xfrm flipV="1">
              <a:off x="7357096" y="2289066"/>
              <a:ext cx="1569660" cy="45719"/>
            </a:xfrm>
            <a:prstGeom prst="rect">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8" name="矩形 17"/>
            <p:cNvSpPr/>
            <p:nvPr/>
          </p:nvSpPr>
          <p:spPr>
            <a:xfrm>
              <a:off x="6788504" y="2478846"/>
              <a:ext cx="2706843" cy="55399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100" cap="none" spc="0" normalizeH="0" baseline="0" noProof="0" dirty="0">
                  <a:ln>
                    <a:noFill/>
                  </a:ln>
                  <a:solidFill>
                    <a:sysClr val="windowText" lastClr="000000"/>
                  </a:solidFill>
                  <a:effectLst/>
                  <a:uLnTx/>
                  <a:uFillTx/>
                  <a:latin typeface="微软雅黑" pitchFamily="34" charset="-122"/>
                  <a:ea typeface="微软雅黑" pitchFamily="34" charset="-122"/>
                  <a:cs typeface="Times New Roman" panose="02020603050405020304" pitchFamily="18" charset="0"/>
                </a:rPr>
                <a:t>单击添加内容单击添加内容单击添加内容单击添加</a:t>
              </a:r>
              <a:r>
                <a:rPr kumimoji="0" lang="zh-CN" altLang="en-US" sz="1050" b="0" i="0" u="none" strike="noStrike" kern="1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Times New Roman" panose="02020603050405020304" pitchFamily="18" charset="0"/>
                </a:rPr>
                <a:t>内容</a:t>
              </a:r>
              <a:endParaRPr kumimoji="0" lang="zh-CN" altLang="zh-CN" sz="1050" b="0" i="0" u="none" strike="noStrike" kern="100" cap="none" spc="0" normalizeH="0" baseline="0" noProof="0" dirty="0">
                <a:ln>
                  <a:noFill/>
                </a:ln>
                <a:solidFill>
                  <a:sysClr val="windowText" lastClr="000000"/>
                </a:solidFill>
                <a:effectLst/>
                <a:uLnTx/>
                <a:uFillTx/>
                <a:latin typeface="微软雅黑" pitchFamily="34" charset="-122"/>
                <a:ea typeface="微软雅黑" pitchFamily="34" charset="-122"/>
                <a:cs typeface="Times New Roman" panose="02020603050405020304" pitchFamily="18" charset="0"/>
              </a:endParaRPr>
            </a:p>
          </p:txBody>
        </p:sp>
      </p:grpSp>
      <p:graphicFrame>
        <p:nvGraphicFramePr>
          <p:cNvPr id="19" name="图表 18"/>
          <p:cNvGraphicFramePr/>
          <p:nvPr>
            <p:extLst>
              <p:ext uri="{D42A27DB-BD31-4B8C-83A1-F6EECF244321}">
                <p14:modId xmlns:p14="http://schemas.microsoft.com/office/powerpoint/2010/main" val="3861114948"/>
              </p:ext>
            </p:extLst>
          </p:nvPr>
        </p:nvGraphicFramePr>
        <p:xfrm>
          <a:off x="4092315" y="2245887"/>
          <a:ext cx="3811249" cy="2075239"/>
        </p:xfrm>
        <a:graphic>
          <a:graphicData uri="http://schemas.openxmlformats.org/drawingml/2006/chart">
            <c:chart xmlns:c="http://schemas.openxmlformats.org/drawingml/2006/chart" xmlns:r="http://schemas.openxmlformats.org/officeDocument/2006/relationships" r:id="rId3"/>
          </a:graphicData>
        </a:graphic>
      </p:graphicFrame>
      <p:grpSp>
        <p:nvGrpSpPr>
          <p:cNvPr id="20" name="组合 19"/>
          <p:cNvGrpSpPr/>
          <p:nvPr/>
        </p:nvGrpSpPr>
        <p:grpSpPr>
          <a:xfrm>
            <a:off x="4220829" y="1604861"/>
            <a:ext cx="3542783" cy="530915"/>
            <a:chOff x="5537600" y="2075944"/>
            <a:chExt cx="4723711" cy="707887"/>
          </a:xfrm>
        </p:grpSpPr>
        <p:sp>
          <p:nvSpPr>
            <p:cNvPr id="21" name="文本框 21"/>
            <p:cNvSpPr txBox="1"/>
            <p:nvPr/>
          </p:nvSpPr>
          <p:spPr>
            <a:xfrm>
              <a:off x="5569733" y="2075944"/>
              <a:ext cx="1284967" cy="330945"/>
            </a:xfrm>
            <a:prstGeom prst="rect">
              <a:avLst/>
            </a:prstGeom>
            <a:noFill/>
          </p:spPr>
          <p:txBody>
            <a:bodyPr wrap="none" rtlCol="0">
              <a:spAutoFit/>
            </a:bodyPr>
            <a:lstStyle/>
            <a:p>
              <a:r>
                <a:rPr lang="zh-CN" altLang="en-US" sz="1013" dirty="0">
                  <a:latin typeface="微软雅黑" pitchFamily="34" charset="-122"/>
                  <a:ea typeface="微软雅黑" pitchFamily="34" charset="-122"/>
                </a:rPr>
                <a:t>点击输入标题</a:t>
              </a:r>
            </a:p>
          </p:txBody>
        </p:sp>
        <p:sp>
          <p:nvSpPr>
            <p:cNvPr id="22" name="矩形 21"/>
            <p:cNvSpPr/>
            <p:nvPr/>
          </p:nvSpPr>
          <p:spPr>
            <a:xfrm>
              <a:off x="5537600" y="2445276"/>
              <a:ext cx="4723711" cy="338555"/>
            </a:xfrm>
            <a:prstGeom prst="rect">
              <a:avLst/>
            </a:prstGeom>
          </p:spPr>
          <p:txBody>
            <a:bodyPr wrap="square">
              <a:spAutoFit/>
            </a:bodyPr>
            <a:lstStyle/>
            <a:p>
              <a:r>
                <a:rPr lang="zh-CN" altLang="en-US" sz="1050" kern="100" dirty="0">
                  <a:latin typeface="微软雅黑" pitchFamily="34" charset="-122"/>
                  <a:ea typeface="微软雅黑" pitchFamily="34" charset="-122"/>
                  <a:cs typeface="Times New Roman" panose="02020603050405020304" pitchFamily="18" charset="0"/>
                </a:rPr>
                <a:t>单击添加内容单击添加内容单击添加内容单击添加内容</a:t>
              </a:r>
              <a:endParaRPr lang="zh-CN" altLang="zh-CN" sz="1050" kern="100" dirty="0">
                <a:latin typeface="微软雅黑" pitchFamily="34" charset="-122"/>
                <a:ea typeface="微软雅黑" pitchFamily="34" charset="-122"/>
                <a:cs typeface="Times New Roman" panose="02020603050405020304" pitchFamily="18" charset="0"/>
              </a:endParaRPr>
            </a:p>
          </p:txBody>
        </p:sp>
      </p:grpSp>
      <p:grpSp>
        <p:nvGrpSpPr>
          <p:cNvPr id="23" name="组合 22"/>
          <p:cNvGrpSpPr/>
          <p:nvPr/>
        </p:nvGrpSpPr>
        <p:grpSpPr>
          <a:xfrm>
            <a:off x="4267414" y="4554269"/>
            <a:ext cx="3542783" cy="530915"/>
            <a:chOff x="5537600" y="2075944"/>
            <a:chExt cx="4723711" cy="707887"/>
          </a:xfrm>
        </p:grpSpPr>
        <p:sp>
          <p:nvSpPr>
            <p:cNvPr id="24" name="文本框 24"/>
            <p:cNvSpPr txBox="1"/>
            <p:nvPr/>
          </p:nvSpPr>
          <p:spPr>
            <a:xfrm>
              <a:off x="5569733" y="2075944"/>
              <a:ext cx="1284967" cy="330945"/>
            </a:xfrm>
            <a:prstGeom prst="rect">
              <a:avLst/>
            </a:prstGeom>
            <a:noFill/>
          </p:spPr>
          <p:txBody>
            <a:bodyPr wrap="none" rtlCol="0">
              <a:spAutoFit/>
            </a:bodyPr>
            <a:lstStyle/>
            <a:p>
              <a:r>
                <a:rPr lang="zh-CN" altLang="en-US" sz="1013" dirty="0">
                  <a:latin typeface="微软雅黑" pitchFamily="34" charset="-122"/>
                  <a:ea typeface="微软雅黑" pitchFamily="34" charset="-122"/>
                </a:rPr>
                <a:t>点击输入标题</a:t>
              </a:r>
            </a:p>
          </p:txBody>
        </p:sp>
        <p:sp>
          <p:nvSpPr>
            <p:cNvPr id="25" name="矩形 24"/>
            <p:cNvSpPr/>
            <p:nvPr/>
          </p:nvSpPr>
          <p:spPr>
            <a:xfrm>
              <a:off x="5537600" y="2445276"/>
              <a:ext cx="4723711" cy="338555"/>
            </a:xfrm>
            <a:prstGeom prst="rect">
              <a:avLst/>
            </a:prstGeom>
          </p:spPr>
          <p:txBody>
            <a:bodyPr wrap="square">
              <a:spAutoFit/>
            </a:bodyPr>
            <a:lstStyle/>
            <a:p>
              <a:r>
                <a:rPr lang="zh-CN" altLang="en-US" sz="1050" kern="100" dirty="0">
                  <a:latin typeface="微软雅黑" pitchFamily="34" charset="-122"/>
                  <a:ea typeface="微软雅黑" pitchFamily="34" charset="-122"/>
                  <a:cs typeface="Times New Roman" panose="02020603050405020304" pitchFamily="18" charset="0"/>
                </a:rPr>
                <a:t>单击添加内容单击添加内容单击添加内容单击添加内容</a:t>
              </a:r>
              <a:endParaRPr lang="zh-CN" altLang="zh-CN" sz="1050" kern="100" dirty="0">
                <a:latin typeface="微软雅黑" pitchFamily="34" charset="-122"/>
                <a:ea typeface="微软雅黑" pitchFamily="34" charset="-122"/>
                <a:cs typeface="Times New Roman" panose="02020603050405020304" pitchFamily="18" charset="0"/>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par>
                                <p:cTn id="8" presetID="22" presetClass="entr" presetSubtype="1"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up)">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up)">
                                      <p:cBhvr>
                                        <p:cTn id="15" dur="500"/>
                                        <p:tgtEl>
                                          <p:spTgt spid="20"/>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par>
                                <p:cTn id="19" presetID="22" presetClass="entr" presetSubtype="1"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up)">
                                      <p:cBhvr>
                                        <p:cTn id="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6"/>
          <p:cNvSpPr>
            <a:spLocks noChangeArrowheads="1"/>
          </p:cNvSpPr>
          <p:nvPr/>
        </p:nvSpPr>
        <p:spPr bwMode="auto">
          <a:xfrm>
            <a:off x="0" y="3676650"/>
            <a:ext cx="9144000" cy="14668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2" name="文本框 12"/>
          <p:cNvSpPr txBox="1">
            <a:spLocks noChangeArrowheads="1"/>
          </p:cNvSpPr>
          <p:nvPr/>
        </p:nvSpPr>
        <p:spPr bwMode="auto">
          <a:xfrm>
            <a:off x="2071687" y="2724150"/>
            <a:ext cx="29396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5400" b="1" dirty="0">
                <a:solidFill>
                  <a:srgbClr val="1C4885"/>
                </a:solidFill>
                <a:latin typeface="微软雅黑" pitchFamily="34" charset="-122"/>
                <a:ea typeface="微软雅黑" pitchFamily="34" charset="-122"/>
              </a:rPr>
              <a:t>添加标题</a:t>
            </a:r>
          </a:p>
        </p:txBody>
      </p:sp>
      <p:grpSp>
        <p:nvGrpSpPr>
          <p:cNvPr id="13" name="组合 13"/>
          <p:cNvGrpSpPr>
            <a:grpSpLocks noChangeAspect="1"/>
          </p:cNvGrpSpPr>
          <p:nvPr/>
        </p:nvGrpSpPr>
        <p:grpSpPr bwMode="auto">
          <a:xfrm>
            <a:off x="5103019" y="2383631"/>
            <a:ext cx="4183856" cy="2611041"/>
            <a:chOff x="0" y="0"/>
            <a:chExt cx="5324473" cy="3322983"/>
          </a:xfrm>
        </p:grpSpPr>
        <p:pic>
          <p:nvPicPr>
            <p:cNvPr id="14" name="图片 1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矩形 16"/>
          <p:cNvSpPr>
            <a:spLocks noChangeArrowheads="1"/>
          </p:cNvSpPr>
          <p:nvPr/>
        </p:nvSpPr>
        <p:spPr bwMode="auto">
          <a:xfrm>
            <a:off x="2164556" y="3758804"/>
            <a:ext cx="373380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912019" eaLnBrk="1" fontAlgn="auto" latinLnBrk="0" hangingPunct="1">
              <a:lnSpc>
                <a:spcPct val="120000"/>
              </a:lnSpc>
              <a:spcBef>
                <a:spcPct val="20000"/>
              </a:spcBef>
              <a:spcAft>
                <a:spcPts val="0"/>
              </a:spcAft>
              <a:buClrTx/>
              <a:buSzTx/>
              <a:buFontTx/>
              <a:buNone/>
              <a:tabLst/>
              <a:defRPr/>
            </a:pPr>
            <a:r>
              <a:rPr kumimoji="0" lang="zh-CN" altLang="en-US" sz="105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kumimoji="0" lang="en-US" sz="105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Arial" pitchFamily="34" charset="0"/>
            </a:endParaRPr>
          </a:p>
        </p:txBody>
      </p:sp>
      <p:grpSp>
        <p:nvGrpSpPr>
          <p:cNvPr id="17" name="组合 16"/>
          <p:cNvGrpSpPr/>
          <p:nvPr/>
        </p:nvGrpSpPr>
        <p:grpSpPr>
          <a:xfrm>
            <a:off x="0" y="1178719"/>
            <a:ext cx="1915716" cy="4062651"/>
            <a:chOff x="0" y="1571625"/>
            <a:chExt cx="2554288" cy="5416868"/>
          </a:xfrm>
        </p:grpSpPr>
        <p:sp>
          <p:nvSpPr>
            <p:cNvPr id="18" name="文本框 8"/>
            <p:cNvSpPr txBox="1">
              <a:spLocks noChangeArrowheads="1"/>
            </p:cNvSpPr>
            <p:nvPr/>
          </p:nvSpPr>
          <p:spPr bwMode="auto">
            <a:xfrm>
              <a:off x="0" y="1571625"/>
              <a:ext cx="1495425"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800" b="1" i="0" u="none" strike="noStrike" kern="0" cap="none" spc="0" normalizeH="0" baseline="0" noProof="0" dirty="0">
                  <a:ln>
                    <a:noFill/>
                  </a:ln>
                  <a:solidFill>
                    <a:srgbClr val="1C4885"/>
                  </a:solidFill>
                  <a:effectLst/>
                  <a:uLnTx/>
                  <a:uFillTx/>
                  <a:latin typeface="微软雅黑" pitchFamily="34" charset="-122"/>
                  <a:ea typeface="微软雅黑" pitchFamily="34" charset="-122"/>
                </a:rPr>
                <a:t>1</a:t>
              </a:r>
              <a:endParaRPr kumimoji="0" lang="zh-CN" altLang="en-US" sz="25800" b="1" i="0" u="none" strike="noStrike" kern="0" cap="none" spc="0" normalizeH="0" baseline="0" noProof="0" dirty="0">
                <a:ln>
                  <a:noFill/>
                </a:ln>
                <a:solidFill>
                  <a:srgbClr val="1C4885"/>
                </a:solidFill>
                <a:effectLst/>
                <a:uLnTx/>
                <a:uFillTx/>
                <a:latin typeface="微软雅黑" pitchFamily="34" charset="-122"/>
                <a:ea typeface="微软雅黑" pitchFamily="34" charset="-122"/>
              </a:endParaRPr>
            </a:p>
          </p:txBody>
        </p:sp>
        <p:sp>
          <p:nvSpPr>
            <p:cNvPr id="19" name="文本框 19"/>
            <p:cNvSpPr>
              <a:spLocks/>
            </p:cNvSpPr>
            <p:nvPr/>
          </p:nvSpPr>
          <p:spPr bwMode="auto">
            <a:xfrm>
              <a:off x="490538" y="4902200"/>
              <a:ext cx="2063750" cy="915988"/>
            </a:xfrm>
            <a:custGeom>
              <a:avLst/>
              <a:gdLst>
                <a:gd name="T0" fmla="*/ 688223 w 2064307"/>
                <a:gd name="T1" fmla="*/ 0 h 916126"/>
                <a:gd name="T2" fmla="*/ 1376448 w 2064307"/>
                <a:gd name="T3" fmla="*/ 0 h 916126"/>
                <a:gd name="T4" fmla="*/ 1376448 w 2064307"/>
                <a:gd name="T5" fmla="*/ 367109 h 916126"/>
                <a:gd name="T6" fmla="*/ 2060411 w 2064307"/>
                <a:gd name="T7" fmla="*/ 367109 h 916126"/>
                <a:gd name="T8" fmla="*/ 2060411 w 2064307"/>
                <a:gd name="T9" fmla="*/ 915160 h 916126"/>
                <a:gd name="T10" fmla="*/ 0 w 2064307"/>
                <a:gd name="T11" fmla="*/ 915160 h 916126"/>
                <a:gd name="T12" fmla="*/ 0 w 2064307"/>
                <a:gd name="T13" fmla="*/ 367109 h 916126"/>
                <a:gd name="T14" fmla="*/ 688223 w 2064307"/>
                <a:gd name="T15" fmla="*/ 367109 h 916126"/>
                <a:gd name="T16" fmla="*/ 688223 w 2064307"/>
                <a:gd name="T17" fmla="*/ 0 h 916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64307" h="916126">
                  <a:moveTo>
                    <a:pt x="689525" y="0"/>
                  </a:moveTo>
                  <a:lnTo>
                    <a:pt x="1379051" y="0"/>
                  </a:lnTo>
                  <a:lnTo>
                    <a:pt x="1379051" y="367494"/>
                  </a:lnTo>
                  <a:lnTo>
                    <a:pt x="2064307" y="367494"/>
                  </a:lnTo>
                  <a:lnTo>
                    <a:pt x="2064307" y="916126"/>
                  </a:lnTo>
                  <a:lnTo>
                    <a:pt x="0" y="916126"/>
                  </a:lnTo>
                  <a:lnTo>
                    <a:pt x="0" y="367494"/>
                  </a:lnTo>
                  <a:lnTo>
                    <a:pt x="689525" y="367494"/>
                  </a:lnTo>
                  <a:lnTo>
                    <a:pt x="6895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 calcmode="lin" valueType="num">
                                      <p:cBhvr>
                                        <p:cTn id="16" dur="500" fill="hold"/>
                                        <p:tgtEl>
                                          <p:spTgt spid="17"/>
                                        </p:tgtEl>
                                        <p:attrNameLst>
                                          <p:attrName>style.rotation</p:attrName>
                                        </p:attrNameLst>
                                      </p:cBhvr>
                                      <p:tavLst>
                                        <p:tav tm="0">
                                          <p:val>
                                            <p:fltVal val="360"/>
                                          </p:val>
                                        </p:tav>
                                        <p:tav tm="100000">
                                          <p:val>
                                            <p:fltVal val="0"/>
                                          </p:val>
                                        </p:tav>
                                      </p:tavLst>
                                    </p:anim>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iterate type="lt">
                                    <p:tmPct val="10000"/>
                                  </p:iterate>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21"/>
          <p:cNvSpPr txBox="1"/>
          <p:nvPr/>
        </p:nvSpPr>
        <p:spPr>
          <a:xfrm>
            <a:off x="1459142" y="1715195"/>
            <a:ext cx="1601721" cy="7848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NO.1</a:t>
            </a:r>
            <a:endParaRPr kumimoji="0" lang="zh-CN" altLang="en-US" sz="45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0" name="文本框 22"/>
          <p:cNvSpPr txBox="1"/>
          <p:nvPr/>
        </p:nvSpPr>
        <p:spPr>
          <a:xfrm>
            <a:off x="3910665" y="4098631"/>
            <a:ext cx="1601721" cy="7848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NO.2</a:t>
            </a:r>
            <a:endParaRPr kumimoji="0" lang="zh-CN" altLang="en-US" sz="45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1" name="文本框 23"/>
          <p:cNvSpPr txBox="1"/>
          <p:nvPr/>
        </p:nvSpPr>
        <p:spPr>
          <a:xfrm>
            <a:off x="6357297" y="1712740"/>
            <a:ext cx="1601721" cy="7848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NO.3</a:t>
            </a:r>
            <a:endParaRPr kumimoji="0" lang="zh-CN" altLang="en-US" sz="45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矩形 21"/>
          <p:cNvSpPr/>
          <p:nvPr/>
        </p:nvSpPr>
        <p:spPr>
          <a:xfrm>
            <a:off x="1002559" y="3992460"/>
            <a:ext cx="2235839" cy="900246"/>
          </a:xfrm>
          <a:prstGeom prst="rect">
            <a:avLst/>
          </a:prstGeom>
        </p:spPr>
        <p:txBody>
          <a:bodyPr wrap="square">
            <a:spAutoFit/>
          </a:bodyPr>
          <a:lstStyle/>
          <a:p>
            <a:r>
              <a:rPr lang="zh-CN" altLang="en-US" sz="1050" kern="100" dirty="0">
                <a:latin typeface="微软雅黑" panose="020B0503020204020204" pitchFamily="34" charset="-122"/>
                <a:ea typeface="微软雅黑" panose="020B0503020204020204" pitchFamily="34" charset="-122"/>
                <a:cs typeface="Times New Roman" panose="02020603050405020304" pitchFamily="18" charset="0"/>
              </a:rPr>
              <a:t>单击添加内容单击添加内容单击添加内容单击添加内容单击添加内容单击添加内容单击添加内容单击添加内容单击添加内容单击添加内容单击添加内容单击添加内容</a:t>
            </a:r>
            <a:endParaRPr lang="zh-CN" altLang="zh-CN" sz="105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3" name="矩形 22"/>
          <p:cNvSpPr/>
          <p:nvPr/>
        </p:nvSpPr>
        <p:spPr>
          <a:xfrm>
            <a:off x="6252864" y="4040922"/>
            <a:ext cx="2235839" cy="900246"/>
          </a:xfrm>
          <a:prstGeom prst="rect">
            <a:avLst/>
          </a:prstGeom>
        </p:spPr>
        <p:txBody>
          <a:bodyPr wrap="square">
            <a:spAutoFit/>
          </a:bodyPr>
          <a:lstStyle/>
          <a:p>
            <a:r>
              <a:rPr lang="zh-CN" altLang="en-US" sz="1050" kern="100" dirty="0">
                <a:latin typeface="微软雅黑" panose="020B0503020204020204" pitchFamily="34" charset="-122"/>
                <a:ea typeface="微软雅黑" panose="020B0503020204020204" pitchFamily="34" charset="-122"/>
                <a:cs typeface="Times New Roman" panose="02020603050405020304" pitchFamily="18" charset="0"/>
              </a:rPr>
              <a:t>单击添加内容单击添加内容单击添加内容单击添加内容单击添加内容单击添加内容单击添加内容单击添加内容单击添加内容单击添加内容单击添加内容单击添加内容</a:t>
            </a:r>
            <a:endParaRPr lang="zh-CN" altLang="zh-CN" sz="105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矩形 23"/>
          <p:cNvSpPr/>
          <p:nvPr/>
        </p:nvSpPr>
        <p:spPr>
          <a:xfrm>
            <a:off x="3458973" y="1632621"/>
            <a:ext cx="2235839" cy="900246"/>
          </a:xfrm>
          <a:prstGeom prst="rect">
            <a:avLst/>
          </a:prstGeom>
        </p:spPr>
        <p:txBody>
          <a:bodyPr wrap="square">
            <a:spAutoFit/>
          </a:bodyPr>
          <a:lstStyle/>
          <a:p>
            <a:r>
              <a:rPr lang="zh-CN" altLang="en-US" sz="1050" kern="100" dirty="0">
                <a:latin typeface="微软雅黑" panose="020B0503020204020204" pitchFamily="34" charset="-122"/>
                <a:ea typeface="微软雅黑" panose="020B0503020204020204" pitchFamily="34" charset="-122"/>
                <a:cs typeface="Times New Roman" panose="02020603050405020304" pitchFamily="18" charset="0"/>
              </a:rPr>
              <a:t>单击添加内容单击添加内容单击添加内容单击添加</a:t>
            </a:r>
            <a:r>
              <a:rPr lang="zh-CN" altLang="en-US" sz="1050" kern="100" dirty="0" smtClean="0">
                <a:latin typeface="微软雅黑" panose="020B0503020204020204" pitchFamily="34" charset="-122"/>
                <a:ea typeface="微软雅黑" panose="020B0503020204020204" pitchFamily="34" charset="-122"/>
                <a:cs typeface="Times New Roman" panose="02020603050405020304" pitchFamily="18" charset="0"/>
              </a:rPr>
              <a:t>内容</a:t>
            </a:r>
            <a:r>
              <a:rPr lang="zh-CN" altLang="en-US" sz="1050" kern="100" dirty="0">
                <a:latin typeface="微软雅黑" panose="020B0503020204020204" pitchFamily="34" charset="-122"/>
                <a:ea typeface="微软雅黑" panose="020B0503020204020204" pitchFamily="34" charset="-122"/>
                <a:cs typeface="Times New Roman" panose="02020603050405020304" pitchFamily="18" charset="0"/>
              </a:rPr>
              <a:t>单击添加内容单击添加内容单击添加内容单击添加</a:t>
            </a:r>
            <a:r>
              <a:rPr lang="zh-CN" altLang="en-US" sz="1050" kern="100" dirty="0" smtClean="0">
                <a:latin typeface="微软雅黑" panose="020B0503020204020204" pitchFamily="34" charset="-122"/>
                <a:ea typeface="微软雅黑" panose="020B0503020204020204" pitchFamily="34" charset="-122"/>
                <a:cs typeface="Times New Roman" panose="02020603050405020304" pitchFamily="18" charset="0"/>
              </a:rPr>
              <a:t>内容</a:t>
            </a:r>
            <a:r>
              <a:rPr lang="zh-CN" altLang="en-US" sz="1050" kern="100" dirty="0">
                <a:latin typeface="微软雅黑" panose="020B0503020204020204" pitchFamily="34" charset="-122"/>
                <a:ea typeface="微软雅黑" panose="020B0503020204020204" pitchFamily="34" charset="-122"/>
                <a:cs typeface="Times New Roman" panose="02020603050405020304" pitchFamily="18" charset="0"/>
              </a:rPr>
              <a:t>单击添加内容单击添加内容单击添加内容单击添加</a:t>
            </a:r>
            <a:r>
              <a:rPr lang="zh-CN" altLang="en-US" sz="1050" kern="100" dirty="0" smtClean="0">
                <a:latin typeface="微软雅黑" panose="020B0503020204020204" pitchFamily="34" charset="-122"/>
                <a:ea typeface="微软雅黑" panose="020B0503020204020204" pitchFamily="34" charset="-122"/>
                <a:cs typeface="Times New Roman" panose="02020603050405020304" pitchFamily="18" charset="0"/>
              </a:rPr>
              <a:t>内容</a:t>
            </a:r>
            <a:endParaRPr lang="zh-CN" altLang="zh-CN" sz="105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25" name="组合 24"/>
          <p:cNvGrpSpPr/>
          <p:nvPr/>
        </p:nvGrpSpPr>
        <p:grpSpPr>
          <a:xfrm>
            <a:off x="791766" y="2524606"/>
            <a:ext cx="7560470" cy="1349405"/>
            <a:chOff x="1055688" y="2857406"/>
            <a:chExt cx="10080626" cy="1799206"/>
          </a:xfrm>
        </p:grpSpPr>
        <p:grpSp>
          <p:nvGrpSpPr>
            <p:cNvPr id="26" name="组合 25"/>
            <p:cNvGrpSpPr/>
            <p:nvPr/>
          </p:nvGrpSpPr>
          <p:grpSpPr>
            <a:xfrm>
              <a:off x="1055688" y="3301685"/>
              <a:ext cx="10080626" cy="1006609"/>
              <a:chOff x="1055688" y="3496558"/>
              <a:chExt cx="8968528" cy="895560"/>
            </a:xfrm>
          </p:grpSpPr>
          <p:sp>
            <p:nvSpPr>
              <p:cNvPr id="33" name="圆角矩形 32"/>
              <p:cNvSpPr/>
              <p:nvPr/>
            </p:nvSpPr>
            <p:spPr>
              <a:xfrm>
                <a:off x="1055688" y="3496559"/>
                <a:ext cx="3163946" cy="895559"/>
              </a:xfrm>
              <a:prstGeom prst="roundRect">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4" name="圆角矩形 33"/>
              <p:cNvSpPr/>
              <p:nvPr/>
            </p:nvSpPr>
            <p:spPr>
              <a:xfrm>
                <a:off x="3957979" y="3496558"/>
                <a:ext cx="3163946" cy="895559"/>
              </a:xfrm>
              <a:prstGeom prst="roundRect">
                <a:avLst/>
              </a:prstGeom>
              <a:solidFill>
                <a:srgbClr val="FFFFFF">
                  <a:lumMod val="85000"/>
                </a:srgbClr>
              </a:solidFill>
              <a:ln w="25400" cap="flat" cmpd="sng" algn="ctr">
                <a:noFill/>
                <a:prstDash val="solid"/>
              </a:ln>
              <a:effectLst>
                <a:outerShdw blurRad="304800" dist="190500" dir="10800000" algn="r" rotWithShape="0">
                  <a:srgbClr val="000000">
                    <a:lumMod val="95000"/>
                    <a:lumOff val="5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5" name="圆角矩形 34"/>
              <p:cNvSpPr/>
              <p:nvPr/>
            </p:nvSpPr>
            <p:spPr>
              <a:xfrm>
                <a:off x="6860270" y="3496558"/>
                <a:ext cx="3163946" cy="895559"/>
              </a:xfrm>
              <a:prstGeom prst="roundRect">
                <a:avLst/>
              </a:prstGeom>
              <a:solidFill>
                <a:srgbClr val="1C4885"/>
              </a:solidFill>
              <a:ln w="25400" cap="flat" cmpd="sng" algn="ctr">
                <a:noFill/>
                <a:prstDash val="solid"/>
              </a:ln>
              <a:effectLst>
                <a:outerShdw blurRad="304800" dist="190500" dir="10800000" algn="r" rotWithShape="0">
                  <a:srgbClr val="000000">
                    <a:lumMod val="65000"/>
                    <a:lumOff val="35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27" name="等腰三角形 26"/>
            <p:cNvSpPr/>
            <p:nvPr/>
          </p:nvSpPr>
          <p:spPr>
            <a:xfrm>
              <a:off x="2631800" y="2953366"/>
              <a:ext cx="404050" cy="348319"/>
            </a:xfrm>
            <a:prstGeom prst="triangl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等腰三角形 27"/>
            <p:cNvSpPr/>
            <p:nvPr/>
          </p:nvSpPr>
          <p:spPr>
            <a:xfrm>
              <a:off x="9156151" y="2857406"/>
              <a:ext cx="437554" cy="446113"/>
            </a:xfrm>
            <a:prstGeom prst="triangle">
              <a:avLst/>
            </a:prstGeom>
            <a:solidFill>
              <a:srgbClr val="1C4885"/>
            </a:solidFill>
            <a:ln w="25400" cap="flat" cmpd="sng" algn="ctr">
              <a:noFill/>
              <a:prstDash val="solid"/>
            </a:ln>
            <a:effectLst>
              <a:outerShdw blurRad="50800" dist="38100" dir="16200000"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9" name="等腰三角形 28"/>
            <p:cNvSpPr/>
            <p:nvPr/>
          </p:nvSpPr>
          <p:spPr>
            <a:xfrm flipV="1">
              <a:off x="5900497" y="4308293"/>
              <a:ext cx="404050" cy="348319"/>
            </a:xfrm>
            <a:prstGeom prst="triangle">
              <a:avLst/>
            </a:prstGeom>
            <a:solidFill>
              <a:srgbClr val="FFFFFF">
                <a:lumMod val="85000"/>
              </a:srgbClr>
            </a:solidFill>
            <a:ln w="25400" cap="flat" cmpd="sng" algn="ctr">
              <a:noFill/>
              <a:prstDash val="solid"/>
            </a:ln>
            <a:effectLst>
              <a:outerShdw blurRad="50800" dist="38100" dir="5400000" algn="t" rotWithShape="0">
                <a:srgbClr val="FFFFFF">
                  <a:lumMod val="65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矩形 29"/>
            <p:cNvSpPr/>
            <p:nvPr/>
          </p:nvSpPr>
          <p:spPr>
            <a:xfrm>
              <a:off x="5455148" y="3660480"/>
              <a:ext cx="1111844" cy="33094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rgbClr val="5B9BD5">
                      <a:lumMod val="75000"/>
                    </a:srgbClr>
                  </a:solidFill>
                  <a:effectLst/>
                  <a:uLnTx/>
                  <a:uFillTx/>
                  <a:latin typeface="微软雅黑" pitchFamily="34" charset="-122"/>
                  <a:ea typeface="微软雅黑" pitchFamily="34" charset="-122"/>
                </a:rPr>
                <a:t>请输入标题</a:t>
              </a:r>
            </a:p>
          </p:txBody>
        </p:sp>
        <p:sp>
          <p:nvSpPr>
            <p:cNvPr id="31" name="矩形 30"/>
            <p:cNvSpPr/>
            <p:nvPr/>
          </p:nvSpPr>
          <p:spPr>
            <a:xfrm>
              <a:off x="9149747" y="3639460"/>
              <a:ext cx="1111844" cy="33094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请输入标题</a:t>
              </a:r>
            </a:p>
          </p:txBody>
        </p:sp>
        <p:sp>
          <p:nvSpPr>
            <p:cNvPr id="32" name="矩形 31"/>
            <p:cNvSpPr/>
            <p:nvPr/>
          </p:nvSpPr>
          <p:spPr>
            <a:xfrm>
              <a:off x="2277904" y="3599418"/>
              <a:ext cx="1111844" cy="330945"/>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请输入标题</a:t>
              </a: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anim calcmode="lin" valueType="num">
                                      <p:cBhvr>
                                        <p:cTn id="12" dur="500" fill="hold"/>
                                        <p:tgtEl>
                                          <p:spTgt spid="19"/>
                                        </p:tgtEl>
                                        <p:attrNameLst>
                                          <p:attrName>ppt_x</p:attrName>
                                        </p:attrNameLst>
                                      </p:cBhvr>
                                      <p:tavLst>
                                        <p:tav tm="0">
                                          <p:val>
                                            <p:strVal val="#ppt_x"/>
                                          </p:val>
                                        </p:tav>
                                        <p:tav tm="100000">
                                          <p:val>
                                            <p:strVal val="#ppt_x"/>
                                          </p:val>
                                        </p:tav>
                                      </p:tavLst>
                                    </p:anim>
                                    <p:anim calcmode="lin" valueType="num">
                                      <p:cBhvr>
                                        <p:cTn id="13" dur="500" fill="hold"/>
                                        <p:tgtEl>
                                          <p:spTgt spid="1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anim calcmode="lin" valueType="num">
                                      <p:cBhvr>
                                        <p:cTn id="17" dur="500" fill="hold"/>
                                        <p:tgtEl>
                                          <p:spTgt spid="22"/>
                                        </p:tgtEl>
                                        <p:attrNameLst>
                                          <p:attrName>ppt_x</p:attrName>
                                        </p:attrNameLst>
                                      </p:cBhvr>
                                      <p:tavLst>
                                        <p:tav tm="0">
                                          <p:val>
                                            <p:strVal val="#ppt_x"/>
                                          </p:val>
                                        </p:tav>
                                        <p:tav tm="100000">
                                          <p:val>
                                            <p:strVal val="#ppt_x"/>
                                          </p:val>
                                        </p:tav>
                                      </p:tavLst>
                                    </p:anim>
                                    <p:anim calcmode="lin" valueType="num">
                                      <p:cBhvr>
                                        <p:cTn id="18" dur="50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anim calcmode="lin" valueType="num">
                                      <p:cBhvr>
                                        <p:cTn id="23" dur="500" fill="hold"/>
                                        <p:tgtEl>
                                          <p:spTgt spid="24"/>
                                        </p:tgtEl>
                                        <p:attrNameLst>
                                          <p:attrName>ppt_x</p:attrName>
                                        </p:attrNameLst>
                                      </p:cBhvr>
                                      <p:tavLst>
                                        <p:tav tm="0">
                                          <p:val>
                                            <p:strVal val="#ppt_x"/>
                                          </p:val>
                                        </p:tav>
                                        <p:tav tm="100000">
                                          <p:val>
                                            <p:strVal val="#ppt_x"/>
                                          </p:val>
                                        </p:tav>
                                      </p:tavLst>
                                    </p:anim>
                                    <p:anim calcmode="lin" valueType="num">
                                      <p:cBhvr>
                                        <p:cTn id="24" dur="5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anim calcmode="lin" valueType="num">
                                      <p:cBhvr>
                                        <p:cTn id="28" dur="500" fill="hold"/>
                                        <p:tgtEl>
                                          <p:spTgt spid="20"/>
                                        </p:tgtEl>
                                        <p:attrNameLst>
                                          <p:attrName>ppt_x</p:attrName>
                                        </p:attrNameLst>
                                      </p:cBhvr>
                                      <p:tavLst>
                                        <p:tav tm="0">
                                          <p:val>
                                            <p:strVal val="#ppt_x"/>
                                          </p:val>
                                        </p:tav>
                                        <p:tav tm="100000">
                                          <p:val>
                                            <p:strVal val="#ppt_x"/>
                                          </p:val>
                                        </p:tav>
                                      </p:tavLst>
                                    </p:anim>
                                    <p:anim calcmode="lin" valueType="num">
                                      <p:cBhvr>
                                        <p:cTn id="29" dur="500" fill="hold"/>
                                        <p:tgtEl>
                                          <p:spTgt spid="20"/>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2" presetClass="entr" presetSubtype="4"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3"/>
          <p:cNvSpPr>
            <a:spLocks noChangeArrowheads="1"/>
          </p:cNvSpPr>
          <p:nvPr/>
        </p:nvSpPr>
        <p:spPr bwMode="auto">
          <a:xfrm>
            <a:off x="899593" y="1738498"/>
            <a:ext cx="7795724" cy="2149149"/>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8" name="单圆角矩形 4"/>
          <p:cNvSpPr>
            <a:spLocks noChangeArrowheads="1"/>
          </p:cNvSpPr>
          <p:nvPr/>
        </p:nvSpPr>
        <p:spPr bwMode="auto">
          <a:xfrm>
            <a:off x="899592" y="3972138"/>
            <a:ext cx="2543041" cy="1545816"/>
          </a:xfrm>
          <a:custGeom>
            <a:avLst/>
            <a:gdLst>
              <a:gd name="T0" fmla="*/ 0 w 3486972"/>
              <a:gd name="T1" fmla="*/ 0 h 2329590"/>
              <a:gd name="T2" fmla="*/ 3072476 w 3486972"/>
              <a:gd name="T3" fmla="*/ 0 h 2329590"/>
              <a:gd name="T4" fmla="*/ 3299786 w 3486972"/>
              <a:gd name="T5" fmla="*/ 188290 h 2329590"/>
              <a:gd name="T6" fmla="*/ 3299786 w 3486972"/>
              <a:gd name="T7" fmla="*/ 1826107 h 2329590"/>
              <a:gd name="T8" fmla="*/ 0 w 3486972"/>
              <a:gd name="T9" fmla="*/ 1826107 h 2329590"/>
              <a:gd name="T10" fmla="*/ 0 w 3486972"/>
              <a:gd name="T11" fmla="*/ 0 h 2329590"/>
              <a:gd name="T12" fmla="*/ 0 60000 65536"/>
              <a:gd name="T13" fmla="*/ 0 60000 65536"/>
              <a:gd name="T14" fmla="*/ 0 60000 65536"/>
              <a:gd name="T15" fmla="*/ 0 60000 65536"/>
              <a:gd name="T16" fmla="*/ 0 60000 65536"/>
              <a:gd name="T17" fmla="*/ 0 60000 65536"/>
              <a:gd name="T18" fmla="*/ 0 w 3486972"/>
              <a:gd name="T19" fmla="*/ 0 h 2329590"/>
              <a:gd name="T20" fmla="*/ 3486972 w 3486972"/>
              <a:gd name="T21" fmla="*/ 2329590 h 2329590"/>
            </a:gdLst>
            <a:ahLst/>
            <a:cxnLst>
              <a:cxn ang="T12">
                <a:pos x="T0" y="T1"/>
              </a:cxn>
              <a:cxn ang="T13">
                <a:pos x="T2" y="T3"/>
              </a:cxn>
              <a:cxn ang="T14">
                <a:pos x="T4" y="T5"/>
              </a:cxn>
              <a:cxn ang="T15">
                <a:pos x="T6" y="T7"/>
              </a:cxn>
              <a:cxn ang="T16">
                <a:pos x="T8" y="T9"/>
              </a:cxn>
              <a:cxn ang="T17">
                <a:pos x="T10" y="T11"/>
              </a:cxn>
            </a:cxnLst>
            <a:rect l="T18" t="T19" r="T20" b="T21"/>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D8D8D8"/>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29" name="单圆角矩形 5"/>
          <p:cNvSpPr>
            <a:spLocks noChangeArrowheads="1"/>
          </p:cNvSpPr>
          <p:nvPr/>
        </p:nvSpPr>
        <p:spPr bwMode="auto">
          <a:xfrm>
            <a:off x="3521174" y="3972138"/>
            <a:ext cx="2543041" cy="1545816"/>
          </a:xfrm>
          <a:custGeom>
            <a:avLst/>
            <a:gdLst>
              <a:gd name="T0" fmla="*/ 0 w 3486972"/>
              <a:gd name="T1" fmla="*/ 0 h 2329590"/>
              <a:gd name="T2" fmla="*/ 3072475 w 3486972"/>
              <a:gd name="T3" fmla="*/ 0 h 2329590"/>
              <a:gd name="T4" fmla="*/ 3299784 w 3486972"/>
              <a:gd name="T5" fmla="*/ 188290 h 2329590"/>
              <a:gd name="T6" fmla="*/ 3299784 w 3486972"/>
              <a:gd name="T7" fmla="*/ 1826107 h 2329590"/>
              <a:gd name="T8" fmla="*/ 0 w 3486972"/>
              <a:gd name="T9" fmla="*/ 1826107 h 2329590"/>
              <a:gd name="T10" fmla="*/ 0 w 3486972"/>
              <a:gd name="T11" fmla="*/ 0 h 2329590"/>
              <a:gd name="T12" fmla="*/ 0 60000 65536"/>
              <a:gd name="T13" fmla="*/ 0 60000 65536"/>
              <a:gd name="T14" fmla="*/ 0 60000 65536"/>
              <a:gd name="T15" fmla="*/ 0 60000 65536"/>
              <a:gd name="T16" fmla="*/ 0 60000 65536"/>
              <a:gd name="T17" fmla="*/ 0 60000 65536"/>
              <a:gd name="T18" fmla="*/ 0 w 3486972"/>
              <a:gd name="T19" fmla="*/ 0 h 2329590"/>
              <a:gd name="T20" fmla="*/ 3486972 w 3486972"/>
              <a:gd name="T21" fmla="*/ 2329590 h 2329590"/>
            </a:gdLst>
            <a:ahLst/>
            <a:cxnLst>
              <a:cxn ang="T12">
                <a:pos x="T0" y="T1"/>
              </a:cxn>
              <a:cxn ang="T13">
                <a:pos x="T2" y="T3"/>
              </a:cxn>
              <a:cxn ang="T14">
                <a:pos x="T4" y="T5"/>
              </a:cxn>
              <a:cxn ang="T15">
                <a:pos x="T6" y="T7"/>
              </a:cxn>
              <a:cxn ang="T16">
                <a:pos x="T8" y="T9"/>
              </a:cxn>
              <a:cxn ang="T17">
                <a:pos x="T10" y="T11"/>
              </a:cxn>
            </a:cxnLst>
            <a:rect l="T18" t="T19" r="T20" b="T21"/>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D8D8D8"/>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30" name="单圆角矩形 6"/>
          <p:cNvSpPr>
            <a:spLocks noChangeArrowheads="1"/>
          </p:cNvSpPr>
          <p:nvPr/>
        </p:nvSpPr>
        <p:spPr bwMode="auto">
          <a:xfrm>
            <a:off x="6142755" y="3972138"/>
            <a:ext cx="2544231" cy="1545816"/>
          </a:xfrm>
          <a:custGeom>
            <a:avLst/>
            <a:gdLst>
              <a:gd name="T0" fmla="*/ 0 w 3486972"/>
              <a:gd name="T1" fmla="*/ 0 h 2329590"/>
              <a:gd name="T2" fmla="*/ 3076751 w 3486972"/>
              <a:gd name="T3" fmla="*/ 0 h 2329590"/>
              <a:gd name="T4" fmla="*/ 3304379 w 3486972"/>
              <a:gd name="T5" fmla="*/ 188290 h 2329590"/>
              <a:gd name="T6" fmla="*/ 3304379 w 3486972"/>
              <a:gd name="T7" fmla="*/ 1826107 h 2329590"/>
              <a:gd name="T8" fmla="*/ 0 w 3486972"/>
              <a:gd name="T9" fmla="*/ 1826107 h 2329590"/>
              <a:gd name="T10" fmla="*/ 0 w 3486972"/>
              <a:gd name="T11" fmla="*/ 0 h 2329590"/>
              <a:gd name="T12" fmla="*/ 0 60000 65536"/>
              <a:gd name="T13" fmla="*/ 0 60000 65536"/>
              <a:gd name="T14" fmla="*/ 0 60000 65536"/>
              <a:gd name="T15" fmla="*/ 0 60000 65536"/>
              <a:gd name="T16" fmla="*/ 0 60000 65536"/>
              <a:gd name="T17" fmla="*/ 0 60000 65536"/>
              <a:gd name="T18" fmla="*/ 0 w 3486972"/>
              <a:gd name="T19" fmla="*/ 0 h 2329590"/>
              <a:gd name="T20" fmla="*/ 3486972 w 3486972"/>
              <a:gd name="T21" fmla="*/ 2329590 h 2329590"/>
            </a:gdLst>
            <a:ahLst/>
            <a:cxnLst>
              <a:cxn ang="T12">
                <a:pos x="T0" y="T1"/>
              </a:cxn>
              <a:cxn ang="T13">
                <a:pos x="T2" y="T3"/>
              </a:cxn>
              <a:cxn ang="T14">
                <a:pos x="T4" y="T5"/>
              </a:cxn>
              <a:cxn ang="T15">
                <a:pos x="T6" y="T7"/>
              </a:cxn>
              <a:cxn ang="T16">
                <a:pos x="T8" y="T9"/>
              </a:cxn>
              <a:cxn ang="T17">
                <a:pos x="T10" y="T11"/>
              </a:cxn>
            </a:cxnLst>
            <a:rect l="T18" t="T19" r="T20" b="T21"/>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rgbClr val="D8D8D8"/>
          </a:solidFill>
          <a:ln>
            <a:noFill/>
          </a:ln>
          <a:extLst>
            <a:ext uri="{91240B29-F687-4F45-9708-019B960494DF}">
              <a14:hiddenLine xmlns:a14="http://schemas.microsoft.com/office/drawing/2010/main" w="9525" cap="flat" cmpd="sng">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31" name="TextBox 14"/>
          <p:cNvSpPr>
            <a:spLocks noChangeArrowheads="1"/>
          </p:cNvSpPr>
          <p:nvPr/>
        </p:nvSpPr>
        <p:spPr bwMode="auto">
          <a:xfrm>
            <a:off x="1047153" y="4221088"/>
            <a:ext cx="2289570" cy="1338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dirty="0" smtClean="0">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1349" dirty="0" smtClean="0">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dirty="0" smtClean="0">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1349" dirty="0" smtClean="0">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dirty="0" smtClean="0">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1349" dirty="0" smtClean="0">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dirty="0" smtClean="0">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1349" dirty="0" smtClean="0">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dirty="0" smtClean="0">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574" dirty="0">
              <a:latin typeface="微软雅黑" panose="020B0503020204020204" pitchFamily="34" charset="-122"/>
              <a:ea typeface="微软雅黑" panose="020B0503020204020204" pitchFamily="34" charset="-122"/>
            </a:endParaRPr>
          </a:p>
        </p:txBody>
      </p:sp>
      <p:sp>
        <p:nvSpPr>
          <p:cNvPr id="32" name="TextBox 15"/>
          <p:cNvSpPr>
            <a:spLocks noChangeArrowheads="1"/>
          </p:cNvSpPr>
          <p:nvPr/>
        </p:nvSpPr>
        <p:spPr bwMode="auto">
          <a:xfrm>
            <a:off x="3646124" y="4221088"/>
            <a:ext cx="2291950" cy="1338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574">
              <a:latin typeface="微软雅黑" panose="020B0503020204020204" pitchFamily="34" charset="-122"/>
              <a:ea typeface="微软雅黑" panose="020B0503020204020204" pitchFamily="34" charset="-122"/>
            </a:endParaRPr>
          </a:p>
        </p:txBody>
      </p:sp>
      <p:sp>
        <p:nvSpPr>
          <p:cNvPr id="33" name="TextBox 16"/>
          <p:cNvSpPr>
            <a:spLocks noChangeArrowheads="1"/>
          </p:cNvSpPr>
          <p:nvPr/>
        </p:nvSpPr>
        <p:spPr bwMode="auto">
          <a:xfrm>
            <a:off x="6278416" y="4221088"/>
            <a:ext cx="2291950" cy="1338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上面的图片可自行更换，动画效果不变，方法是对图片点右键</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设置对象格式</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填充</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填充效果</a:t>
            </a:r>
            <a:r>
              <a:rPr lang="en-US" altLang="zh-CN" sz="1349">
                <a:latin typeface="微软雅黑" panose="020B0503020204020204" pitchFamily="34" charset="-122"/>
                <a:ea typeface="微软雅黑" panose="020B0503020204020204" pitchFamily="34" charset="-122"/>
                <a:sym typeface="微软雅黑" panose="020B0503020204020204" pitchFamily="34" charset="-122"/>
              </a:rPr>
              <a:t>-&gt;</a:t>
            </a:r>
            <a:r>
              <a:rPr lang="zh-CN" altLang="en-US" sz="1349">
                <a:latin typeface="微软雅黑" panose="020B0503020204020204" pitchFamily="34" charset="-122"/>
                <a:ea typeface="微软雅黑" panose="020B0503020204020204" pitchFamily="34" charset="-122"/>
                <a:sym typeface="微软雅黑" panose="020B0503020204020204" pitchFamily="34" charset="-122"/>
              </a:rPr>
              <a:t>图片，选择事先准备好的图片即可。</a:t>
            </a:r>
            <a:endParaRPr lang="zh-CN" altLang="en-US" sz="1574">
              <a:latin typeface="微软雅黑" panose="020B0503020204020204" pitchFamily="34" charset="-122"/>
              <a:ea typeface="微软雅黑" panose="020B0503020204020204" pitchFamily="34" charset="-122"/>
            </a:endParaRPr>
          </a:p>
        </p:txBody>
      </p:sp>
      <p:grpSp>
        <p:nvGrpSpPr>
          <p:cNvPr id="34" name="组合 48"/>
          <p:cNvGrpSpPr>
            <a:grpSpLocks/>
          </p:cNvGrpSpPr>
          <p:nvPr/>
        </p:nvGrpSpPr>
        <p:grpSpPr bwMode="auto">
          <a:xfrm>
            <a:off x="1887296" y="3706766"/>
            <a:ext cx="567633" cy="566442"/>
            <a:chOff x="0" y="0"/>
            <a:chExt cx="755970" cy="755970"/>
          </a:xfrm>
        </p:grpSpPr>
        <p:grpSp>
          <p:nvGrpSpPr>
            <p:cNvPr id="35" name="组合 49"/>
            <p:cNvGrpSpPr>
              <a:grpSpLocks/>
            </p:cNvGrpSpPr>
            <p:nvPr/>
          </p:nvGrpSpPr>
          <p:grpSpPr bwMode="auto">
            <a:xfrm>
              <a:off x="0" y="0"/>
              <a:ext cx="755970" cy="755970"/>
              <a:chOff x="0" y="0"/>
              <a:chExt cx="2360814" cy="2360814"/>
            </a:xfrm>
          </p:grpSpPr>
          <p:sp>
            <p:nvSpPr>
              <p:cNvPr id="37" name="椭圆 21"/>
              <p:cNvSpPr>
                <a:spLocks noChangeArrowheads="1"/>
              </p:cNvSpPr>
              <p:nvPr/>
            </p:nvSpPr>
            <p:spPr bwMode="auto">
              <a:xfrm>
                <a:off x="0" y="0"/>
                <a:ext cx="2359771" cy="2360814"/>
              </a:xfrm>
              <a:prstGeom prst="ellipse">
                <a:avLst/>
              </a:prstGeom>
              <a:solidFill>
                <a:srgbClr val="1C488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8" name="椭圆 22"/>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9" name="椭圆 23"/>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36" name="文本框 50"/>
            <p:cNvSpPr>
              <a:spLocks noChangeArrowheads="1"/>
            </p:cNvSpPr>
            <p:nvPr/>
          </p:nvSpPr>
          <p:spPr bwMode="auto">
            <a:xfrm>
              <a:off x="144588" y="147154"/>
              <a:ext cx="604594" cy="49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799" dirty="0">
                  <a:solidFill>
                    <a:srgbClr val="1C4885"/>
                  </a:solidFill>
                  <a:latin typeface="微软雅黑" panose="020B0503020204020204" pitchFamily="34" charset="-122"/>
                  <a:ea typeface="微软雅黑" panose="020B0503020204020204" pitchFamily="34" charset="-122"/>
                  <a:sym typeface="Impact" panose="020B0806030902050204" pitchFamily="34" charset="0"/>
                </a:rPr>
                <a:t>01</a:t>
              </a:r>
              <a:endParaRPr lang="zh-CN" altLang="en-US" sz="1799" dirty="0">
                <a:solidFill>
                  <a:srgbClr val="1C4885"/>
                </a:solidFill>
                <a:latin typeface="微软雅黑" panose="020B0503020204020204" pitchFamily="34" charset="-122"/>
                <a:ea typeface="微软雅黑" panose="020B0503020204020204" pitchFamily="34" charset="-122"/>
                <a:sym typeface="Impact" panose="020B0806030902050204" pitchFamily="34" charset="0"/>
              </a:endParaRPr>
            </a:p>
          </p:txBody>
        </p:sp>
      </p:grpSp>
      <p:grpSp>
        <p:nvGrpSpPr>
          <p:cNvPr id="40" name="组合 54"/>
          <p:cNvGrpSpPr>
            <a:grpSpLocks/>
          </p:cNvGrpSpPr>
          <p:nvPr/>
        </p:nvGrpSpPr>
        <p:grpSpPr bwMode="auto">
          <a:xfrm>
            <a:off x="4507688" y="3694866"/>
            <a:ext cx="567633" cy="566442"/>
            <a:chOff x="0" y="0"/>
            <a:chExt cx="755970" cy="755970"/>
          </a:xfrm>
        </p:grpSpPr>
        <p:grpSp>
          <p:nvGrpSpPr>
            <p:cNvPr id="41" name="组合 55"/>
            <p:cNvGrpSpPr>
              <a:grpSpLocks/>
            </p:cNvGrpSpPr>
            <p:nvPr/>
          </p:nvGrpSpPr>
          <p:grpSpPr bwMode="auto">
            <a:xfrm>
              <a:off x="0" y="0"/>
              <a:ext cx="755970" cy="755970"/>
              <a:chOff x="0" y="0"/>
              <a:chExt cx="2360814" cy="2360814"/>
            </a:xfrm>
          </p:grpSpPr>
          <p:sp>
            <p:nvSpPr>
              <p:cNvPr id="43" name="椭圆 27"/>
              <p:cNvSpPr>
                <a:spLocks noChangeArrowheads="1"/>
              </p:cNvSpPr>
              <p:nvPr/>
            </p:nvSpPr>
            <p:spPr bwMode="auto">
              <a:xfrm>
                <a:off x="0" y="0"/>
                <a:ext cx="2359771" cy="2360814"/>
              </a:xfrm>
              <a:prstGeom prst="ellipse">
                <a:avLst/>
              </a:prstGeom>
              <a:solidFill>
                <a:srgbClr val="1C488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1C488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4" name="椭圆 28"/>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1C488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5" name="椭圆 29"/>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1C4885"/>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42" name="文本框 56"/>
            <p:cNvSpPr>
              <a:spLocks noChangeArrowheads="1"/>
            </p:cNvSpPr>
            <p:nvPr/>
          </p:nvSpPr>
          <p:spPr bwMode="auto">
            <a:xfrm>
              <a:off x="144588" y="147154"/>
              <a:ext cx="604594" cy="49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799" dirty="0">
                  <a:solidFill>
                    <a:srgbClr val="1C4885"/>
                  </a:solidFill>
                  <a:latin typeface="微软雅黑" panose="020B0503020204020204" pitchFamily="34" charset="-122"/>
                  <a:ea typeface="微软雅黑" panose="020B0503020204020204" pitchFamily="34" charset="-122"/>
                  <a:sym typeface="Impact" panose="020B0806030902050204" pitchFamily="34" charset="0"/>
                </a:rPr>
                <a:t>02</a:t>
              </a:r>
              <a:endParaRPr lang="zh-CN" altLang="en-US" sz="1799" dirty="0">
                <a:solidFill>
                  <a:srgbClr val="1C4885"/>
                </a:solidFill>
                <a:latin typeface="微软雅黑" panose="020B0503020204020204" pitchFamily="34" charset="-122"/>
                <a:ea typeface="微软雅黑" panose="020B0503020204020204" pitchFamily="34" charset="-122"/>
                <a:sym typeface="Impact" panose="020B0806030902050204" pitchFamily="34" charset="0"/>
              </a:endParaRPr>
            </a:p>
          </p:txBody>
        </p:sp>
      </p:grpSp>
      <p:grpSp>
        <p:nvGrpSpPr>
          <p:cNvPr id="46" name="组合 60"/>
          <p:cNvGrpSpPr>
            <a:grpSpLocks/>
          </p:cNvGrpSpPr>
          <p:nvPr/>
        </p:nvGrpSpPr>
        <p:grpSpPr bwMode="auto">
          <a:xfrm>
            <a:off x="7141170" y="3697246"/>
            <a:ext cx="567632" cy="566442"/>
            <a:chOff x="0" y="0"/>
            <a:chExt cx="755970" cy="755970"/>
          </a:xfrm>
        </p:grpSpPr>
        <p:grpSp>
          <p:nvGrpSpPr>
            <p:cNvPr id="47" name="组合 61"/>
            <p:cNvGrpSpPr>
              <a:grpSpLocks/>
            </p:cNvGrpSpPr>
            <p:nvPr/>
          </p:nvGrpSpPr>
          <p:grpSpPr bwMode="auto">
            <a:xfrm>
              <a:off x="0" y="0"/>
              <a:ext cx="755970" cy="755970"/>
              <a:chOff x="0" y="0"/>
              <a:chExt cx="2360814" cy="2360814"/>
            </a:xfrm>
          </p:grpSpPr>
          <p:sp>
            <p:nvSpPr>
              <p:cNvPr id="49" name="椭圆 33"/>
              <p:cNvSpPr>
                <a:spLocks noChangeArrowheads="1"/>
              </p:cNvSpPr>
              <p:nvPr/>
            </p:nvSpPr>
            <p:spPr bwMode="auto">
              <a:xfrm>
                <a:off x="0" y="0"/>
                <a:ext cx="2359771" cy="2360814"/>
              </a:xfrm>
              <a:prstGeom prst="ellipse">
                <a:avLst/>
              </a:prstGeom>
              <a:solidFill>
                <a:srgbClr val="1C4885"/>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1C488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0" name="椭圆 34"/>
              <p:cNvSpPr>
                <a:spLocks noChangeArrowheads="1"/>
              </p:cNvSpPr>
              <p:nvPr/>
            </p:nvSpPr>
            <p:spPr bwMode="auto">
              <a:xfrm>
                <a:off x="138810" y="138871"/>
                <a:ext cx="2082151" cy="2083071"/>
              </a:xfrm>
              <a:prstGeom prst="ellipse">
                <a:avLst/>
              </a:prstGeom>
              <a:gradFill rotWithShape="1">
                <a:gsLst>
                  <a:gs pos="0">
                    <a:srgbClr val="FEFFFF"/>
                  </a:gs>
                  <a:gs pos="100000">
                    <a:srgbClr val="D0D0D0"/>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1C4885"/>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1" name="椭圆 35"/>
              <p:cNvSpPr>
                <a:spLocks noChangeArrowheads="1"/>
              </p:cNvSpPr>
              <p:nvPr/>
            </p:nvSpPr>
            <p:spPr bwMode="auto">
              <a:xfrm>
                <a:off x="366855" y="367017"/>
                <a:ext cx="1626061" cy="1626779"/>
              </a:xfrm>
              <a:prstGeom prst="ellipse">
                <a:avLst/>
              </a:prstGeom>
              <a:gradFill rotWithShape="1">
                <a:gsLst>
                  <a:gs pos="0">
                    <a:srgbClr val="DCDCDC"/>
                  </a:gs>
                  <a:gs pos="100000">
                    <a:srgbClr val="FBFBFB"/>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1C4885"/>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48" name="文本框 62"/>
            <p:cNvSpPr>
              <a:spLocks noChangeArrowheads="1"/>
            </p:cNvSpPr>
            <p:nvPr/>
          </p:nvSpPr>
          <p:spPr bwMode="auto">
            <a:xfrm>
              <a:off x="144588" y="147154"/>
              <a:ext cx="604595" cy="49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en-US" altLang="zh-CN" sz="1799" dirty="0">
                  <a:solidFill>
                    <a:srgbClr val="1C4885"/>
                  </a:solidFill>
                  <a:latin typeface="微软雅黑" panose="020B0503020204020204" pitchFamily="34" charset="-122"/>
                  <a:ea typeface="微软雅黑" panose="020B0503020204020204" pitchFamily="34" charset="-122"/>
                  <a:sym typeface="Impact" panose="020B0806030902050204" pitchFamily="34" charset="0"/>
                </a:rPr>
                <a:t>03</a:t>
              </a:r>
              <a:endParaRPr lang="zh-CN" altLang="en-US" sz="1799" dirty="0">
                <a:solidFill>
                  <a:srgbClr val="1C4885"/>
                </a:solidFill>
                <a:latin typeface="微软雅黑" panose="020B0503020204020204" pitchFamily="34" charset="-122"/>
                <a:ea typeface="微软雅黑" panose="020B0503020204020204" pitchFamily="34" charset="-122"/>
                <a:sym typeface="Impact" panose="020B0806030902050204" pitchFamily="34" charset="0"/>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p:cBhvr>
                                        <p:cTn id="7" dur="75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50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ppt_x</p:attrName>
                                        </p:attrNameLst>
                                      </p:cBhvr>
                                      <p:tavLst>
                                        <p:tav tm="0">
                                          <p:val>
                                            <p:strVal val="#ppt_x"/>
                                          </p:val>
                                        </p:tav>
                                        <p:tav tm="100000">
                                          <p:val>
                                            <p:strVal val="#ppt_x"/>
                                          </p:val>
                                        </p:tav>
                                      </p:tavLst>
                                    </p:anim>
                                    <p:anim calcmode="lin" valueType="num">
                                      <p:cBhvr>
                                        <p:cTn id="13" dur="500" fill="hold"/>
                                        <p:tgtEl>
                                          <p:spTgt spid="2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50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ppt_x</p:attrName>
                                        </p:attrNameLst>
                                      </p:cBhvr>
                                      <p:tavLst>
                                        <p:tav tm="0">
                                          <p:val>
                                            <p:strVal val="#ppt_x"/>
                                          </p:val>
                                        </p:tav>
                                        <p:tav tm="100000">
                                          <p:val>
                                            <p:strVal val="#ppt_x"/>
                                          </p:val>
                                        </p:tav>
                                      </p:tavLst>
                                    </p:anim>
                                    <p:anim calcmode="lin" valueType="num">
                                      <p:cBhvr>
                                        <p:cTn id="17" dur="500" fill="hold"/>
                                        <p:tgtEl>
                                          <p:spTgt spid="29"/>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50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ppt_x</p:attrName>
                                        </p:attrNameLst>
                                      </p:cBhvr>
                                      <p:tavLst>
                                        <p:tav tm="0">
                                          <p:val>
                                            <p:strVal val="#ppt_x"/>
                                          </p:val>
                                        </p:tav>
                                        <p:tav tm="100000">
                                          <p:val>
                                            <p:strVal val="#ppt_x"/>
                                          </p:val>
                                        </p:tav>
                                      </p:tavLst>
                                    </p:anim>
                                    <p:anim calcmode="lin" valueType="num">
                                      <p:cBhvr>
                                        <p:cTn id="21" dur="500" fill="hold"/>
                                        <p:tgtEl>
                                          <p:spTgt spid="30"/>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50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ppt_x</p:attrName>
                                        </p:attrNameLst>
                                      </p:cBhvr>
                                      <p:tavLst>
                                        <p:tav tm="0">
                                          <p:val>
                                            <p:strVal val="#ppt_x"/>
                                          </p:val>
                                        </p:tav>
                                        <p:tav tm="100000">
                                          <p:val>
                                            <p:strVal val="#ppt_x"/>
                                          </p:val>
                                        </p:tav>
                                      </p:tavLst>
                                    </p:anim>
                                    <p:anim calcmode="lin" valueType="num">
                                      <p:cBhvr>
                                        <p:cTn id="25" dur="500" fill="hold"/>
                                        <p:tgtEl>
                                          <p:spTgt spid="3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500"/>
                                  </p:stCondLst>
                                  <p:childTnLst>
                                    <p:set>
                                      <p:cBhvr>
                                        <p:cTn id="27" dur="1" fill="hold">
                                          <p:stCondLst>
                                            <p:cond delay="0"/>
                                          </p:stCondLst>
                                        </p:cTn>
                                        <p:tgtEl>
                                          <p:spTgt spid="40"/>
                                        </p:tgtEl>
                                        <p:attrNameLst>
                                          <p:attrName>style.visibility</p:attrName>
                                        </p:attrNameLst>
                                      </p:cBhvr>
                                      <p:to>
                                        <p:strVal val="visible"/>
                                      </p:to>
                                    </p:set>
                                    <p:anim calcmode="lin" valueType="num">
                                      <p:cBhvr>
                                        <p:cTn id="28" dur="500" fill="hold"/>
                                        <p:tgtEl>
                                          <p:spTgt spid="40"/>
                                        </p:tgtEl>
                                        <p:attrNameLst>
                                          <p:attrName>ppt_x</p:attrName>
                                        </p:attrNameLst>
                                      </p:cBhvr>
                                      <p:tavLst>
                                        <p:tav tm="0">
                                          <p:val>
                                            <p:strVal val="#ppt_x"/>
                                          </p:val>
                                        </p:tav>
                                        <p:tav tm="100000">
                                          <p:val>
                                            <p:strVal val="#ppt_x"/>
                                          </p:val>
                                        </p:tav>
                                      </p:tavLst>
                                    </p:anim>
                                    <p:anim calcmode="lin" valueType="num">
                                      <p:cBhvr>
                                        <p:cTn id="29" dur="500" fill="hold"/>
                                        <p:tgtEl>
                                          <p:spTgt spid="40"/>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500"/>
                                  </p:stCondLst>
                                  <p:childTnLst>
                                    <p:set>
                                      <p:cBhvr>
                                        <p:cTn id="31" dur="1" fill="hold">
                                          <p:stCondLst>
                                            <p:cond delay="0"/>
                                          </p:stCondLst>
                                        </p:cTn>
                                        <p:tgtEl>
                                          <p:spTgt spid="46"/>
                                        </p:tgtEl>
                                        <p:attrNameLst>
                                          <p:attrName>style.visibility</p:attrName>
                                        </p:attrNameLst>
                                      </p:cBhvr>
                                      <p:to>
                                        <p:strVal val="visible"/>
                                      </p:to>
                                    </p:set>
                                    <p:anim calcmode="lin" valueType="num">
                                      <p:cBhvr>
                                        <p:cTn id="32" dur="500" fill="hold"/>
                                        <p:tgtEl>
                                          <p:spTgt spid="46"/>
                                        </p:tgtEl>
                                        <p:attrNameLst>
                                          <p:attrName>ppt_x</p:attrName>
                                        </p:attrNameLst>
                                      </p:cBhvr>
                                      <p:tavLst>
                                        <p:tav tm="0">
                                          <p:val>
                                            <p:strVal val="#ppt_x"/>
                                          </p:val>
                                        </p:tav>
                                        <p:tav tm="100000">
                                          <p:val>
                                            <p:strVal val="#ppt_x"/>
                                          </p:val>
                                        </p:tav>
                                      </p:tavLst>
                                    </p:anim>
                                    <p:anim calcmode="lin" valueType="num">
                                      <p:cBhvr>
                                        <p:cTn id="33" dur="500" fill="hold"/>
                                        <p:tgtEl>
                                          <p:spTgt spid="46"/>
                                        </p:tgtEl>
                                        <p:attrNameLst>
                                          <p:attrName>ppt_y</p:attrName>
                                        </p:attrNameLst>
                                      </p:cBhvr>
                                      <p:tavLst>
                                        <p:tav tm="0">
                                          <p:val>
                                            <p:strVal val="1+#ppt_h/2"/>
                                          </p:val>
                                        </p:tav>
                                        <p:tav tm="100000">
                                          <p:val>
                                            <p:strVal val="#ppt_y"/>
                                          </p:val>
                                        </p:tav>
                                      </p:tavLst>
                                    </p:anim>
                                  </p:childTnLst>
                                </p:cTn>
                              </p:par>
                              <p:par>
                                <p:cTn id="34" presetID="41" presetClass="entr" presetSubtype="0" fill="hold" grpId="0" nodeType="withEffect">
                                  <p:stCondLst>
                                    <p:cond delay="1000"/>
                                  </p:stCondLst>
                                  <p:iterate type="lt">
                                    <p:tmPct val="10000"/>
                                  </p:iterate>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31"/>
                                        </p:tgtEl>
                                        <p:attrNameLst>
                                          <p:attrName>ppt_y</p:attrName>
                                        </p:attrNameLst>
                                      </p:cBhvr>
                                      <p:tavLst>
                                        <p:tav tm="0">
                                          <p:val>
                                            <p:strVal val="#ppt_y"/>
                                          </p:val>
                                        </p:tav>
                                        <p:tav tm="100000">
                                          <p:val>
                                            <p:strVal val="#ppt_y"/>
                                          </p:val>
                                        </p:tav>
                                      </p:tavLst>
                                    </p:anim>
                                    <p:anim calcmode="lin" valueType="num">
                                      <p:cBhvr>
                                        <p:cTn id="38"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31"/>
                                        </p:tgtEl>
                                        <p:attrNameLst>
                                          <p:attrName>ppt_w</p:attrName>
                                        </p:attrNameLst>
                                      </p:cBhvr>
                                      <p:tavLst>
                                        <p:tav tm="0">
                                          <p:val>
                                            <p:strVal val="#ppt_w/10"/>
                                          </p:val>
                                        </p:tav>
                                        <p:tav tm="50000">
                                          <p:val>
                                            <p:strVal val="#ppt_w+.01"/>
                                          </p:val>
                                        </p:tav>
                                        <p:tav tm="100000">
                                          <p:val>
                                            <p:strVal val="#ppt_w"/>
                                          </p:val>
                                        </p:tav>
                                      </p:tavLst>
                                    </p:anim>
                                    <p:animEffect>
                                      <p:cBhvr>
                                        <p:cTn id="40" dur="500" tmFilter="0,0; .5, 1; 1, 1"/>
                                        <p:tgtEl>
                                          <p:spTgt spid="31"/>
                                        </p:tgtEl>
                                      </p:cBhvr>
                                    </p:animEffect>
                                  </p:childTnLst>
                                </p:cTn>
                              </p:par>
                              <p:par>
                                <p:cTn id="41" presetID="41" presetClass="entr" presetSubtype="0" fill="hold" grpId="0" nodeType="withEffect">
                                  <p:stCondLst>
                                    <p:cond delay="1000"/>
                                  </p:stCondLst>
                                  <p:iterate type="lt">
                                    <p:tmPct val="10000"/>
                                  </p:iterate>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2"/>
                                        </p:tgtEl>
                                        <p:attrNameLst>
                                          <p:attrName>ppt_y</p:attrName>
                                        </p:attrNameLst>
                                      </p:cBhvr>
                                      <p:tavLst>
                                        <p:tav tm="0">
                                          <p:val>
                                            <p:strVal val="#ppt_y"/>
                                          </p:val>
                                        </p:tav>
                                        <p:tav tm="100000">
                                          <p:val>
                                            <p:strVal val="#ppt_y"/>
                                          </p:val>
                                        </p:tav>
                                      </p:tavLst>
                                    </p:anim>
                                    <p:anim calcmode="lin" valueType="num">
                                      <p:cBhvr>
                                        <p:cTn id="45"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2"/>
                                        </p:tgtEl>
                                        <p:attrNameLst>
                                          <p:attrName>ppt_w</p:attrName>
                                        </p:attrNameLst>
                                      </p:cBhvr>
                                      <p:tavLst>
                                        <p:tav tm="0">
                                          <p:val>
                                            <p:strVal val="#ppt_w/10"/>
                                          </p:val>
                                        </p:tav>
                                        <p:tav tm="50000">
                                          <p:val>
                                            <p:strVal val="#ppt_w+.01"/>
                                          </p:val>
                                        </p:tav>
                                        <p:tav tm="100000">
                                          <p:val>
                                            <p:strVal val="#ppt_w"/>
                                          </p:val>
                                        </p:tav>
                                      </p:tavLst>
                                    </p:anim>
                                    <p:animEffect>
                                      <p:cBhvr>
                                        <p:cTn id="47" dur="500" tmFilter="0,0; .5, 1; 1, 1"/>
                                        <p:tgtEl>
                                          <p:spTgt spid="32"/>
                                        </p:tgtEl>
                                      </p:cBhvr>
                                    </p:animEffect>
                                  </p:childTnLst>
                                </p:cTn>
                              </p:par>
                              <p:par>
                                <p:cTn id="48" presetID="41" presetClass="entr" presetSubtype="0" fill="hold" grpId="0" nodeType="withEffect">
                                  <p:stCondLst>
                                    <p:cond delay="1000"/>
                                  </p:stCondLst>
                                  <p:iterate type="lt">
                                    <p:tmPct val="10000"/>
                                  </p:iterate>
                                  <p:childTnLst>
                                    <p:set>
                                      <p:cBhvr>
                                        <p:cTn id="49" dur="1" fill="hold">
                                          <p:stCondLst>
                                            <p:cond delay="0"/>
                                          </p:stCondLst>
                                        </p:cTn>
                                        <p:tgtEl>
                                          <p:spTgt spid="33"/>
                                        </p:tgtEl>
                                        <p:attrNameLst>
                                          <p:attrName>style.visibility</p:attrName>
                                        </p:attrNameLst>
                                      </p:cBhvr>
                                      <p:to>
                                        <p:strVal val="visible"/>
                                      </p:to>
                                    </p:set>
                                    <p:anim calcmode="lin" valueType="num">
                                      <p:cBhvr>
                                        <p:cTn id="5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33"/>
                                        </p:tgtEl>
                                        <p:attrNameLst>
                                          <p:attrName>ppt_y</p:attrName>
                                        </p:attrNameLst>
                                      </p:cBhvr>
                                      <p:tavLst>
                                        <p:tav tm="0">
                                          <p:val>
                                            <p:strVal val="#ppt_y"/>
                                          </p:val>
                                        </p:tav>
                                        <p:tav tm="100000">
                                          <p:val>
                                            <p:strVal val="#ppt_y"/>
                                          </p:val>
                                        </p:tav>
                                      </p:tavLst>
                                    </p:anim>
                                    <p:anim calcmode="lin" valueType="num">
                                      <p:cBhvr>
                                        <p:cTn id="5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33"/>
                                        </p:tgtEl>
                                        <p:attrNameLst>
                                          <p:attrName>ppt_w</p:attrName>
                                        </p:attrNameLst>
                                      </p:cBhvr>
                                      <p:tavLst>
                                        <p:tav tm="0">
                                          <p:val>
                                            <p:strVal val="#ppt_w/10"/>
                                          </p:val>
                                        </p:tav>
                                        <p:tav tm="50000">
                                          <p:val>
                                            <p:strVal val="#ppt_w+.01"/>
                                          </p:val>
                                        </p:tav>
                                        <p:tav tm="100000">
                                          <p:val>
                                            <p:strVal val="#ppt_w"/>
                                          </p:val>
                                        </p:tav>
                                      </p:tavLst>
                                    </p:anim>
                                    <p:animEffect>
                                      <p:cBhvr>
                                        <p:cTn id="54"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nimBg="1" autoUpdateAnimBg="0"/>
      <p:bldP spid="28" grpId="0" animBg="1"/>
      <p:bldP spid="29" grpId="0" animBg="1"/>
      <p:bldP spid="30" grpId="0" animBg="1"/>
      <p:bldP spid="31" grpId="0" bldLvl="0" autoUpdateAnimBg="0"/>
      <p:bldP spid="32" grpId="0" bldLvl="0" autoUpdateAnimBg="0"/>
      <p:bldP spid="33"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reeform 8"/>
          <p:cNvSpPr>
            <a:spLocks noChangeArrowheads="1"/>
          </p:cNvSpPr>
          <p:nvPr/>
        </p:nvSpPr>
        <p:spPr bwMode="auto">
          <a:xfrm>
            <a:off x="2346690" y="1460351"/>
            <a:ext cx="1248316"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4" y="2167"/>
                </a:moveTo>
                <a:cubicBezTo>
                  <a:pt x="1849" y="2045"/>
                  <a:pt x="2201" y="1614"/>
                  <a:pt x="2201" y="1100"/>
                </a:cubicBezTo>
                <a:cubicBezTo>
                  <a:pt x="2201" y="493"/>
                  <a:pt x="1708" y="0"/>
                  <a:pt x="1100" y="0"/>
                </a:cubicBezTo>
                <a:cubicBezTo>
                  <a:pt x="493" y="0"/>
                  <a:pt x="0" y="493"/>
                  <a:pt x="0" y="1100"/>
                </a:cubicBezTo>
                <a:cubicBezTo>
                  <a:pt x="0" y="1614"/>
                  <a:pt x="351" y="2045"/>
                  <a:pt x="826" y="2167"/>
                </a:cubicBezTo>
                <a:lnTo>
                  <a:pt x="954" y="2325"/>
                </a:lnTo>
                <a:lnTo>
                  <a:pt x="1100" y="2508"/>
                </a:lnTo>
                <a:lnTo>
                  <a:pt x="1247" y="2325"/>
                </a:lnTo>
                <a:lnTo>
                  <a:pt x="1374" y="2167"/>
                </a:lnTo>
                <a:close/>
              </a:path>
            </a:pathLst>
          </a:custGeom>
          <a:solidFill>
            <a:srgbClr val="1C4885"/>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1" name="Oval 9"/>
          <p:cNvSpPr>
            <a:spLocks noChangeArrowheads="1"/>
          </p:cNvSpPr>
          <p:nvPr/>
        </p:nvSpPr>
        <p:spPr bwMode="auto">
          <a:xfrm>
            <a:off x="2420471" y="1534131"/>
            <a:ext cx="1100755" cy="1099565"/>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2" name="Freeform 10"/>
          <p:cNvSpPr>
            <a:spLocks noChangeArrowheads="1"/>
          </p:cNvSpPr>
          <p:nvPr/>
        </p:nvSpPr>
        <p:spPr bwMode="auto">
          <a:xfrm>
            <a:off x="3894888" y="3231079"/>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1C4885"/>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3" name="Oval 11"/>
          <p:cNvSpPr>
            <a:spLocks noChangeArrowheads="1"/>
          </p:cNvSpPr>
          <p:nvPr/>
        </p:nvSpPr>
        <p:spPr bwMode="auto">
          <a:xfrm>
            <a:off x="3968668" y="3479790"/>
            <a:ext cx="1099565" cy="1099565"/>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4" name="Freeform 12"/>
          <p:cNvSpPr>
            <a:spLocks noChangeArrowheads="1"/>
          </p:cNvSpPr>
          <p:nvPr/>
        </p:nvSpPr>
        <p:spPr bwMode="auto">
          <a:xfrm>
            <a:off x="6972241" y="3231079"/>
            <a:ext cx="124831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9" y="2508"/>
                  <a:pt x="1101" y="2508"/>
                </a:cubicBezTo>
                <a:cubicBezTo>
                  <a:pt x="493" y="2508"/>
                  <a:pt x="0" y="2015"/>
                  <a:pt x="0" y="1408"/>
                </a:cubicBezTo>
                <a:cubicBezTo>
                  <a:pt x="0" y="895"/>
                  <a:pt x="352" y="464"/>
                  <a:pt x="827" y="342"/>
                </a:cubicBezTo>
                <a:lnTo>
                  <a:pt x="954" y="183"/>
                </a:lnTo>
                <a:lnTo>
                  <a:pt x="1101" y="0"/>
                </a:lnTo>
                <a:lnTo>
                  <a:pt x="1248" y="183"/>
                </a:lnTo>
                <a:lnTo>
                  <a:pt x="1375" y="342"/>
                </a:lnTo>
                <a:close/>
              </a:path>
            </a:pathLst>
          </a:custGeom>
          <a:solidFill>
            <a:srgbClr val="1C4885"/>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5" name="Oval 13"/>
          <p:cNvSpPr>
            <a:spLocks noChangeArrowheads="1"/>
          </p:cNvSpPr>
          <p:nvPr/>
        </p:nvSpPr>
        <p:spPr bwMode="auto">
          <a:xfrm>
            <a:off x="7047211" y="3479790"/>
            <a:ext cx="1099565" cy="1099565"/>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6" name="Line 14"/>
          <p:cNvSpPr>
            <a:spLocks noChangeShapeType="1"/>
          </p:cNvSpPr>
          <p:nvPr/>
        </p:nvSpPr>
        <p:spPr bwMode="auto">
          <a:xfrm>
            <a:off x="1510117" y="3022829"/>
            <a:ext cx="1379216" cy="1190"/>
          </a:xfrm>
          <a:prstGeom prst="line">
            <a:avLst/>
          </a:prstGeom>
          <a:noFill/>
          <a:ln w="38100">
            <a:solidFill>
              <a:srgbClr val="1C488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7" name="Oval 15"/>
          <p:cNvSpPr>
            <a:spLocks noChangeArrowheads="1"/>
          </p:cNvSpPr>
          <p:nvPr/>
        </p:nvSpPr>
        <p:spPr bwMode="auto">
          <a:xfrm>
            <a:off x="1350656" y="2949048"/>
            <a:ext cx="157081" cy="157081"/>
          </a:xfrm>
          <a:prstGeom prst="ellipse">
            <a:avLst/>
          </a:prstGeom>
          <a:solidFill>
            <a:srgbClr val="1C4885"/>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8" name="Oval 16"/>
          <p:cNvSpPr>
            <a:spLocks noChangeArrowheads="1"/>
          </p:cNvSpPr>
          <p:nvPr/>
        </p:nvSpPr>
        <p:spPr bwMode="auto">
          <a:xfrm>
            <a:off x="1385167" y="2983558"/>
            <a:ext cx="88060" cy="88060"/>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9" name="Oval 17"/>
          <p:cNvSpPr>
            <a:spLocks noChangeArrowheads="1"/>
          </p:cNvSpPr>
          <p:nvPr/>
        </p:nvSpPr>
        <p:spPr bwMode="auto">
          <a:xfrm>
            <a:off x="2895283" y="2949048"/>
            <a:ext cx="155890" cy="157081"/>
          </a:xfrm>
          <a:prstGeom prst="ellipse">
            <a:avLst/>
          </a:prstGeom>
          <a:solidFill>
            <a:srgbClr val="1C4885"/>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50" name="Oval 18"/>
          <p:cNvSpPr>
            <a:spLocks noChangeArrowheads="1"/>
          </p:cNvSpPr>
          <p:nvPr/>
        </p:nvSpPr>
        <p:spPr bwMode="auto">
          <a:xfrm>
            <a:off x="2929793" y="2983558"/>
            <a:ext cx="88060" cy="88060"/>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51" name="Line 19"/>
          <p:cNvSpPr>
            <a:spLocks noChangeShapeType="1"/>
          </p:cNvSpPr>
          <p:nvPr/>
        </p:nvSpPr>
        <p:spPr bwMode="auto">
          <a:xfrm>
            <a:off x="3048794" y="3022829"/>
            <a:ext cx="1379216" cy="1190"/>
          </a:xfrm>
          <a:prstGeom prst="line">
            <a:avLst/>
          </a:prstGeom>
          <a:noFill/>
          <a:ln w="38100">
            <a:solidFill>
              <a:srgbClr val="1C488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2" name="Oval 20"/>
          <p:cNvSpPr>
            <a:spLocks noChangeArrowheads="1"/>
          </p:cNvSpPr>
          <p:nvPr/>
        </p:nvSpPr>
        <p:spPr bwMode="auto">
          <a:xfrm>
            <a:off x="4428010" y="2949048"/>
            <a:ext cx="155890" cy="157081"/>
          </a:xfrm>
          <a:prstGeom prst="ellipse">
            <a:avLst/>
          </a:prstGeom>
          <a:solidFill>
            <a:srgbClr val="1C4885"/>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53" name="Oval 21"/>
          <p:cNvSpPr>
            <a:spLocks noChangeArrowheads="1"/>
          </p:cNvSpPr>
          <p:nvPr/>
        </p:nvSpPr>
        <p:spPr bwMode="auto">
          <a:xfrm>
            <a:off x="4462519" y="2983558"/>
            <a:ext cx="86871" cy="88060"/>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54" name="Line 22"/>
          <p:cNvSpPr>
            <a:spLocks noChangeShapeType="1"/>
          </p:cNvSpPr>
          <p:nvPr/>
        </p:nvSpPr>
        <p:spPr bwMode="auto">
          <a:xfrm>
            <a:off x="4582710" y="3022829"/>
            <a:ext cx="1379216" cy="1190"/>
          </a:xfrm>
          <a:prstGeom prst="line">
            <a:avLst/>
          </a:prstGeom>
          <a:noFill/>
          <a:ln w="38100">
            <a:solidFill>
              <a:srgbClr val="1C488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5" name="Oval 23"/>
          <p:cNvSpPr>
            <a:spLocks noChangeArrowheads="1"/>
          </p:cNvSpPr>
          <p:nvPr/>
        </p:nvSpPr>
        <p:spPr bwMode="auto">
          <a:xfrm>
            <a:off x="5961926" y="2949048"/>
            <a:ext cx="155891" cy="157081"/>
          </a:xfrm>
          <a:prstGeom prst="ellipse">
            <a:avLst/>
          </a:prstGeom>
          <a:solidFill>
            <a:srgbClr val="1C4885"/>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56" name="Oval 24"/>
          <p:cNvSpPr>
            <a:spLocks noChangeArrowheads="1"/>
          </p:cNvSpPr>
          <p:nvPr/>
        </p:nvSpPr>
        <p:spPr bwMode="auto">
          <a:xfrm>
            <a:off x="5996437" y="2983558"/>
            <a:ext cx="86870" cy="88060"/>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57" name="Line 25"/>
          <p:cNvSpPr>
            <a:spLocks noChangeShapeType="1"/>
          </p:cNvSpPr>
          <p:nvPr/>
        </p:nvSpPr>
        <p:spPr bwMode="auto">
          <a:xfrm>
            <a:off x="6122577" y="3022829"/>
            <a:ext cx="1379216" cy="1190"/>
          </a:xfrm>
          <a:prstGeom prst="line">
            <a:avLst/>
          </a:prstGeom>
          <a:noFill/>
          <a:ln w="38100">
            <a:solidFill>
              <a:srgbClr val="1C488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8" name="Oval 26"/>
          <p:cNvSpPr>
            <a:spLocks noChangeArrowheads="1"/>
          </p:cNvSpPr>
          <p:nvPr/>
        </p:nvSpPr>
        <p:spPr bwMode="auto">
          <a:xfrm>
            <a:off x="7501793" y="2949048"/>
            <a:ext cx="155891" cy="157081"/>
          </a:xfrm>
          <a:prstGeom prst="ellipse">
            <a:avLst/>
          </a:prstGeom>
          <a:solidFill>
            <a:srgbClr val="1C4885"/>
          </a:solidFill>
          <a:ln w="10">
            <a:noFill/>
            <a:bevel/>
            <a:headEnd/>
            <a:tailEnd/>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59" name="Oval 27"/>
          <p:cNvSpPr>
            <a:spLocks noChangeArrowheads="1"/>
          </p:cNvSpPr>
          <p:nvPr/>
        </p:nvSpPr>
        <p:spPr bwMode="auto">
          <a:xfrm>
            <a:off x="7536304" y="2983558"/>
            <a:ext cx="86870" cy="88060"/>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60" name="Freeform 28"/>
          <p:cNvSpPr>
            <a:spLocks noChangeArrowheads="1"/>
          </p:cNvSpPr>
          <p:nvPr/>
        </p:nvSpPr>
        <p:spPr bwMode="auto">
          <a:xfrm>
            <a:off x="5405004" y="1460351"/>
            <a:ext cx="1247125" cy="1422057"/>
          </a:xfrm>
          <a:custGeom>
            <a:avLst/>
            <a:gdLst>
              <a:gd name="T0" fmla="*/ 2147483647 w 2201"/>
              <a:gd name="T1" fmla="*/ 2147483647 h 2508"/>
              <a:gd name="T2" fmla="*/ 2147483647 w 2201"/>
              <a:gd name="T3" fmla="*/ 2147483647 h 2508"/>
              <a:gd name="T4" fmla="*/ 2147483647 w 2201"/>
              <a:gd name="T5" fmla="*/ 0 h 2508"/>
              <a:gd name="T6" fmla="*/ 0 w 2201"/>
              <a:gd name="T7" fmla="*/ 2147483647 h 2508"/>
              <a:gd name="T8" fmla="*/ 2147483647 w 2201"/>
              <a:gd name="T9" fmla="*/ 2147483647 h 2508"/>
              <a:gd name="T10" fmla="*/ 2147483647 w 2201"/>
              <a:gd name="T11" fmla="*/ 2147483647 h 2508"/>
              <a:gd name="T12" fmla="*/ 2147483647 w 2201"/>
              <a:gd name="T13" fmla="*/ 2147483647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2167"/>
                </a:moveTo>
                <a:cubicBezTo>
                  <a:pt x="1850" y="2045"/>
                  <a:pt x="2201" y="1614"/>
                  <a:pt x="2201" y="1100"/>
                </a:cubicBezTo>
                <a:cubicBezTo>
                  <a:pt x="2201" y="493"/>
                  <a:pt x="1708" y="0"/>
                  <a:pt x="1101" y="0"/>
                </a:cubicBezTo>
                <a:cubicBezTo>
                  <a:pt x="493" y="0"/>
                  <a:pt x="0" y="493"/>
                  <a:pt x="0" y="1100"/>
                </a:cubicBezTo>
                <a:cubicBezTo>
                  <a:pt x="0" y="1614"/>
                  <a:pt x="352" y="2045"/>
                  <a:pt x="827" y="2167"/>
                </a:cubicBezTo>
                <a:lnTo>
                  <a:pt x="954" y="2325"/>
                </a:lnTo>
                <a:lnTo>
                  <a:pt x="1101" y="2508"/>
                </a:lnTo>
                <a:lnTo>
                  <a:pt x="1247" y="2325"/>
                </a:lnTo>
                <a:lnTo>
                  <a:pt x="1375" y="2167"/>
                </a:lnTo>
                <a:close/>
              </a:path>
            </a:pathLst>
          </a:custGeom>
          <a:solidFill>
            <a:srgbClr val="1C4885"/>
          </a:solidFill>
          <a:ln w="10" cap="flat" cmpd="sng">
            <a:solidFill>
              <a:srgbClr val="E7E6E6"/>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1" name="Oval 29"/>
          <p:cNvSpPr>
            <a:spLocks noChangeArrowheads="1"/>
          </p:cNvSpPr>
          <p:nvPr/>
        </p:nvSpPr>
        <p:spPr bwMode="auto">
          <a:xfrm>
            <a:off x="5478784" y="1534131"/>
            <a:ext cx="1099565" cy="1099565"/>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62" name="Line 14"/>
          <p:cNvSpPr>
            <a:spLocks noChangeShapeType="1"/>
          </p:cNvSpPr>
          <p:nvPr/>
        </p:nvSpPr>
        <p:spPr bwMode="auto">
          <a:xfrm>
            <a:off x="460533" y="3022829"/>
            <a:ext cx="879413" cy="1190"/>
          </a:xfrm>
          <a:prstGeom prst="line">
            <a:avLst/>
          </a:prstGeom>
          <a:noFill/>
          <a:ln w="38100">
            <a:solidFill>
              <a:srgbClr val="1C488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3" name="Line 14"/>
          <p:cNvSpPr>
            <a:spLocks noChangeShapeType="1"/>
          </p:cNvSpPr>
          <p:nvPr/>
        </p:nvSpPr>
        <p:spPr bwMode="auto">
          <a:xfrm>
            <a:off x="7657684" y="3022829"/>
            <a:ext cx="880604" cy="1190"/>
          </a:xfrm>
          <a:prstGeom prst="line">
            <a:avLst/>
          </a:prstGeom>
          <a:noFill/>
          <a:ln w="38100">
            <a:solidFill>
              <a:srgbClr val="1C4885"/>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4" name="TextBox 31"/>
          <p:cNvSpPr>
            <a:spLocks noChangeArrowheads="1"/>
          </p:cNvSpPr>
          <p:nvPr/>
        </p:nvSpPr>
        <p:spPr bwMode="auto">
          <a:xfrm>
            <a:off x="3962718" y="3867732"/>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rgbClr val="000000"/>
                </a:solidFill>
                <a:effectLst/>
                <a:uLnTx/>
                <a:uFillTx/>
                <a:latin typeface="微软雅黑" pitchFamily="34" charset="-122"/>
                <a:ea typeface="微软雅黑"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65" name="TextBox 32"/>
          <p:cNvSpPr>
            <a:spLocks noChangeArrowheads="1"/>
          </p:cNvSpPr>
          <p:nvPr/>
        </p:nvSpPr>
        <p:spPr bwMode="auto">
          <a:xfrm>
            <a:off x="7051971" y="3867732"/>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rgbClr val="000000"/>
                </a:solidFill>
                <a:effectLst/>
                <a:uLnTx/>
                <a:uFillTx/>
                <a:latin typeface="微软雅黑" pitchFamily="34" charset="-122"/>
                <a:ea typeface="微软雅黑"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66" name="TextBox 33"/>
          <p:cNvSpPr>
            <a:spLocks noChangeArrowheads="1"/>
          </p:cNvSpPr>
          <p:nvPr/>
        </p:nvSpPr>
        <p:spPr bwMode="auto">
          <a:xfrm>
            <a:off x="5476404" y="1933973"/>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rgbClr val="000000"/>
                </a:solidFill>
                <a:effectLst/>
                <a:uLnTx/>
                <a:uFillTx/>
                <a:latin typeface="微软雅黑" pitchFamily="34" charset="-122"/>
                <a:ea typeface="微软雅黑"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67" name="TextBox 34"/>
          <p:cNvSpPr>
            <a:spLocks noChangeArrowheads="1"/>
          </p:cNvSpPr>
          <p:nvPr/>
        </p:nvSpPr>
        <p:spPr bwMode="auto">
          <a:xfrm>
            <a:off x="2418091" y="1933973"/>
            <a:ext cx="111265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a:ln>
                  <a:noFill/>
                </a:ln>
                <a:solidFill>
                  <a:srgbClr val="000000"/>
                </a:solidFill>
                <a:effectLst/>
                <a:uLnTx/>
                <a:uFillTx/>
                <a:latin typeface="微软雅黑" pitchFamily="34" charset="-122"/>
                <a:ea typeface="微软雅黑" pitchFamily="34" charset="-122"/>
                <a:sym typeface="微软雅黑" panose="020B0503020204020204" pitchFamily="34" charset="-122"/>
              </a:rPr>
              <a:t>添加文本</a:t>
            </a:r>
            <a:endParaRPr kumimoji="0" lang="zh-CN" altLang="en-US" sz="1574"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68" name="TextBox 35"/>
          <p:cNvSpPr>
            <a:spLocks noChangeArrowheads="1"/>
          </p:cNvSpPr>
          <p:nvPr/>
        </p:nvSpPr>
        <p:spPr bwMode="auto">
          <a:xfrm>
            <a:off x="872274" y="2609896"/>
            <a:ext cx="111384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rgbClr val="1C4885"/>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20XX</a:t>
            </a:r>
            <a:r>
              <a:rPr kumimoji="0" lang="zh-CN" altLang="en-US" sz="1799" b="1" i="0" u="none" strike="noStrike" kern="0" cap="none" spc="0" normalizeH="0" baseline="0" noProof="0" dirty="0">
                <a:ln>
                  <a:noFill/>
                </a:ln>
                <a:solidFill>
                  <a:srgbClr val="1C4885"/>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年</a:t>
            </a:r>
            <a:endParaRPr kumimoji="0" lang="zh-CN" altLang="en-US" sz="1574" b="0" i="0" u="none" strike="noStrike" kern="0" cap="none" spc="0" normalizeH="0" baseline="0" noProof="0" dirty="0">
              <a:ln>
                <a:noFill/>
              </a:ln>
              <a:solidFill>
                <a:srgbClr val="1C4885"/>
              </a:solidFill>
              <a:effectLst/>
              <a:uLnTx/>
              <a:uFillTx/>
              <a:latin typeface="微软雅黑" pitchFamily="34" charset="-122"/>
              <a:ea typeface="微软雅黑" pitchFamily="34" charset="-122"/>
            </a:endParaRPr>
          </a:p>
        </p:txBody>
      </p:sp>
      <p:sp>
        <p:nvSpPr>
          <p:cNvPr id="69" name="TextBox 36"/>
          <p:cNvSpPr>
            <a:spLocks noChangeArrowheads="1"/>
          </p:cNvSpPr>
          <p:nvPr/>
        </p:nvSpPr>
        <p:spPr bwMode="auto">
          <a:xfrm>
            <a:off x="2407381" y="3182289"/>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rgbClr val="1C4885"/>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20XX</a:t>
            </a:r>
            <a:r>
              <a:rPr kumimoji="0" lang="zh-CN" altLang="en-US" sz="1799" b="1" i="0" u="none" strike="noStrike" kern="0" cap="none" spc="0" normalizeH="0" baseline="0" noProof="0" dirty="0">
                <a:ln>
                  <a:noFill/>
                </a:ln>
                <a:solidFill>
                  <a:srgbClr val="1C4885"/>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年</a:t>
            </a:r>
            <a:endParaRPr kumimoji="0" lang="zh-CN" altLang="en-US" sz="1574" b="0" i="0" u="none" strike="noStrike" kern="0" cap="none" spc="0" normalizeH="0" baseline="0" noProof="0" dirty="0">
              <a:ln>
                <a:noFill/>
              </a:ln>
              <a:solidFill>
                <a:srgbClr val="1C4885"/>
              </a:solidFill>
              <a:effectLst/>
              <a:uLnTx/>
              <a:uFillTx/>
              <a:latin typeface="微软雅黑" pitchFamily="34" charset="-122"/>
              <a:ea typeface="微软雅黑" pitchFamily="34" charset="-122"/>
            </a:endParaRPr>
          </a:p>
        </p:txBody>
      </p:sp>
      <p:sp>
        <p:nvSpPr>
          <p:cNvPr id="70" name="TextBox 37"/>
          <p:cNvSpPr>
            <a:spLocks noChangeArrowheads="1"/>
          </p:cNvSpPr>
          <p:nvPr/>
        </p:nvSpPr>
        <p:spPr bwMode="auto">
          <a:xfrm>
            <a:off x="3952008" y="2609896"/>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rgbClr val="1C4885"/>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20XX</a:t>
            </a:r>
            <a:r>
              <a:rPr kumimoji="0" lang="zh-CN" altLang="en-US" sz="1799" b="1" i="0" u="none" strike="noStrike" kern="0" cap="none" spc="0" normalizeH="0" baseline="0" noProof="0" dirty="0">
                <a:ln>
                  <a:noFill/>
                </a:ln>
                <a:solidFill>
                  <a:srgbClr val="1C4885"/>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年</a:t>
            </a:r>
            <a:endParaRPr kumimoji="0" lang="zh-CN" altLang="en-US" sz="1574" b="0" i="0" u="none" strike="noStrike" kern="0" cap="none" spc="0" normalizeH="0" baseline="0" noProof="0" dirty="0">
              <a:ln>
                <a:noFill/>
              </a:ln>
              <a:solidFill>
                <a:srgbClr val="1C4885"/>
              </a:solidFill>
              <a:effectLst/>
              <a:uLnTx/>
              <a:uFillTx/>
              <a:latin typeface="微软雅黑" pitchFamily="34" charset="-122"/>
              <a:ea typeface="微软雅黑" pitchFamily="34" charset="-122"/>
            </a:endParaRPr>
          </a:p>
        </p:txBody>
      </p:sp>
      <p:sp>
        <p:nvSpPr>
          <p:cNvPr id="71" name="TextBox 38"/>
          <p:cNvSpPr>
            <a:spLocks noChangeArrowheads="1"/>
          </p:cNvSpPr>
          <p:nvPr/>
        </p:nvSpPr>
        <p:spPr bwMode="auto">
          <a:xfrm>
            <a:off x="5547805" y="3182289"/>
            <a:ext cx="1112655"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1C4885"/>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1C4885"/>
                </a:solidFill>
                <a:latin typeface="微软雅黑" panose="020B0503020204020204" pitchFamily="34" charset="-122"/>
                <a:ea typeface="微软雅黑" panose="020B0503020204020204" pitchFamily="34" charset="-122"/>
                <a:sym typeface="微软雅黑" panose="020B0503020204020204" pitchFamily="34" charset="-122"/>
              </a:rPr>
              <a:t>年</a:t>
            </a:r>
          </a:p>
        </p:txBody>
      </p:sp>
      <p:sp>
        <p:nvSpPr>
          <p:cNvPr id="72" name="TextBox 39"/>
          <p:cNvSpPr>
            <a:spLocks noChangeArrowheads="1"/>
          </p:cNvSpPr>
          <p:nvPr/>
        </p:nvSpPr>
        <p:spPr bwMode="auto">
          <a:xfrm>
            <a:off x="7000801" y="2609896"/>
            <a:ext cx="1112654" cy="369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1C4885"/>
                </a:solidFill>
                <a:latin typeface="微软雅黑" panose="020B0503020204020204" pitchFamily="34" charset="-122"/>
                <a:ea typeface="微软雅黑" panose="020B0503020204020204" pitchFamily="34" charset="-122"/>
                <a:sym typeface="微软雅黑" panose="020B0503020204020204" pitchFamily="34" charset="-122"/>
              </a:rPr>
              <a:t>20XX</a:t>
            </a:r>
            <a:r>
              <a:rPr lang="zh-CN" altLang="en-US" sz="1799" b="1" dirty="0">
                <a:solidFill>
                  <a:srgbClr val="1C4885"/>
                </a:solidFill>
                <a:latin typeface="微软雅黑" panose="020B0503020204020204" pitchFamily="34" charset="-122"/>
                <a:ea typeface="微软雅黑" panose="020B0503020204020204" pitchFamily="34" charset="-122"/>
                <a:sym typeface="微软雅黑" panose="020B0503020204020204" pitchFamily="34" charset="-122"/>
              </a:rPr>
              <a:t>年</a:t>
            </a:r>
          </a:p>
        </p:txBody>
      </p:sp>
      <p:grpSp>
        <p:nvGrpSpPr>
          <p:cNvPr id="73" name="组合 72"/>
          <p:cNvGrpSpPr/>
          <p:nvPr/>
        </p:nvGrpSpPr>
        <p:grpSpPr>
          <a:xfrm>
            <a:off x="798494" y="3231079"/>
            <a:ext cx="1247125" cy="1422057"/>
            <a:chOff x="798494" y="3051917"/>
            <a:chExt cx="1247125" cy="1422057"/>
          </a:xfrm>
        </p:grpSpPr>
        <p:grpSp>
          <p:nvGrpSpPr>
            <p:cNvPr id="74" name="组合 73"/>
            <p:cNvGrpSpPr/>
            <p:nvPr/>
          </p:nvGrpSpPr>
          <p:grpSpPr>
            <a:xfrm>
              <a:off x="798494" y="3051917"/>
              <a:ext cx="1247125" cy="1422057"/>
              <a:chOff x="798494" y="3051917"/>
              <a:chExt cx="1247125" cy="1422057"/>
            </a:xfrm>
          </p:grpSpPr>
          <p:sp>
            <p:nvSpPr>
              <p:cNvPr id="76" name="Freeform 6"/>
              <p:cNvSpPr>
                <a:spLocks noChangeArrowheads="1"/>
              </p:cNvSpPr>
              <p:nvPr/>
            </p:nvSpPr>
            <p:spPr bwMode="auto">
              <a:xfrm>
                <a:off x="798494" y="3051917"/>
                <a:ext cx="1247125" cy="1422057"/>
              </a:xfrm>
              <a:custGeom>
                <a:avLst/>
                <a:gdLst>
                  <a:gd name="T0" fmla="*/ 2147483647 w 2201"/>
                  <a:gd name="T1" fmla="*/ 2147483647 h 2508"/>
                  <a:gd name="T2" fmla="*/ 2147483647 w 2201"/>
                  <a:gd name="T3" fmla="*/ 2147483647 h 2508"/>
                  <a:gd name="T4" fmla="*/ 2147483647 w 2201"/>
                  <a:gd name="T5" fmla="*/ 2147483647 h 2508"/>
                  <a:gd name="T6" fmla="*/ 0 w 2201"/>
                  <a:gd name="T7" fmla="*/ 2147483647 h 2508"/>
                  <a:gd name="T8" fmla="*/ 2147483647 w 2201"/>
                  <a:gd name="T9" fmla="*/ 2147483647 h 2508"/>
                  <a:gd name="T10" fmla="*/ 2147483647 w 2201"/>
                  <a:gd name="T11" fmla="*/ 2147483647 h 2508"/>
                  <a:gd name="T12" fmla="*/ 2147483647 w 2201"/>
                  <a:gd name="T13" fmla="*/ 0 h 2508"/>
                  <a:gd name="T14" fmla="*/ 2147483647 w 2201"/>
                  <a:gd name="T15" fmla="*/ 2147483647 h 2508"/>
                  <a:gd name="T16" fmla="*/ 2147483647 w 2201"/>
                  <a:gd name="T17" fmla="*/ 2147483647 h 25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01"/>
                  <a:gd name="T28" fmla="*/ 0 h 2508"/>
                  <a:gd name="T29" fmla="*/ 2201 w 2201"/>
                  <a:gd name="T30" fmla="*/ 2508 h 250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01" h="2508">
                    <a:moveTo>
                      <a:pt x="1375" y="342"/>
                    </a:moveTo>
                    <a:cubicBezTo>
                      <a:pt x="1850" y="464"/>
                      <a:pt x="2201" y="895"/>
                      <a:pt x="2201" y="1408"/>
                    </a:cubicBezTo>
                    <a:cubicBezTo>
                      <a:pt x="2201" y="2015"/>
                      <a:pt x="1708" y="2508"/>
                      <a:pt x="1100" y="2508"/>
                    </a:cubicBezTo>
                    <a:cubicBezTo>
                      <a:pt x="493" y="2508"/>
                      <a:pt x="0" y="2015"/>
                      <a:pt x="0" y="1408"/>
                    </a:cubicBezTo>
                    <a:cubicBezTo>
                      <a:pt x="0" y="895"/>
                      <a:pt x="351" y="464"/>
                      <a:pt x="826" y="342"/>
                    </a:cubicBezTo>
                    <a:lnTo>
                      <a:pt x="954" y="183"/>
                    </a:lnTo>
                    <a:lnTo>
                      <a:pt x="1100" y="0"/>
                    </a:lnTo>
                    <a:lnTo>
                      <a:pt x="1247" y="183"/>
                    </a:lnTo>
                    <a:lnTo>
                      <a:pt x="1375" y="342"/>
                    </a:lnTo>
                    <a:close/>
                  </a:path>
                </a:pathLst>
              </a:custGeom>
              <a:solidFill>
                <a:srgbClr val="1C4885"/>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7" name="Oval 11"/>
              <p:cNvSpPr>
                <a:spLocks noChangeArrowheads="1"/>
              </p:cNvSpPr>
              <p:nvPr/>
            </p:nvSpPr>
            <p:spPr bwMode="auto">
              <a:xfrm>
                <a:off x="872273" y="3300628"/>
                <a:ext cx="1099565" cy="1099565"/>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sp>
          <p:nvSpPr>
            <p:cNvPr id="75" name="TextBox 30"/>
            <p:cNvSpPr>
              <a:spLocks noChangeArrowheads="1"/>
            </p:cNvSpPr>
            <p:nvPr/>
          </p:nvSpPr>
          <p:spPr bwMode="auto">
            <a:xfrm>
              <a:off x="872274" y="3688570"/>
              <a:ext cx="1113845"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anose="020B0503020204020204" pitchFamily="34" charset="-122"/>
                </a:rPr>
                <a:t>添加文本</a:t>
              </a:r>
              <a:endParaRPr kumimoji="0" lang="zh-CN" altLang="en-US" sz="1574" b="0" i="0" u="none" strike="noStrike" kern="0" cap="none" spc="0" normalizeH="0" baseline="0" noProof="0" dirty="0">
                <a:ln>
                  <a:noFill/>
                </a:ln>
                <a:solidFill>
                  <a:srgbClr val="00000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p:cBhvr>
                                        <p:cTn id="7" dur="500"/>
                                        <p:tgtEl>
                                          <p:spTgt spid="6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ppt_w</p:attrName>
                                        </p:attrNameLst>
                                      </p:cBhvr>
                                      <p:tavLst>
                                        <p:tav tm="0">
                                          <p:val>
                                            <p:fltVal val="0"/>
                                          </p:val>
                                        </p:tav>
                                        <p:tav tm="100000">
                                          <p:val>
                                            <p:strVal val="#ppt_w"/>
                                          </p:val>
                                        </p:tav>
                                      </p:tavLst>
                                    </p:anim>
                                    <p:anim calcmode="lin" valueType="num">
                                      <p:cBhvr>
                                        <p:cTn id="12" dur="500" fill="hold"/>
                                        <p:tgtEl>
                                          <p:spTgt spid="47"/>
                                        </p:tgtEl>
                                        <p:attrNameLst>
                                          <p:attrName>ppt_h</p:attrName>
                                        </p:attrNameLst>
                                      </p:cBhvr>
                                      <p:tavLst>
                                        <p:tav tm="0">
                                          <p:val>
                                            <p:fltVal val="0"/>
                                          </p:val>
                                        </p:tav>
                                        <p:tav tm="100000">
                                          <p:val>
                                            <p:strVal val="#ppt_h"/>
                                          </p:val>
                                        </p:tav>
                                      </p:tavLst>
                                    </p:anim>
                                    <p:animEffect>
                                      <p:cBhvr>
                                        <p:cTn id="13" dur="500"/>
                                        <p:tgtEl>
                                          <p:spTgt spid="4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fltVal val="0"/>
                                          </p:val>
                                        </p:tav>
                                        <p:tav tm="100000">
                                          <p:val>
                                            <p:strVal val="#ppt_h"/>
                                          </p:val>
                                        </p:tav>
                                      </p:tavLst>
                                    </p:anim>
                                    <p:animEffect>
                                      <p:cBhvr>
                                        <p:cTn id="18" dur="500"/>
                                        <p:tgtEl>
                                          <p:spTgt spid="48"/>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fade">
                                      <p:cBhvr>
                                        <p:cTn id="23" dur="1000"/>
                                        <p:tgtEl>
                                          <p:spTgt spid="73"/>
                                        </p:tgtEl>
                                      </p:cBhvr>
                                    </p:animEffect>
                                    <p:anim calcmode="lin" valueType="num">
                                      <p:cBhvr>
                                        <p:cTn id="24" dur="1000" fill="hold"/>
                                        <p:tgtEl>
                                          <p:spTgt spid="73"/>
                                        </p:tgtEl>
                                        <p:attrNameLst>
                                          <p:attrName>ppt_x</p:attrName>
                                        </p:attrNameLst>
                                      </p:cBhvr>
                                      <p:tavLst>
                                        <p:tav tm="0">
                                          <p:val>
                                            <p:strVal val="#ppt_x"/>
                                          </p:val>
                                        </p:tav>
                                        <p:tav tm="100000">
                                          <p:val>
                                            <p:strVal val="#ppt_x"/>
                                          </p:val>
                                        </p:tav>
                                      </p:tavLst>
                                    </p:anim>
                                    <p:anim calcmode="lin" valueType="num">
                                      <p:cBhvr>
                                        <p:cTn id="25" dur="1000" fill="hold"/>
                                        <p:tgtEl>
                                          <p:spTgt spid="73"/>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p:cBhvr>
                                        <p:cTn id="29" dur="500"/>
                                        <p:tgtEl>
                                          <p:spTgt spid="68"/>
                                        </p:tgtEl>
                                      </p:cBhvr>
                                    </p:animEffect>
                                    <p:anim calcmode="lin" valueType="num">
                                      <p:cBhvr>
                                        <p:cTn id="30" dur="500" fill="hold"/>
                                        <p:tgtEl>
                                          <p:spTgt spid="68"/>
                                        </p:tgtEl>
                                        <p:attrNameLst>
                                          <p:attrName>ppt_x</p:attrName>
                                        </p:attrNameLst>
                                      </p:cBhvr>
                                      <p:tavLst>
                                        <p:tav tm="0">
                                          <p:val>
                                            <p:strVal val="#ppt_x"/>
                                          </p:val>
                                        </p:tav>
                                        <p:tav tm="100000">
                                          <p:val>
                                            <p:strVal val="#ppt_x"/>
                                          </p:val>
                                        </p:tav>
                                      </p:tavLst>
                                    </p:anim>
                                    <p:anim calcmode="lin" valueType="num">
                                      <p:cBhvr>
                                        <p:cTn id="31" dur="500" fill="hold"/>
                                        <p:tgtEl>
                                          <p:spTgt spid="68"/>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p:cBhvr>
                                        <p:cTn id="35" dur="500"/>
                                        <p:tgtEl>
                                          <p:spTgt spid="46"/>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500" fill="hold"/>
                                        <p:tgtEl>
                                          <p:spTgt spid="49"/>
                                        </p:tgtEl>
                                        <p:attrNameLst>
                                          <p:attrName>ppt_w</p:attrName>
                                        </p:attrNameLst>
                                      </p:cBhvr>
                                      <p:tavLst>
                                        <p:tav tm="0">
                                          <p:val>
                                            <p:fltVal val="0"/>
                                          </p:val>
                                        </p:tav>
                                        <p:tav tm="100000">
                                          <p:val>
                                            <p:strVal val="#ppt_w"/>
                                          </p:val>
                                        </p:tav>
                                      </p:tavLst>
                                    </p:anim>
                                    <p:anim calcmode="lin" valueType="num">
                                      <p:cBhvr>
                                        <p:cTn id="40" dur="500" fill="hold"/>
                                        <p:tgtEl>
                                          <p:spTgt spid="49"/>
                                        </p:tgtEl>
                                        <p:attrNameLst>
                                          <p:attrName>ppt_h</p:attrName>
                                        </p:attrNameLst>
                                      </p:cBhvr>
                                      <p:tavLst>
                                        <p:tav tm="0">
                                          <p:val>
                                            <p:fltVal val="0"/>
                                          </p:val>
                                        </p:tav>
                                        <p:tav tm="100000">
                                          <p:val>
                                            <p:strVal val="#ppt_h"/>
                                          </p:val>
                                        </p:tav>
                                      </p:tavLst>
                                    </p:anim>
                                    <p:animEffect>
                                      <p:cBhvr>
                                        <p:cTn id="41" dur="500"/>
                                        <p:tgtEl>
                                          <p:spTgt spid="4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p:cTn id="44" dur="500" fill="hold"/>
                                        <p:tgtEl>
                                          <p:spTgt spid="50"/>
                                        </p:tgtEl>
                                        <p:attrNameLst>
                                          <p:attrName>ppt_w</p:attrName>
                                        </p:attrNameLst>
                                      </p:cBhvr>
                                      <p:tavLst>
                                        <p:tav tm="0">
                                          <p:val>
                                            <p:fltVal val="0"/>
                                          </p:val>
                                        </p:tav>
                                        <p:tav tm="100000">
                                          <p:val>
                                            <p:strVal val="#ppt_w"/>
                                          </p:val>
                                        </p:tav>
                                      </p:tavLst>
                                    </p:anim>
                                    <p:anim calcmode="lin" valueType="num">
                                      <p:cBhvr>
                                        <p:cTn id="45" dur="500" fill="hold"/>
                                        <p:tgtEl>
                                          <p:spTgt spid="50"/>
                                        </p:tgtEl>
                                        <p:attrNameLst>
                                          <p:attrName>ppt_h</p:attrName>
                                        </p:attrNameLst>
                                      </p:cBhvr>
                                      <p:tavLst>
                                        <p:tav tm="0">
                                          <p:val>
                                            <p:fltVal val="0"/>
                                          </p:val>
                                        </p:tav>
                                        <p:tav tm="100000">
                                          <p:val>
                                            <p:strVal val="#ppt_h"/>
                                          </p:val>
                                        </p:tav>
                                      </p:tavLst>
                                    </p:anim>
                                    <p:animEffect>
                                      <p:cBhvr>
                                        <p:cTn id="46" dur="500"/>
                                        <p:tgtEl>
                                          <p:spTgt spid="50"/>
                                        </p:tgtEl>
                                      </p:cBhvr>
                                    </p:animEffect>
                                  </p:childTnLst>
                                </p:cTn>
                              </p:par>
                            </p:childTnLst>
                          </p:cTn>
                        </p:par>
                        <p:par>
                          <p:cTn id="47" fill="hold">
                            <p:stCondLst>
                              <p:cond delay="2500"/>
                            </p:stCondLst>
                            <p:childTnLst>
                              <p:par>
                                <p:cTn id="48" presetID="47" presetClass="entr" presetSubtype="0"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Effect>
                                      <p:cBhvr>
                                        <p:cTn id="50" dur="500"/>
                                        <p:tgtEl>
                                          <p:spTgt spid="40"/>
                                        </p:tgtEl>
                                      </p:cBhvr>
                                    </p:animEffect>
                                    <p:anim calcmode="lin" valueType="num">
                                      <p:cBhvr>
                                        <p:cTn id="51" dur="500" fill="hold"/>
                                        <p:tgtEl>
                                          <p:spTgt spid="40"/>
                                        </p:tgtEl>
                                        <p:attrNameLst>
                                          <p:attrName>ppt_x</p:attrName>
                                        </p:attrNameLst>
                                      </p:cBhvr>
                                      <p:tavLst>
                                        <p:tav tm="0">
                                          <p:val>
                                            <p:strVal val="#ppt_x"/>
                                          </p:val>
                                        </p:tav>
                                        <p:tav tm="100000">
                                          <p:val>
                                            <p:strVal val="#ppt_x"/>
                                          </p:val>
                                        </p:tav>
                                      </p:tavLst>
                                    </p:anim>
                                    <p:anim calcmode="lin" valueType="num">
                                      <p:cBhvr>
                                        <p:cTn id="52" dur="500" fill="hold"/>
                                        <p:tgtEl>
                                          <p:spTgt spid="40"/>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p:cBhvr>
                                        <p:cTn id="55" dur="500"/>
                                        <p:tgtEl>
                                          <p:spTgt spid="41"/>
                                        </p:tgtEl>
                                      </p:cBhvr>
                                    </p:animEffect>
                                    <p:anim calcmode="lin" valueType="num">
                                      <p:cBhvr>
                                        <p:cTn id="56" dur="500" fill="hold"/>
                                        <p:tgtEl>
                                          <p:spTgt spid="41"/>
                                        </p:tgtEl>
                                        <p:attrNameLst>
                                          <p:attrName>ppt_x</p:attrName>
                                        </p:attrNameLst>
                                      </p:cBhvr>
                                      <p:tavLst>
                                        <p:tav tm="0">
                                          <p:val>
                                            <p:strVal val="#ppt_x"/>
                                          </p:val>
                                        </p:tav>
                                        <p:tav tm="100000">
                                          <p:val>
                                            <p:strVal val="#ppt_x"/>
                                          </p:val>
                                        </p:tav>
                                      </p:tavLst>
                                    </p:anim>
                                    <p:anim calcmode="lin" valueType="num">
                                      <p:cBhvr>
                                        <p:cTn id="57" dur="500" fill="hold"/>
                                        <p:tgtEl>
                                          <p:spTgt spid="41"/>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p:cBhvr>
                                        <p:cTn id="60" dur="500"/>
                                        <p:tgtEl>
                                          <p:spTgt spid="67"/>
                                        </p:tgtEl>
                                      </p:cBhvr>
                                    </p:animEffect>
                                    <p:anim calcmode="lin" valueType="num">
                                      <p:cBhvr>
                                        <p:cTn id="61" dur="500" fill="hold"/>
                                        <p:tgtEl>
                                          <p:spTgt spid="67"/>
                                        </p:tgtEl>
                                        <p:attrNameLst>
                                          <p:attrName>ppt_x</p:attrName>
                                        </p:attrNameLst>
                                      </p:cBhvr>
                                      <p:tavLst>
                                        <p:tav tm="0">
                                          <p:val>
                                            <p:strVal val="#ppt_x"/>
                                          </p:val>
                                        </p:tav>
                                        <p:tav tm="100000">
                                          <p:val>
                                            <p:strVal val="#ppt_x"/>
                                          </p:val>
                                        </p:tav>
                                      </p:tavLst>
                                    </p:anim>
                                    <p:anim calcmode="lin" valueType="num">
                                      <p:cBhvr>
                                        <p:cTn id="62" dur="500" fill="hold"/>
                                        <p:tgtEl>
                                          <p:spTgt spid="6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Effect>
                                      <p:cBhvr>
                                        <p:cTn id="65" dur="500"/>
                                        <p:tgtEl>
                                          <p:spTgt spid="69"/>
                                        </p:tgtEl>
                                      </p:cBhvr>
                                    </p:animEffect>
                                    <p:anim calcmode="lin" valueType="num">
                                      <p:cBhvr>
                                        <p:cTn id="66" dur="500" fill="hold"/>
                                        <p:tgtEl>
                                          <p:spTgt spid="69"/>
                                        </p:tgtEl>
                                        <p:attrNameLst>
                                          <p:attrName>ppt_x</p:attrName>
                                        </p:attrNameLst>
                                      </p:cBhvr>
                                      <p:tavLst>
                                        <p:tav tm="0">
                                          <p:val>
                                            <p:strVal val="#ppt_x"/>
                                          </p:val>
                                        </p:tav>
                                        <p:tav tm="100000">
                                          <p:val>
                                            <p:strVal val="#ppt_x"/>
                                          </p:val>
                                        </p:tav>
                                      </p:tavLst>
                                    </p:anim>
                                    <p:anim calcmode="lin" valueType="num">
                                      <p:cBhvr>
                                        <p:cTn id="67" dur="500" fill="hold"/>
                                        <p:tgtEl>
                                          <p:spTgt spid="69"/>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p:cBhvr>
                                        <p:cTn id="71" dur="500"/>
                                        <p:tgtEl>
                                          <p:spTgt spid="51"/>
                                        </p:tgtEl>
                                      </p:cBhvr>
                                    </p:animEffect>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p:cTn id="75" dur="500" fill="hold"/>
                                        <p:tgtEl>
                                          <p:spTgt spid="52"/>
                                        </p:tgtEl>
                                        <p:attrNameLst>
                                          <p:attrName>ppt_w</p:attrName>
                                        </p:attrNameLst>
                                      </p:cBhvr>
                                      <p:tavLst>
                                        <p:tav tm="0">
                                          <p:val>
                                            <p:fltVal val="0"/>
                                          </p:val>
                                        </p:tav>
                                        <p:tav tm="100000">
                                          <p:val>
                                            <p:strVal val="#ppt_w"/>
                                          </p:val>
                                        </p:tav>
                                      </p:tavLst>
                                    </p:anim>
                                    <p:anim calcmode="lin" valueType="num">
                                      <p:cBhvr>
                                        <p:cTn id="76" dur="500" fill="hold"/>
                                        <p:tgtEl>
                                          <p:spTgt spid="52"/>
                                        </p:tgtEl>
                                        <p:attrNameLst>
                                          <p:attrName>ppt_h</p:attrName>
                                        </p:attrNameLst>
                                      </p:cBhvr>
                                      <p:tavLst>
                                        <p:tav tm="0">
                                          <p:val>
                                            <p:fltVal val="0"/>
                                          </p:val>
                                        </p:tav>
                                        <p:tav tm="100000">
                                          <p:val>
                                            <p:strVal val="#ppt_h"/>
                                          </p:val>
                                        </p:tav>
                                      </p:tavLst>
                                    </p:anim>
                                    <p:animEffect>
                                      <p:cBhvr>
                                        <p:cTn id="77" dur="500"/>
                                        <p:tgtEl>
                                          <p:spTgt spid="5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3"/>
                                        </p:tgtEl>
                                        <p:attrNameLst>
                                          <p:attrName>style.visibility</p:attrName>
                                        </p:attrNameLst>
                                      </p:cBhvr>
                                      <p:to>
                                        <p:strVal val="visible"/>
                                      </p:to>
                                    </p:set>
                                    <p:anim calcmode="lin" valueType="num">
                                      <p:cBhvr>
                                        <p:cTn id="80" dur="500" fill="hold"/>
                                        <p:tgtEl>
                                          <p:spTgt spid="53"/>
                                        </p:tgtEl>
                                        <p:attrNameLst>
                                          <p:attrName>ppt_w</p:attrName>
                                        </p:attrNameLst>
                                      </p:cBhvr>
                                      <p:tavLst>
                                        <p:tav tm="0">
                                          <p:val>
                                            <p:fltVal val="0"/>
                                          </p:val>
                                        </p:tav>
                                        <p:tav tm="100000">
                                          <p:val>
                                            <p:strVal val="#ppt_w"/>
                                          </p:val>
                                        </p:tav>
                                      </p:tavLst>
                                    </p:anim>
                                    <p:anim calcmode="lin" valueType="num">
                                      <p:cBhvr>
                                        <p:cTn id="81" dur="500" fill="hold"/>
                                        <p:tgtEl>
                                          <p:spTgt spid="53"/>
                                        </p:tgtEl>
                                        <p:attrNameLst>
                                          <p:attrName>ppt_h</p:attrName>
                                        </p:attrNameLst>
                                      </p:cBhvr>
                                      <p:tavLst>
                                        <p:tav tm="0">
                                          <p:val>
                                            <p:fltVal val="0"/>
                                          </p:val>
                                        </p:tav>
                                        <p:tav tm="100000">
                                          <p:val>
                                            <p:strVal val="#ppt_h"/>
                                          </p:val>
                                        </p:tav>
                                      </p:tavLst>
                                    </p:anim>
                                    <p:animEffect>
                                      <p:cBhvr>
                                        <p:cTn id="82" dur="500"/>
                                        <p:tgtEl>
                                          <p:spTgt spid="53"/>
                                        </p:tgtEl>
                                      </p:cBhvr>
                                    </p:animEffect>
                                  </p:childTnLst>
                                </p:cTn>
                              </p:par>
                            </p:childTnLst>
                          </p:cTn>
                        </p:par>
                        <p:par>
                          <p:cTn id="83" fill="hold">
                            <p:stCondLst>
                              <p:cond delay="4000"/>
                            </p:stCondLst>
                            <p:childTnLst>
                              <p:par>
                                <p:cTn id="84" presetID="47" presetClass="entr" presetSubtype="0" fill="hold" grpId="0" nodeType="afterEffect">
                                  <p:stCondLst>
                                    <p:cond delay="0"/>
                                  </p:stCondLst>
                                  <p:childTnLst>
                                    <p:set>
                                      <p:cBhvr>
                                        <p:cTn id="85" dur="1" fill="hold">
                                          <p:stCondLst>
                                            <p:cond delay="0"/>
                                          </p:stCondLst>
                                        </p:cTn>
                                        <p:tgtEl>
                                          <p:spTgt spid="70"/>
                                        </p:tgtEl>
                                        <p:attrNameLst>
                                          <p:attrName>style.visibility</p:attrName>
                                        </p:attrNameLst>
                                      </p:cBhvr>
                                      <p:to>
                                        <p:strVal val="visible"/>
                                      </p:to>
                                    </p:set>
                                    <p:animEffect>
                                      <p:cBhvr>
                                        <p:cTn id="86" dur="500"/>
                                        <p:tgtEl>
                                          <p:spTgt spid="70"/>
                                        </p:tgtEl>
                                      </p:cBhvr>
                                    </p:animEffect>
                                    <p:anim calcmode="lin" valueType="num">
                                      <p:cBhvr>
                                        <p:cTn id="87" dur="500" fill="hold"/>
                                        <p:tgtEl>
                                          <p:spTgt spid="70"/>
                                        </p:tgtEl>
                                        <p:attrNameLst>
                                          <p:attrName>ppt_x</p:attrName>
                                        </p:attrNameLst>
                                      </p:cBhvr>
                                      <p:tavLst>
                                        <p:tav tm="0">
                                          <p:val>
                                            <p:strVal val="#ppt_x"/>
                                          </p:val>
                                        </p:tav>
                                        <p:tav tm="100000">
                                          <p:val>
                                            <p:strVal val="#ppt_x"/>
                                          </p:val>
                                        </p:tav>
                                      </p:tavLst>
                                    </p:anim>
                                    <p:anim calcmode="lin" valueType="num">
                                      <p:cBhvr>
                                        <p:cTn id="88" dur="500" fill="hold"/>
                                        <p:tgtEl>
                                          <p:spTgt spid="70"/>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42"/>
                                        </p:tgtEl>
                                        <p:attrNameLst>
                                          <p:attrName>style.visibility</p:attrName>
                                        </p:attrNameLst>
                                      </p:cBhvr>
                                      <p:to>
                                        <p:strVal val="visible"/>
                                      </p:to>
                                    </p:set>
                                    <p:animEffect>
                                      <p:cBhvr>
                                        <p:cTn id="91" dur="500"/>
                                        <p:tgtEl>
                                          <p:spTgt spid="42"/>
                                        </p:tgtEl>
                                      </p:cBhvr>
                                    </p:animEffect>
                                    <p:anim calcmode="lin" valueType="num">
                                      <p:cBhvr>
                                        <p:cTn id="92" dur="500" fill="hold"/>
                                        <p:tgtEl>
                                          <p:spTgt spid="42"/>
                                        </p:tgtEl>
                                        <p:attrNameLst>
                                          <p:attrName>ppt_x</p:attrName>
                                        </p:attrNameLst>
                                      </p:cBhvr>
                                      <p:tavLst>
                                        <p:tav tm="0">
                                          <p:val>
                                            <p:strVal val="#ppt_x"/>
                                          </p:val>
                                        </p:tav>
                                        <p:tav tm="100000">
                                          <p:val>
                                            <p:strVal val="#ppt_x"/>
                                          </p:val>
                                        </p:tav>
                                      </p:tavLst>
                                    </p:anim>
                                    <p:anim calcmode="lin" valueType="num">
                                      <p:cBhvr>
                                        <p:cTn id="93" dur="500" fill="hold"/>
                                        <p:tgtEl>
                                          <p:spTgt spid="42"/>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43"/>
                                        </p:tgtEl>
                                        <p:attrNameLst>
                                          <p:attrName>style.visibility</p:attrName>
                                        </p:attrNameLst>
                                      </p:cBhvr>
                                      <p:to>
                                        <p:strVal val="visible"/>
                                      </p:to>
                                    </p:set>
                                    <p:animEffect>
                                      <p:cBhvr>
                                        <p:cTn id="96" dur="500"/>
                                        <p:tgtEl>
                                          <p:spTgt spid="43"/>
                                        </p:tgtEl>
                                      </p:cBhvr>
                                    </p:animEffect>
                                    <p:anim calcmode="lin" valueType="num">
                                      <p:cBhvr>
                                        <p:cTn id="97" dur="500" fill="hold"/>
                                        <p:tgtEl>
                                          <p:spTgt spid="43"/>
                                        </p:tgtEl>
                                        <p:attrNameLst>
                                          <p:attrName>ppt_x</p:attrName>
                                        </p:attrNameLst>
                                      </p:cBhvr>
                                      <p:tavLst>
                                        <p:tav tm="0">
                                          <p:val>
                                            <p:strVal val="#ppt_x"/>
                                          </p:val>
                                        </p:tav>
                                        <p:tav tm="100000">
                                          <p:val>
                                            <p:strVal val="#ppt_x"/>
                                          </p:val>
                                        </p:tav>
                                      </p:tavLst>
                                    </p:anim>
                                    <p:anim calcmode="lin" valueType="num">
                                      <p:cBhvr>
                                        <p:cTn id="98" dur="500" fill="hold"/>
                                        <p:tgtEl>
                                          <p:spTgt spid="43"/>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64"/>
                                        </p:tgtEl>
                                        <p:attrNameLst>
                                          <p:attrName>style.visibility</p:attrName>
                                        </p:attrNameLst>
                                      </p:cBhvr>
                                      <p:to>
                                        <p:strVal val="visible"/>
                                      </p:to>
                                    </p:set>
                                    <p:animEffect>
                                      <p:cBhvr>
                                        <p:cTn id="101" dur="500"/>
                                        <p:tgtEl>
                                          <p:spTgt spid="64"/>
                                        </p:tgtEl>
                                      </p:cBhvr>
                                    </p:animEffect>
                                    <p:anim calcmode="lin" valueType="num">
                                      <p:cBhvr>
                                        <p:cTn id="102" dur="500" fill="hold"/>
                                        <p:tgtEl>
                                          <p:spTgt spid="64"/>
                                        </p:tgtEl>
                                        <p:attrNameLst>
                                          <p:attrName>ppt_x</p:attrName>
                                        </p:attrNameLst>
                                      </p:cBhvr>
                                      <p:tavLst>
                                        <p:tav tm="0">
                                          <p:val>
                                            <p:strVal val="#ppt_x"/>
                                          </p:val>
                                        </p:tav>
                                        <p:tav tm="100000">
                                          <p:val>
                                            <p:strVal val="#ppt_x"/>
                                          </p:val>
                                        </p:tav>
                                      </p:tavLst>
                                    </p:anim>
                                    <p:anim calcmode="lin" valueType="num">
                                      <p:cBhvr>
                                        <p:cTn id="103" dur="500" fill="hold"/>
                                        <p:tgtEl>
                                          <p:spTgt spid="64"/>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22" presetClass="entr" presetSubtype="8" fill="hold" grpId="0" nodeType="afterEffect">
                                  <p:stCondLst>
                                    <p:cond delay="0"/>
                                  </p:stCondLst>
                                  <p:childTnLst>
                                    <p:set>
                                      <p:cBhvr>
                                        <p:cTn id="106" dur="1" fill="hold">
                                          <p:stCondLst>
                                            <p:cond delay="0"/>
                                          </p:stCondLst>
                                        </p:cTn>
                                        <p:tgtEl>
                                          <p:spTgt spid="54"/>
                                        </p:tgtEl>
                                        <p:attrNameLst>
                                          <p:attrName>style.visibility</p:attrName>
                                        </p:attrNameLst>
                                      </p:cBhvr>
                                      <p:to>
                                        <p:strVal val="visible"/>
                                      </p:to>
                                    </p:set>
                                    <p:animEffect>
                                      <p:cBhvr>
                                        <p:cTn id="107" dur="500"/>
                                        <p:tgtEl>
                                          <p:spTgt spid="54"/>
                                        </p:tgtEl>
                                      </p:cBhvr>
                                    </p:animEffect>
                                  </p:childTnLst>
                                </p:cTn>
                              </p:par>
                            </p:childTnLst>
                          </p:cTn>
                        </p:par>
                        <p:par>
                          <p:cTn id="108" fill="hold">
                            <p:stCondLst>
                              <p:cond delay="5000"/>
                            </p:stCondLst>
                            <p:childTnLst>
                              <p:par>
                                <p:cTn id="109" presetID="10" presetClass="entr" presetSubtype="0" fill="hold" grpId="0" nodeType="afterEffect">
                                  <p:stCondLst>
                                    <p:cond delay="0"/>
                                  </p:stCondLst>
                                  <p:childTnLst>
                                    <p:set>
                                      <p:cBhvr>
                                        <p:cTn id="110" dur="1" fill="hold">
                                          <p:stCondLst>
                                            <p:cond delay="0"/>
                                          </p:stCondLst>
                                        </p:cTn>
                                        <p:tgtEl>
                                          <p:spTgt spid="55"/>
                                        </p:tgtEl>
                                        <p:attrNameLst>
                                          <p:attrName>style.visibility</p:attrName>
                                        </p:attrNameLst>
                                      </p:cBhvr>
                                      <p:to>
                                        <p:strVal val="visible"/>
                                      </p:to>
                                    </p:set>
                                    <p:anim calcmode="lin" valueType="num">
                                      <p:cBhvr>
                                        <p:cTn id="111" dur="500" fill="hold"/>
                                        <p:tgtEl>
                                          <p:spTgt spid="55"/>
                                        </p:tgtEl>
                                        <p:attrNameLst>
                                          <p:attrName>ppt_w</p:attrName>
                                        </p:attrNameLst>
                                      </p:cBhvr>
                                      <p:tavLst>
                                        <p:tav tm="0">
                                          <p:val>
                                            <p:fltVal val="0"/>
                                          </p:val>
                                        </p:tav>
                                        <p:tav tm="100000">
                                          <p:val>
                                            <p:strVal val="#ppt_w"/>
                                          </p:val>
                                        </p:tav>
                                      </p:tavLst>
                                    </p:anim>
                                    <p:anim calcmode="lin" valueType="num">
                                      <p:cBhvr>
                                        <p:cTn id="112" dur="500" fill="hold"/>
                                        <p:tgtEl>
                                          <p:spTgt spid="55"/>
                                        </p:tgtEl>
                                        <p:attrNameLst>
                                          <p:attrName>ppt_h</p:attrName>
                                        </p:attrNameLst>
                                      </p:cBhvr>
                                      <p:tavLst>
                                        <p:tav tm="0">
                                          <p:val>
                                            <p:fltVal val="0"/>
                                          </p:val>
                                        </p:tav>
                                        <p:tav tm="100000">
                                          <p:val>
                                            <p:strVal val="#ppt_h"/>
                                          </p:val>
                                        </p:tav>
                                      </p:tavLst>
                                    </p:anim>
                                    <p:animEffect>
                                      <p:cBhvr>
                                        <p:cTn id="113" dur="500"/>
                                        <p:tgtEl>
                                          <p:spTgt spid="55"/>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56"/>
                                        </p:tgtEl>
                                        <p:attrNameLst>
                                          <p:attrName>style.visibility</p:attrName>
                                        </p:attrNameLst>
                                      </p:cBhvr>
                                      <p:to>
                                        <p:strVal val="visible"/>
                                      </p:to>
                                    </p:set>
                                    <p:anim calcmode="lin" valueType="num">
                                      <p:cBhvr>
                                        <p:cTn id="116" dur="500" fill="hold"/>
                                        <p:tgtEl>
                                          <p:spTgt spid="56"/>
                                        </p:tgtEl>
                                        <p:attrNameLst>
                                          <p:attrName>ppt_w</p:attrName>
                                        </p:attrNameLst>
                                      </p:cBhvr>
                                      <p:tavLst>
                                        <p:tav tm="0">
                                          <p:val>
                                            <p:fltVal val="0"/>
                                          </p:val>
                                        </p:tav>
                                        <p:tav tm="100000">
                                          <p:val>
                                            <p:strVal val="#ppt_w"/>
                                          </p:val>
                                        </p:tav>
                                      </p:tavLst>
                                    </p:anim>
                                    <p:anim calcmode="lin" valueType="num">
                                      <p:cBhvr>
                                        <p:cTn id="117" dur="500" fill="hold"/>
                                        <p:tgtEl>
                                          <p:spTgt spid="56"/>
                                        </p:tgtEl>
                                        <p:attrNameLst>
                                          <p:attrName>ppt_h</p:attrName>
                                        </p:attrNameLst>
                                      </p:cBhvr>
                                      <p:tavLst>
                                        <p:tav tm="0">
                                          <p:val>
                                            <p:fltVal val="0"/>
                                          </p:val>
                                        </p:tav>
                                        <p:tav tm="100000">
                                          <p:val>
                                            <p:strVal val="#ppt_h"/>
                                          </p:val>
                                        </p:tav>
                                      </p:tavLst>
                                    </p:anim>
                                    <p:animEffect>
                                      <p:cBhvr>
                                        <p:cTn id="118" dur="500"/>
                                        <p:tgtEl>
                                          <p:spTgt spid="56"/>
                                        </p:tgtEl>
                                      </p:cBhvr>
                                    </p:animEffect>
                                  </p:childTnLst>
                                </p:cTn>
                              </p:par>
                            </p:childTnLst>
                          </p:cTn>
                        </p:par>
                        <p:par>
                          <p:cTn id="119" fill="hold">
                            <p:stCondLst>
                              <p:cond delay="5500"/>
                            </p:stCondLst>
                            <p:childTnLst>
                              <p:par>
                                <p:cTn id="120" presetID="47" presetClass="entr" presetSubtype="0" fill="hold" grpId="0" nodeType="afterEffect">
                                  <p:stCondLst>
                                    <p:cond delay="0"/>
                                  </p:stCondLst>
                                  <p:childTnLst>
                                    <p:set>
                                      <p:cBhvr>
                                        <p:cTn id="121" dur="1" fill="hold">
                                          <p:stCondLst>
                                            <p:cond delay="0"/>
                                          </p:stCondLst>
                                        </p:cTn>
                                        <p:tgtEl>
                                          <p:spTgt spid="60"/>
                                        </p:tgtEl>
                                        <p:attrNameLst>
                                          <p:attrName>style.visibility</p:attrName>
                                        </p:attrNameLst>
                                      </p:cBhvr>
                                      <p:to>
                                        <p:strVal val="visible"/>
                                      </p:to>
                                    </p:set>
                                    <p:animEffect>
                                      <p:cBhvr>
                                        <p:cTn id="122" dur="500"/>
                                        <p:tgtEl>
                                          <p:spTgt spid="60"/>
                                        </p:tgtEl>
                                      </p:cBhvr>
                                    </p:animEffect>
                                    <p:anim calcmode="lin" valueType="num">
                                      <p:cBhvr>
                                        <p:cTn id="123" dur="500" fill="hold"/>
                                        <p:tgtEl>
                                          <p:spTgt spid="60"/>
                                        </p:tgtEl>
                                        <p:attrNameLst>
                                          <p:attrName>ppt_x</p:attrName>
                                        </p:attrNameLst>
                                      </p:cBhvr>
                                      <p:tavLst>
                                        <p:tav tm="0">
                                          <p:val>
                                            <p:strVal val="#ppt_x"/>
                                          </p:val>
                                        </p:tav>
                                        <p:tav tm="100000">
                                          <p:val>
                                            <p:strVal val="#ppt_x"/>
                                          </p:val>
                                        </p:tav>
                                      </p:tavLst>
                                    </p:anim>
                                    <p:anim calcmode="lin" valueType="num">
                                      <p:cBhvr>
                                        <p:cTn id="124" dur="500" fill="hold"/>
                                        <p:tgtEl>
                                          <p:spTgt spid="60"/>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61"/>
                                        </p:tgtEl>
                                        <p:attrNameLst>
                                          <p:attrName>style.visibility</p:attrName>
                                        </p:attrNameLst>
                                      </p:cBhvr>
                                      <p:to>
                                        <p:strVal val="visible"/>
                                      </p:to>
                                    </p:set>
                                    <p:animEffect>
                                      <p:cBhvr>
                                        <p:cTn id="127" dur="500"/>
                                        <p:tgtEl>
                                          <p:spTgt spid="61"/>
                                        </p:tgtEl>
                                      </p:cBhvr>
                                    </p:animEffect>
                                    <p:anim calcmode="lin" valueType="num">
                                      <p:cBhvr>
                                        <p:cTn id="128" dur="500" fill="hold"/>
                                        <p:tgtEl>
                                          <p:spTgt spid="61"/>
                                        </p:tgtEl>
                                        <p:attrNameLst>
                                          <p:attrName>ppt_x</p:attrName>
                                        </p:attrNameLst>
                                      </p:cBhvr>
                                      <p:tavLst>
                                        <p:tav tm="0">
                                          <p:val>
                                            <p:strVal val="#ppt_x"/>
                                          </p:val>
                                        </p:tav>
                                        <p:tav tm="100000">
                                          <p:val>
                                            <p:strVal val="#ppt_x"/>
                                          </p:val>
                                        </p:tav>
                                      </p:tavLst>
                                    </p:anim>
                                    <p:anim calcmode="lin" valueType="num">
                                      <p:cBhvr>
                                        <p:cTn id="129" dur="500" fill="hold"/>
                                        <p:tgtEl>
                                          <p:spTgt spid="61"/>
                                        </p:tgtEl>
                                        <p:attrNameLst>
                                          <p:attrName>ppt_y</p:attrName>
                                        </p:attrNameLst>
                                      </p:cBhvr>
                                      <p:tavLst>
                                        <p:tav tm="0">
                                          <p:val>
                                            <p:strVal val="#ppt_y-.1"/>
                                          </p:val>
                                        </p:tav>
                                        <p:tav tm="100000">
                                          <p:val>
                                            <p:strVal val="#ppt_y"/>
                                          </p:val>
                                        </p:tav>
                                      </p:tavLst>
                                    </p:anim>
                                  </p:childTnLst>
                                </p:cTn>
                              </p:par>
                              <p:par>
                                <p:cTn id="130" presetID="47" presetClass="entr" presetSubtype="0" fill="hold" grpId="0" nodeType="withEffect">
                                  <p:stCondLst>
                                    <p:cond delay="0"/>
                                  </p:stCondLst>
                                  <p:childTnLst>
                                    <p:set>
                                      <p:cBhvr>
                                        <p:cTn id="131" dur="1" fill="hold">
                                          <p:stCondLst>
                                            <p:cond delay="0"/>
                                          </p:stCondLst>
                                        </p:cTn>
                                        <p:tgtEl>
                                          <p:spTgt spid="66"/>
                                        </p:tgtEl>
                                        <p:attrNameLst>
                                          <p:attrName>style.visibility</p:attrName>
                                        </p:attrNameLst>
                                      </p:cBhvr>
                                      <p:to>
                                        <p:strVal val="visible"/>
                                      </p:to>
                                    </p:set>
                                    <p:animEffect>
                                      <p:cBhvr>
                                        <p:cTn id="132" dur="500"/>
                                        <p:tgtEl>
                                          <p:spTgt spid="66"/>
                                        </p:tgtEl>
                                      </p:cBhvr>
                                    </p:animEffect>
                                    <p:anim calcmode="lin" valueType="num">
                                      <p:cBhvr>
                                        <p:cTn id="133" dur="500" fill="hold"/>
                                        <p:tgtEl>
                                          <p:spTgt spid="66"/>
                                        </p:tgtEl>
                                        <p:attrNameLst>
                                          <p:attrName>ppt_x</p:attrName>
                                        </p:attrNameLst>
                                      </p:cBhvr>
                                      <p:tavLst>
                                        <p:tav tm="0">
                                          <p:val>
                                            <p:strVal val="#ppt_x"/>
                                          </p:val>
                                        </p:tav>
                                        <p:tav tm="100000">
                                          <p:val>
                                            <p:strVal val="#ppt_x"/>
                                          </p:val>
                                        </p:tav>
                                      </p:tavLst>
                                    </p:anim>
                                    <p:anim calcmode="lin" valueType="num">
                                      <p:cBhvr>
                                        <p:cTn id="134" dur="500" fill="hold"/>
                                        <p:tgtEl>
                                          <p:spTgt spid="6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71"/>
                                        </p:tgtEl>
                                        <p:attrNameLst>
                                          <p:attrName>style.visibility</p:attrName>
                                        </p:attrNameLst>
                                      </p:cBhvr>
                                      <p:to>
                                        <p:strVal val="visible"/>
                                      </p:to>
                                    </p:set>
                                    <p:animEffect>
                                      <p:cBhvr>
                                        <p:cTn id="137" dur="500"/>
                                        <p:tgtEl>
                                          <p:spTgt spid="71"/>
                                        </p:tgtEl>
                                      </p:cBhvr>
                                    </p:animEffect>
                                    <p:anim calcmode="lin" valueType="num">
                                      <p:cBhvr>
                                        <p:cTn id="138" dur="500" fill="hold"/>
                                        <p:tgtEl>
                                          <p:spTgt spid="71"/>
                                        </p:tgtEl>
                                        <p:attrNameLst>
                                          <p:attrName>ppt_x</p:attrName>
                                        </p:attrNameLst>
                                      </p:cBhvr>
                                      <p:tavLst>
                                        <p:tav tm="0">
                                          <p:val>
                                            <p:strVal val="#ppt_x"/>
                                          </p:val>
                                        </p:tav>
                                        <p:tav tm="100000">
                                          <p:val>
                                            <p:strVal val="#ppt_x"/>
                                          </p:val>
                                        </p:tav>
                                      </p:tavLst>
                                    </p:anim>
                                    <p:anim calcmode="lin" valueType="num">
                                      <p:cBhvr>
                                        <p:cTn id="139" dur="500" fill="hold"/>
                                        <p:tgtEl>
                                          <p:spTgt spid="71"/>
                                        </p:tgtEl>
                                        <p:attrNameLst>
                                          <p:attrName>ppt_y</p:attrName>
                                        </p:attrNameLst>
                                      </p:cBhvr>
                                      <p:tavLst>
                                        <p:tav tm="0">
                                          <p:val>
                                            <p:strVal val="#ppt_y+.1"/>
                                          </p:val>
                                        </p:tav>
                                        <p:tav tm="100000">
                                          <p:val>
                                            <p:strVal val="#ppt_y"/>
                                          </p:val>
                                        </p:tav>
                                      </p:tavLst>
                                    </p:anim>
                                  </p:childTnLst>
                                </p:cTn>
                              </p:par>
                            </p:childTnLst>
                          </p:cTn>
                        </p:par>
                        <p:par>
                          <p:cTn id="140" fill="hold">
                            <p:stCondLst>
                              <p:cond delay="6000"/>
                            </p:stCondLst>
                            <p:childTnLst>
                              <p:par>
                                <p:cTn id="141" presetID="22" presetClass="entr" presetSubtype="8" fill="hold" grpId="0" nodeType="afterEffect">
                                  <p:stCondLst>
                                    <p:cond delay="0"/>
                                  </p:stCondLst>
                                  <p:childTnLst>
                                    <p:set>
                                      <p:cBhvr>
                                        <p:cTn id="142" dur="1" fill="hold">
                                          <p:stCondLst>
                                            <p:cond delay="0"/>
                                          </p:stCondLst>
                                        </p:cTn>
                                        <p:tgtEl>
                                          <p:spTgt spid="57"/>
                                        </p:tgtEl>
                                        <p:attrNameLst>
                                          <p:attrName>style.visibility</p:attrName>
                                        </p:attrNameLst>
                                      </p:cBhvr>
                                      <p:to>
                                        <p:strVal val="visible"/>
                                      </p:to>
                                    </p:set>
                                    <p:animEffect>
                                      <p:cBhvr>
                                        <p:cTn id="143" dur="500"/>
                                        <p:tgtEl>
                                          <p:spTgt spid="57"/>
                                        </p:tgtEl>
                                      </p:cBhvr>
                                    </p:animEffect>
                                  </p:childTnLst>
                                </p:cTn>
                              </p:par>
                            </p:childTnLst>
                          </p:cTn>
                        </p:par>
                        <p:par>
                          <p:cTn id="144" fill="hold">
                            <p:stCondLst>
                              <p:cond delay="6500"/>
                            </p:stCondLst>
                            <p:childTnLst>
                              <p:par>
                                <p:cTn id="145" presetID="10" presetClass="entr" presetSubtype="0" fill="hold" grpId="0" nodeType="afterEffect">
                                  <p:stCondLst>
                                    <p:cond delay="0"/>
                                  </p:stCondLst>
                                  <p:childTnLst>
                                    <p:set>
                                      <p:cBhvr>
                                        <p:cTn id="146" dur="1" fill="hold">
                                          <p:stCondLst>
                                            <p:cond delay="0"/>
                                          </p:stCondLst>
                                        </p:cTn>
                                        <p:tgtEl>
                                          <p:spTgt spid="58"/>
                                        </p:tgtEl>
                                        <p:attrNameLst>
                                          <p:attrName>style.visibility</p:attrName>
                                        </p:attrNameLst>
                                      </p:cBhvr>
                                      <p:to>
                                        <p:strVal val="visible"/>
                                      </p:to>
                                    </p:set>
                                    <p:anim calcmode="lin" valueType="num">
                                      <p:cBhvr>
                                        <p:cTn id="147" dur="500" fill="hold"/>
                                        <p:tgtEl>
                                          <p:spTgt spid="58"/>
                                        </p:tgtEl>
                                        <p:attrNameLst>
                                          <p:attrName>ppt_w</p:attrName>
                                        </p:attrNameLst>
                                      </p:cBhvr>
                                      <p:tavLst>
                                        <p:tav tm="0">
                                          <p:val>
                                            <p:fltVal val="0"/>
                                          </p:val>
                                        </p:tav>
                                        <p:tav tm="100000">
                                          <p:val>
                                            <p:strVal val="#ppt_w"/>
                                          </p:val>
                                        </p:tav>
                                      </p:tavLst>
                                    </p:anim>
                                    <p:anim calcmode="lin" valueType="num">
                                      <p:cBhvr>
                                        <p:cTn id="148" dur="500" fill="hold"/>
                                        <p:tgtEl>
                                          <p:spTgt spid="58"/>
                                        </p:tgtEl>
                                        <p:attrNameLst>
                                          <p:attrName>ppt_h</p:attrName>
                                        </p:attrNameLst>
                                      </p:cBhvr>
                                      <p:tavLst>
                                        <p:tav tm="0">
                                          <p:val>
                                            <p:fltVal val="0"/>
                                          </p:val>
                                        </p:tav>
                                        <p:tav tm="100000">
                                          <p:val>
                                            <p:strVal val="#ppt_h"/>
                                          </p:val>
                                        </p:tav>
                                      </p:tavLst>
                                    </p:anim>
                                    <p:animEffect>
                                      <p:cBhvr>
                                        <p:cTn id="149" dur="500"/>
                                        <p:tgtEl>
                                          <p:spTgt spid="58"/>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59"/>
                                        </p:tgtEl>
                                        <p:attrNameLst>
                                          <p:attrName>style.visibility</p:attrName>
                                        </p:attrNameLst>
                                      </p:cBhvr>
                                      <p:to>
                                        <p:strVal val="visible"/>
                                      </p:to>
                                    </p:set>
                                    <p:anim calcmode="lin" valueType="num">
                                      <p:cBhvr>
                                        <p:cTn id="152" dur="500" fill="hold"/>
                                        <p:tgtEl>
                                          <p:spTgt spid="59"/>
                                        </p:tgtEl>
                                        <p:attrNameLst>
                                          <p:attrName>ppt_w</p:attrName>
                                        </p:attrNameLst>
                                      </p:cBhvr>
                                      <p:tavLst>
                                        <p:tav tm="0">
                                          <p:val>
                                            <p:fltVal val="0"/>
                                          </p:val>
                                        </p:tav>
                                        <p:tav tm="100000">
                                          <p:val>
                                            <p:strVal val="#ppt_w"/>
                                          </p:val>
                                        </p:tav>
                                      </p:tavLst>
                                    </p:anim>
                                    <p:anim calcmode="lin" valueType="num">
                                      <p:cBhvr>
                                        <p:cTn id="153" dur="500" fill="hold"/>
                                        <p:tgtEl>
                                          <p:spTgt spid="59"/>
                                        </p:tgtEl>
                                        <p:attrNameLst>
                                          <p:attrName>ppt_h</p:attrName>
                                        </p:attrNameLst>
                                      </p:cBhvr>
                                      <p:tavLst>
                                        <p:tav tm="0">
                                          <p:val>
                                            <p:fltVal val="0"/>
                                          </p:val>
                                        </p:tav>
                                        <p:tav tm="100000">
                                          <p:val>
                                            <p:strVal val="#ppt_h"/>
                                          </p:val>
                                        </p:tav>
                                      </p:tavLst>
                                    </p:anim>
                                    <p:animEffect>
                                      <p:cBhvr>
                                        <p:cTn id="154" dur="500"/>
                                        <p:tgtEl>
                                          <p:spTgt spid="59"/>
                                        </p:tgtEl>
                                      </p:cBhvr>
                                    </p:animEffect>
                                  </p:childTnLst>
                                </p:cTn>
                              </p:par>
                            </p:childTnLst>
                          </p:cTn>
                        </p:par>
                        <p:par>
                          <p:cTn id="155" fill="hold">
                            <p:stCondLst>
                              <p:cond delay="7000"/>
                            </p:stCondLst>
                            <p:childTnLst>
                              <p:par>
                                <p:cTn id="156" presetID="47" presetClass="entr" presetSubtype="0" fill="hold" grpId="0" nodeType="afterEffect">
                                  <p:stCondLst>
                                    <p:cond delay="0"/>
                                  </p:stCondLst>
                                  <p:childTnLst>
                                    <p:set>
                                      <p:cBhvr>
                                        <p:cTn id="157" dur="1" fill="hold">
                                          <p:stCondLst>
                                            <p:cond delay="0"/>
                                          </p:stCondLst>
                                        </p:cTn>
                                        <p:tgtEl>
                                          <p:spTgt spid="72"/>
                                        </p:tgtEl>
                                        <p:attrNameLst>
                                          <p:attrName>style.visibility</p:attrName>
                                        </p:attrNameLst>
                                      </p:cBhvr>
                                      <p:to>
                                        <p:strVal val="visible"/>
                                      </p:to>
                                    </p:set>
                                    <p:animEffect>
                                      <p:cBhvr>
                                        <p:cTn id="158" dur="500"/>
                                        <p:tgtEl>
                                          <p:spTgt spid="72"/>
                                        </p:tgtEl>
                                      </p:cBhvr>
                                    </p:animEffect>
                                    <p:anim calcmode="lin" valueType="num">
                                      <p:cBhvr>
                                        <p:cTn id="159" dur="500" fill="hold"/>
                                        <p:tgtEl>
                                          <p:spTgt spid="72"/>
                                        </p:tgtEl>
                                        <p:attrNameLst>
                                          <p:attrName>ppt_x</p:attrName>
                                        </p:attrNameLst>
                                      </p:cBhvr>
                                      <p:tavLst>
                                        <p:tav tm="0">
                                          <p:val>
                                            <p:strVal val="#ppt_x"/>
                                          </p:val>
                                        </p:tav>
                                        <p:tav tm="100000">
                                          <p:val>
                                            <p:strVal val="#ppt_x"/>
                                          </p:val>
                                        </p:tav>
                                      </p:tavLst>
                                    </p:anim>
                                    <p:anim calcmode="lin" valueType="num">
                                      <p:cBhvr>
                                        <p:cTn id="160" dur="500" fill="hold"/>
                                        <p:tgtEl>
                                          <p:spTgt spid="72"/>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44"/>
                                        </p:tgtEl>
                                        <p:attrNameLst>
                                          <p:attrName>style.visibility</p:attrName>
                                        </p:attrNameLst>
                                      </p:cBhvr>
                                      <p:to>
                                        <p:strVal val="visible"/>
                                      </p:to>
                                    </p:set>
                                    <p:animEffect>
                                      <p:cBhvr>
                                        <p:cTn id="163" dur="500"/>
                                        <p:tgtEl>
                                          <p:spTgt spid="44"/>
                                        </p:tgtEl>
                                      </p:cBhvr>
                                    </p:animEffect>
                                    <p:anim calcmode="lin" valueType="num">
                                      <p:cBhvr>
                                        <p:cTn id="164" dur="500" fill="hold"/>
                                        <p:tgtEl>
                                          <p:spTgt spid="44"/>
                                        </p:tgtEl>
                                        <p:attrNameLst>
                                          <p:attrName>ppt_x</p:attrName>
                                        </p:attrNameLst>
                                      </p:cBhvr>
                                      <p:tavLst>
                                        <p:tav tm="0">
                                          <p:val>
                                            <p:strVal val="#ppt_x"/>
                                          </p:val>
                                        </p:tav>
                                        <p:tav tm="100000">
                                          <p:val>
                                            <p:strVal val="#ppt_x"/>
                                          </p:val>
                                        </p:tav>
                                      </p:tavLst>
                                    </p:anim>
                                    <p:anim calcmode="lin" valueType="num">
                                      <p:cBhvr>
                                        <p:cTn id="165" dur="500" fill="hold"/>
                                        <p:tgtEl>
                                          <p:spTgt spid="44"/>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45"/>
                                        </p:tgtEl>
                                        <p:attrNameLst>
                                          <p:attrName>style.visibility</p:attrName>
                                        </p:attrNameLst>
                                      </p:cBhvr>
                                      <p:to>
                                        <p:strVal val="visible"/>
                                      </p:to>
                                    </p:set>
                                    <p:animEffect>
                                      <p:cBhvr>
                                        <p:cTn id="168" dur="500"/>
                                        <p:tgtEl>
                                          <p:spTgt spid="45"/>
                                        </p:tgtEl>
                                      </p:cBhvr>
                                    </p:animEffect>
                                    <p:anim calcmode="lin" valueType="num">
                                      <p:cBhvr>
                                        <p:cTn id="169" dur="500" fill="hold"/>
                                        <p:tgtEl>
                                          <p:spTgt spid="45"/>
                                        </p:tgtEl>
                                        <p:attrNameLst>
                                          <p:attrName>ppt_x</p:attrName>
                                        </p:attrNameLst>
                                      </p:cBhvr>
                                      <p:tavLst>
                                        <p:tav tm="0">
                                          <p:val>
                                            <p:strVal val="#ppt_x"/>
                                          </p:val>
                                        </p:tav>
                                        <p:tav tm="100000">
                                          <p:val>
                                            <p:strVal val="#ppt_x"/>
                                          </p:val>
                                        </p:tav>
                                      </p:tavLst>
                                    </p:anim>
                                    <p:anim calcmode="lin" valueType="num">
                                      <p:cBhvr>
                                        <p:cTn id="170" dur="500" fill="hold"/>
                                        <p:tgtEl>
                                          <p:spTgt spid="45"/>
                                        </p:tgtEl>
                                        <p:attrNameLst>
                                          <p:attrName>ppt_y</p:attrName>
                                        </p:attrNameLst>
                                      </p:cBhvr>
                                      <p:tavLst>
                                        <p:tav tm="0">
                                          <p:val>
                                            <p:strVal val="#ppt_y+.1"/>
                                          </p:val>
                                        </p:tav>
                                        <p:tav tm="100000">
                                          <p:val>
                                            <p:strVal val="#ppt_y"/>
                                          </p:val>
                                        </p:tav>
                                      </p:tavLst>
                                    </p:anim>
                                  </p:childTnLst>
                                </p:cTn>
                              </p:par>
                              <p:par>
                                <p:cTn id="171" presetID="42" presetClass="entr" presetSubtype="0" fill="hold" grpId="0" nodeType="withEffect">
                                  <p:stCondLst>
                                    <p:cond delay="0"/>
                                  </p:stCondLst>
                                  <p:childTnLst>
                                    <p:set>
                                      <p:cBhvr>
                                        <p:cTn id="172" dur="1" fill="hold">
                                          <p:stCondLst>
                                            <p:cond delay="0"/>
                                          </p:stCondLst>
                                        </p:cTn>
                                        <p:tgtEl>
                                          <p:spTgt spid="65"/>
                                        </p:tgtEl>
                                        <p:attrNameLst>
                                          <p:attrName>style.visibility</p:attrName>
                                        </p:attrNameLst>
                                      </p:cBhvr>
                                      <p:to>
                                        <p:strVal val="visible"/>
                                      </p:to>
                                    </p:set>
                                    <p:animEffect>
                                      <p:cBhvr>
                                        <p:cTn id="173" dur="500"/>
                                        <p:tgtEl>
                                          <p:spTgt spid="65"/>
                                        </p:tgtEl>
                                      </p:cBhvr>
                                    </p:animEffect>
                                    <p:anim calcmode="lin" valueType="num">
                                      <p:cBhvr>
                                        <p:cTn id="174" dur="500" fill="hold"/>
                                        <p:tgtEl>
                                          <p:spTgt spid="65"/>
                                        </p:tgtEl>
                                        <p:attrNameLst>
                                          <p:attrName>ppt_x</p:attrName>
                                        </p:attrNameLst>
                                      </p:cBhvr>
                                      <p:tavLst>
                                        <p:tav tm="0">
                                          <p:val>
                                            <p:strVal val="#ppt_x"/>
                                          </p:val>
                                        </p:tav>
                                        <p:tav tm="100000">
                                          <p:val>
                                            <p:strVal val="#ppt_x"/>
                                          </p:val>
                                        </p:tav>
                                      </p:tavLst>
                                    </p:anim>
                                    <p:anim calcmode="lin" valueType="num">
                                      <p:cBhvr>
                                        <p:cTn id="175" dur="500" fill="hold"/>
                                        <p:tgtEl>
                                          <p:spTgt spid="65"/>
                                        </p:tgtEl>
                                        <p:attrNameLst>
                                          <p:attrName>ppt_y</p:attrName>
                                        </p:attrNameLst>
                                      </p:cBhvr>
                                      <p:tavLst>
                                        <p:tav tm="0">
                                          <p:val>
                                            <p:strVal val="#ppt_y+.1"/>
                                          </p:val>
                                        </p:tav>
                                        <p:tav tm="100000">
                                          <p:val>
                                            <p:strVal val="#ppt_y"/>
                                          </p:val>
                                        </p:tav>
                                      </p:tavLst>
                                    </p:anim>
                                  </p:childTnLst>
                                </p:cTn>
                              </p:par>
                            </p:childTnLst>
                          </p:cTn>
                        </p:par>
                        <p:par>
                          <p:cTn id="176" fill="hold">
                            <p:stCondLst>
                              <p:cond delay="7500"/>
                            </p:stCondLst>
                            <p:childTnLst>
                              <p:par>
                                <p:cTn id="177" presetID="22" presetClass="entr" presetSubtype="8" fill="hold" grpId="0" nodeType="afterEffect">
                                  <p:stCondLst>
                                    <p:cond delay="0"/>
                                  </p:stCondLst>
                                  <p:childTnLst>
                                    <p:set>
                                      <p:cBhvr>
                                        <p:cTn id="178" dur="1" fill="hold">
                                          <p:stCondLst>
                                            <p:cond delay="0"/>
                                          </p:stCondLst>
                                        </p:cTn>
                                        <p:tgtEl>
                                          <p:spTgt spid="63"/>
                                        </p:tgtEl>
                                        <p:attrNameLst>
                                          <p:attrName>style.visibility</p:attrName>
                                        </p:attrNameLst>
                                      </p:cBhvr>
                                      <p:to>
                                        <p:strVal val="visible"/>
                                      </p:to>
                                    </p:set>
                                    <p:animEffect>
                                      <p:cBhvr>
                                        <p:cTn id="17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bldLvl="0" animBg="1" autoUpdateAnimBg="0"/>
      <p:bldP spid="42" grpId="0" animBg="1"/>
      <p:bldP spid="43" grpId="0" bldLvl="0" animBg="1" autoUpdateAnimBg="0"/>
      <p:bldP spid="44" grpId="0" animBg="1"/>
      <p:bldP spid="45" grpId="0" bldLvl="0" animBg="1" autoUpdateAnimBg="0"/>
      <p:bldP spid="46" grpId="0" animBg="1"/>
      <p:bldP spid="47" grpId="0" bldLvl="0" animBg="1" autoUpdateAnimBg="0"/>
      <p:bldP spid="48" grpId="0" bldLvl="0" animBg="1" autoUpdateAnimBg="0"/>
      <p:bldP spid="49" grpId="0" bldLvl="0" animBg="1" autoUpdateAnimBg="0"/>
      <p:bldP spid="50" grpId="0" bldLvl="0" animBg="1" autoUpdateAnimBg="0"/>
      <p:bldP spid="51" grpId="0" animBg="1"/>
      <p:bldP spid="52" grpId="0" bldLvl="0" animBg="1" autoUpdateAnimBg="0"/>
      <p:bldP spid="53" grpId="0" bldLvl="0" animBg="1" autoUpdateAnimBg="0"/>
      <p:bldP spid="54" grpId="0" animBg="1"/>
      <p:bldP spid="55" grpId="0" bldLvl="0" animBg="1" autoUpdateAnimBg="0"/>
      <p:bldP spid="56" grpId="0" bldLvl="0" animBg="1" autoUpdateAnimBg="0"/>
      <p:bldP spid="57" grpId="0" animBg="1"/>
      <p:bldP spid="58" grpId="0" bldLvl="0" animBg="1" autoUpdateAnimBg="0"/>
      <p:bldP spid="59" grpId="0" bldLvl="0" animBg="1" autoUpdateAnimBg="0"/>
      <p:bldP spid="60" grpId="0" animBg="1"/>
      <p:bldP spid="61" grpId="0" bldLvl="0" animBg="1" autoUpdateAnimBg="0"/>
      <p:bldP spid="62" grpId="0" animBg="1"/>
      <p:bldP spid="63" grpId="0" animBg="1"/>
      <p:bldP spid="64" grpId="0" bldLvl="0" autoUpdateAnimBg="0"/>
      <p:bldP spid="65" grpId="0" bldLvl="0" autoUpdateAnimBg="0"/>
      <p:bldP spid="66" grpId="0" bldLvl="0" autoUpdateAnimBg="0"/>
      <p:bldP spid="67" grpId="0" bldLvl="0" autoUpdateAnimBg="0"/>
      <p:bldP spid="68" grpId="0" bldLvl="0" autoUpdateAnimBg="0"/>
      <p:bldP spid="69" grpId="0" bldLvl="0" autoUpdateAnimBg="0"/>
      <p:bldP spid="70" grpId="0" bldLvl="0" autoUpdateAnimBg="0"/>
      <p:bldP spid="71" grpId="0" bldLvl="0" autoUpdateAnimBg="0"/>
      <p:bldP spid="72"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2740154" y="2006468"/>
            <a:ext cx="2157841" cy="295466"/>
            <a:chOff x="3249264" y="1751685"/>
            <a:chExt cx="2994025" cy="394057"/>
          </a:xfrm>
        </p:grpSpPr>
        <p:grpSp>
          <p:nvGrpSpPr>
            <p:cNvPr id="56" name="组合 55"/>
            <p:cNvGrpSpPr/>
            <p:nvPr/>
          </p:nvGrpSpPr>
          <p:grpSpPr>
            <a:xfrm>
              <a:off x="3249264" y="1776444"/>
              <a:ext cx="2994025" cy="314202"/>
              <a:chOff x="2940050" y="2132898"/>
              <a:chExt cx="2994025" cy="314202"/>
            </a:xfrm>
          </p:grpSpPr>
          <p:sp>
            <p:nvSpPr>
              <p:cNvPr id="58" name="圆角矩形 57"/>
              <p:cNvSpPr/>
              <p:nvPr/>
            </p:nvSpPr>
            <p:spPr>
              <a:xfrm>
                <a:off x="2940050" y="2132898"/>
                <a:ext cx="2994025" cy="314202"/>
              </a:xfrm>
              <a:prstGeom prst="roundRect">
                <a:avLst>
                  <a:gd name="adj" fmla="val 50000"/>
                </a:avLst>
              </a:prstGeom>
              <a:solidFill>
                <a:srgbClr val="FFFFFF">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9" name="圆角矩形 58"/>
              <p:cNvSpPr/>
              <p:nvPr/>
            </p:nvSpPr>
            <p:spPr>
              <a:xfrm>
                <a:off x="2940050" y="2132898"/>
                <a:ext cx="2108200" cy="314202"/>
              </a:xfrm>
              <a:prstGeom prst="roundRect">
                <a:avLst>
                  <a:gd name="adj" fmla="val 50000"/>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57" name="文本框 4"/>
            <p:cNvSpPr txBox="1"/>
            <p:nvPr/>
          </p:nvSpPr>
          <p:spPr>
            <a:xfrm>
              <a:off x="5335260" y="1751685"/>
              <a:ext cx="673754" cy="394057"/>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rPr>
                <a:t>70%</a:t>
              </a:r>
              <a:endParaRPr kumimoji="0" lang="zh-CN" altLang="en-US" sz="1100" b="0" i="0" u="none" strike="noStrike" kern="0" cap="none" spc="0" normalizeH="0" baseline="-300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0" name="组合 59"/>
          <p:cNvGrpSpPr/>
          <p:nvPr/>
        </p:nvGrpSpPr>
        <p:grpSpPr>
          <a:xfrm>
            <a:off x="2736409" y="2314688"/>
            <a:ext cx="2157841" cy="295466"/>
            <a:chOff x="3249264" y="2162753"/>
            <a:chExt cx="2994025" cy="394058"/>
          </a:xfrm>
        </p:grpSpPr>
        <p:grpSp>
          <p:nvGrpSpPr>
            <p:cNvPr id="61" name="组合 60"/>
            <p:cNvGrpSpPr/>
            <p:nvPr/>
          </p:nvGrpSpPr>
          <p:grpSpPr>
            <a:xfrm>
              <a:off x="3249264" y="2178703"/>
              <a:ext cx="2994025" cy="314618"/>
              <a:chOff x="2940050" y="2519659"/>
              <a:chExt cx="2994025" cy="314618"/>
            </a:xfrm>
          </p:grpSpPr>
          <p:sp>
            <p:nvSpPr>
              <p:cNvPr id="63" name="圆角矩形 62"/>
              <p:cNvSpPr/>
              <p:nvPr/>
            </p:nvSpPr>
            <p:spPr>
              <a:xfrm>
                <a:off x="2940050" y="2520075"/>
                <a:ext cx="2994025" cy="314202"/>
              </a:xfrm>
              <a:prstGeom prst="roundRect">
                <a:avLst>
                  <a:gd name="adj" fmla="val 50000"/>
                </a:avLst>
              </a:prstGeom>
              <a:solidFill>
                <a:srgbClr val="FFFFFF">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4" name="圆角矩形 63"/>
              <p:cNvSpPr/>
              <p:nvPr/>
            </p:nvSpPr>
            <p:spPr>
              <a:xfrm>
                <a:off x="2940051" y="2519659"/>
                <a:ext cx="889000" cy="314202"/>
              </a:xfrm>
              <a:prstGeom prst="roundRect">
                <a:avLst>
                  <a:gd name="adj" fmla="val 50000"/>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62" name="文本框 9"/>
            <p:cNvSpPr txBox="1"/>
            <p:nvPr/>
          </p:nvSpPr>
          <p:spPr>
            <a:xfrm>
              <a:off x="4118870" y="2162753"/>
              <a:ext cx="673754" cy="394058"/>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rPr>
                <a:t>30%</a:t>
              </a:r>
              <a:endParaRPr kumimoji="0" lang="zh-CN" altLang="en-US" sz="1100" b="0" i="0" u="none" strike="noStrike" kern="0" cap="none" spc="0" normalizeH="0" baseline="-300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5" name="组合 64"/>
          <p:cNvGrpSpPr/>
          <p:nvPr/>
        </p:nvGrpSpPr>
        <p:grpSpPr>
          <a:xfrm>
            <a:off x="2736408" y="3641980"/>
            <a:ext cx="2170479" cy="295466"/>
            <a:chOff x="3244272" y="3932941"/>
            <a:chExt cx="3011560" cy="394056"/>
          </a:xfrm>
        </p:grpSpPr>
        <p:sp>
          <p:nvSpPr>
            <p:cNvPr id="66" name="圆角矩形 65"/>
            <p:cNvSpPr/>
            <p:nvPr/>
          </p:nvSpPr>
          <p:spPr>
            <a:xfrm>
              <a:off x="3261807" y="3971332"/>
              <a:ext cx="2994025" cy="314202"/>
            </a:xfrm>
            <a:prstGeom prst="roundRect">
              <a:avLst>
                <a:gd name="adj" fmla="val 50000"/>
              </a:avLst>
            </a:prstGeom>
            <a:solidFill>
              <a:srgbClr val="FFFFFF">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7" name="圆角矩形 66"/>
            <p:cNvSpPr/>
            <p:nvPr/>
          </p:nvSpPr>
          <p:spPr>
            <a:xfrm>
              <a:off x="3244272" y="3971332"/>
              <a:ext cx="1201953" cy="314202"/>
            </a:xfrm>
            <a:prstGeom prst="roundRect">
              <a:avLst>
                <a:gd name="adj" fmla="val 50000"/>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8" name="文本框 15"/>
            <p:cNvSpPr txBox="1"/>
            <p:nvPr/>
          </p:nvSpPr>
          <p:spPr>
            <a:xfrm>
              <a:off x="4418924" y="3932941"/>
              <a:ext cx="907693" cy="394056"/>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rPr>
                <a:t>40%</a:t>
              </a:r>
              <a:endParaRPr kumimoji="0" lang="zh-CN" altLang="en-US" sz="1100" b="0" i="0" u="none" strike="noStrike" kern="0" cap="none" spc="0" normalizeH="0" baseline="-300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9" name="组合 68"/>
          <p:cNvGrpSpPr/>
          <p:nvPr/>
        </p:nvGrpSpPr>
        <p:grpSpPr>
          <a:xfrm>
            <a:off x="2736412" y="3935934"/>
            <a:ext cx="2168304" cy="295466"/>
            <a:chOff x="3244272" y="4324968"/>
            <a:chExt cx="3008542" cy="394054"/>
          </a:xfrm>
        </p:grpSpPr>
        <p:sp>
          <p:nvSpPr>
            <p:cNvPr id="70" name="圆角矩形 69"/>
            <p:cNvSpPr/>
            <p:nvPr/>
          </p:nvSpPr>
          <p:spPr>
            <a:xfrm>
              <a:off x="3258789" y="4362615"/>
              <a:ext cx="2994025" cy="314202"/>
            </a:xfrm>
            <a:prstGeom prst="roundRect">
              <a:avLst>
                <a:gd name="adj" fmla="val 50000"/>
              </a:avLst>
            </a:prstGeom>
            <a:solidFill>
              <a:srgbClr val="FFFFFF">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1" name="圆角矩形 70"/>
            <p:cNvSpPr/>
            <p:nvPr/>
          </p:nvSpPr>
          <p:spPr>
            <a:xfrm>
              <a:off x="3244272" y="4362651"/>
              <a:ext cx="2108200" cy="314202"/>
            </a:xfrm>
            <a:prstGeom prst="roundRect">
              <a:avLst>
                <a:gd name="adj" fmla="val 50000"/>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2" name="文本框 19"/>
            <p:cNvSpPr txBox="1"/>
            <p:nvPr/>
          </p:nvSpPr>
          <p:spPr>
            <a:xfrm>
              <a:off x="5326614" y="4324968"/>
              <a:ext cx="673754" cy="394054"/>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rPr>
                <a:t>60%</a:t>
              </a:r>
              <a:endParaRPr kumimoji="0" lang="zh-CN" altLang="en-US" sz="1100" b="0" i="0" u="none" strike="noStrike" kern="0" cap="none" spc="0" normalizeH="0" baseline="-3000" noProof="0" dirty="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3" name="组合 72"/>
          <p:cNvGrpSpPr/>
          <p:nvPr/>
        </p:nvGrpSpPr>
        <p:grpSpPr>
          <a:xfrm>
            <a:off x="1266538" y="1778521"/>
            <a:ext cx="1618420" cy="1646571"/>
            <a:chOff x="471707" y="1675770"/>
            <a:chExt cx="2158455" cy="2196000"/>
          </a:xfrm>
          <a:solidFill>
            <a:srgbClr val="1C4885"/>
          </a:solidFill>
        </p:grpSpPr>
        <p:grpSp>
          <p:nvGrpSpPr>
            <p:cNvPr id="74" name="组合 73"/>
            <p:cNvGrpSpPr>
              <a:grpSpLocks noChangeAspect="1"/>
            </p:cNvGrpSpPr>
            <p:nvPr/>
          </p:nvGrpSpPr>
          <p:grpSpPr>
            <a:xfrm>
              <a:off x="471707" y="1675770"/>
              <a:ext cx="2158455" cy="2196000"/>
              <a:chOff x="5397500" y="5734050"/>
              <a:chExt cx="365125" cy="371476"/>
            </a:xfrm>
            <a:grpFill/>
          </p:grpSpPr>
          <p:sp>
            <p:nvSpPr>
              <p:cNvPr id="78"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9"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0"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5" name="组合 74"/>
            <p:cNvGrpSpPr>
              <a:grpSpLocks noChangeAspect="1"/>
            </p:cNvGrpSpPr>
            <p:nvPr/>
          </p:nvGrpSpPr>
          <p:grpSpPr>
            <a:xfrm>
              <a:off x="1735995" y="2108076"/>
              <a:ext cx="462003" cy="468000"/>
              <a:chOff x="2665061" y="4979202"/>
              <a:chExt cx="284308" cy="288000"/>
            </a:xfrm>
            <a:grpFill/>
          </p:grpSpPr>
          <p:sp>
            <p:nvSpPr>
              <p:cNvPr id="76"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7"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66" b="0" i="0" u="none" strike="noStrike" kern="0" cap="none" spc="0" normalizeH="0" baseline="0" noProof="0">
                  <a:ln>
                    <a:noFill/>
                  </a:ln>
                  <a:solidFill>
                    <a:srgbClr val="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81" name="组合 80"/>
          <p:cNvGrpSpPr/>
          <p:nvPr/>
        </p:nvGrpSpPr>
        <p:grpSpPr>
          <a:xfrm>
            <a:off x="1274092" y="3438613"/>
            <a:ext cx="1618420" cy="1646571"/>
            <a:chOff x="478903" y="4355475"/>
            <a:chExt cx="2158455" cy="2196000"/>
          </a:xfrm>
          <a:solidFill>
            <a:srgbClr val="1C4885"/>
          </a:solidFill>
        </p:grpSpPr>
        <p:grpSp>
          <p:nvGrpSpPr>
            <p:cNvPr id="82" name="组合 81"/>
            <p:cNvGrpSpPr>
              <a:grpSpLocks noChangeAspect="1"/>
            </p:cNvGrpSpPr>
            <p:nvPr/>
          </p:nvGrpSpPr>
          <p:grpSpPr>
            <a:xfrm>
              <a:off x="1795203" y="4733013"/>
              <a:ext cx="366333" cy="576000"/>
              <a:chOff x="2257888" y="5547128"/>
              <a:chExt cx="137373" cy="216000"/>
            </a:xfrm>
            <a:grpFill/>
          </p:grpSpPr>
          <p:sp>
            <p:nvSpPr>
              <p:cNvPr id="87"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88"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nvGrpSpPr>
            <p:cNvPr id="83" name="组合 82"/>
            <p:cNvGrpSpPr>
              <a:grpSpLocks noChangeAspect="1"/>
            </p:cNvGrpSpPr>
            <p:nvPr/>
          </p:nvGrpSpPr>
          <p:grpSpPr>
            <a:xfrm>
              <a:off x="478903" y="4355475"/>
              <a:ext cx="2158455" cy="2196000"/>
              <a:chOff x="5397500" y="5734050"/>
              <a:chExt cx="365125" cy="371476"/>
            </a:xfrm>
            <a:grpFill/>
          </p:grpSpPr>
          <p:sp>
            <p:nvSpPr>
              <p:cNvPr id="84"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85"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sp>
            <p:nvSpPr>
              <p:cNvPr id="86"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866">
                  <a:latin typeface="Arial" panose="020B0604020202020204" pitchFamily="34" charset="0"/>
                  <a:ea typeface="微软雅黑" panose="020B0503020204020204" pitchFamily="34" charset="-122"/>
                  <a:cs typeface="Arial" panose="020B0604020202020204" pitchFamily="34" charset="0"/>
                </a:endParaRPr>
              </a:p>
            </p:txBody>
          </p:sp>
        </p:grpSp>
      </p:grpSp>
      <p:sp>
        <p:nvSpPr>
          <p:cNvPr id="89" name="矩形 88"/>
          <p:cNvSpPr/>
          <p:nvPr/>
        </p:nvSpPr>
        <p:spPr>
          <a:xfrm>
            <a:off x="2809761" y="1705292"/>
            <a:ext cx="907890" cy="300058"/>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90" name="矩形 47"/>
          <p:cNvSpPr>
            <a:spLocks noChangeArrowheads="1"/>
          </p:cNvSpPr>
          <p:nvPr/>
        </p:nvSpPr>
        <p:spPr bwMode="auto">
          <a:xfrm>
            <a:off x="2797941" y="2591616"/>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91" name="矩形 90"/>
          <p:cNvSpPr/>
          <p:nvPr/>
        </p:nvSpPr>
        <p:spPr>
          <a:xfrm>
            <a:off x="2809761" y="3358898"/>
            <a:ext cx="907890" cy="300058"/>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92" name="矩形 47"/>
          <p:cNvSpPr>
            <a:spLocks noChangeArrowheads="1"/>
          </p:cNvSpPr>
          <p:nvPr/>
        </p:nvSpPr>
        <p:spPr bwMode="auto">
          <a:xfrm>
            <a:off x="2797941" y="4233402"/>
            <a:ext cx="2108948" cy="401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93" name="矩形 92"/>
          <p:cNvSpPr/>
          <p:nvPr/>
        </p:nvSpPr>
        <p:spPr>
          <a:xfrm>
            <a:off x="5315933" y="1720311"/>
            <a:ext cx="161976" cy="161976"/>
          </a:xfrm>
          <a:prstGeom prst="rect">
            <a:avLst/>
          </a:prstGeom>
          <a:solidFill>
            <a:srgbClr val="1C4885"/>
          </a:solidFill>
          <a:ln w="25400" cap="flat" cmpd="sng" algn="ctr">
            <a:solidFill>
              <a:srgbClr val="1C488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94" name="矩形 93"/>
          <p:cNvSpPr/>
          <p:nvPr/>
        </p:nvSpPr>
        <p:spPr>
          <a:xfrm>
            <a:off x="5597848" y="1651300"/>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95" name="矩形 47"/>
          <p:cNvSpPr>
            <a:spLocks noChangeArrowheads="1"/>
          </p:cNvSpPr>
          <p:nvPr/>
        </p:nvSpPr>
        <p:spPr bwMode="auto">
          <a:xfrm>
            <a:off x="5597847" y="1924939"/>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cxnSp>
        <p:nvCxnSpPr>
          <p:cNvPr id="96" name="直接连接符 95"/>
          <p:cNvCxnSpPr/>
          <p:nvPr/>
        </p:nvCxnSpPr>
        <p:spPr>
          <a:xfrm>
            <a:off x="5396921" y="1882286"/>
            <a:ext cx="0" cy="740869"/>
          </a:xfrm>
          <a:prstGeom prst="line">
            <a:avLst/>
          </a:prstGeom>
          <a:noFill/>
          <a:ln w="9525" cap="flat" cmpd="sng" algn="ctr">
            <a:solidFill>
              <a:srgbClr val="1C4885"/>
            </a:solidFill>
            <a:prstDash val="solid"/>
          </a:ln>
          <a:effectLst/>
        </p:spPr>
      </p:cxnSp>
      <p:sp>
        <p:nvSpPr>
          <p:cNvPr id="97" name="矩形 96"/>
          <p:cNvSpPr/>
          <p:nvPr/>
        </p:nvSpPr>
        <p:spPr>
          <a:xfrm>
            <a:off x="5315933" y="2623155"/>
            <a:ext cx="161976" cy="161976"/>
          </a:xfrm>
          <a:prstGeom prst="rect">
            <a:avLst/>
          </a:prstGeom>
          <a:solidFill>
            <a:srgbClr val="1C4885"/>
          </a:solidFill>
          <a:ln w="25400" cap="flat" cmpd="sng" algn="ctr">
            <a:solidFill>
              <a:srgbClr val="1C488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98" name="矩形 97"/>
          <p:cNvSpPr/>
          <p:nvPr/>
        </p:nvSpPr>
        <p:spPr>
          <a:xfrm>
            <a:off x="5597848" y="2540497"/>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99" name="矩形 98"/>
          <p:cNvSpPr>
            <a:spLocks noChangeArrowheads="1"/>
          </p:cNvSpPr>
          <p:nvPr/>
        </p:nvSpPr>
        <p:spPr bwMode="auto">
          <a:xfrm>
            <a:off x="5597847" y="2814135"/>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cxnSp>
        <p:nvCxnSpPr>
          <p:cNvPr id="100" name="直接连接符 99"/>
          <p:cNvCxnSpPr/>
          <p:nvPr/>
        </p:nvCxnSpPr>
        <p:spPr>
          <a:xfrm>
            <a:off x="5396921" y="2785131"/>
            <a:ext cx="0" cy="740869"/>
          </a:xfrm>
          <a:prstGeom prst="line">
            <a:avLst/>
          </a:prstGeom>
          <a:noFill/>
          <a:ln w="9525" cap="flat" cmpd="sng" algn="ctr">
            <a:solidFill>
              <a:srgbClr val="1C4885"/>
            </a:solidFill>
            <a:prstDash val="solid"/>
          </a:ln>
          <a:effectLst/>
        </p:spPr>
      </p:cxnSp>
      <p:sp>
        <p:nvSpPr>
          <p:cNvPr id="101" name="矩形 100"/>
          <p:cNvSpPr/>
          <p:nvPr/>
        </p:nvSpPr>
        <p:spPr>
          <a:xfrm>
            <a:off x="5315933" y="3525999"/>
            <a:ext cx="161976" cy="161976"/>
          </a:xfrm>
          <a:prstGeom prst="rect">
            <a:avLst/>
          </a:prstGeom>
          <a:solidFill>
            <a:srgbClr val="1C4885"/>
          </a:solidFill>
          <a:ln w="25400" cap="flat" cmpd="sng" algn="ctr">
            <a:solidFill>
              <a:srgbClr val="1C488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02" name="矩形 101"/>
          <p:cNvSpPr/>
          <p:nvPr/>
        </p:nvSpPr>
        <p:spPr>
          <a:xfrm>
            <a:off x="5597848" y="3458360"/>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103" name="矩形 102"/>
          <p:cNvSpPr>
            <a:spLocks noChangeArrowheads="1"/>
          </p:cNvSpPr>
          <p:nvPr/>
        </p:nvSpPr>
        <p:spPr bwMode="auto">
          <a:xfrm>
            <a:off x="5597847" y="3731998"/>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cxnSp>
        <p:nvCxnSpPr>
          <p:cNvPr id="104" name="直接连接符 103"/>
          <p:cNvCxnSpPr/>
          <p:nvPr/>
        </p:nvCxnSpPr>
        <p:spPr>
          <a:xfrm>
            <a:off x="5396921" y="3664020"/>
            <a:ext cx="0" cy="740869"/>
          </a:xfrm>
          <a:prstGeom prst="line">
            <a:avLst/>
          </a:prstGeom>
          <a:noFill/>
          <a:ln w="9525" cap="flat" cmpd="sng" algn="ctr">
            <a:solidFill>
              <a:srgbClr val="1C4885"/>
            </a:solidFill>
            <a:prstDash val="solid"/>
          </a:ln>
          <a:effectLst/>
        </p:spPr>
      </p:cxnSp>
      <p:sp>
        <p:nvSpPr>
          <p:cNvPr id="105" name="矩形 104"/>
          <p:cNvSpPr/>
          <p:nvPr/>
        </p:nvSpPr>
        <p:spPr>
          <a:xfrm>
            <a:off x="5315933" y="4358820"/>
            <a:ext cx="161976" cy="161976"/>
          </a:xfrm>
          <a:prstGeom prst="rect">
            <a:avLst/>
          </a:prstGeom>
          <a:solidFill>
            <a:srgbClr val="1C4885"/>
          </a:solidFill>
          <a:ln w="25400" cap="flat" cmpd="sng" algn="ctr">
            <a:solidFill>
              <a:srgbClr val="1C488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2" b="0" i="0" u="none" strike="noStrike" kern="0" cap="none" spc="0" normalizeH="0" baseline="0" noProof="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sp>
        <p:nvSpPr>
          <p:cNvPr id="106" name="矩形 105"/>
          <p:cNvSpPr/>
          <p:nvPr/>
        </p:nvSpPr>
        <p:spPr>
          <a:xfrm>
            <a:off x="5597848" y="4268239"/>
            <a:ext cx="907890" cy="300058"/>
          </a:xfrm>
          <a:prstGeom prst="rect">
            <a:avLst/>
          </a:prstGeom>
        </p:spPr>
        <p:txBody>
          <a:bodyPr wrap="none" lIns="68555" tIns="34278" rIns="68555" bIns="34278">
            <a:spAutoFit/>
          </a:bodyPr>
          <a:lstStyle/>
          <a:p>
            <a:r>
              <a:rPr lang="zh-CN" altLang="en-US" sz="1500" b="1" dirty="0">
                <a:solidFill>
                  <a:srgbClr val="2C3637"/>
                </a:solidFill>
                <a:latin typeface="微软雅黑" pitchFamily="34" charset="-122"/>
                <a:ea typeface="微软雅黑" pitchFamily="34" charset="-122"/>
              </a:rPr>
              <a:t>输入标题</a:t>
            </a:r>
            <a:endParaRPr lang="en-US" altLang="zh-CN" sz="1500" b="1" dirty="0">
              <a:solidFill>
                <a:srgbClr val="2C3637"/>
              </a:solidFill>
              <a:latin typeface="微软雅黑" pitchFamily="34" charset="-122"/>
              <a:ea typeface="微软雅黑" pitchFamily="34" charset="-122"/>
            </a:endParaRPr>
          </a:p>
        </p:txBody>
      </p:sp>
      <p:sp>
        <p:nvSpPr>
          <p:cNvPr id="107" name="矩形 106"/>
          <p:cNvSpPr>
            <a:spLocks noChangeArrowheads="1"/>
          </p:cNvSpPr>
          <p:nvPr/>
        </p:nvSpPr>
        <p:spPr bwMode="auto">
          <a:xfrm>
            <a:off x="5597847" y="4541877"/>
            <a:ext cx="2591613" cy="457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rgbClr val="2C3637"/>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73"/>
                                        </p:tgtEl>
                                        <p:attrNameLst>
                                          <p:attrName>style.visibility</p:attrName>
                                        </p:attrNameLst>
                                      </p:cBhvr>
                                      <p:to>
                                        <p:strVal val="visible"/>
                                      </p:to>
                                    </p:set>
                                    <p:anim calcmode="lin" valueType="num">
                                      <p:cBhvr>
                                        <p:cTn id="7" dur="350" fill="hold"/>
                                        <p:tgtEl>
                                          <p:spTgt spid="73"/>
                                        </p:tgtEl>
                                        <p:attrNameLst>
                                          <p:attrName>ppt_w</p:attrName>
                                        </p:attrNameLst>
                                      </p:cBhvr>
                                      <p:tavLst>
                                        <p:tav tm="0">
                                          <p:val>
                                            <p:fltVal val="0"/>
                                          </p:val>
                                        </p:tav>
                                        <p:tav tm="100000">
                                          <p:val>
                                            <p:strVal val="#ppt_w"/>
                                          </p:val>
                                        </p:tav>
                                      </p:tavLst>
                                    </p:anim>
                                    <p:anim calcmode="lin" valueType="num">
                                      <p:cBhvr>
                                        <p:cTn id="8" dur="350" fill="hold"/>
                                        <p:tgtEl>
                                          <p:spTgt spid="73"/>
                                        </p:tgtEl>
                                        <p:attrNameLst>
                                          <p:attrName>ppt_h</p:attrName>
                                        </p:attrNameLst>
                                      </p:cBhvr>
                                      <p:tavLst>
                                        <p:tav tm="0">
                                          <p:val>
                                            <p:fltVal val="0"/>
                                          </p:val>
                                        </p:tav>
                                        <p:tav tm="100000">
                                          <p:val>
                                            <p:strVal val="#ppt_h"/>
                                          </p:val>
                                        </p:tav>
                                      </p:tavLst>
                                    </p:anim>
                                    <p:animEffect transition="in" filter="fade">
                                      <p:cBhvr>
                                        <p:cTn id="9" dur="350"/>
                                        <p:tgtEl>
                                          <p:spTgt spid="73"/>
                                        </p:tgtEl>
                                      </p:cBhvr>
                                    </p:animEffect>
                                  </p:childTnLst>
                                </p:cTn>
                              </p:par>
                              <p:par>
                                <p:cTn id="10" presetID="22" presetClass="entr" presetSubtype="8" fill="hold" nodeType="withEffect">
                                  <p:stCondLst>
                                    <p:cond delay="1000"/>
                                  </p:stCondLst>
                                  <p:childTnLst>
                                    <p:set>
                                      <p:cBhvr>
                                        <p:cTn id="11" dur="1" fill="hold">
                                          <p:stCondLst>
                                            <p:cond delay="0"/>
                                          </p:stCondLst>
                                        </p:cTn>
                                        <p:tgtEl>
                                          <p:spTgt spid="55"/>
                                        </p:tgtEl>
                                        <p:attrNameLst>
                                          <p:attrName>style.visibility</p:attrName>
                                        </p:attrNameLst>
                                      </p:cBhvr>
                                      <p:to>
                                        <p:strVal val="visible"/>
                                      </p:to>
                                    </p:set>
                                    <p:animEffect transition="in" filter="wipe(left)">
                                      <p:cBhvr>
                                        <p:cTn id="12" dur="500"/>
                                        <p:tgtEl>
                                          <p:spTgt spid="55"/>
                                        </p:tgtEl>
                                      </p:cBhvr>
                                    </p:animEffect>
                                  </p:childTnLst>
                                </p:cTn>
                              </p:par>
                              <p:par>
                                <p:cTn id="13" presetID="22" presetClass="entr" presetSubtype="8" fill="hold" nodeType="withEffect">
                                  <p:stCondLst>
                                    <p:cond delay="1900"/>
                                  </p:stCondLst>
                                  <p:childTnLst>
                                    <p:set>
                                      <p:cBhvr>
                                        <p:cTn id="14" dur="1" fill="hold">
                                          <p:stCondLst>
                                            <p:cond delay="0"/>
                                          </p:stCondLst>
                                        </p:cTn>
                                        <p:tgtEl>
                                          <p:spTgt spid="60"/>
                                        </p:tgtEl>
                                        <p:attrNameLst>
                                          <p:attrName>style.visibility</p:attrName>
                                        </p:attrNameLst>
                                      </p:cBhvr>
                                      <p:to>
                                        <p:strVal val="visible"/>
                                      </p:to>
                                    </p:set>
                                    <p:animEffect transition="in" filter="wipe(left)">
                                      <p:cBhvr>
                                        <p:cTn id="15" dur="500"/>
                                        <p:tgtEl>
                                          <p:spTgt spid="60"/>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89"/>
                                        </p:tgtEl>
                                        <p:attrNameLst>
                                          <p:attrName>style.visibility</p:attrName>
                                        </p:attrNameLst>
                                      </p:cBhvr>
                                      <p:to>
                                        <p:strVal val="visible"/>
                                      </p:to>
                                    </p:set>
                                    <p:animEffect transition="in" filter="wipe(down)">
                                      <p:cBhvr>
                                        <p:cTn id="18" dur="500"/>
                                        <p:tgtEl>
                                          <p:spTgt spid="89"/>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90"/>
                                        </p:tgtEl>
                                        <p:attrNameLst>
                                          <p:attrName>style.visibility</p:attrName>
                                        </p:attrNameLst>
                                      </p:cBhvr>
                                      <p:to>
                                        <p:strVal val="visible"/>
                                      </p:to>
                                    </p:set>
                                    <p:animEffect transition="in" filter="wipe(up)">
                                      <p:cBhvr>
                                        <p:cTn id="21" dur="500"/>
                                        <p:tgtEl>
                                          <p:spTgt spid="90"/>
                                        </p:tgtEl>
                                      </p:cBhvr>
                                    </p:animEffect>
                                  </p:childTnLst>
                                </p:cTn>
                              </p:par>
                              <p:par>
                                <p:cTn id="22" presetID="53" presetClass="entr" presetSubtype="16" fill="hold" nodeType="withEffect">
                                  <p:stCondLst>
                                    <p:cond delay="3500"/>
                                  </p:stCondLst>
                                  <p:childTnLst>
                                    <p:set>
                                      <p:cBhvr>
                                        <p:cTn id="23" dur="1" fill="hold">
                                          <p:stCondLst>
                                            <p:cond delay="0"/>
                                          </p:stCondLst>
                                        </p:cTn>
                                        <p:tgtEl>
                                          <p:spTgt spid="81"/>
                                        </p:tgtEl>
                                        <p:attrNameLst>
                                          <p:attrName>style.visibility</p:attrName>
                                        </p:attrNameLst>
                                      </p:cBhvr>
                                      <p:to>
                                        <p:strVal val="visible"/>
                                      </p:to>
                                    </p:set>
                                    <p:anim calcmode="lin" valueType="num">
                                      <p:cBhvr>
                                        <p:cTn id="24" dur="350" fill="hold"/>
                                        <p:tgtEl>
                                          <p:spTgt spid="81"/>
                                        </p:tgtEl>
                                        <p:attrNameLst>
                                          <p:attrName>ppt_w</p:attrName>
                                        </p:attrNameLst>
                                      </p:cBhvr>
                                      <p:tavLst>
                                        <p:tav tm="0">
                                          <p:val>
                                            <p:fltVal val="0"/>
                                          </p:val>
                                        </p:tav>
                                        <p:tav tm="100000">
                                          <p:val>
                                            <p:strVal val="#ppt_w"/>
                                          </p:val>
                                        </p:tav>
                                      </p:tavLst>
                                    </p:anim>
                                    <p:anim calcmode="lin" valueType="num">
                                      <p:cBhvr>
                                        <p:cTn id="25" dur="350" fill="hold"/>
                                        <p:tgtEl>
                                          <p:spTgt spid="81"/>
                                        </p:tgtEl>
                                        <p:attrNameLst>
                                          <p:attrName>ppt_h</p:attrName>
                                        </p:attrNameLst>
                                      </p:cBhvr>
                                      <p:tavLst>
                                        <p:tav tm="0">
                                          <p:val>
                                            <p:fltVal val="0"/>
                                          </p:val>
                                        </p:tav>
                                        <p:tav tm="100000">
                                          <p:val>
                                            <p:strVal val="#ppt_h"/>
                                          </p:val>
                                        </p:tav>
                                      </p:tavLst>
                                    </p:anim>
                                    <p:animEffect transition="in" filter="fade">
                                      <p:cBhvr>
                                        <p:cTn id="26" dur="350"/>
                                        <p:tgtEl>
                                          <p:spTgt spid="81"/>
                                        </p:tgtEl>
                                      </p:cBhvr>
                                    </p:animEffect>
                                  </p:childTnLst>
                                </p:cTn>
                              </p:par>
                              <p:par>
                                <p:cTn id="27" presetID="22" presetClass="entr" presetSubtype="8" fill="hold" nodeType="withEffect">
                                  <p:stCondLst>
                                    <p:cond delay="4200"/>
                                  </p:stCondLst>
                                  <p:childTnLst>
                                    <p:set>
                                      <p:cBhvr>
                                        <p:cTn id="28" dur="1" fill="hold">
                                          <p:stCondLst>
                                            <p:cond delay="0"/>
                                          </p:stCondLst>
                                        </p:cTn>
                                        <p:tgtEl>
                                          <p:spTgt spid="65"/>
                                        </p:tgtEl>
                                        <p:attrNameLst>
                                          <p:attrName>style.visibility</p:attrName>
                                        </p:attrNameLst>
                                      </p:cBhvr>
                                      <p:to>
                                        <p:strVal val="visible"/>
                                      </p:to>
                                    </p:set>
                                    <p:animEffect transition="in" filter="wipe(left)">
                                      <p:cBhvr>
                                        <p:cTn id="29" dur="500"/>
                                        <p:tgtEl>
                                          <p:spTgt spid="65"/>
                                        </p:tgtEl>
                                      </p:cBhvr>
                                    </p:animEffect>
                                  </p:childTnLst>
                                </p:cTn>
                              </p:par>
                              <p:par>
                                <p:cTn id="30" presetID="22" presetClass="entr" presetSubtype="8" fill="hold" nodeType="withEffect">
                                  <p:stCondLst>
                                    <p:cond delay="5100"/>
                                  </p:stCondLst>
                                  <p:childTnLst>
                                    <p:set>
                                      <p:cBhvr>
                                        <p:cTn id="31" dur="1" fill="hold">
                                          <p:stCondLst>
                                            <p:cond delay="0"/>
                                          </p:stCondLst>
                                        </p:cTn>
                                        <p:tgtEl>
                                          <p:spTgt spid="69"/>
                                        </p:tgtEl>
                                        <p:attrNameLst>
                                          <p:attrName>style.visibility</p:attrName>
                                        </p:attrNameLst>
                                      </p:cBhvr>
                                      <p:to>
                                        <p:strVal val="visible"/>
                                      </p:to>
                                    </p:set>
                                    <p:animEffect transition="in" filter="wipe(left)">
                                      <p:cBhvr>
                                        <p:cTn id="32" dur="500"/>
                                        <p:tgtEl>
                                          <p:spTgt spid="69"/>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91"/>
                                        </p:tgtEl>
                                        <p:attrNameLst>
                                          <p:attrName>style.visibility</p:attrName>
                                        </p:attrNameLst>
                                      </p:cBhvr>
                                      <p:to>
                                        <p:strVal val="visible"/>
                                      </p:to>
                                    </p:set>
                                    <p:animEffect transition="in" filter="wipe(down)">
                                      <p:cBhvr>
                                        <p:cTn id="35" dur="500"/>
                                        <p:tgtEl>
                                          <p:spTgt spid="91"/>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92"/>
                                        </p:tgtEl>
                                        <p:attrNameLst>
                                          <p:attrName>style.visibility</p:attrName>
                                        </p:attrNameLst>
                                      </p:cBhvr>
                                      <p:to>
                                        <p:strVal val="visible"/>
                                      </p:to>
                                    </p:set>
                                    <p:animEffect transition="in" filter="wipe(up)">
                                      <p:cBhvr>
                                        <p:cTn id="38" dur="500"/>
                                        <p:tgtEl>
                                          <p:spTgt spid="92"/>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93"/>
                                        </p:tgtEl>
                                        <p:attrNameLst>
                                          <p:attrName>style.visibility</p:attrName>
                                        </p:attrNameLst>
                                      </p:cBhvr>
                                      <p:to>
                                        <p:strVal val="visible"/>
                                      </p:to>
                                    </p:set>
                                    <p:anim calcmode="lin" valueType="num">
                                      <p:cBhvr additive="base">
                                        <p:cTn id="42" dur="500" fill="hold"/>
                                        <p:tgtEl>
                                          <p:spTgt spid="93"/>
                                        </p:tgtEl>
                                        <p:attrNameLst>
                                          <p:attrName>ppt_x</p:attrName>
                                        </p:attrNameLst>
                                      </p:cBhvr>
                                      <p:tavLst>
                                        <p:tav tm="0">
                                          <p:val>
                                            <p:strVal val="#ppt_x"/>
                                          </p:val>
                                        </p:tav>
                                        <p:tav tm="100000">
                                          <p:val>
                                            <p:strVal val="#ppt_x"/>
                                          </p:val>
                                        </p:tav>
                                      </p:tavLst>
                                    </p:anim>
                                    <p:anim calcmode="lin" valueType="num">
                                      <p:cBhvr additive="base">
                                        <p:cTn id="43" dur="500" fill="hold"/>
                                        <p:tgtEl>
                                          <p:spTgt spid="93"/>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94"/>
                                        </p:tgtEl>
                                        <p:attrNameLst>
                                          <p:attrName>style.visibility</p:attrName>
                                        </p:attrNameLst>
                                      </p:cBhvr>
                                      <p:to>
                                        <p:strVal val="visible"/>
                                      </p:to>
                                    </p:set>
                                    <p:animEffect transition="in" filter="wipe(left)">
                                      <p:cBhvr>
                                        <p:cTn id="47" dur="400"/>
                                        <p:tgtEl>
                                          <p:spTgt spid="94"/>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wipe(left)">
                                      <p:cBhvr>
                                        <p:cTn id="51" dur="400"/>
                                        <p:tgtEl>
                                          <p:spTgt spid="95"/>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wipe(up)">
                                      <p:cBhvr>
                                        <p:cTn id="55" dur="500"/>
                                        <p:tgtEl>
                                          <p:spTgt spid="96"/>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97"/>
                                        </p:tgtEl>
                                        <p:attrNameLst>
                                          <p:attrName>style.visibility</p:attrName>
                                        </p:attrNameLst>
                                      </p:cBhvr>
                                      <p:to>
                                        <p:strVal val="visible"/>
                                      </p:to>
                                    </p:set>
                                    <p:anim calcmode="lin" valueType="num">
                                      <p:cBhvr additive="base">
                                        <p:cTn id="59" dur="500" fill="hold"/>
                                        <p:tgtEl>
                                          <p:spTgt spid="97"/>
                                        </p:tgtEl>
                                        <p:attrNameLst>
                                          <p:attrName>ppt_x</p:attrName>
                                        </p:attrNameLst>
                                      </p:cBhvr>
                                      <p:tavLst>
                                        <p:tav tm="0">
                                          <p:val>
                                            <p:strVal val="#ppt_x"/>
                                          </p:val>
                                        </p:tav>
                                        <p:tav tm="100000">
                                          <p:val>
                                            <p:strVal val="#ppt_x"/>
                                          </p:val>
                                        </p:tav>
                                      </p:tavLst>
                                    </p:anim>
                                    <p:anim calcmode="lin" valueType="num">
                                      <p:cBhvr additive="base">
                                        <p:cTn id="60" dur="500" fill="hold"/>
                                        <p:tgtEl>
                                          <p:spTgt spid="97"/>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98"/>
                                        </p:tgtEl>
                                        <p:attrNameLst>
                                          <p:attrName>style.visibility</p:attrName>
                                        </p:attrNameLst>
                                      </p:cBhvr>
                                      <p:to>
                                        <p:strVal val="visible"/>
                                      </p:to>
                                    </p:set>
                                    <p:animEffect transition="in" filter="wipe(left)">
                                      <p:cBhvr>
                                        <p:cTn id="64" dur="400"/>
                                        <p:tgtEl>
                                          <p:spTgt spid="98"/>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wipe(left)">
                                      <p:cBhvr>
                                        <p:cTn id="68" dur="400"/>
                                        <p:tgtEl>
                                          <p:spTgt spid="99"/>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100"/>
                                        </p:tgtEl>
                                        <p:attrNameLst>
                                          <p:attrName>style.visibility</p:attrName>
                                        </p:attrNameLst>
                                      </p:cBhvr>
                                      <p:to>
                                        <p:strVal val="visible"/>
                                      </p:to>
                                    </p:set>
                                    <p:animEffect transition="in" filter="wipe(up)">
                                      <p:cBhvr>
                                        <p:cTn id="72" dur="500"/>
                                        <p:tgtEl>
                                          <p:spTgt spid="100"/>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101"/>
                                        </p:tgtEl>
                                        <p:attrNameLst>
                                          <p:attrName>style.visibility</p:attrName>
                                        </p:attrNameLst>
                                      </p:cBhvr>
                                      <p:to>
                                        <p:strVal val="visible"/>
                                      </p:to>
                                    </p:set>
                                    <p:anim calcmode="lin" valueType="num">
                                      <p:cBhvr additive="base">
                                        <p:cTn id="76" dur="500" fill="hold"/>
                                        <p:tgtEl>
                                          <p:spTgt spid="101"/>
                                        </p:tgtEl>
                                        <p:attrNameLst>
                                          <p:attrName>ppt_x</p:attrName>
                                        </p:attrNameLst>
                                      </p:cBhvr>
                                      <p:tavLst>
                                        <p:tav tm="0">
                                          <p:val>
                                            <p:strVal val="#ppt_x"/>
                                          </p:val>
                                        </p:tav>
                                        <p:tav tm="100000">
                                          <p:val>
                                            <p:strVal val="#ppt_x"/>
                                          </p:val>
                                        </p:tav>
                                      </p:tavLst>
                                    </p:anim>
                                    <p:anim calcmode="lin" valueType="num">
                                      <p:cBhvr additive="base">
                                        <p:cTn id="77" dur="500" fill="hold"/>
                                        <p:tgtEl>
                                          <p:spTgt spid="101"/>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102"/>
                                        </p:tgtEl>
                                        <p:attrNameLst>
                                          <p:attrName>style.visibility</p:attrName>
                                        </p:attrNameLst>
                                      </p:cBhvr>
                                      <p:to>
                                        <p:strVal val="visible"/>
                                      </p:to>
                                    </p:set>
                                    <p:animEffect transition="in" filter="wipe(left)">
                                      <p:cBhvr>
                                        <p:cTn id="81" dur="400"/>
                                        <p:tgtEl>
                                          <p:spTgt spid="102"/>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103"/>
                                        </p:tgtEl>
                                        <p:attrNameLst>
                                          <p:attrName>style.visibility</p:attrName>
                                        </p:attrNameLst>
                                      </p:cBhvr>
                                      <p:to>
                                        <p:strVal val="visible"/>
                                      </p:to>
                                    </p:set>
                                    <p:animEffect transition="in" filter="wipe(left)">
                                      <p:cBhvr>
                                        <p:cTn id="85" dur="400"/>
                                        <p:tgtEl>
                                          <p:spTgt spid="103"/>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104"/>
                                        </p:tgtEl>
                                        <p:attrNameLst>
                                          <p:attrName>style.visibility</p:attrName>
                                        </p:attrNameLst>
                                      </p:cBhvr>
                                      <p:to>
                                        <p:strVal val="visible"/>
                                      </p:to>
                                    </p:set>
                                    <p:animEffect transition="in" filter="wipe(up)">
                                      <p:cBhvr>
                                        <p:cTn id="89" dur="500"/>
                                        <p:tgtEl>
                                          <p:spTgt spid="104"/>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 calcmode="lin" valueType="num">
                                      <p:cBhvr additive="base">
                                        <p:cTn id="93" dur="500" fill="hold"/>
                                        <p:tgtEl>
                                          <p:spTgt spid="105"/>
                                        </p:tgtEl>
                                        <p:attrNameLst>
                                          <p:attrName>ppt_x</p:attrName>
                                        </p:attrNameLst>
                                      </p:cBhvr>
                                      <p:tavLst>
                                        <p:tav tm="0">
                                          <p:val>
                                            <p:strVal val="#ppt_x"/>
                                          </p:val>
                                        </p:tav>
                                        <p:tav tm="100000">
                                          <p:val>
                                            <p:strVal val="#ppt_x"/>
                                          </p:val>
                                        </p:tav>
                                      </p:tavLst>
                                    </p:anim>
                                    <p:anim calcmode="lin" valueType="num">
                                      <p:cBhvr additive="base">
                                        <p:cTn id="94" dur="500" fill="hold"/>
                                        <p:tgtEl>
                                          <p:spTgt spid="105"/>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106"/>
                                        </p:tgtEl>
                                        <p:attrNameLst>
                                          <p:attrName>style.visibility</p:attrName>
                                        </p:attrNameLst>
                                      </p:cBhvr>
                                      <p:to>
                                        <p:strVal val="visible"/>
                                      </p:to>
                                    </p:set>
                                    <p:animEffect transition="in" filter="wipe(left)">
                                      <p:cBhvr>
                                        <p:cTn id="98" dur="400"/>
                                        <p:tgtEl>
                                          <p:spTgt spid="106"/>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107"/>
                                        </p:tgtEl>
                                        <p:attrNameLst>
                                          <p:attrName>style.visibility</p:attrName>
                                        </p:attrNameLst>
                                      </p:cBhvr>
                                      <p:to>
                                        <p:strVal val="visible"/>
                                      </p:to>
                                    </p:set>
                                    <p:animEffect transition="in" filter="wipe(left)">
                                      <p:cBhvr>
                                        <p:cTn id="102" dur="4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animBg="1"/>
      <p:bldP spid="94" grpId="0"/>
      <p:bldP spid="95" grpId="0"/>
      <p:bldP spid="97" grpId="0" animBg="1"/>
      <p:bldP spid="98" grpId="0"/>
      <p:bldP spid="99" grpId="0"/>
      <p:bldP spid="101" grpId="0" animBg="1"/>
      <p:bldP spid="102" grpId="0"/>
      <p:bldP spid="103" grpId="0"/>
      <p:bldP spid="105" grpId="0" animBg="1"/>
      <p:bldP spid="106" grpId="0"/>
      <p:bldP spid="10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6"/>
          <p:cNvSpPr>
            <a:spLocks noChangeArrowheads="1"/>
          </p:cNvSpPr>
          <p:nvPr/>
        </p:nvSpPr>
        <p:spPr bwMode="auto">
          <a:xfrm>
            <a:off x="0" y="3676650"/>
            <a:ext cx="9144000" cy="14668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2" name="文本框 12"/>
          <p:cNvSpPr txBox="1">
            <a:spLocks noChangeArrowheads="1"/>
          </p:cNvSpPr>
          <p:nvPr/>
        </p:nvSpPr>
        <p:spPr bwMode="auto">
          <a:xfrm>
            <a:off x="2071687" y="2724150"/>
            <a:ext cx="29396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5400" b="1" dirty="0">
                <a:solidFill>
                  <a:srgbClr val="1C4885"/>
                </a:solidFill>
                <a:latin typeface="微软雅黑" pitchFamily="34" charset="-122"/>
                <a:ea typeface="微软雅黑" pitchFamily="34" charset="-122"/>
              </a:rPr>
              <a:t>添加标题</a:t>
            </a:r>
          </a:p>
        </p:txBody>
      </p:sp>
      <p:grpSp>
        <p:nvGrpSpPr>
          <p:cNvPr id="13" name="组合 13"/>
          <p:cNvGrpSpPr>
            <a:grpSpLocks noChangeAspect="1"/>
          </p:cNvGrpSpPr>
          <p:nvPr/>
        </p:nvGrpSpPr>
        <p:grpSpPr bwMode="auto">
          <a:xfrm>
            <a:off x="5103019" y="2383631"/>
            <a:ext cx="4183856" cy="2611041"/>
            <a:chOff x="0" y="0"/>
            <a:chExt cx="5324473" cy="3322983"/>
          </a:xfrm>
        </p:grpSpPr>
        <p:pic>
          <p:nvPicPr>
            <p:cNvPr id="14" name="图片 1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矩形 16"/>
          <p:cNvSpPr>
            <a:spLocks noChangeArrowheads="1"/>
          </p:cNvSpPr>
          <p:nvPr/>
        </p:nvSpPr>
        <p:spPr bwMode="auto">
          <a:xfrm>
            <a:off x="2164556" y="3758804"/>
            <a:ext cx="373380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912019" eaLnBrk="1" fontAlgn="auto" latinLnBrk="0" hangingPunct="1">
              <a:lnSpc>
                <a:spcPct val="120000"/>
              </a:lnSpc>
              <a:spcBef>
                <a:spcPct val="20000"/>
              </a:spcBef>
              <a:spcAft>
                <a:spcPts val="0"/>
              </a:spcAft>
              <a:buClrTx/>
              <a:buSzTx/>
              <a:buFontTx/>
              <a:buNone/>
              <a:tabLst/>
              <a:defRPr/>
            </a:pPr>
            <a:r>
              <a:rPr kumimoji="0" lang="zh-CN" altLang="en-US" sz="105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kumimoji="0" lang="en-US" sz="105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Arial" pitchFamily="34" charset="0"/>
            </a:endParaRPr>
          </a:p>
        </p:txBody>
      </p:sp>
      <p:grpSp>
        <p:nvGrpSpPr>
          <p:cNvPr id="17" name="组合 16"/>
          <p:cNvGrpSpPr/>
          <p:nvPr/>
        </p:nvGrpSpPr>
        <p:grpSpPr>
          <a:xfrm>
            <a:off x="1" y="1178719"/>
            <a:ext cx="1878806" cy="4062651"/>
            <a:chOff x="0" y="1571625"/>
            <a:chExt cx="2505075" cy="5416868"/>
          </a:xfrm>
        </p:grpSpPr>
        <p:sp>
          <p:nvSpPr>
            <p:cNvPr id="18" name="文本框 8"/>
            <p:cNvSpPr txBox="1">
              <a:spLocks noChangeArrowheads="1"/>
            </p:cNvSpPr>
            <p:nvPr/>
          </p:nvSpPr>
          <p:spPr bwMode="auto">
            <a:xfrm>
              <a:off x="0" y="1571625"/>
              <a:ext cx="1495426"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800" b="1" i="0" u="none" strike="noStrike" kern="0" cap="none" spc="0" normalizeH="0" baseline="0" noProof="0" dirty="0">
                  <a:ln>
                    <a:noFill/>
                  </a:ln>
                  <a:solidFill>
                    <a:srgbClr val="1C4885"/>
                  </a:solidFill>
                  <a:effectLst/>
                  <a:uLnTx/>
                  <a:uFillTx/>
                  <a:latin typeface="微软雅黑" pitchFamily="34" charset="-122"/>
                  <a:ea typeface="微软雅黑" pitchFamily="34" charset="-122"/>
                </a:rPr>
                <a:t>5</a:t>
              </a:r>
              <a:endParaRPr kumimoji="0" lang="zh-CN" altLang="en-US" sz="25800" b="1" i="0" u="none" strike="noStrike" kern="0" cap="none" spc="0" normalizeH="0" baseline="0" noProof="0" dirty="0">
                <a:ln>
                  <a:noFill/>
                </a:ln>
                <a:solidFill>
                  <a:srgbClr val="1C4885"/>
                </a:solidFill>
                <a:effectLst/>
                <a:uLnTx/>
                <a:uFillTx/>
                <a:latin typeface="微软雅黑" pitchFamily="34" charset="-122"/>
                <a:ea typeface="微软雅黑" pitchFamily="34" charset="-122"/>
              </a:endParaRPr>
            </a:p>
          </p:txBody>
        </p:sp>
        <p:sp>
          <p:nvSpPr>
            <p:cNvPr id="19" name="文本框 19"/>
            <p:cNvSpPr>
              <a:spLocks/>
            </p:cNvSpPr>
            <p:nvPr/>
          </p:nvSpPr>
          <p:spPr bwMode="auto">
            <a:xfrm>
              <a:off x="465138" y="4889500"/>
              <a:ext cx="2039937" cy="985838"/>
            </a:xfrm>
            <a:custGeom>
              <a:avLst/>
              <a:gdLst>
                <a:gd name="T0" fmla="*/ 1344703 w 2039375"/>
                <a:gd name="T1" fmla="*/ 0 h 987152"/>
                <a:gd name="T2" fmla="*/ 2043312 w 2039375"/>
                <a:gd name="T3" fmla="*/ 0 h 987152"/>
                <a:gd name="T4" fmla="*/ 2033869 w 2039375"/>
                <a:gd name="T5" fmla="*/ 106172 h 987152"/>
                <a:gd name="T6" fmla="*/ 1710030 w 2039375"/>
                <a:gd name="T7" fmla="*/ 676612 h 987152"/>
                <a:gd name="T8" fmla="*/ 791385 w 2039375"/>
                <a:gd name="T9" fmla="*/ 977990 h 987152"/>
                <a:gd name="T10" fmla="*/ 0 w 2039375"/>
                <a:gd name="T11" fmla="*/ 836289 h 987152"/>
                <a:gd name="T12" fmla="*/ 0 w 2039375"/>
                <a:gd name="T13" fmla="*/ 244106 h 987152"/>
                <a:gd name="T14" fmla="*/ 718663 w 2039375"/>
                <a:gd name="T15" fmla="*/ 453487 h 987152"/>
                <a:gd name="T16" fmla="*/ 1180659 w 2039375"/>
                <a:gd name="T17" fmla="*/ 311784 h 987152"/>
                <a:gd name="T18" fmla="*/ 1341073 w 2039375"/>
                <a:gd name="T19" fmla="*/ 39751 h 987152"/>
                <a:gd name="T20" fmla="*/ 1344703 w 2039375"/>
                <a:gd name="T21" fmla="*/ 0 h 98715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39375" h="987152">
                  <a:moveTo>
                    <a:pt x="1342113" y="0"/>
                  </a:moveTo>
                  <a:lnTo>
                    <a:pt x="2039375" y="0"/>
                  </a:lnTo>
                  <a:lnTo>
                    <a:pt x="2029950" y="107167"/>
                  </a:lnTo>
                  <a:cubicBezTo>
                    <a:pt x="1986855" y="338921"/>
                    <a:pt x="1879117" y="530849"/>
                    <a:pt x="1706735" y="682950"/>
                  </a:cubicBezTo>
                  <a:cubicBezTo>
                    <a:pt x="1476894" y="885752"/>
                    <a:pt x="1171268" y="987152"/>
                    <a:pt x="789859" y="987152"/>
                  </a:cubicBezTo>
                  <a:cubicBezTo>
                    <a:pt x="471069" y="987152"/>
                    <a:pt x="207783" y="939476"/>
                    <a:pt x="0" y="844124"/>
                  </a:cubicBezTo>
                  <a:lnTo>
                    <a:pt x="0" y="246393"/>
                  </a:lnTo>
                  <a:cubicBezTo>
                    <a:pt x="229130" y="387287"/>
                    <a:pt x="468222" y="457734"/>
                    <a:pt x="717277" y="457734"/>
                  </a:cubicBezTo>
                  <a:cubicBezTo>
                    <a:pt x="910828" y="457734"/>
                    <a:pt x="1064530" y="410057"/>
                    <a:pt x="1178384" y="314705"/>
                  </a:cubicBezTo>
                  <a:cubicBezTo>
                    <a:pt x="1263774" y="243191"/>
                    <a:pt x="1317143" y="151663"/>
                    <a:pt x="1338490" y="40122"/>
                  </a:cubicBezTo>
                  <a:lnTo>
                    <a:pt x="134211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 calcmode="lin" valueType="num">
                                      <p:cBhvr>
                                        <p:cTn id="16" dur="500" fill="hold"/>
                                        <p:tgtEl>
                                          <p:spTgt spid="17"/>
                                        </p:tgtEl>
                                        <p:attrNameLst>
                                          <p:attrName>style.rotation</p:attrName>
                                        </p:attrNameLst>
                                      </p:cBhvr>
                                      <p:tavLst>
                                        <p:tav tm="0">
                                          <p:val>
                                            <p:fltVal val="360"/>
                                          </p:val>
                                        </p:tav>
                                        <p:tav tm="100000">
                                          <p:val>
                                            <p:fltVal val="0"/>
                                          </p:val>
                                        </p:tav>
                                      </p:tavLst>
                                    </p:anim>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iterate type="lt">
                                    <p:tmPct val="10000"/>
                                  </p:iterate>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1"/>
          <p:cNvSpPr txBox="1"/>
          <p:nvPr/>
        </p:nvSpPr>
        <p:spPr>
          <a:xfrm>
            <a:off x="589360"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5" name="文本框 22"/>
          <p:cNvSpPr txBox="1"/>
          <p:nvPr/>
        </p:nvSpPr>
        <p:spPr>
          <a:xfrm>
            <a:off x="2669082"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6" name="文本框 23"/>
          <p:cNvSpPr txBox="1"/>
          <p:nvPr/>
        </p:nvSpPr>
        <p:spPr>
          <a:xfrm>
            <a:off x="4748804"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7" name="文本框 24"/>
          <p:cNvSpPr txBox="1"/>
          <p:nvPr/>
        </p:nvSpPr>
        <p:spPr>
          <a:xfrm>
            <a:off x="6851011"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18" name="Straight Connector 32"/>
          <p:cNvCxnSpPr/>
          <p:nvPr/>
        </p:nvCxnSpPr>
        <p:spPr>
          <a:xfrm>
            <a:off x="786939" y="4523226"/>
            <a:ext cx="1177384" cy="0"/>
          </a:xfrm>
          <a:prstGeom prst="line">
            <a:avLst/>
          </a:prstGeom>
          <a:noFill/>
          <a:ln w="19050" cap="flat" cmpd="sng" algn="ctr">
            <a:solidFill>
              <a:srgbClr val="1C4885"/>
            </a:solidFill>
            <a:prstDash val="solid"/>
            <a:headEnd type="oval"/>
            <a:tailEnd type="oval"/>
          </a:ln>
          <a:effectLst/>
        </p:spPr>
      </p:cxnSp>
      <p:cxnSp>
        <p:nvCxnSpPr>
          <p:cNvPr id="19" name="Straight Connector 32"/>
          <p:cNvCxnSpPr/>
          <p:nvPr/>
        </p:nvCxnSpPr>
        <p:spPr>
          <a:xfrm>
            <a:off x="2851062" y="4523226"/>
            <a:ext cx="1177384" cy="0"/>
          </a:xfrm>
          <a:prstGeom prst="line">
            <a:avLst/>
          </a:prstGeom>
          <a:noFill/>
          <a:ln w="19050" cap="flat" cmpd="sng" algn="ctr">
            <a:solidFill>
              <a:srgbClr val="1C4885"/>
            </a:solidFill>
            <a:prstDash val="solid"/>
            <a:headEnd type="oval"/>
            <a:tailEnd type="oval"/>
          </a:ln>
          <a:effectLst/>
        </p:spPr>
      </p:cxnSp>
      <p:cxnSp>
        <p:nvCxnSpPr>
          <p:cNvPr id="20" name="Straight Connector 32"/>
          <p:cNvCxnSpPr/>
          <p:nvPr/>
        </p:nvCxnSpPr>
        <p:spPr>
          <a:xfrm>
            <a:off x="4975698" y="4523226"/>
            <a:ext cx="1177384" cy="0"/>
          </a:xfrm>
          <a:prstGeom prst="line">
            <a:avLst/>
          </a:prstGeom>
          <a:noFill/>
          <a:ln w="19050" cap="flat" cmpd="sng" algn="ctr">
            <a:solidFill>
              <a:srgbClr val="1C4885"/>
            </a:solidFill>
            <a:prstDash val="solid"/>
            <a:headEnd type="oval"/>
            <a:tailEnd type="oval"/>
          </a:ln>
          <a:effectLst/>
        </p:spPr>
      </p:cxnSp>
      <p:cxnSp>
        <p:nvCxnSpPr>
          <p:cNvPr id="21" name="Straight Connector 32"/>
          <p:cNvCxnSpPr/>
          <p:nvPr/>
        </p:nvCxnSpPr>
        <p:spPr>
          <a:xfrm>
            <a:off x="7039821" y="4523226"/>
            <a:ext cx="1177384" cy="0"/>
          </a:xfrm>
          <a:prstGeom prst="line">
            <a:avLst/>
          </a:prstGeom>
          <a:noFill/>
          <a:ln w="19050" cap="flat" cmpd="sng" algn="ctr">
            <a:solidFill>
              <a:srgbClr val="1C4885"/>
            </a:solidFill>
            <a:prstDash val="solid"/>
            <a:headEnd type="oval"/>
            <a:tailEnd type="oval"/>
          </a:ln>
          <a:effectLst/>
        </p:spPr>
      </p:cxnSp>
      <p:pic>
        <p:nvPicPr>
          <p:cNvPr id="22" name="图片 2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89360" y="1823403"/>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3" name="图片 2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69082" y="1823403"/>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32929" y="1824726"/>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5" name="图片 24"/>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60279" y="1824726"/>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6376916" y="1937906"/>
            <a:ext cx="2197739" cy="1826858"/>
          </a:xfrm>
          <a:prstGeom prst="rect">
            <a:avLst/>
          </a:prstGeom>
          <a:solidFill>
            <a:srgbClr val="1C4885"/>
          </a:solidFill>
          <a:ln w="1905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pic>
        <p:nvPicPr>
          <p:cNvPr id="18" name="图片 1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472860" y="2017659"/>
            <a:ext cx="2005851" cy="1667352"/>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19" name="矩形 18"/>
          <p:cNvSpPr/>
          <p:nvPr/>
        </p:nvSpPr>
        <p:spPr>
          <a:xfrm>
            <a:off x="3542056" y="1937906"/>
            <a:ext cx="2197739" cy="1826858"/>
          </a:xfrm>
          <a:prstGeom prst="rect">
            <a:avLst/>
          </a:prstGeom>
          <a:solidFill>
            <a:srgbClr val="1C4885"/>
          </a:solidFill>
          <a:ln w="1905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pic>
        <p:nvPicPr>
          <p:cNvPr id="20" name="图片 1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638000" y="2017659"/>
            <a:ext cx="2005851" cy="1667352"/>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21" name="矩形 20"/>
          <p:cNvSpPr/>
          <p:nvPr/>
        </p:nvSpPr>
        <p:spPr>
          <a:xfrm>
            <a:off x="720274" y="1937906"/>
            <a:ext cx="2197739" cy="1826858"/>
          </a:xfrm>
          <a:prstGeom prst="rect">
            <a:avLst/>
          </a:prstGeom>
          <a:solidFill>
            <a:srgbClr val="1C4885"/>
          </a:solidFill>
          <a:ln w="1905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22" name="文本框 30"/>
          <p:cNvSpPr txBox="1"/>
          <p:nvPr/>
        </p:nvSpPr>
        <p:spPr>
          <a:xfrm>
            <a:off x="641467" y="3911134"/>
            <a:ext cx="2393454" cy="525978"/>
          </a:xfrm>
          <a:prstGeom prst="rect">
            <a:avLst/>
          </a:prstGeom>
          <a:noFill/>
        </p:spPr>
        <p:txBody>
          <a:bodyPr wrap="square" lIns="68580" tIns="34290" rIns="68580" bIns="34290" rtlCol="0">
            <a:spAutoFit/>
          </a:bodyPr>
          <a:lstStyle/>
          <a:p>
            <a:pPr>
              <a:lnSpc>
                <a:spcPct val="13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816218" y="2017659"/>
            <a:ext cx="2005851" cy="1667352"/>
          </a:xfrm>
          <a:custGeom>
            <a:avLst/>
            <a:gdLst>
              <a:gd name="connsiteX0" fmla="*/ 0 w 3065462"/>
              <a:gd name="connsiteY0" fmla="*/ 0 h 2548148"/>
              <a:gd name="connsiteX1" fmla="*/ 3065462 w 3065462"/>
              <a:gd name="connsiteY1" fmla="*/ 0 h 2548148"/>
              <a:gd name="connsiteX2" fmla="*/ 3065462 w 3065462"/>
              <a:gd name="connsiteY2" fmla="*/ 2548148 h 2548148"/>
              <a:gd name="connsiteX3" fmla="*/ 0 w 3065462"/>
              <a:gd name="connsiteY3" fmla="*/ 2548148 h 2548148"/>
            </a:gdLst>
            <a:ahLst/>
            <a:cxnLst>
              <a:cxn ang="0">
                <a:pos x="connsiteX0" y="connsiteY0"/>
              </a:cxn>
              <a:cxn ang="0">
                <a:pos x="connsiteX1" y="connsiteY1"/>
              </a:cxn>
              <a:cxn ang="0">
                <a:pos x="connsiteX2" y="connsiteY2"/>
              </a:cxn>
              <a:cxn ang="0">
                <a:pos x="connsiteX3" y="connsiteY3"/>
              </a:cxn>
            </a:cxnLst>
            <a:rect l="l" t="t" r="r" b="b"/>
            <a:pathLst>
              <a:path w="3065462" h="2548148">
                <a:moveTo>
                  <a:pt x="0" y="0"/>
                </a:moveTo>
                <a:lnTo>
                  <a:pt x="3065462" y="0"/>
                </a:lnTo>
                <a:lnTo>
                  <a:pt x="3065462" y="2548148"/>
                </a:lnTo>
                <a:lnTo>
                  <a:pt x="0" y="2548148"/>
                </a:lnTo>
                <a:close/>
              </a:path>
            </a:pathLst>
          </a:custGeom>
        </p:spPr>
      </p:pic>
      <p:sp>
        <p:nvSpPr>
          <p:cNvPr id="24" name="五边形 23"/>
          <p:cNvSpPr/>
          <p:nvPr/>
        </p:nvSpPr>
        <p:spPr>
          <a:xfrm>
            <a:off x="720275" y="3242684"/>
            <a:ext cx="1600200" cy="321469"/>
          </a:xfrm>
          <a:prstGeom prst="homePlate">
            <a:avLst/>
          </a:prstGeom>
          <a:solidFill>
            <a:srgbClr val="1C4885"/>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25" name="文本框 33"/>
          <p:cNvSpPr txBox="1"/>
          <p:nvPr/>
        </p:nvSpPr>
        <p:spPr>
          <a:xfrm>
            <a:off x="929266" y="3242684"/>
            <a:ext cx="1249687" cy="30008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请输入标题</a:t>
            </a:r>
          </a:p>
        </p:txBody>
      </p:sp>
      <p:sp>
        <p:nvSpPr>
          <p:cNvPr id="26" name="文本框 34"/>
          <p:cNvSpPr txBox="1"/>
          <p:nvPr/>
        </p:nvSpPr>
        <p:spPr>
          <a:xfrm>
            <a:off x="3491823" y="3911134"/>
            <a:ext cx="2393454" cy="525978"/>
          </a:xfrm>
          <a:prstGeom prst="rect">
            <a:avLst/>
          </a:prstGeom>
          <a:noFill/>
        </p:spPr>
        <p:txBody>
          <a:bodyPr wrap="square" lIns="68580" tIns="34290" rIns="68580" bIns="34290" rtlCol="0">
            <a:spAutoFit/>
          </a:bodyPr>
          <a:lstStyle/>
          <a:p>
            <a:pPr>
              <a:lnSpc>
                <a:spcPct val="13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27" name="五边形 26"/>
          <p:cNvSpPr/>
          <p:nvPr/>
        </p:nvSpPr>
        <p:spPr>
          <a:xfrm>
            <a:off x="3542056" y="3242684"/>
            <a:ext cx="1600200" cy="321469"/>
          </a:xfrm>
          <a:prstGeom prst="homePlate">
            <a:avLst/>
          </a:prstGeom>
          <a:solidFill>
            <a:srgbClr val="1C4885"/>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28" name="文本框 36"/>
          <p:cNvSpPr txBox="1"/>
          <p:nvPr/>
        </p:nvSpPr>
        <p:spPr>
          <a:xfrm>
            <a:off x="3751047" y="3242684"/>
            <a:ext cx="1249687" cy="30008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请输入标题</a:t>
            </a:r>
          </a:p>
        </p:txBody>
      </p:sp>
      <p:sp>
        <p:nvSpPr>
          <p:cNvPr id="29" name="文本框 37"/>
          <p:cNvSpPr txBox="1"/>
          <p:nvPr/>
        </p:nvSpPr>
        <p:spPr>
          <a:xfrm>
            <a:off x="6326683" y="3911134"/>
            <a:ext cx="2393454" cy="525978"/>
          </a:xfrm>
          <a:prstGeom prst="rect">
            <a:avLst/>
          </a:prstGeom>
          <a:noFill/>
        </p:spPr>
        <p:txBody>
          <a:bodyPr wrap="square" lIns="68580" tIns="34290" rIns="68580" bIns="34290" rtlCol="0">
            <a:spAutoFit/>
          </a:bodyPr>
          <a:lstStyle/>
          <a:p>
            <a:pPr>
              <a:lnSpc>
                <a:spcPct val="13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30" name="五边形 29"/>
          <p:cNvSpPr/>
          <p:nvPr/>
        </p:nvSpPr>
        <p:spPr>
          <a:xfrm>
            <a:off x="6376916" y="3242684"/>
            <a:ext cx="1600200" cy="321469"/>
          </a:xfrm>
          <a:prstGeom prst="homePlate">
            <a:avLst/>
          </a:prstGeom>
          <a:solidFill>
            <a:srgbClr val="1C4885"/>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1" name="文本框 39"/>
          <p:cNvSpPr txBox="1"/>
          <p:nvPr/>
        </p:nvSpPr>
        <p:spPr>
          <a:xfrm>
            <a:off x="6585908" y="3242684"/>
            <a:ext cx="1249687" cy="300083"/>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请输入标题</a:t>
            </a: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ppt_x"/>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500" fill="hold"/>
                                        <p:tgtEl>
                                          <p:spTgt spid="28"/>
                                        </p:tgtEl>
                                        <p:attrNameLst>
                                          <p:attrName>ppt_x</p:attrName>
                                        </p:attrNameLst>
                                      </p:cBhvr>
                                      <p:tavLst>
                                        <p:tav tm="0">
                                          <p:val>
                                            <p:strVal val="#ppt_x"/>
                                          </p:val>
                                        </p:tav>
                                        <p:tav tm="100000">
                                          <p:val>
                                            <p:strVal val="#ppt_x"/>
                                          </p:val>
                                        </p:tav>
                                      </p:tavLst>
                                    </p:anim>
                                    <p:anim calcmode="lin" valueType="num">
                                      <p:cBhvr additive="base">
                                        <p:cTn id="44" dur="500" fill="hold"/>
                                        <p:tgtEl>
                                          <p:spTgt spid="2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ppt_x"/>
                                          </p:val>
                                        </p:tav>
                                        <p:tav tm="100000">
                                          <p:val>
                                            <p:strVal val="#ppt_x"/>
                                          </p:val>
                                        </p:tav>
                                      </p:tavLst>
                                    </p:anim>
                                    <p:anim calcmode="lin" valueType="num">
                                      <p:cBhvr additive="base">
                                        <p:cTn id="56" dur="500" fill="hold"/>
                                        <p:tgtEl>
                                          <p:spTgt spid="2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fill="hold"/>
                                        <p:tgtEl>
                                          <p:spTgt spid="30"/>
                                        </p:tgtEl>
                                        <p:attrNameLst>
                                          <p:attrName>ppt_x</p:attrName>
                                        </p:attrNameLst>
                                      </p:cBhvr>
                                      <p:tavLst>
                                        <p:tav tm="0">
                                          <p:val>
                                            <p:strVal val="#ppt_x"/>
                                          </p:val>
                                        </p:tav>
                                        <p:tav tm="100000">
                                          <p:val>
                                            <p:strVal val="#ppt_x"/>
                                          </p:val>
                                        </p:tav>
                                      </p:tavLst>
                                    </p:anim>
                                    <p:anim calcmode="lin" valueType="num">
                                      <p:cBhvr additive="base">
                                        <p:cTn id="60" dur="500" fill="hold"/>
                                        <p:tgtEl>
                                          <p:spTgt spid="3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fill="hold"/>
                                        <p:tgtEl>
                                          <p:spTgt spid="31"/>
                                        </p:tgtEl>
                                        <p:attrNameLst>
                                          <p:attrName>ppt_x</p:attrName>
                                        </p:attrNameLst>
                                      </p:cBhvr>
                                      <p:tavLst>
                                        <p:tav tm="0">
                                          <p:val>
                                            <p:strVal val="#ppt_x"/>
                                          </p:val>
                                        </p:tav>
                                        <p:tav tm="100000">
                                          <p:val>
                                            <p:strVal val="#ppt_x"/>
                                          </p:val>
                                        </p:tav>
                                      </p:tavLst>
                                    </p:anim>
                                    <p:anim calcmode="lin" valueType="num">
                                      <p:cBhvr additive="base">
                                        <p:cTn id="6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2" grpId="0"/>
      <p:bldP spid="24" grpId="0" animBg="1"/>
      <p:bldP spid="25" grpId="0"/>
      <p:bldP spid="26" grpId="0"/>
      <p:bldP spid="27" grpId="0" animBg="1"/>
      <p:bldP spid="28" grpId="0"/>
      <p:bldP spid="29" grpId="0"/>
      <p:bldP spid="30" grpId="0" animBg="1"/>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1"/>
          <p:cNvSpPr>
            <a:spLocks/>
          </p:cNvSpPr>
          <p:nvPr/>
        </p:nvSpPr>
        <p:spPr bwMode="auto">
          <a:xfrm>
            <a:off x="3740018" y="2202239"/>
            <a:ext cx="1456247" cy="1500317"/>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1C4885"/>
          </a:solidFill>
          <a:ln>
            <a:noFill/>
          </a:ln>
          <a:effectLst>
            <a:outerShdw blurRad="254000" algn="tl" rotWithShape="0">
              <a:srgbClr val="FFFFFF">
                <a:alpha val="80000"/>
              </a:srgbClr>
            </a:outerShdw>
          </a:effectLst>
          <a:extLst/>
        </p:spPr>
        <p:txBody>
          <a:bodyPr vert="horz" wrap="square" lIns="68580" tIns="48600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UKIJ Qolyazma" pitchFamily="18" charset="0"/>
              </a:rPr>
              <a:t>43</a:t>
            </a:r>
            <a:r>
              <a:rPr kumimoji="0" lang="en-US" altLang="zh-CN" sz="30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UKIJ Qolyazma" pitchFamily="18" charset="0"/>
              </a:rPr>
              <a:t>%</a:t>
            </a:r>
            <a:endParaRPr kumimoji="0" lang="zh-CN" altLang="en-US" sz="30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UKIJ Qolyazma" pitchFamily="18" charset="0"/>
            </a:endParaRPr>
          </a:p>
        </p:txBody>
      </p:sp>
      <p:sp>
        <p:nvSpPr>
          <p:cNvPr id="12" name="Freeform 6"/>
          <p:cNvSpPr>
            <a:spLocks/>
          </p:cNvSpPr>
          <p:nvPr/>
        </p:nvSpPr>
        <p:spPr bwMode="auto">
          <a:xfrm>
            <a:off x="1514379" y="2202239"/>
            <a:ext cx="1456247" cy="1500317"/>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1C4885"/>
          </a:solidFill>
          <a:ln>
            <a:noFill/>
          </a:ln>
          <a:effectLst>
            <a:outerShdw blurRad="254000" algn="tl" rotWithShape="0">
              <a:srgbClr val="FFFFFF">
                <a:alpha val="80000"/>
              </a:srgbClr>
            </a:outerShdw>
          </a:effectLst>
          <a:extLst/>
        </p:spPr>
        <p:txBody>
          <a:bodyPr vert="horz" wrap="square" lIns="68580" tIns="48600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UKIJ Qolyazma" pitchFamily="18" charset="0"/>
              </a:rPr>
              <a:t>31</a:t>
            </a:r>
            <a:r>
              <a:rPr kumimoji="0" lang="en-US" altLang="zh-CN" sz="30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UKIJ Qolyazma" pitchFamily="18" charset="0"/>
              </a:rPr>
              <a:t>%</a:t>
            </a:r>
            <a:endParaRPr kumimoji="0" lang="zh-CN" altLang="en-US" sz="30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UKIJ Qolyazma" pitchFamily="18" charset="0"/>
            </a:endParaRPr>
          </a:p>
        </p:txBody>
      </p:sp>
      <p:sp>
        <p:nvSpPr>
          <p:cNvPr id="13" name="Freeform 16"/>
          <p:cNvSpPr>
            <a:spLocks/>
          </p:cNvSpPr>
          <p:nvPr/>
        </p:nvSpPr>
        <p:spPr bwMode="auto">
          <a:xfrm>
            <a:off x="5965657" y="2202239"/>
            <a:ext cx="1458162" cy="1500317"/>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rgbClr val="1C4885"/>
          </a:solidFill>
          <a:ln>
            <a:noFill/>
          </a:ln>
          <a:effectLst>
            <a:outerShdw blurRad="254000" algn="tl" rotWithShape="0">
              <a:srgbClr val="FFFFFF">
                <a:alpha val="80000"/>
              </a:srgbClr>
            </a:outerShdw>
          </a:effectLst>
          <a:extLst/>
        </p:spPr>
        <p:txBody>
          <a:bodyPr vert="horz" wrap="square" lIns="68580" tIns="48600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UKIJ Qolyazma" pitchFamily="18" charset="0"/>
              </a:rPr>
              <a:t>82</a:t>
            </a:r>
            <a:r>
              <a:rPr kumimoji="0" lang="en-US" altLang="zh-CN" sz="3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UKIJ Qolyazma" pitchFamily="18" charset="0"/>
              </a:rPr>
              <a:t>%</a:t>
            </a:r>
            <a:endParaRPr kumimoji="0" lang="zh-CN" altLang="en-US" sz="30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UKIJ Qolyazma" pitchFamily="18" charset="0"/>
            </a:endParaRPr>
          </a:p>
        </p:txBody>
      </p:sp>
      <p:sp>
        <p:nvSpPr>
          <p:cNvPr id="14" name="TextBox 31"/>
          <p:cNvSpPr txBox="1"/>
          <p:nvPr/>
        </p:nvSpPr>
        <p:spPr>
          <a:xfrm>
            <a:off x="1515454" y="3714407"/>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5" name="TextBox 32"/>
          <p:cNvSpPr txBox="1"/>
          <p:nvPr/>
        </p:nvSpPr>
        <p:spPr>
          <a:xfrm>
            <a:off x="3672908" y="3714407"/>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6" name="TextBox 33"/>
          <p:cNvSpPr txBox="1"/>
          <p:nvPr/>
        </p:nvSpPr>
        <p:spPr>
          <a:xfrm>
            <a:off x="5941160" y="3714407"/>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7" name="TextBox 34"/>
          <p:cNvSpPr txBox="1"/>
          <p:nvPr/>
        </p:nvSpPr>
        <p:spPr>
          <a:xfrm>
            <a:off x="1803995" y="1715355"/>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8" name="TextBox 35"/>
          <p:cNvSpPr txBox="1"/>
          <p:nvPr/>
        </p:nvSpPr>
        <p:spPr>
          <a:xfrm>
            <a:off x="4139663" y="1715355"/>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9" name="TextBox 36"/>
          <p:cNvSpPr txBox="1"/>
          <p:nvPr/>
        </p:nvSpPr>
        <p:spPr>
          <a:xfrm>
            <a:off x="6390308" y="1715355"/>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0-#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4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0-#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10"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1900"/>
                            </p:stCondLst>
                            <p:childTnLst>
                              <p:par>
                                <p:cTn id="26" presetID="10"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par>
                          <p:cTn id="29" fill="hold">
                            <p:stCondLst>
                              <p:cond delay="24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par>
                          <p:cTn id="33" fill="hold">
                            <p:stCondLst>
                              <p:cond delay="29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400"/>
                            </p:stCondLst>
                            <p:childTnLst>
                              <p:par>
                                <p:cTn id="38" presetID="10" presetClass="entr" presetSubtype="0"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p:bldP spid="15" grpId="0"/>
      <p:bldP spid="16" grpId="0"/>
      <p:bldP spid="17" grpId="0"/>
      <p:bldP spid="18"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1123379" y="1670756"/>
            <a:ext cx="3240360" cy="108012"/>
            <a:chOff x="1507396" y="1628800"/>
            <a:chExt cx="4320480" cy="144016"/>
          </a:xfrm>
          <a:solidFill>
            <a:srgbClr val="41858E"/>
          </a:solidFill>
        </p:grpSpPr>
        <p:cxnSp>
          <p:nvCxnSpPr>
            <p:cNvPr id="84" name="直接连接符 83"/>
            <p:cNvCxnSpPr/>
            <p:nvPr/>
          </p:nvCxnSpPr>
          <p:spPr>
            <a:xfrm>
              <a:off x="1507396" y="1700808"/>
              <a:ext cx="4320480" cy="0"/>
            </a:xfrm>
            <a:prstGeom prst="line">
              <a:avLst/>
            </a:prstGeom>
            <a:grpFill/>
            <a:ln w="9525" cap="flat" cmpd="sng" algn="ctr">
              <a:solidFill>
                <a:srgbClr val="44546A">
                  <a:lumMod val="60000"/>
                  <a:lumOff val="40000"/>
                </a:srgbClr>
              </a:solidFill>
              <a:prstDash val="solid"/>
            </a:ln>
            <a:effectLst/>
          </p:spPr>
        </p:cxnSp>
        <p:cxnSp>
          <p:nvCxnSpPr>
            <p:cNvPr id="85" name="直接连接符 84"/>
            <p:cNvCxnSpPr/>
            <p:nvPr/>
          </p:nvCxnSpPr>
          <p:spPr>
            <a:xfrm flipV="1">
              <a:off x="1507396" y="1628800"/>
              <a:ext cx="0" cy="144016"/>
            </a:xfrm>
            <a:prstGeom prst="line">
              <a:avLst/>
            </a:prstGeom>
            <a:grpFill/>
            <a:ln w="9525" cap="flat" cmpd="sng" algn="ctr">
              <a:solidFill>
                <a:srgbClr val="44546A">
                  <a:lumMod val="60000"/>
                  <a:lumOff val="40000"/>
                </a:srgbClr>
              </a:solidFill>
              <a:prstDash val="solid"/>
            </a:ln>
            <a:effectLst/>
          </p:spPr>
        </p:cxnSp>
        <p:cxnSp>
          <p:nvCxnSpPr>
            <p:cNvPr id="86" name="直接连接符 85"/>
            <p:cNvCxnSpPr/>
            <p:nvPr/>
          </p:nvCxnSpPr>
          <p:spPr>
            <a:xfrm flipV="1">
              <a:off x="1987449" y="1628800"/>
              <a:ext cx="0" cy="144016"/>
            </a:xfrm>
            <a:prstGeom prst="line">
              <a:avLst/>
            </a:prstGeom>
            <a:grpFill/>
            <a:ln w="9525" cap="flat" cmpd="sng" algn="ctr">
              <a:solidFill>
                <a:srgbClr val="44546A">
                  <a:lumMod val="60000"/>
                  <a:lumOff val="40000"/>
                </a:srgbClr>
              </a:solidFill>
              <a:prstDash val="solid"/>
            </a:ln>
            <a:effectLst/>
          </p:spPr>
        </p:cxnSp>
        <p:cxnSp>
          <p:nvCxnSpPr>
            <p:cNvPr id="87" name="直接连接符 86"/>
            <p:cNvCxnSpPr/>
            <p:nvPr/>
          </p:nvCxnSpPr>
          <p:spPr>
            <a:xfrm flipV="1">
              <a:off x="2467502" y="1628800"/>
              <a:ext cx="0" cy="144016"/>
            </a:xfrm>
            <a:prstGeom prst="line">
              <a:avLst/>
            </a:prstGeom>
            <a:grpFill/>
            <a:ln w="9525" cap="flat" cmpd="sng" algn="ctr">
              <a:solidFill>
                <a:srgbClr val="44546A">
                  <a:lumMod val="60000"/>
                  <a:lumOff val="40000"/>
                </a:srgbClr>
              </a:solidFill>
              <a:prstDash val="solid"/>
            </a:ln>
            <a:effectLst/>
          </p:spPr>
        </p:cxnSp>
        <p:cxnSp>
          <p:nvCxnSpPr>
            <p:cNvPr id="88" name="直接连接符 87"/>
            <p:cNvCxnSpPr/>
            <p:nvPr/>
          </p:nvCxnSpPr>
          <p:spPr>
            <a:xfrm flipV="1">
              <a:off x="2947555" y="1628800"/>
              <a:ext cx="0" cy="144016"/>
            </a:xfrm>
            <a:prstGeom prst="line">
              <a:avLst/>
            </a:prstGeom>
            <a:grpFill/>
            <a:ln w="9525" cap="flat" cmpd="sng" algn="ctr">
              <a:solidFill>
                <a:srgbClr val="44546A">
                  <a:lumMod val="60000"/>
                  <a:lumOff val="40000"/>
                </a:srgbClr>
              </a:solidFill>
              <a:prstDash val="solid"/>
            </a:ln>
            <a:effectLst/>
          </p:spPr>
        </p:cxnSp>
        <p:cxnSp>
          <p:nvCxnSpPr>
            <p:cNvPr id="89" name="直接连接符 88"/>
            <p:cNvCxnSpPr/>
            <p:nvPr/>
          </p:nvCxnSpPr>
          <p:spPr>
            <a:xfrm flipV="1">
              <a:off x="3427608" y="1628800"/>
              <a:ext cx="0" cy="144016"/>
            </a:xfrm>
            <a:prstGeom prst="line">
              <a:avLst/>
            </a:prstGeom>
            <a:grpFill/>
            <a:ln w="9525" cap="flat" cmpd="sng" algn="ctr">
              <a:solidFill>
                <a:srgbClr val="44546A">
                  <a:lumMod val="60000"/>
                  <a:lumOff val="40000"/>
                </a:srgbClr>
              </a:solidFill>
              <a:prstDash val="solid"/>
            </a:ln>
            <a:effectLst/>
          </p:spPr>
        </p:cxnSp>
        <p:cxnSp>
          <p:nvCxnSpPr>
            <p:cNvPr id="90" name="直接连接符 89"/>
            <p:cNvCxnSpPr/>
            <p:nvPr/>
          </p:nvCxnSpPr>
          <p:spPr>
            <a:xfrm flipV="1">
              <a:off x="3907661" y="1628800"/>
              <a:ext cx="0" cy="144016"/>
            </a:xfrm>
            <a:prstGeom prst="line">
              <a:avLst/>
            </a:prstGeom>
            <a:grpFill/>
            <a:ln w="9525" cap="flat" cmpd="sng" algn="ctr">
              <a:solidFill>
                <a:srgbClr val="44546A">
                  <a:lumMod val="60000"/>
                  <a:lumOff val="40000"/>
                </a:srgbClr>
              </a:solidFill>
              <a:prstDash val="solid"/>
            </a:ln>
            <a:effectLst/>
          </p:spPr>
        </p:cxnSp>
        <p:cxnSp>
          <p:nvCxnSpPr>
            <p:cNvPr id="91" name="直接连接符 90"/>
            <p:cNvCxnSpPr/>
            <p:nvPr/>
          </p:nvCxnSpPr>
          <p:spPr>
            <a:xfrm flipV="1">
              <a:off x="4387714" y="1628800"/>
              <a:ext cx="0" cy="144016"/>
            </a:xfrm>
            <a:prstGeom prst="line">
              <a:avLst/>
            </a:prstGeom>
            <a:grpFill/>
            <a:ln w="9525" cap="flat" cmpd="sng" algn="ctr">
              <a:solidFill>
                <a:srgbClr val="44546A">
                  <a:lumMod val="60000"/>
                  <a:lumOff val="40000"/>
                </a:srgbClr>
              </a:solidFill>
              <a:prstDash val="solid"/>
            </a:ln>
            <a:effectLst/>
          </p:spPr>
        </p:cxnSp>
        <p:cxnSp>
          <p:nvCxnSpPr>
            <p:cNvPr id="92" name="直接连接符 91"/>
            <p:cNvCxnSpPr/>
            <p:nvPr/>
          </p:nvCxnSpPr>
          <p:spPr>
            <a:xfrm flipV="1">
              <a:off x="4867767" y="1628800"/>
              <a:ext cx="0" cy="144016"/>
            </a:xfrm>
            <a:prstGeom prst="line">
              <a:avLst/>
            </a:prstGeom>
            <a:grpFill/>
            <a:ln w="9525" cap="flat" cmpd="sng" algn="ctr">
              <a:solidFill>
                <a:srgbClr val="44546A">
                  <a:lumMod val="60000"/>
                  <a:lumOff val="40000"/>
                </a:srgbClr>
              </a:solidFill>
              <a:prstDash val="solid"/>
            </a:ln>
            <a:effectLst/>
          </p:spPr>
        </p:cxnSp>
        <p:cxnSp>
          <p:nvCxnSpPr>
            <p:cNvPr id="93" name="直接连接符 92"/>
            <p:cNvCxnSpPr/>
            <p:nvPr/>
          </p:nvCxnSpPr>
          <p:spPr>
            <a:xfrm flipV="1">
              <a:off x="5347820" y="1628800"/>
              <a:ext cx="0" cy="144016"/>
            </a:xfrm>
            <a:prstGeom prst="line">
              <a:avLst/>
            </a:prstGeom>
            <a:grpFill/>
            <a:ln w="9525" cap="flat" cmpd="sng" algn="ctr">
              <a:solidFill>
                <a:srgbClr val="44546A">
                  <a:lumMod val="60000"/>
                  <a:lumOff val="40000"/>
                </a:srgbClr>
              </a:solidFill>
              <a:prstDash val="solid"/>
            </a:ln>
            <a:effectLst/>
          </p:spPr>
        </p:cxnSp>
        <p:cxnSp>
          <p:nvCxnSpPr>
            <p:cNvPr id="94" name="直接连接符 93"/>
            <p:cNvCxnSpPr/>
            <p:nvPr/>
          </p:nvCxnSpPr>
          <p:spPr>
            <a:xfrm flipV="1">
              <a:off x="5827876" y="1628800"/>
              <a:ext cx="0" cy="144016"/>
            </a:xfrm>
            <a:prstGeom prst="line">
              <a:avLst/>
            </a:prstGeom>
            <a:grpFill/>
            <a:ln w="9525" cap="flat" cmpd="sng" algn="ctr">
              <a:solidFill>
                <a:srgbClr val="44546A">
                  <a:lumMod val="60000"/>
                  <a:lumOff val="40000"/>
                </a:srgbClr>
              </a:solidFill>
              <a:prstDash val="solid"/>
            </a:ln>
            <a:effectLst/>
          </p:spPr>
        </p:cxnSp>
      </p:grpSp>
      <p:grpSp>
        <p:nvGrpSpPr>
          <p:cNvPr id="95" name="组合 94"/>
          <p:cNvGrpSpPr/>
          <p:nvPr/>
        </p:nvGrpSpPr>
        <p:grpSpPr>
          <a:xfrm>
            <a:off x="4780261" y="1670756"/>
            <a:ext cx="3240360" cy="108012"/>
            <a:chOff x="1507396" y="1628800"/>
            <a:chExt cx="4320480" cy="144016"/>
          </a:xfrm>
          <a:solidFill>
            <a:srgbClr val="41858E"/>
          </a:solidFill>
        </p:grpSpPr>
        <p:cxnSp>
          <p:nvCxnSpPr>
            <p:cNvPr id="96" name="直接连接符 95"/>
            <p:cNvCxnSpPr/>
            <p:nvPr/>
          </p:nvCxnSpPr>
          <p:spPr>
            <a:xfrm>
              <a:off x="1507396" y="1700808"/>
              <a:ext cx="4320480" cy="0"/>
            </a:xfrm>
            <a:prstGeom prst="line">
              <a:avLst/>
            </a:prstGeom>
            <a:grpFill/>
            <a:ln w="9525" cap="flat" cmpd="sng" algn="ctr">
              <a:solidFill>
                <a:srgbClr val="44546A">
                  <a:lumMod val="60000"/>
                  <a:lumOff val="40000"/>
                </a:srgbClr>
              </a:solidFill>
              <a:prstDash val="solid"/>
            </a:ln>
            <a:effectLst/>
          </p:spPr>
        </p:cxnSp>
        <p:cxnSp>
          <p:nvCxnSpPr>
            <p:cNvPr id="97" name="直接连接符 96"/>
            <p:cNvCxnSpPr/>
            <p:nvPr/>
          </p:nvCxnSpPr>
          <p:spPr>
            <a:xfrm flipV="1">
              <a:off x="1507396" y="1628800"/>
              <a:ext cx="0" cy="144016"/>
            </a:xfrm>
            <a:prstGeom prst="line">
              <a:avLst/>
            </a:prstGeom>
            <a:grpFill/>
            <a:ln w="9525" cap="flat" cmpd="sng" algn="ctr">
              <a:solidFill>
                <a:srgbClr val="44546A">
                  <a:lumMod val="60000"/>
                  <a:lumOff val="40000"/>
                </a:srgbClr>
              </a:solidFill>
              <a:prstDash val="solid"/>
            </a:ln>
            <a:effectLst/>
          </p:spPr>
        </p:cxnSp>
        <p:cxnSp>
          <p:nvCxnSpPr>
            <p:cNvPr id="98" name="直接连接符 97"/>
            <p:cNvCxnSpPr/>
            <p:nvPr/>
          </p:nvCxnSpPr>
          <p:spPr>
            <a:xfrm flipV="1">
              <a:off x="1987449" y="1628800"/>
              <a:ext cx="0" cy="144016"/>
            </a:xfrm>
            <a:prstGeom prst="line">
              <a:avLst/>
            </a:prstGeom>
            <a:grpFill/>
            <a:ln w="9525" cap="flat" cmpd="sng" algn="ctr">
              <a:solidFill>
                <a:srgbClr val="44546A">
                  <a:lumMod val="60000"/>
                  <a:lumOff val="40000"/>
                </a:srgbClr>
              </a:solidFill>
              <a:prstDash val="solid"/>
            </a:ln>
            <a:effectLst/>
          </p:spPr>
        </p:cxnSp>
        <p:cxnSp>
          <p:nvCxnSpPr>
            <p:cNvPr id="99" name="直接连接符 98"/>
            <p:cNvCxnSpPr/>
            <p:nvPr/>
          </p:nvCxnSpPr>
          <p:spPr>
            <a:xfrm flipV="1">
              <a:off x="2467502" y="1628800"/>
              <a:ext cx="0" cy="144016"/>
            </a:xfrm>
            <a:prstGeom prst="line">
              <a:avLst/>
            </a:prstGeom>
            <a:grpFill/>
            <a:ln w="9525" cap="flat" cmpd="sng" algn="ctr">
              <a:solidFill>
                <a:srgbClr val="44546A">
                  <a:lumMod val="60000"/>
                  <a:lumOff val="40000"/>
                </a:srgbClr>
              </a:solidFill>
              <a:prstDash val="solid"/>
            </a:ln>
            <a:effectLst/>
          </p:spPr>
        </p:cxnSp>
        <p:cxnSp>
          <p:nvCxnSpPr>
            <p:cNvPr id="100" name="直接连接符 99"/>
            <p:cNvCxnSpPr/>
            <p:nvPr/>
          </p:nvCxnSpPr>
          <p:spPr>
            <a:xfrm flipV="1">
              <a:off x="2947555" y="1628800"/>
              <a:ext cx="0" cy="144016"/>
            </a:xfrm>
            <a:prstGeom prst="line">
              <a:avLst/>
            </a:prstGeom>
            <a:grpFill/>
            <a:ln w="9525" cap="flat" cmpd="sng" algn="ctr">
              <a:solidFill>
                <a:srgbClr val="44546A">
                  <a:lumMod val="60000"/>
                  <a:lumOff val="40000"/>
                </a:srgbClr>
              </a:solidFill>
              <a:prstDash val="solid"/>
            </a:ln>
            <a:effectLst/>
          </p:spPr>
        </p:cxnSp>
        <p:cxnSp>
          <p:nvCxnSpPr>
            <p:cNvPr id="101" name="直接连接符 100"/>
            <p:cNvCxnSpPr/>
            <p:nvPr/>
          </p:nvCxnSpPr>
          <p:spPr>
            <a:xfrm flipV="1">
              <a:off x="3427608" y="1628800"/>
              <a:ext cx="0" cy="144016"/>
            </a:xfrm>
            <a:prstGeom prst="line">
              <a:avLst/>
            </a:prstGeom>
            <a:grpFill/>
            <a:ln w="9525" cap="flat" cmpd="sng" algn="ctr">
              <a:solidFill>
                <a:srgbClr val="44546A">
                  <a:lumMod val="60000"/>
                  <a:lumOff val="40000"/>
                </a:srgbClr>
              </a:solidFill>
              <a:prstDash val="solid"/>
            </a:ln>
            <a:effectLst/>
          </p:spPr>
        </p:cxnSp>
        <p:cxnSp>
          <p:nvCxnSpPr>
            <p:cNvPr id="102" name="直接连接符 101"/>
            <p:cNvCxnSpPr/>
            <p:nvPr/>
          </p:nvCxnSpPr>
          <p:spPr>
            <a:xfrm flipV="1">
              <a:off x="3907661" y="1628800"/>
              <a:ext cx="0" cy="144016"/>
            </a:xfrm>
            <a:prstGeom prst="line">
              <a:avLst/>
            </a:prstGeom>
            <a:grpFill/>
            <a:ln w="9525" cap="flat" cmpd="sng" algn="ctr">
              <a:solidFill>
                <a:srgbClr val="44546A">
                  <a:lumMod val="60000"/>
                  <a:lumOff val="40000"/>
                </a:srgbClr>
              </a:solidFill>
              <a:prstDash val="solid"/>
            </a:ln>
            <a:effectLst/>
          </p:spPr>
        </p:cxnSp>
        <p:cxnSp>
          <p:nvCxnSpPr>
            <p:cNvPr id="103" name="直接连接符 102"/>
            <p:cNvCxnSpPr/>
            <p:nvPr/>
          </p:nvCxnSpPr>
          <p:spPr>
            <a:xfrm flipV="1">
              <a:off x="4387714" y="1628800"/>
              <a:ext cx="0" cy="144016"/>
            </a:xfrm>
            <a:prstGeom prst="line">
              <a:avLst/>
            </a:prstGeom>
            <a:grpFill/>
            <a:ln w="9525" cap="flat" cmpd="sng" algn="ctr">
              <a:solidFill>
                <a:srgbClr val="44546A">
                  <a:lumMod val="60000"/>
                  <a:lumOff val="40000"/>
                </a:srgbClr>
              </a:solidFill>
              <a:prstDash val="solid"/>
            </a:ln>
            <a:effectLst/>
          </p:spPr>
        </p:cxnSp>
        <p:cxnSp>
          <p:nvCxnSpPr>
            <p:cNvPr id="104" name="直接连接符 103"/>
            <p:cNvCxnSpPr/>
            <p:nvPr/>
          </p:nvCxnSpPr>
          <p:spPr>
            <a:xfrm flipV="1">
              <a:off x="4867767" y="1628800"/>
              <a:ext cx="0" cy="144016"/>
            </a:xfrm>
            <a:prstGeom prst="line">
              <a:avLst/>
            </a:prstGeom>
            <a:grpFill/>
            <a:ln w="9525" cap="flat" cmpd="sng" algn="ctr">
              <a:solidFill>
                <a:srgbClr val="44546A">
                  <a:lumMod val="60000"/>
                  <a:lumOff val="40000"/>
                </a:srgbClr>
              </a:solidFill>
              <a:prstDash val="solid"/>
            </a:ln>
            <a:effectLst/>
          </p:spPr>
        </p:cxnSp>
        <p:cxnSp>
          <p:nvCxnSpPr>
            <p:cNvPr id="105" name="直接连接符 104"/>
            <p:cNvCxnSpPr/>
            <p:nvPr/>
          </p:nvCxnSpPr>
          <p:spPr>
            <a:xfrm flipV="1">
              <a:off x="5347820" y="1628800"/>
              <a:ext cx="0" cy="144016"/>
            </a:xfrm>
            <a:prstGeom prst="line">
              <a:avLst/>
            </a:prstGeom>
            <a:grpFill/>
            <a:ln w="9525" cap="flat" cmpd="sng" algn="ctr">
              <a:solidFill>
                <a:srgbClr val="44546A">
                  <a:lumMod val="60000"/>
                  <a:lumOff val="40000"/>
                </a:srgbClr>
              </a:solidFill>
              <a:prstDash val="solid"/>
            </a:ln>
            <a:effectLst/>
          </p:spPr>
        </p:cxnSp>
        <p:cxnSp>
          <p:nvCxnSpPr>
            <p:cNvPr id="106" name="直接连接符 105"/>
            <p:cNvCxnSpPr/>
            <p:nvPr/>
          </p:nvCxnSpPr>
          <p:spPr>
            <a:xfrm flipV="1">
              <a:off x="5827876" y="1628800"/>
              <a:ext cx="0" cy="144016"/>
            </a:xfrm>
            <a:prstGeom prst="line">
              <a:avLst/>
            </a:prstGeom>
            <a:grpFill/>
            <a:ln w="9525" cap="flat" cmpd="sng" algn="ctr">
              <a:solidFill>
                <a:srgbClr val="44546A">
                  <a:lumMod val="60000"/>
                  <a:lumOff val="40000"/>
                </a:srgbClr>
              </a:solidFill>
              <a:prstDash val="solid"/>
            </a:ln>
            <a:effectLst/>
          </p:spPr>
        </p:cxnSp>
      </p:grpSp>
      <p:sp>
        <p:nvSpPr>
          <p:cNvPr id="107" name="TextBox 132"/>
          <p:cNvSpPr txBox="1"/>
          <p:nvPr/>
        </p:nvSpPr>
        <p:spPr>
          <a:xfrm>
            <a:off x="4221448"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10</a:t>
            </a:r>
            <a:endParaRPr lang="zh-CN" altLang="en-US" sz="900">
              <a:solidFill>
                <a:srgbClr val="0C2841"/>
              </a:solidFill>
              <a:latin typeface="微软雅黑" pitchFamily="34" charset="-122"/>
              <a:ea typeface="微软雅黑" pitchFamily="34" charset="-122"/>
            </a:endParaRPr>
          </a:p>
        </p:txBody>
      </p:sp>
      <p:sp>
        <p:nvSpPr>
          <p:cNvPr id="108" name="TextBox 133"/>
          <p:cNvSpPr txBox="1"/>
          <p:nvPr/>
        </p:nvSpPr>
        <p:spPr>
          <a:xfrm>
            <a:off x="3867121"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20</a:t>
            </a:r>
            <a:endParaRPr lang="zh-CN" altLang="en-US" sz="900">
              <a:solidFill>
                <a:srgbClr val="0C2841"/>
              </a:solidFill>
              <a:latin typeface="微软雅黑" pitchFamily="34" charset="-122"/>
              <a:ea typeface="微软雅黑" pitchFamily="34" charset="-122"/>
            </a:endParaRPr>
          </a:p>
        </p:txBody>
      </p:sp>
      <p:sp>
        <p:nvSpPr>
          <p:cNvPr id="109" name="TextBox 134"/>
          <p:cNvSpPr txBox="1"/>
          <p:nvPr/>
        </p:nvSpPr>
        <p:spPr>
          <a:xfrm>
            <a:off x="3507082"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30</a:t>
            </a:r>
            <a:endParaRPr lang="zh-CN" altLang="en-US" sz="900">
              <a:solidFill>
                <a:srgbClr val="0C2841"/>
              </a:solidFill>
              <a:latin typeface="微软雅黑" pitchFamily="34" charset="-122"/>
              <a:ea typeface="微软雅黑" pitchFamily="34" charset="-122"/>
            </a:endParaRPr>
          </a:p>
        </p:txBody>
      </p:sp>
      <p:sp>
        <p:nvSpPr>
          <p:cNvPr id="110" name="TextBox 135"/>
          <p:cNvSpPr txBox="1"/>
          <p:nvPr/>
        </p:nvSpPr>
        <p:spPr>
          <a:xfrm>
            <a:off x="3147042"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40</a:t>
            </a:r>
            <a:endParaRPr lang="zh-CN" altLang="en-US" sz="900">
              <a:solidFill>
                <a:srgbClr val="0C2841"/>
              </a:solidFill>
              <a:latin typeface="微软雅黑" pitchFamily="34" charset="-122"/>
              <a:ea typeface="微软雅黑" pitchFamily="34" charset="-122"/>
            </a:endParaRPr>
          </a:p>
        </p:txBody>
      </p:sp>
      <p:sp>
        <p:nvSpPr>
          <p:cNvPr id="111" name="TextBox 136"/>
          <p:cNvSpPr txBox="1"/>
          <p:nvPr/>
        </p:nvSpPr>
        <p:spPr>
          <a:xfrm>
            <a:off x="2787002"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50</a:t>
            </a:r>
            <a:endParaRPr lang="zh-CN" altLang="en-US" sz="900">
              <a:solidFill>
                <a:srgbClr val="0C2841"/>
              </a:solidFill>
              <a:latin typeface="微软雅黑" pitchFamily="34" charset="-122"/>
              <a:ea typeface="微软雅黑" pitchFamily="34" charset="-122"/>
            </a:endParaRPr>
          </a:p>
        </p:txBody>
      </p:sp>
      <p:sp>
        <p:nvSpPr>
          <p:cNvPr id="112" name="TextBox 137"/>
          <p:cNvSpPr txBox="1"/>
          <p:nvPr/>
        </p:nvSpPr>
        <p:spPr>
          <a:xfrm>
            <a:off x="2426962"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60</a:t>
            </a:r>
            <a:endParaRPr lang="zh-CN" altLang="en-US" sz="900">
              <a:solidFill>
                <a:srgbClr val="0C2841"/>
              </a:solidFill>
              <a:latin typeface="微软雅黑" pitchFamily="34" charset="-122"/>
              <a:ea typeface="微软雅黑" pitchFamily="34" charset="-122"/>
            </a:endParaRPr>
          </a:p>
        </p:txBody>
      </p:sp>
      <p:sp>
        <p:nvSpPr>
          <p:cNvPr id="113" name="TextBox 138"/>
          <p:cNvSpPr txBox="1"/>
          <p:nvPr/>
        </p:nvSpPr>
        <p:spPr>
          <a:xfrm>
            <a:off x="2066923"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70</a:t>
            </a:r>
            <a:endParaRPr lang="zh-CN" altLang="en-US" sz="900">
              <a:solidFill>
                <a:srgbClr val="0C2841"/>
              </a:solidFill>
              <a:latin typeface="微软雅黑" pitchFamily="34" charset="-122"/>
              <a:ea typeface="微软雅黑" pitchFamily="34" charset="-122"/>
            </a:endParaRPr>
          </a:p>
        </p:txBody>
      </p:sp>
      <p:sp>
        <p:nvSpPr>
          <p:cNvPr id="114" name="TextBox 139"/>
          <p:cNvSpPr txBox="1"/>
          <p:nvPr/>
        </p:nvSpPr>
        <p:spPr>
          <a:xfrm>
            <a:off x="1706883"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80</a:t>
            </a:r>
            <a:endParaRPr lang="zh-CN" altLang="en-US" sz="900">
              <a:solidFill>
                <a:srgbClr val="0C2841"/>
              </a:solidFill>
              <a:latin typeface="微软雅黑" pitchFamily="34" charset="-122"/>
              <a:ea typeface="微软雅黑" pitchFamily="34" charset="-122"/>
            </a:endParaRPr>
          </a:p>
        </p:txBody>
      </p:sp>
      <p:sp>
        <p:nvSpPr>
          <p:cNvPr id="115" name="TextBox 140"/>
          <p:cNvSpPr txBox="1"/>
          <p:nvPr/>
        </p:nvSpPr>
        <p:spPr>
          <a:xfrm>
            <a:off x="1346843"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90</a:t>
            </a:r>
            <a:endParaRPr lang="zh-CN" altLang="en-US" sz="900">
              <a:solidFill>
                <a:srgbClr val="0C2841"/>
              </a:solidFill>
              <a:latin typeface="微软雅黑" pitchFamily="34" charset="-122"/>
              <a:ea typeface="微软雅黑" pitchFamily="34" charset="-122"/>
            </a:endParaRPr>
          </a:p>
        </p:txBody>
      </p:sp>
      <p:sp>
        <p:nvSpPr>
          <p:cNvPr id="116" name="TextBox 141"/>
          <p:cNvSpPr txBox="1"/>
          <p:nvPr/>
        </p:nvSpPr>
        <p:spPr>
          <a:xfrm>
            <a:off x="953141" y="1463006"/>
            <a:ext cx="386644"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100</a:t>
            </a:r>
            <a:endParaRPr lang="zh-CN" altLang="en-US" sz="900">
              <a:solidFill>
                <a:srgbClr val="0C2841"/>
              </a:solidFill>
              <a:latin typeface="微软雅黑" pitchFamily="34" charset="-122"/>
              <a:ea typeface="微软雅黑" pitchFamily="34" charset="-122"/>
            </a:endParaRPr>
          </a:p>
        </p:txBody>
      </p:sp>
      <p:sp>
        <p:nvSpPr>
          <p:cNvPr id="117" name="TextBox 142"/>
          <p:cNvSpPr txBox="1"/>
          <p:nvPr/>
        </p:nvSpPr>
        <p:spPr>
          <a:xfrm>
            <a:off x="4645281"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10</a:t>
            </a:r>
            <a:endParaRPr lang="zh-CN" altLang="en-US" sz="900">
              <a:solidFill>
                <a:srgbClr val="0C2841"/>
              </a:solidFill>
              <a:latin typeface="微软雅黑" pitchFamily="34" charset="-122"/>
              <a:ea typeface="微软雅黑" pitchFamily="34" charset="-122"/>
            </a:endParaRPr>
          </a:p>
        </p:txBody>
      </p:sp>
      <p:sp>
        <p:nvSpPr>
          <p:cNvPr id="118" name="TextBox 143"/>
          <p:cNvSpPr txBox="1"/>
          <p:nvPr/>
        </p:nvSpPr>
        <p:spPr>
          <a:xfrm>
            <a:off x="5003725"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20</a:t>
            </a:r>
            <a:endParaRPr lang="zh-CN" altLang="en-US" sz="900">
              <a:solidFill>
                <a:srgbClr val="0C2841"/>
              </a:solidFill>
              <a:latin typeface="微软雅黑" pitchFamily="34" charset="-122"/>
              <a:ea typeface="微软雅黑" pitchFamily="34" charset="-122"/>
            </a:endParaRPr>
          </a:p>
        </p:txBody>
      </p:sp>
      <p:sp>
        <p:nvSpPr>
          <p:cNvPr id="119" name="TextBox 144"/>
          <p:cNvSpPr txBox="1"/>
          <p:nvPr/>
        </p:nvSpPr>
        <p:spPr>
          <a:xfrm>
            <a:off x="5363764"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30</a:t>
            </a:r>
            <a:endParaRPr lang="zh-CN" altLang="en-US" sz="900">
              <a:solidFill>
                <a:srgbClr val="0C2841"/>
              </a:solidFill>
              <a:latin typeface="微软雅黑" pitchFamily="34" charset="-122"/>
              <a:ea typeface="微软雅黑" pitchFamily="34" charset="-122"/>
            </a:endParaRPr>
          </a:p>
        </p:txBody>
      </p:sp>
      <p:sp>
        <p:nvSpPr>
          <p:cNvPr id="120" name="TextBox 145"/>
          <p:cNvSpPr txBox="1"/>
          <p:nvPr/>
        </p:nvSpPr>
        <p:spPr>
          <a:xfrm>
            <a:off x="5723804"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40</a:t>
            </a:r>
            <a:endParaRPr lang="zh-CN" altLang="en-US" sz="900">
              <a:solidFill>
                <a:srgbClr val="0C2841"/>
              </a:solidFill>
              <a:latin typeface="微软雅黑" pitchFamily="34" charset="-122"/>
              <a:ea typeface="微软雅黑" pitchFamily="34" charset="-122"/>
            </a:endParaRPr>
          </a:p>
        </p:txBody>
      </p:sp>
      <p:sp>
        <p:nvSpPr>
          <p:cNvPr id="121" name="TextBox 146"/>
          <p:cNvSpPr txBox="1"/>
          <p:nvPr/>
        </p:nvSpPr>
        <p:spPr>
          <a:xfrm>
            <a:off x="6083844"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50</a:t>
            </a:r>
            <a:endParaRPr lang="zh-CN" altLang="en-US" sz="900">
              <a:solidFill>
                <a:srgbClr val="0C2841"/>
              </a:solidFill>
              <a:latin typeface="微软雅黑" pitchFamily="34" charset="-122"/>
              <a:ea typeface="微软雅黑" pitchFamily="34" charset="-122"/>
            </a:endParaRPr>
          </a:p>
        </p:txBody>
      </p:sp>
      <p:sp>
        <p:nvSpPr>
          <p:cNvPr id="122" name="TextBox 147"/>
          <p:cNvSpPr txBox="1"/>
          <p:nvPr/>
        </p:nvSpPr>
        <p:spPr>
          <a:xfrm>
            <a:off x="6443884"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60</a:t>
            </a:r>
            <a:endParaRPr lang="zh-CN" altLang="en-US" sz="900">
              <a:solidFill>
                <a:srgbClr val="0C2841"/>
              </a:solidFill>
              <a:latin typeface="微软雅黑" pitchFamily="34" charset="-122"/>
              <a:ea typeface="微软雅黑" pitchFamily="34" charset="-122"/>
            </a:endParaRPr>
          </a:p>
        </p:txBody>
      </p:sp>
      <p:sp>
        <p:nvSpPr>
          <p:cNvPr id="123" name="TextBox 148"/>
          <p:cNvSpPr txBox="1"/>
          <p:nvPr/>
        </p:nvSpPr>
        <p:spPr>
          <a:xfrm>
            <a:off x="6803923"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70</a:t>
            </a:r>
            <a:endParaRPr lang="zh-CN" altLang="en-US" sz="900">
              <a:solidFill>
                <a:srgbClr val="0C2841"/>
              </a:solidFill>
              <a:latin typeface="微软雅黑" pitchFamily="34" charset="-122"/>
              <a:ea typeface="微软雅黑" pitchFamily="34" charset="-122"/>
            </a:endParaRPr>
          </a:p>
        </p:txBody>
      </p:sp>
      <p:sp>
        <p:nvSpPr>
          <p:cNvPr id="124" name="TextBox 149"/>
          <p:cNvSpPr txBox="1"/>
          <p:nvPr/>
        </p:nvSpPr>
        <p:spPr>
          <a:xfrm>
            <a:off x="7163963"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80</a:t>
            </a:r>
            <a:endParaRPr lang="zh-CN" altLang="en-US" sz="900">
              <a:solidFill>
                <a:srgbClr val="0C2841"/>
              </a:solidFill>
              <a:latin typeface="微软雅黑" pitchFamily="34" charset="-122"/>
              <a:ea typeface="微软雅黑" pitchFamily="34" charset="-122"/>
            </a:endParaRPr>
          </a:p>
        </p:txBody>
      </p:sp>
      <p:sp>
        <p:nvSpPr>
          <p:cNvPr id="125" name="TextBox 150"/>
          <p:cNvSpPr txBox="1"/>
          <p:nvPr/>
        </p:nvSpPr>
        <p:spPr>
          <a:xfrm>
            <a:off x="7524003" y="1463006"/>
            <a:ext cx="319318"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90</a:t>
            </a:r>
            <a:endParaRPr lang="zh-CN" altLang="en-US" sz="900">
              <a:solidFill>
                <a:srgbClr val="0C2841"/>
              </a:solidFill>
              <a:latin typeface="微软雅黑" pitchFamily="34" charset="-122"/>
              <a:ea typeface="微软雅黑" pitchFamily="34" charset="-122"/>
            </a:endParaRPr>
          </a:p>
        </p:txBody>
      </p:sp>
      <p:sp>
        <p:nvSpPr>
          <p:cNvPr id="126" name="TextBox 151"/>
          <p:cNvSpPr txBox="1"/>
          <p:nvPr/>
        </p:nvSpPr>
        <p:spPr>
          <a:xfrm>
            <a:off x="7850382" y="1463006"/>
            <a:ext cx="386644" cy="230832"/>
          </a:xfrm>
          <a:prstGeom prst="rect">
            <a:avLst/>
          </a:prstGeom>
          <a:noFill/>
        </p:spPr>
        <p:txBody>
          <a:bodyPr wrap="none" rtlCol="0">
            <a:spAutoFit/>
          </a:bodyPr>
          <a:lstStyle/>
          <a:p>
            <a:r>
              <a:rPr lang="en-US" altLang="zh-CN" sz="900">
                <a:solidFill>
                  <a:srgbClr val="0C2841"/>
                </a:solidFill>
                <a:latin typeface="微软雅黑" pitchFamily="34" charset="-122"/>
                <a:ea typeface="微软雅黑" pitchFamily="34" charset="-122"/>
              </a:rPr>
              <a:t>100</a:t>
            </a:r>
            <a:endParaRPr lang="zh-CN" altLang="en-US" sz="900">
              <a:solidFill>
                <a:srgbClr val="0C2841"/>
              </a:solidFill>
              <a:latin typeface="微软雅黑" pitchFamily="34" charset="-122"/>
              <a:ea typeface="微软雅黑" pitchFamily="34" charset="-122"/>
            </a:endParaRPr>
          </a:p>
        </p:txBody>
      </p:sp>
      <p:sp>
        <p:nvSpPr>
          <p:cNvPr id="127" name="五边形 126"/>
          <p:cNvSpPr/>
          <p:nvPr/>
        </p:nvSpPr>
        <p:spPr>
          <a:xfrm flipH="1">
            <a:off x="1980034" y="1999379"/>
            <a:ext cx="2383705"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28" name="五边形 127"/>
          <p:cNvSpPr/>
          <p:nvPr/>
        </p:nvSpPr>
        <p:spPr>
          <a:xfrm flipH="1">
            <a:off x="2897764" y="2413425"/>
            <a:ext cx="1465975"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29" name="五边形 128"/>
          <p:cNvSpPr/>
          <p:nvPr/>
        </p:nvSpPr>
        <p:spPr>
          <a:xfrm flipH="1">
            <a:off x="2340074" y="2827471"/>
            <a:ext cx="2023665"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30" name="五边形 129"/>
          <p:cNvSpPr/>
          <p:nvPr/>
        </p:nvSpPr>
        <p:spPr>
          <a:xfrm flipH="1">
            <a:off x="1146670" y="3241517"/>
            <a:ext cx="3217070"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31" name="五边形 130"/>
          <p:cNvSpPr/>
          <p:nvPr/>
        </p:nvSpPr>
        <p:spPr>
          <a:xfrm flipH="1">
            <a:off x="1706884" y="3655562"/>
            <a:ext cx="2656856"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32" name="五边形 131"/>
          <p:cNvSpPr/>
          <p:nvPr/>
        </p:nvSpPr>
        <p:spPr>
          <a:xfrm flipH="1">
            <a:off x="2563538" y="4069608"/>
            <a:ext cx="1800201"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33" name="五边形 132"/>
          <p:cNvSpPr/>
          <p:nvPr/>
        </p:nvSpPr>
        <p:spPr>
          <a:xfrm flipH="1">
            <a:off x="3283618" y="4484009"/>
            <a:ext cx="1080122"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34" name="TextBox 159"/>
          <p:cNvSpPr txBox="1"/>
          <p:nvPr/>
        </p:nvSpPr>
        <p:spPr>
          <a:xfrm>
            <a:off x="1502980" y="2005463"/>
            <a:ext cx="453970" cy="253916"/>
          </a:xfrm>
          <a:prstGeom prst="rect">
            <a:avLst/>
          </a:prstGeom>
          <a:noFill/>
        </p:spPr>
        <p:txBody>
          <a:bodyPr wrap="none" rtlCol="0">
            <a:spAutoFit/>
          </a:bodyPr>
          <a:lstStyle/>
          <a:p>
            <a:r>
              <a:rPr lang="zh-CN" altLang="en-US" sz="1050" dirty="0">
                <a:solidFill>
                  <a:srgbClr val="0C2841"/>
                </a:solidFill>
                <a:latin typeface="微软雅黑" pitchFamily="34" charset="-122"/>
                <a:ea typeface="微软雅黑" pitchFamily="34" charset="-122"/>
              </a:rPr>
              <a:t>文字</a:t>
            </a:r>
          </a:p>
        </p:txBody>
      </p:sp>
      <p:sp>
        <p:nvSpPr>
          <p:cNvPr id="135" name="TextBox 160"/>
          <p:cNvSpPr txBox="1"/>
          <p:nvPr/>
        </p:nvSpPr>
        <p:spPr>
          <a:xfrm>
            <a:off x="2402786" y="2419977"/>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36" name="TextBox 161"/>
          <p:cNvSpPr txBox="1"/>
          <p:nvPr/>
        </p:nvSpPr>
        <p:spPr>
          <a:xfrm>
            <a:off x="1866047" y="2833731"/>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37" name="TextBox 162"/>
          <p:cNvSpPr txBox="1"/>
          <p:nvPr/>
        </p:nvSpPr>
        <p:spPr>
          <a:xfrm>
            <a:off x="715575" y="3241517"/>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38" name="TextBox 163"/>
          <p:cNvSpPr txBox="1"/>
          <p:nvPr/>
        </p:nvSpPr>
        <p:spPr>
          <a:xfrm>
            <a:off x="1279345" y="3661646"/>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39" name="TextBox 164"/>
          <p:cNvSpPr txBox="1"/>
          <p:nvPr/>
        </p:nvSpPr>
        <p:spPr>
          <a:xfrm>
            <a:off x="2066923" y="4076160"/>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40" name="TextBox 165"/>
          <p:cNvSpPr txBox="1"/>
          <p:nvPr/>
        </p:nvSpPr>
        <p:spPr>
          <a:xfrm>
            <a:off x="2780955" y="4489914"/>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41" name="五边形 140"/>
          <p:cNvSpPr/>
          <p:nvPr/>
        </p:nvSpPr>
        <p:spPr>
          <a:xfrm>
            <a:off x="4780261" y="1999379"/>
            <a:ext cx="1216695"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42" name="五边形 141"/>
          <p:cNvSpPr/>
          <p:nvPr/>
        </p:nvSpPr>
        <p:spPr>
          <a:xfrm>
            <a:off x="4780261" y="2413425"/>
            <a:ext cx="2296814"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43" name="五边形 142"/>
          <p:cNvSpPr/>
          <p:nvPr/>
        </p:nvSpPr>
        <p:spPr>
          <a:xfrm>
            <a:off x="4780261" y="2827471"/>
            <a:ext cx="1440159"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44" name="五边形 143"/>
          <p:cNvSpPr/>
          <p:nvPr/>
        </p:nvSpPr>
        <p:spPr>
          <a:xfrm>
            <a:off x="4780261" y="3241517"/>
            <a:ext cx="3070121"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45" name="五边形 144"/>
          <p:cNvSpPr/>
          <p:nvPr/>
        </p:nvSpPr>
        <p:spPr>
          <a:xfrm>
            <a:off x="4780261" y="3655562"/>
            <a:ext cx="2222009"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46" name="五边形 145"/>
          <p:cNvSpPr/>
          <p:nvPr/>
        </p:nvSpPr>
        <p:spPr>
          <a:xfrm>
            <a:off x="4780261" y="4069608"/>
            <a:ext cx="2575405" cy="243000"/>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47" name="五边形 146"/>
          <p:cNvSpPr/>
          <p:nvPr/>
        </p:nvSpPr>
        <p:spPr>
          <a:xfrm>
            <a:off x="4780261" y="4484009"/>
            <a:ext cx="1897973" cy="236738"/>
          </a:xfrm>
          <a:prstGeom prst="homePlate">
            <a:avLst/>
          </a:prstGeom>
          <a:solidFill>
            <a:srgbClr val="1C488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C2841"/>
              </a:solidFill>
              <a:effectLst/>
              <a:uLnTx/>
              <a:uFillTx/>
              <a:latin typeface="Calibri"/>
              <a:ea typeface="宋体"/>
              <a:cs typeface="+mn-cs"/>
            </a:endParaRPr>
          </a:p>
        </p:txBody>
      </p:sp>
      <p:sp>
        <p:nvSpPr>
          <p:cNvPr id="148" name="TextBox 173"/>
          <p:cNvSpPr txBox="1"/>
          <p:nvPr/>
        </p:nvSpPr>
        <p:spPr>
          <a:xfrm>
            <a:off x="6060255" y="2005463"/>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49" name="TextBox 174"/>
          <p:cNvSpPr txBox="1"/>
          <p:nvPr/>
        </p:nvSpPr>
        <p:spPr>
          <a:xfrm>
            <a:off x="7134526" y="2419977"/>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50" name="TextBox 175"/>
          <p:cNvSpPr txBox="1"/>
          <p:nvPr/>
        </p:nvSpPr>
        <p:spPr>
          <a:xfrm>
            <a:off x="6270430" y="2833731"/>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51" name="TextBox 176"/>
          <p:cNvSpPr txBox="1"/>
          <p:nvPr/>
        </p:nvSpPr>
        <p:spPr>
          <a:xfrm>
            <a:off x="7850382" y="3241517"/>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52" name="TextBox 177"/>
          <p:cNvSpPr txBox="1"/>
          <p:nvPr/>
        </p:nvSpPr>
        <p:spPr>
          <a:xfrm>
            <a:off x="7096636" y="3661646"/>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53" name="TextBox 178"/>
          <p:cNvSpPr txBox="1"/>
          <p:nvPr/>
        </p:nvSpPr>
        <p:spPr>
          <a:xfrm>
            <a:off x="7402442" y="4076160"/>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54" name="TextBox 179"/>
          <p:cNvSpPr txBox="1"/>
          <p:nvPr/>
        </p:nvSpPr>
        <p:spPr>
          <a:xfrm>
            <a:off x="6740902" y="4489914"/>
            <a:ext cx="453970" cy="253916"/>
          </a:xfrm>
          <a:prstGeom prst="rect">
            <a:avLst/>
          </a:prstGeom>
          <a:noFill/>
        </p:spPr>
        <p:txBody>
          <a:bodyPr wrap="none" rtlCol="0">
            <a:spAutoFit/>
          </a:bodyPr>
          <a:lstStyle/>
          <a:p>
            <a:r>
              <a:rPr lang="zh-CN" altLang="en-US" sz="1050">
                <a:solidFill>
                  <a:srgbClr val="0C2841"/>
                </a:solidFill>
                <a:latin typeface="微软雅黑" pitchFamily="34" charset="-122"/>
                <a:ea typeface="微软雅黑" pitchFamily="34" charset="-122"/>
              </a:rPr>
              <a:t>文字</a:t>
            </a:r>
          </a:p>
        </p:txBody>
      </p:sp>
      <p:sp>
        <p:nvSpPr>
          <p:cNvPr id="155" name="TextBox 180"/>
          <p:cNvSpPr txBox="1"/>
          <p:nvPr/>
        </p:nvSpPr>
        <p:spPr>
          <a:xfrm>
            <a:off x="4434823" y="1970838"/>
            <a:ext cx="319318" cy="323165"/>
          </a:xfrm>
          <a:prstGeom prst="rect">
            <a:avLst/>
          </a:prstGeom>
          <a:noFill/>
        </p:spPr>
        <p:txBody>
          <a:bodyPr wrap="none" rtlCol="0">
            <a:spAutoFit/>
          </a:bodyPr>
          <a:lstStyle/>
          <a:p>
            <a:r>
              <a:rPr lang="en-US" altLang="zh-CN" sz="1500" dirty="0">
                <a:solidFill>
                  <a:srgbClr val="0C2841"/>
                </a:solidFill>
                <a:latin typeface="微软雅黑" pitchFamily="34" charset="-122"/>
                <a:ea typeface="微软雅黑" pitchFamily="34" charset="-122"/>
              </a:rPr>
              <a:t>A</a:t>
            </a:r>
            <a:endParaRPr lang="zh-CN" altLang="en-US" sz="1500" dirty="0">
              <a:solidFill>
                <a:srgbClr val="0C2841"/>
              </a:solidFill>
              <a:latin typeface="微软雅黑" pitchFamily="34" charset="-122"/>
              <a:ea typeface="微软雅黑" pitchFamily="34" charset="-122"/>
            </a:endParaRPr>
          </a:p>
        </p:txBody>
      </p:sp>
      <p:sp>
        <p:nvSpPr>
          <p:cNvPr id="156" name="TextBox 181"/>
          <p:cNvSpPr txBox="1"/>
          <p:nvPr/>
        </p:nvSpPr>
        <p:spPr>
          <a:xfrm>
            <a:off x="4434823" y="2384884"/>
            <a:ext cx="304892" cy="323165"/>
          </a:xfrm>
          <a:prstGeom prst="rect">
            <a:avLst/>
          </a:prstGeom>
          <a:noFill/>
        </p:spPr>
        <p:txBody>
          <a:bodyPr wrap="none" rtlCol="0">
            <a:spAutoFit/>
          </a:bodyPr>
          <a:lstStyle/>
          <a:p>
            <a:r>
              <a:rPr lang="en-US" altLang="zh-CN" sz="1500">
                <a:solidFill>
                  <a:srgbClr val="0C2841"/>
                </a:solidFill>
                <a:latin typeface="微软雅黑" pitchFamily="34" charset="-122"/>
                <a:ea typeface="微软雅黑" pitchFamily="34" charset="-122"/>
              </a:rPr>
              <a:t>B</a:t>
            </a:r>
            <a:endParaRPr lang="zh-CN" altLang="en-US" sz="1500">
              <a:solidFill>
                <a:srgbClr val="0C2841"/>
              </a:solidFill>
              <a:latin typeface="微软雅黑" pitchFamily="34" charset="-122"/>
              <a:ea typeface="微软雅黑" pitchFamily="34" charset="-122"/>
            </a:endParaRPr>
          </a:p>
        </p:txBody>
      </p:sp>
      <p:sp>
        <p:nvSpPr>
          <p:cNvPr id="157" name="TextBox 182"/>
          <p:cNvSpPr txBox="1"/>
          <p:nvPr/>
        </p:nvSpPr>
        <p:spPr>
          <a:xfrm>
            <a:off x="4434823" y="2798930"/>
            <a:ext cx="312906" cy="323165"/>
          </a:xfrm>
          <a:prstGeom prst="rect">
            <a:avLst/>
          </a:prstGeom>
          <a:noFill/>
        </p:spPr>
        <p:txBody>
          <a:bodyPr wrap="none" rtlCol="0">
            <a:spAutoFit/>
          </a:bodyPr>
          <a:lstStyle/>
          <a:p>
            <a:r>
              <a:rPr lang="en-US" altLang="zh-CN" sz="1500">
                <a:solidFill>
                  <a:srgbClr val="0C2841"/>
                </a:solidFill>
                <a:latin typeface="微软雅黑" pitchFamily="34" charset="-122"/>
                <a:ea typeface="微软雅黑" pitchFamily="34" charset="-122"/>
              </a:rPr>
              <a:t>C</a:t>
            </a:r>
            <a:endParaRPr lang="zh-CN" altLang="en-US" sz="1500">
              <a:solidFill>
                <a:srgbClr val="0C2841"/>
              </a:solidFill>
              <a:latin typeface="微软雅黑" pitchFamily="34" charset="-122"/>
              <a:ea typeface="微软雅黑" pitchFamily="34" charset="-122"/>
            </a:endParaRPr>
          </a:p>
        </p:txBody>
      </p:sp>
      <p:sp>
        <p:nvSpPr>
          <p:cNvPr id="158" name="TextBox 183"/>
          <p:cNvSpPr txBox="1"/>
          <p:nvPr/>
        </p:nvSpPr>
        <p:spPr>
          <a:xfrm>
            <a:off x="4434823" y="3212976"/>
            <a:ext cx="330540" cy="323165"/>
          </a:xfrm>
          <a:prstGeom prst="rect">
            <a:avLst/>
          </a:prstGeom>
          <a:noFill/>
        </p:spPr>
        <p:txBody>
          <a:bodyPr wrap="none" rtlCol="0">
            <a:spAutoFit/>
          </a:bodyPr>
          <a:lstStyle/>
          <a:p>
            <a:r>
              <a:rPr lang="en-US" altLang="zh-CN" sz="1500">
                <a:solidFill>
                  <a:srgbClr val="0C2841"/>
                </a:solidFill>
                <a:latin typeface="微软雅黑" pitchFamily="34" charset="-122"/>
                <a:ea typeface="微软雅黑" pitchFamily="34" charset="-122"/>
              </a:rPr>
              <a:t>D</a:t>
            </a:r>
            <a:endParaRPr lang="zh-CN" altLang="en-US" sz="1500">
              <a:solidFill>
                <a:srgbClr val="0C2841"/>
              </a:solidFill>
              <a:latin typeface="微软雅黑" pitchFamily="34" charset="-122"/>
              <a:ea typeface="微软雅黑" pitchFamily="34" charset="-122"/>
            </a:endParaRPr>
          </a:p>
        </p:txBody>
      </p:sp>
      <p:sp>
        <p:nvSpPr>
          <p:cNvPr id="159" name="TextBox 184"/>
          <p:cNvSpPr txBox="1"/>
          <p:nvPr/>
        </p:nvSpPr>
        <p:spPr>
          <a:xfrm>
            <a:off x="4434823" y="3627021"/>
            <a:ext cx="290464" cy="323165"/>
          </a:xfrm>
          <a:prstGeom prst="rect">
            <a:avLst/>
          </a:prstGeom>
          <a:noFill/>
        </p:spPr>
        <p:txBody>
          <a:bodyPr wrap="none" rtlCol="0">
            <a:spAutoFit/>
          </a:bodyPr>
          <a:lstStyle/>
          <a:p>
            <a:r>
              <a:rPr lang="en-US" altLang="zh-CN" sz="1500">
                <a:solidFill>
                  <a:srgbClr val="0C2841"/>
                </a:solidFill>
                <a:latin typeface="微软雅黑" pitchFamily="34" charset="-122"/>
                <a:ea typeface="微软雅黑" pitchFamily="34" charset="-122"/>
              </a:rPr>
              <a:t>E</a:t>
            </a:r>
            <a:endParaRPr lang="zh-CN" altLang="en-US" sz="1500">
              <a:solidFill>
                <a:srgbClr val="0C2841"/>
              </a:solidFill>
              <a:latin typeface="微软雅黑" pitchFamily="34" charset="-122"/>
              <a:ea typeface="微软雅黑" pitchFamily="34" charset="-122"/>
            </a:endParaRPr>
          </a:p>
        </p:txBody>
      </p:sp>
      <p:sp>
        <p:nvSpPr>
          <p:cNvPr id="160" name="TextBox 185"/>
          <p:cNvSpPr txBox="1"/>
          <p:nvPr/>
        </p:nvSpPr>
        <p:spPr>
          <a:xfrm>
            <a:off x="4434823" y="4041067"/>
            <a:ext cx="287258" cy="323165"/>
          </a:xfrm>
          <a:prstGeom prst="rect">
            <a:avLst/>
          </a:prstGeom>
          <a:noFill/>
        </p:spPr>
        <p:txBody>
          <a:bodyPr wrap="none" rtlCol="0">
            <a:spAutoFit/>
          </a:bodyPr>
          <a:lstStyle/>
          <a:p>
            <a:r>
              <a:rPr lang="en-US" altLang="zh-CN" sz="1500">
                <a:solidFill>
                  <a:srgbClr val="0C2841"/>
                </a:solidFill>
                <a:latin typeface="微软雅黑" pitchFamily="34" charset="-122"/>
                <a:ea typeface="微软雅黑" pitchFamily="34" charset="-122"/>
              </a:rPr>
              <a:t>F</a:t>
            </a:r>
            <a:endParaRPr lang="zh-CN" altLang="en-US" sz="1500">
              <a:solidFill>
                <a:srgbClr val="0C2841"/>
              </a:solidFill>
              <a:latin typeface="微软雅黑" pitchFamily="34" charset="-122"/>
              <a:ea typeface="微软雅黑" pitchFamily="34" charset="-122"/>
            </a:endParaRPr>
          </a:p>
        </p:txBody>
      </p:sp>
      <p:sp>
        <p:nvSpPr>
          <p:cNvPr id="161" name="TextBox 186"/>
          <p:cNvSpPr txBox="1"/>
          <p:nvPr/>
        </p:nvSpPr>
        <p:spPr>
          <a:xfrm>
            <a:off x="4434823" y="4455114"/>
            <a:ext cx="327334" cy="323165"/>
          </a:xfrm>
          <a:prstGeom prst="rect">
            <a:avLst/>
          </a:prstGeom>
          <a:noFill/>
        </p:spPr>
        <p:txBody>
          <a:bodyPr wrap="none" rtlCol="0">
            <a:spAutoFit/>
          </a:bodyPr>
          <a:lstStyle/>
          <a:p>
            <a:r>
              <a:rPr lang="en-US" altLang="zh-CN" sz="1500">
                <a:solidFill>
                  <a:srgbClr val="0C2841"/>
                </a:solidFill>
                <a:latin typeface="微软雅黑" pitchFamily="34" charset="-122"/>
                <a:ea typeface="微软雅黑" pitchFamily="34" charset="-122"/>
              </a:rPr>
              <a:t>G</a:t>
            </a:r>
            <a:endParaRPr lang="zh-CN" altLang="en-US" sz="1500">
              <a:solidFill>
                <a:srgbClr val="0C2841"/>
              </a:solidFill>
              <a:latin typeface="微软雅黑" pitchFamily="34" charset="-122"/>
              <a:ea typeface="微软雅黑" pitchFamily="34" charset="-122"/>
            </a:endParaRPr>
          </a:p>
        </p:txBody>
      </p:sp>
      <p:pic>
        <p:nvPicPr>
          <p:cNvPr id="162" name="Picture 3" descr="D:\360data\重要数据\桌面\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593103" y="2603152"/>
            <a:ext cx="2221706" cy="2986088"/>
          </a:xfrm>
          <a:prstGeom prst="rect">
            <a:avLst/>
          </a:prstGeom>
          <a:noFill/>
          <a:extLst>
            <a:ext uri="{909E8E84-426E-40DD-AFC4-6F175D3DCCD1}">
              <a14:hiddenFill xmlns:a14="http://schemas.microsoft.com/office/drawing/2010/main">
                <a:solidFill>
                  <a:srgbClr val="FFFFFF"/>
                </a:solidFill>
              </a14:hiddenFill>
            </a:ext>
          </a:extLst>
        </p:spPr>
      </p:pic>
      <p:pic>
        <p:nvPicPr>
          <p:cNvPr id="163" name="Picture 4" descr="D:\360data\重要数据\桌面\未标题2-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20419" y="2574577"/>
            <a:ext cx="2293144" cy="3014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55"/>
                                        </p:tgtEl>
                                        <p:attrNameLst>
                                          <p:attrName>style.visibility</p:attrName>
                                        </p:attrNameLst>
                                      </p:cBhvr>
                                      <p:to>
                                        <p:strVal val="visible"/>
                                      </p:to>
                                    </p:set>
                                    <p:anim calcmode="lin" valueType="num">
                                      <p:cBhvr additive="base">
                                        <p:cTn id="7" dur="500" fill="hold"/>
                                        <p:tgtEl>
                                          <p:spTgt spid="155"/>
                                        </p:tgtEl>
                                        <p:attrNameLst>
                                          <p:attrName>ppt_x</p:attrName>
                                        </p:attrNameLst>
                                      </p:cBhvr>
                                      <p:tavLst>
                                        <p:tav tm="0">
                                          <p:val>
                                            <p:strVal val="#ppt_x"/>
                                          </p:val>
                                        </p:tav>
                                        <p:tav tm="100000">
                                          <p:val>
                                            <p:strVal val="#ppt_x"/>
                                          </p:val>
                                        </p:tav>
                                      </p:tavLst>
                                    </p:anim>
                                    <p:anim calcmode="lin" valueType="num">
                                      <p:cBhvr additive="base">
                                        <p:cTn id="8" dur="500" fill="hold"/>
                                        <p:tgtEl>
                                          <p:spTgt spid="15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56"/>
                                        </p:tgtEl>
                                        <p:attrNameLst>
                                          <p:attrName>style.visibility</p:attrName>
                                        </p:attrNameLst>
                                      </p:cBhvr>
                                      <p:to>
                                        <p:strVal val="visible"/>
                                      </p:to>
                                    </p:set>
                                    <p:anim calcmode="lin" valueType="num">
                                      <p:cBhvr additive="base">
                                        <p:cTn id="11" dur="500" fill="hold"/>
                                        <p:tgtEl>
                                          <p:spTgt spid="156"/>
                                        </p:tgtEl>
                                        <p:attrNameLst>
                                          <p:attrName>ppt_x</p:attrName>
                                        </p:attrNameLst>
                                      </p:cBhvr>
                                      <p:tavLst>
                                        <p:tav tm="0">
                                          <p:val>
                                            <p:strVal val="#ppt_x"/>
                                          </p:val>
                                        </p:tav>
                                        <p:tav tm="100000">
                                          <p:val>
                                            <p:strVal val="#ppt_x"/>
                                          </p:val>
                                        </p:tav>
                                      </p:tavLst>
                                    </p:anim>
                                    <p:anim calcmode="lin" valueType="num">
                                      <p:cBhvr additive="base">
                                        <p:cTn id="12" dur="500" fill="hold"/>
                                        <p:tgtEl>
                                          <p:spTgt spid="15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7"/>
                                        </p:tgtEl>
                                        <p:attrNameLst>
                                          <p:attrName>style.visibility</p:attrName>
                                        </p:attrNameLst>
                                      </p:cBhvr>
                                      <p:to>
                                        <p:strVal val="visible"/>
                                      </p:to>
                                    </p:set>
                                    <p:anim calcmode="lin" valueType="num">
                                      <p:cBhvr additive="base">
                                        <p:cTn id="15" dur="500" fill="hold"/>
                                        <p:tgtEl>
                                          <p:spTgt spid="157"/>
                                        </p:tgtEl>
                                        <p:attrNameLst>
                                          <p:attrName>ppt_x</p:attrName>
                                        </p:attrNameLst>
                                      </p:cBhvr>
                                      <p:tavLst>
                                        <p:tav tm="0">
                                          <p:val>
                                            <p:strVal val="#ppt_x"/>
                                          </p:val>
                                        </p:tav>
                                        <p:tav tm="100000">
                                          <p:val>
                                            <p:strVal val="#ppt_x"/>
                                          </p:val>
                                        </p:tav>
                                      </p:tavLst>
                                    </p:anim>
                                    <p:anim calcmode="lin" valueType="num">
                                      <p:cBhvr additive="base">
                                        <p:cTn id="16" dur="500" fill="hold"/>
                                        <p:tgtEl>
                                          <p:spTgt spid="15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58"/>
                                        </p:tgtEl>
                                        <p:attrNameLst>
                                          <p:attrName>style.visibility</p:attrName>
                                        </p:attrNameLst>
                                      </p:cBhvr>
                                      <p:to>
                                        <p:strVal val="visible"/>
                                      </p:to>
                                    </p:set>
                                    <p:anim calcmode="lin" valueType="num">
                                      <p:cBhvr additive="base">
                                        <p:cTn id="19" dur="500" fill="hold"/>
                                        <p:tgtEl>
                                          <p:spTgt spid="158"/>
                                        </p:tgtEl>
                                        <p:attrNameLst>
                                          <p:attrName>ppt_x</p:attrName>
                                        </p:attrNameLst>
                                      </p:cBhvr>
                                      <p:tavLst>
                                        <p:tav tm="0">
                                          <p:val>
                                            <p:strVal val="#ppt_x"/>
                                          </p:val>
                                        </p:tav>
                                        <p:tav tm="100000">
                                          <p:val>
                                            <p:strVal val="#ppt_x"/>
                                          </p:val>
                                        </p:tav>
                                      </p:tavLst>
                                    </p:anim>
                                    <p:anim calcmode="lin" valueType="num">
                                      <p:cBhvr additive="base">
                                        <p:cTn id="20" dur="500" fill="hold"/>
                                        <p:tgtEl>
                                          <p:spTgt spid="15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9"/>
                                        </p:tgtEl>
                                        <p:attrNameLst>
                                          <p:attrName>style.visibility</p:attrName>
                                        </p:attrNameLst>
                                      </p:cBhvr>
                                      <p:to>
                                        <p:strVal val="visible"/>
                                      </p:to>
                                    </p:set>
                                    <p:anim calcmode="lin" valueType="num">
                                      <p:cBhvr additive="base">
                                        <p:cTn id="23" dur="500" fill="hold"/>
                                        <p:tgtEl>
                                          <p:spTgt spid="159"/>
                                        </p:tgtEl>
                                        <p:attrNameLst>
                                          <p:attrName>ppt_x</p:attrName>
                                        </p:attrNameLst>
                                      </p:cBhvr>
                                      <p:tavLst>
                                        <p:tav tm="0">
                                          <p:val>
                                            <p:strVal val="#ppt_x"/>
                                          </p:val>
                                        </p:tav>
                                        <p:tav tm="100000">
                                          <p:val>
                                            <p:strVal val="#ppt_x"/>
                                          </p:val>
                                        </p:tav>
                                      </p:tavLst>
                                    </p:anim>
                                    <p:anim calcmode="lin" valueType="num">
                                      <p:cBhvr additive="base">
                                        <p:cTn id="24" dur="500" fill="hold"/>
                                        <p:tgtEl>
                                          <p:spTgt spid="15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60"/>
                                        </p:tgtEl>
                                        <p:attrNameLst>
                                          <p:attrName>style.visibility</p:attrName>
                                        </p:attrNameLst>
                                      </p:cBhvr>
                                      <p:to>
                                        <p:strVal val="visible"/>
                                      </p:to>
                                    </p:set>
                                    <p:anim calcmode="lin" valueType="num">
                                      <p:cBhvr additive="base">
                                        <p:cTn id="27" dur="500" fill="hold"/>
                                        <p:tgtEl>
                                          <p:spTgt spid="160"/>
                                        </p:tgtEl>
                                        <p:attrNameLst>
                                          <p:attrName>ppt_x</p:attrName>
                                        </p:attrNameLst>
                                      </p:cBhvr>
                                      <p:tavLst>
                                        <p:tav tm="0">
                                          <p:val>
                                            <p:strVal val="#ppt_x"/>
                                          </p:val>
                                        </p:tav>
                                        <p:tav tm="100000">
                                          <p:val>
                                            <p:strVal val="#ppt_x"/>
                                          </p:val>
                                        </p:tav>
                                      </p:tavLst>
                                    </p:anim>
                                    <p:anim calcmode="lin" valueType="num">
                                      <p:cBhvr additive="base">
                                        <p:cTn id="28" dur="500" fill="hold"/>
                                        <p:tgtEl>
                                          <p:spTgt spid="160"/>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61"/>
                                        </p:tgtEl>
                                        <p:attrNameLst>
                                          <p:attrName>style.visibility</p:attrName>
                                        </p:attrNameLst>
                                      </p:cBhvr>
                                      <p:to>
                                        <p:strVal val="visible"/>
                                      </p:to>
                                    </p:set>
                                    <p:anim calcmode="lin" valueType="num">
                                      <p:cBhvr additive="base">
                                        <p:cTn id="31" dur="500" fill="hold"/>
                                        <p:tgtEl>
                                          <p:spTgt spid="161"/>
                                        </p:tgtEl>
                                        <p:attrNameLst>
                                          <p:attrName>ppt_x</p:attrName>
                                        </p:attrNameLst>
                                      </p:cBhvr>
                                      <p:tavLst>
                                        <p:tav tm="0">
                                          <p:val>
                                            <p:strVal val="#ppt_x"/>
                                          </p:val>
                                        </p:tav>
                                        <p:tav tm="100000">
                                          <p:val>
                                            <p:strVal val="#ppt_x"/>
                                          </p:val>
                                        </p:tav>
                                      </p:tavLst>
                                    </p:anim>
                                    <p:anim calcmode="lin" valueType="num">
                                      <p:cBhvr additive="base">
                                        <p:cTn id="32" dur="500" fill="hold"/>
                                        <p:tgtEl>
                                          <p:spTgt spid="161"/>
                                        </p:tgtEl>
                                        <p:attrNameLst>
                                          <p:attrName>ppt_y</p:attrName>
                                        </p:attrNameLst>
                                      </p:cBhvr>
                                      <p:tavLst>
                                        <p:tav tm="0">
                                          <p:val>
                                            <p:strVal val="1+#ppt_h/2"/>
                                          </p:val>
                                        </p:tav>
                                        <p:tav tm="100000">
                                          <p:val>
                                            <p:strVal val="#ppt_y"/>
                                          </p:val>
                                        </p:tav>
                                      </p:tavLst>
                                    </p:anim>
                                  </p:childTnLst>
                                </p:cTn>
                              </p:par>
                            </p:childTnLst>
                          </p:cTn>
                        </p:par>
                        <p:par>
                          <p:cTn id="33" fill="hold">
                            <p:stCondLst>
                              <p:cond delay="500"/>
                            </p:stCondLst>
                            <p:childTnLst>
                              <p:par>
                                <p:cTn id="34" presetID="2" presetClass="entr" presetSubtype="4" decel="100000" fill="hold" nodeType="afterEffect">
                                  <p:stCondLst>
                                    <p:cond delay="0"/>
                                  </p:stCondLst>
                                  <p:childTnLst>
                                    <p:set>
                                      <p:cBhvr>
                                        <p:cTn id="35" dur="1" fill="hold">
                                          <p:stCondLst>
                                            <p:cond delay="0"/>
                                          </p:stCondLst>
                                        </p:cTn>
                                        <p:tgtEl>
                                          <p:spTgt spid="162"/>
                                        </p:tgtEl>
                                        <p:attrNameLst>
                                          <p:attrName>style.visibility</p:attrName>
                                        </p:attrNameLst>
                                      </p:cBhvr>
                                      <p:to>
                                        <p:strVal val="visible"/>
                                      </p:to>
                                    </p:set>
                                    <p:anim calcmode="lin" valueType="num">
                                      <p:cBhvr additive="base">
                                        <p:cTn id="36" dur="500" fill="hold"/>
                                        <p:tgtEl>
                                          <p:spTgt spid="162"/>
                                        </p:tgtEl>
                                        <p:attrNameLst>
                                          <p:attrName>ppt_x</p:attrName>
                                        </p:attrNameLst>
                                      </p:cBhvr>
                                      <p:tavLst>
                                        <p:tav tm="0">
                                          <p:val>
                                            <p:strVal val="#ppt_x"/>
                                          </p:val>
                                        </p:tav>
                                        <p:tav tm="100000">
                                          <p:val>
                                            <p:strVal val="#ppt_x"/>
                                          </p:val>
                                        </p:tav>
                                      </p:tavLst>
                                    </p:anim>
                                    <p:anim calcmode="lin" valueType="num">
                                      <p:cBhvr additive="base">
                                        <p:cTn id="37" dur="500" fill="hold"/>
                                        <p:tgtEl>
                                          <p:spTgt spid="162"/>
                                        </p:tgtEl>
                                        <p:attrNameLst>
                                          <p:attrName>ppt_y</p:attrName>
                                        </p:attrNameLst>
                                      </p:cBhvr>
                                      <p:tavLst>
                                        <p:tav tm="0">
                                          <p:val>
                                            <p:strVal val="1+#ppt_h/2"/>
                                          </p:val>
                                        </p:tav>
                                        <p:tav tm="100000">
                                          <p:val>
                                            <p:strVal val="#ppt_y"/>
                                          </p:val>
                                        </p:tav>
                                      </p:tavLst>
                                    </p:anim>
                                  </p:childTnLst>
                                </p:cTn>
                              </p:par>
                              <p:par>
                                <p:cTn id="38" presetID="2" presetClass="entr" presetSubtype="4" decel="100000" fill="hold" nodeType="withEffect">
                                  <p:stCondLst>
                                    <p:cond delay="0"/>
                                  </p:stCondLst>
                                  <p:childTnLst>
                                    <p:set>
                                      <p:cBhvr>
                                        <p:cTn id="39" dur="1" fill="hold">
                                          <p:stCondLst>
                                            <p:cond delay="0"/>
                                          </p:stCondLst>
                                        </p:cTn>
                                        <p:tgtEl>
                                          <p:spTgt spid="163"/>
                                        </p:tgtEl>
                                        <p:attrNameLst>
                                          <p:attrName>style.visibility</p:attrName>
                                        </p:attrNameLst>
                                      </p:cBhvr>
                                      <p:to>
                                        <p:strVal val="visible"/>
                                      </p:to>
                                    </p:set>
                                    <p:anim calcmode="lin" valueType="num">
                                      <p:cBhvr additive="base">
                                        <p:cTn id="40" dur="500" fill="hold"/>
                                        <p:tgtEl>
                                          <p:spTgt spid="163"/>
                                        </p:tgtEl>
                                        <p:attrNameLst>
                                          <p:attrName>ppt_x</p:attrName>
                                        </p:attrNameLst>
                                      </p:cBhvr>
                                      <p:tavLst>
                                        <p:tav tm="0">
                                          <p:val>
                                            <p:strVal val="#ppt_x"/>
                                          </p:val>
                                        </p:tav>
                                        <p:tav tm="100000">
                                          <p:val>
                                            <p:strVal val="#ppt_x"/>
                                          </p:val>
                                        </p:tav>
                                      </p:tavLst>
                                    </p:anim>
                                    <p:anim calcmode="lin" valueType="num">
                                      <p:cBhvr additive="base">
                                        <p:cTn id="41" dur="500" fill="hold"/>
                                        <p:tgtEl>
                                          <p:spTgt spid="163"/>
                                        </p:tgtEl>
                                        <p:attrNameLst>
                                          <p:attrName>ppt_y</p:attrName>
                                        </p:attrNameLst>
                                      </p:cBhvr>
                                      <p:tavLst>
                                        <p:tav tm="0">
                                          <p:val>
                                            <p:strVal val="1+#ppt_h/2"/>
                                          </p:val>
                                        </p:tav>
                                        <p:tav tm="100000">
                                          <p:val>
                                            <p:strVal val="#ppt_y"/>
                                          </p:val>
                                        </p:tav>
                                      </p:tavLst>
                                    </p:anim>
                                  </p:childTnLst>
                                </p:cTn>
                              </p:par>
                            </p:childTnLst>
                          </p:cTn>
                        </p:par>
                        <p:par>
                          <p:cTn id="42" fill="hold">
                            <p:stCondLst>
                              <p:cond delay="1000"/>
                            </p:stCondLst>
                            <p:childTnLst>
                              <p:par>
                                <p:cTn id="43" presetID="63" presetClass="path" presetSubtype="0" fill="hold" nodeType="afterEffect">
                                  <p:stCondLst>
                                    <p:cond delay="0"/>
                                  </p:stCondLst>
                                  <p:childTnLst>
                                    <p:animMotion origin="layout" path="M 0 0 L 0.25 0 E" pathEditMode="relative" ptsTypes="">
                                      <p:cBhvr>
                                        <p:cTn id="44" dur="500" fill="hold"/>
                                        <p:tgtEl>
                                          <p:spTgt spid="162"/>
                                        </p:tgtEl>
                                        <p:attrNameLst>
                                          <p:attrName>ppt_x</p:attrName>
                                          <p:attrName>ppt_y</p:attrName>
                                        </p:attrNameLst>
                                      </p:cBhvr>
                                    </p:animMotion>
                                  </p:childTnLst>
                                </p:cTn>
                              </p:par>
                              <p:par>
                                <p:cTn id="45" presetID="35" presetClass="path" presetSubtype="0" fill="hold" nodeType="withEffect">
                                  <p:stCondLst>
                                    <p:cond delay="0"/>
                                  </p:stCondLst>
                                  <p:childTnLst>
                                    <p:animMotion origin="layout" path="M 0 0 L -0.25 0 E" pathEditMode="relative" ptsTypes="">
                                      <p:cBhvr>
                                        <p:cTn id="46" dur="500" fill="hold"/>
                                        <p:tgtEl>
                                          <p:spTgt spid="163"/>
                                        </p:tgtEl>
                                        <p:attrNameLst>
                                          <p:attrName>ppt_x</p:attrName>
                                          <p:attrName>ppt_y</p:attrName>
                                        </p:attrNameLst>
                                      </p:cBhvr>
                                    </p:animMotion>
                                  </p:childTnLst>
                                </p:cTn>
                              </p:par>
                              <p:par>
                                <p:cTn id="47" presetID="10" presetClass="exit" presetSubtype="0" fill="hold" nodeType="withEffect">
                                  <p:stCondLst>
                                    <p:cond delay="200"/>
                                  </p:stCondLst>
                                  <p:childTnLst>
                                    <p:animEffect transition="out" filter="fade">
                                      <p:cBhvr>
                                        <p:cTn id="48" dur="300"/>
                                        <p:tgtEl>
                                          <p:spTgt spid="163"/>
                                        </p:tgtEl>
                                      </p:cBhvr>
                                    </p:animEffect>
                                    <p:set>
                                      <p:cBhvr>
                                        <p:cTn id="49" dur="1" fill="hold">
                                          <p:stCondLst>
                                            <p:cond delay="299"/>
                                          </p:stCondLst>
                                        </p:cTn>
                                        <p:tgtEl>
                                          <p:spTgt spid="163"/>
                                        </p:tgtEl>
                                        <p:attrNameLst>
                                          <p:attrName>style.visibility</p:attrName>
                                        </p:attrNameLst>
                                      </p:cBhvr>
                                      <p:to>
                                        <p:strVal val="hidden"/>
                                      </p:to>
                                    </p:set>
                                  </p:childTnLst>
                                </p:cTn>
                              </p:par>
                              <p:par>
                                <p:cTn id="50" presetID="10" presetClass="exit" presetSubtype="0" fill="hold" nodeType="withEffect">
                                  <p:stCondLst>
                                    <p:cond delay="200"/>
                                  </p:stCondLst>
                                  <p:childTnLst>
                                    <p:animEffect transition="out" filter="fade">
                                      <p:cBhvr>
                                        <p:cTn id="51" dur="300"/>
                                        <p:tgtEl>
                                          <p:spTgt spid="162"/>
                                        </p:tgtEl>
                                      </p:cBhvr>
                                    </p:animEffect>
                                    <p:set>
                                      <p:cBhvr>
                                        <p:cTn id="52" dur="1" fill="hold">
                                          <p:stCondLst>
                                            <p:cond delay="299"/>
                                          </p:stCondLst>
                                        </p:cTn>
                                        <p:tgtEl>
                                          <p:spTgt spid="162"/>
                                        </p:tgtEl>
                                        <p:attrNameLst>
                                          <p:attrName>style.visibility</p:attrName>
                                        </p:attrNameLst>
                                      </p:cBhvr>
                                      <p:to>
                                        <p:strVal val="hidden"/>
                                      </p:to>
                                    </p:set>
                                  </p:childTnLst>
                                </p:cTn>
                              </p:par>
                            </p:childTnLst>
                          </p:cTn>
                        </p:par>
                        <p:par>
                          <p:cTn id="53" fill="hold">
                            <p:stCondLst>
                              <p:cond delay="1500"/>
                            </p:stCondLst>
                            <p:childTnLst>
                              <p:par>
                                <p:cTn id="54" presetID="22" presetClass="entr" presetSubtype="8" fill="hold" grpId="0" nodeType="afterEffect">
                                  <p:stCondLst>
                                    <p:cond delay="0"/>
                                  </p:stCondLst>
                                  <p:childTnLst>
                                    <p:set>
                                      <p:cBhvr>
                                        <p:cTn id="55" dur="1" fill="hold">
                                          <p:stCondLst>
                                            <p:cond delay="0"/>
                                          </p:stCondLst>
                                        </p:cTn>
                                        <p:tgtEl>
                                          <p:spTgt spid="141"/>
                                        </p:tgtEl>
                                        <p:attrNameLst>
                                          <p:attrName>style.visibility</p:attrName>
                                        </p:attrNameLst>
                                      </p:cBhvr>
                                      <p:to>
                                        <p:strVal val="visible"/>
                                      </p:to>
                                    </p:set>
                                    <p:animEffect transition="in" filter="wipe(left)">
                                      <p:cBhvr>
                                        <p:cTn id="56" dur="500"/>
                                        <p:tgtEl>
                                          <p:spTgt spid="141"/>
                                        </p:tgtEl>
                                      </p:cBhvr>
                                    </p:animEffect>
                                  </p:childTnLst>
                                </p:cTn>
                              </p:par>
                              <p:par>
                                <p:cTn id="57" presetID="22" presetClass="entr" presetSubtype="8" fill="hold" grpId="0" nodeType="withEffect">
                                  <p:stCondLst>
                                    <p:cond delay="100"/>
                                  </p:stCondLst>
                                  <p:childTnLst>
                                    <p:set>
                                      <p:cBhvr>
                                        <p:cTn id="58" dur="1" fill="hold">
                                          <p:stCondLst>
                                            <p:cond delay="0"/>
                                          </p:stCondLst>
                                        </p:cTn>
                                        <p:tgtEl>
                                          <p:spTgt spid="142"/>
                                        </p:tgtEl>
                                        <p:attrNameLst>
                                          <p:attrName>style.visibility</p:attrName>
                                        </p:attrNameLst>
                                      </p:cBhvr>
                                      <p:to>
                                        <p:strVal val="visible"/>
                                      </p:to>
                                    </p:set>
                                    <p:animEffect transition="in" filter="wipe(left)">
                                      <p:cBhvr>
                                        <p:cTn id="59" dur="500"/>
                                        <p:tgtEl>
                                          <p:spTgt spid="142"/>
                                        </p:tgtEl>
                                      </p:cBhvr>
                                    </p:animEffect>
                                  </p:childTnLst>
                                </p:cTn>
                              </p:par>
                              <p:par>
                                <p:cTn id="60" presetID="22" presetClass="entr" presetSubtype="8" fill="hold" grpId="0" nodeType="withEffect">
                                  <p:stCondLst>
                                    <p:cond delay="200"/>
                                  </p:stCondLst>
                                  <p:childTnLst>
                                    <p:set>
                                      <p:cBhvr>
                                        <p:cTn id="61" dur="1" fill="hold">
                                          <p:stCondLst>
                                            <p:cond delay="0"/>
                                          </p:stCondLst>
                                        </p:cTn>
                                        <p:tgtEl>
                                          <p:spTgt spid="143"/>
                                        </p:tgtEl>
                                        <p:attrNameLst>
                                          <p:attrName>style.visibility</p:attrName>
                                        </p:attrNameLst>
                                      </p:cBhvr>
                                      <p:to>
                                        <p:strVal val="visible"/>
                                      </p:to>
                                    </p:set>
                                    <p:animEffect transition="in" filter="wipe(left)">
                                      <p:cBhvr>
                                        <p:cTn id="62" dur="500"/>
                                        <p:tgtEl>
                                          <p:spTgt spid="143"/>
                                        </p:tgtEl>
                                      </p:cBhvr>
                                    </p:animEffect>
                                  </p:childTnLst>
                                </p:cTn>
                              </p:par>
                              <p:par>
                                <p:cTn id="63" presetID="22" presetClass="entr" presetSubtype="8" fill="hold" grpId="0" nodeType="withEffect">
                                  <p:stCondLst>
                                    <p:cond delay="300"/>
                                  </p:stCondLst>
                                  <p:childTnLst>
                                    <p:set>
                                      <p:cBhvr>
                                        <p:cTn id="64" dur="1" fill="hold">
                                          <p:stCondLst>
                                            <p:cond delay="0"/>
                                          </p:stCondLst>
                                        </p:cTn>
                                        <p:tgtEl>
                                          <p:spTgt spid="144"/>
                                        </p:tgtEl>
                                        <p:attrNameLst>
                                          <p:attrName>style.visibility</p:attrName>
                                        </p:attrNameLst>
                                      </p:cBhvr>
                                      <p:to>
                                        <p:strVal val="visible"/>
                                      </p:to>
                                    </p:set>
                                    <p:animEffect transition="in" filter="wipe(left)">
                                      <p:cBhvr>
                                        <p:cTn id="65" dur="500"/>
                                        <p:tgtEl>
                                          <p:spTgt spid="144"/>
                                        </p:tgtEl>
                                      </p:cBhvr>
                                    </p:animEffect>
                                  </p:childTnLst>
                                </p:cTn>
                              </p:par>
                              <p:par>
                                <p:cTn id="66" presetID="22" presetClass="entr" presetSubtype="8" fill="hold" grpId="0" nodeType="withEffect">
                                  <p:stCondLst>
                                    <p:cond delay="400"/>
                                  </p:stCondLst>
                                  <p:childTnLst>
                                    <p:set>
                                      <p:cBhvr>
                                        <p:cTn id="67" dur="1" fill="hold">
                                          <p:stCondLst>
                                            <p:cond delay="0"/>
                                          </p:stCondLst>
                                        </p:cTn>
                                        <p:tgtEl>
                                          <p:spTgt spid="145"/>
                                        </p:tgtEl>
                                        <p:attrNameLst>
                                          <p:attrName>style.visibility</p:attrName>
                                        </p:attrNameLst>
                                      </p:cBhvr>
                                      <p:to>
                                        <p:strVal val="visible"/>
                                      </p:to>
                                    </p:set>
                                    <p:animEffect transition="in" filter="wipe(left)">
                                      <p:cBhvr>
                                        <p:cTn id="68" dur="500"/>
                                        <p:tgtEl>
                                          <p:spTgt spid="145"/>
                                        </p:tgtEl>
                                      </p:cBhvr>
                                    </p:animEffect>
                                  </p:childTnLst>
                                </p:cTn>
                              </p:par>
                              <p:par>
                                <p:cTn id="69" presetID="22" presetClass="entr" presetSubtype="8" fill="hold" grpId="0" nodeType="withEffect">
                                  <p:stCondLst>
                                    <p:cond delay="500"/>
                                  </p:stCondLst>
                                  <p:childTnLst>
                                    <p:set>
                                      <p:cBhvr>
                                        <p:cTn id="70" dur="1" fill="hold">
                                          <p:stCondLst>
                                            <p:cond delay="0"/>
                                          </p:stCondLst>
                                        </p:cTn>
                                        <p:tgtEl>
                                          <p:spTgt spid="146"/>
                                        </p:tgtEl>
                                        <p:attrNameLst>
                                          <p:attrName>style.visibility</p:attrName>
                                        </p:attrNameLst>
                                      </p:cBhvr>
                                      <p:to>
                                        <p:strVal val="visible"/>
                                      </p:to>
                                    </p:set>
                                    <p:animEffect transition="in" filter="wipe(left)">
                                      <p:cBhvr>
                                        <p:cTn id="71" dur="500"/>
                                        <p:tgtEl>
                                          <p:spTgt spid="146"/>
                                        </p:tgtEl>
                                      </p:cBhvr>
                                    </p:animEffect>
                                  </p:childTnLst>
                                </p:cTn>
                              </p:par>
                              <p:par>
                                <p:cTn id="72" presetID="22" presetClass="entr" presetSubtype="8" fill="hold" grpId="0" nodeType="withEffect">
                                  <p:stCondLst>
                                    <p:cond delay="600"/>
                                  </p:stCondLst>
                                  <p:childTnLst>
                                    <p:set>
                                      <p:cBhvr>
                                        <p:cTn id="73" dur="1" fill="hold">
                                          <p:stCondLst>
                                            <p:cond delay="0"/>
                                          </p:stCondLst>
                                        </p:cTn>
                                        <p:tgtEl>
                                          <p:spTgt spid="147"/>
                                        </p:tgtEl>
                                        <p:attrNameLst>
                                          <p:attrName>style.visibility</p:attrName>
                                        </p:attrNameLst>
                                      </p:cBhvr>
                                      <p:to>
                                        <p:strVal val="visible"/>
                                      </p:to>
                                    </p:set>
                                    <p:animEffect transition="in" filter="wipe(left)">
                                      <p:cBhvr>
                                        <p:cTn id="74" dur="500"/>
                                        <p:tgtEl>
                                          <p:spTgt spid="147"/>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127"/>
                                        </p:tgtEl>
                                        <p:attrNameLst>
                                          <p:attrName>style.visibility</p:attrName>
                                        </p:attrNameLst>
                                      </p:cBhvr>
                                      <p:to>
                                        <p:strVal val="visible"/>
                                      </p:to>
                                    </p:set>
                                    <p:animEffect transition="in" filter="wipe(right)">
                                      <p:cBhvr>
                                        <p:cTn id="77" dur="500"/>
                                        <p:tgtEl>
                                          <p:spTgt spid="127"/>
                                        </p:tgtEl>
                                      </p:cBhvr>
                                    </p:animEffect>
                                  </p:childTnLst>
                                </p:cTn>
                              </p:par>
                              <p:par>
                                <p:cTn id="78" presetID="22" presetClass="entr" presetSubtype="2" fill="hold" grpId="0" nodeType="withEffect">
                                  <p:stCondLst>
                                    <p:cond delay="100"/>
                                  </p:stCondLst>
                                  <p:childTnLst>
                                    <p:set>
                                      <p:cBhvr>
                                        <p:cTn id="79" dur="1" fill="hold">
                                          <p:stCondLst>
                                            <p:cond delay="0"/>
                                          </p:stCondLst>
                                        </p:cTn>
                                        <p:tgtEl>
                                          <p:spTgt spid="128"/>
                                        </p:tgtEl>
                                        <p:attrNameLst>
                                          <p:attrName>style.visibility</p:attrName>
                                        </p:attrNameLst>
                                      </p:cBhvr>
                                      <p:to>
                                        <p:strVal val="visible"/>
                                      </p:to>
                                    </p:set>
                                    <p:animEffect transition="in" filter="wipe(right)">
                                      <p:cBhvr>
                                        <p:cTn id="80" dur="500"/>
                                        <p:tgtEl>
                                          <p:spTgt spid="128"/>
                                        </p:tgtEl>
                                      </p:cBhvr>
                                    </p:animEffect>
                                  </p:childTnLst>
                                </p:cTn>
                              </p:par>
                              <p:par>
                                <p:cTn id="81" presetID="22" presetClass="entr" presetSubtype="2" fill="hold" grpId="0" nodeType="withEffect">
                                  <p:stCondLst>
                                    <p:cond delay="200"/>
                                  </p:stCondLst>
                                  <p:childTnLst>
                                    <p:set>
                                      <p:cBhvr>
                                        <p:cTn id="82" dur="1" fill="hold">
                                          <p:stCondLst>
                                            <p:cond delay="0"/>
                                          </p:stCondLst>
                                        </p:cTn>
                                        <p:tgtEl>
                                          <p:spTgt spid="129"/>
                                        </p:tgtEl>
                                        <p:attrNameLst>
                                          <p:attrName>style.visibility</p:attrName>
                                        </p:attrNameLst>
                                      </p:cBhvr>
                                      <p:to>
                                        <p:strVal val="visible"/>
                                      </p:to>
                                    </p:set>
                                    <p:animEffect transition="in" filter="wipe(right)">
                                      <p:cBhvr>
                                        <p:cTn id="83" dur="500"/>
                                        <p:tgtEl>
                                          <p:spTgt spid="129"/>
                                        </p:tgtEl>
                                      </p:cBhvr>
                                    </p:animEffect>
                                  </p:childTnLst>
                                </p:cTn>
                              </p:par>
                              <p:par>
                                <p:cTn id="84" presetID="22" presetClass="entr" presetSubtype="2" fill="hold" grpId="0" nodeType="withEffect">
                                  <p:stCondLst>
                                    <p:cond delay="300"/>
                                  </p:stCondLst>
                                  <p:childTnLst>
                                    <p:set>
                                      <p:cBhvr>
                                        <p:cTn id="85" dur="1" fill="hold">
                                          <p:stCondLst>
                                            <p:cond delay="0"/>
                                          </p:stCondLst>
                                        </p:cTn>
                                        <p:tgtEl>
                                          <p:spTgt spid="130"/>
                                        </p:tgtEl>
                                        <p:attrNameLst>
                                          <p:attrName>style.visibility</p:attrName>
                                        </p:attrNameLst>
                                      </p:cBhvr>
                                      <p:to>
                                        <p:strVal val="visible"/>
                                      </p:to>
                                    </p:set>
                                    <p:animEffect transition="in" filter="wipe(right)">
                                      <p:cBhvr>
                                        <p:cTn id="86" dur="500"/>
                                        <p:tgtEl>
                                          <p:spTgt spid="130"/>
                                        </p:tgtEl>
                                      </p:cBhvr>
                                    </p:animEffect>
                                  </p:childTnLst>
                                </p:cTn>
                              </p:par>
                              <p:par>
                                <p:cTn id="87" presetID="22" presetClass="entr" presetSubtype="2" fill="hold" grpId="0" nodeType="withEffect">
                                  <p:stCondLst>
                                    <p:cond delay="400"/>
                                  </p:stCondLst>
                                  <p:childTnLst>
                                    <p:set>
                                      <p:cBhvr>
                                        <p:cTn id="88" dur="1" fill="hold">
                                          <p:stCondLst>
                                            <p:cond delay="0"/>
                                          </p:stCondLst>
                                        </p:cTn>
                                        <p:tgtEl>
                                          <p:spTgt spid="131"/>
                                        </p:tgtEl>
                                        <p:attrNameLst>
                                          <p:attrName>style.visibility</p:attrName>
                                        </p:attrNameLst>
                                      </p:cBhvr>
                                      <p:to>
                                        <p:strVal val="visible"/>
                                      </p:to>
                                    </p:set>
                                    <p:animEffect transition="in" filter="wipe(right)">
                                      <p:cBhvr>
                                        <p:cTn id="89" dur="500"/>
                                        <p:tgtEl>
                                          <p:spTgt spid="131"/>
                                        </p:tgtEl>
                                      </p:cBhvr>
                                    </p:animEffect>
                                  </p:childTnLst>
                                </p:cTn>
                              </p:par>
                              <p:par>
                                <p:cTn id="90" presetID="22" presetClass="entr" presetSubtype="2" fill="hold" grpId="0" nodeType="withEffect">
                                  <p:stCondLst>
                                    <p:cond delay="500"/>
                                  </p:stCondLst>
                                  <p:childTnLst>
                                    <p:set>
                                      <p:cBhvr>
                                        <p:cTn id="91" dur="1" fill="hold">
                                          <p:stCondLst>
                                            <p:cond delay="0"/>
                                          </p:stCondLst>
                                        </p:cTn>
                                        <p:tgtEl>
                                          <p:spTgt spid="132"/>
                                        </p:tgtEl>
                                        <p:attrNameLst>
                                          <p:attrName>style.visibility</p:attrName>
                                        </p:attrNameLst>
                                      </p:cBhvr>
                                      <p:to>
                                        <p:strVal val="visible"/>
                                      </p:to>
                                    </p:set>
                                    <p:animEffect transition="in" filter="wipe(right)">
                                      <p:cBhvr>
                                        <p:cTn id="92" dur="500"/>
                                        <p:tgtEl>
                                          <p:spTgt spid="132"/>
                                        </p:tgtEl>
                                      </p:cBhvr>
                                    </p:animEffect>
                                  </p:childTnLst>
                                </p:cTn>
                              </p:par>
                              <p:par>
                                <p:cTn id="93" presetID="22" presetClass="entr" presetSubtype="2" fill="hold" grpId="0" nodeType="withEffect">
                                  <p:stCondLst>
                                    <p:cond delay="600"/>
                                  </p:stCondLst>
                                  <p:childTnLst>
                                    <p:set>
                                      <p:cBhvr>
                                        <p:cTn id="94" dur="1" fill="hold">
                                          <p:stCondLst>
                                            <p:cond delay="0"/>
                                          </p:stCondLst>
                                        </p:cTn>
                                        <p:tgtEl>
                                          <p:spTgt spid="133"/>
                                        </p:tgtEl>
                                        <p:attrNameLst>
                                          <p:attrName>style.visibility</p:attrName>
                                        </p:attrNameLst>
                                      </p:cBhvr>
                                      <p:to>
                                        <p:strVal val="visible"/>
                                      </p:to>
                                    </p:set>
                                    <p:animEffect transition="in" filter="wipe(right)">
                                      <p:cBhvr>
                                        <p:cTn id="95" dur="500"/>
                                        <p:tgtEl>
                                          <p:spTgt spid="133"/>
                                        </p:tgtEl>
                                      </p:cBhvr>
                                    </p:animEffect>
                                  </p:childTnLst>
                                </p:cTn>
                              </p:par>
                            </p:childTnLst>
                          </p:cTn>
                        </p:par>
                        <p:par>
                          <p:cTn id="96" fill="hold">
                            <p:stCondLst>
                              <p:cond delay="2600"/>
                            </p:stCondLst>
                            <p:childTnLst>
                              <p:par>
                                <p:cTn id="97" presetID="22" presetClass="entr" presetSubtype="8" fill="hold" grpId="0" nodeType="afterEffect">
                                  <p:stCondLst>
                                    <p:cond delay="0"/>
                                  </p:stCondLst>
                                  <p:childTnLst>
                                    <p:set>
                                      <p:cBhvr>
                                        <p:cTn id="98" dur="1" fill="hold">
                                          <p:stCondLst>
                                            <p:cond delay="0"/>
                                          </p:stCondLst>
                                        </p:cTn>
                                        <p:tgtEl>
                                          <p:spTgt spid="148"/>
                                        </p:tgtEl>
                                        <p:attrNameLst>
                                          <p:attrName>style.visibility</p:attrName>
                                        </p:attrNameLst>
                                      </p:cBhvr>
                                      <p:to>
                                        <p:strVal val="visible"/>
                                      </p:to>
                                    </p:set>
                                    <p:animEffect transition="in" filter="wipe(left)">
                                      <p:cBhvr>
                                        <p:cTn id="99" dur="500"/>
                                        <p:tgtEl>
                                          <p:spTgt spid="148"/>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149"/>
                                        </p:tgtEl>
                                        <p:attrNameLst>
                                          <p:attrName>style.visibility</p:attrName>
                                        </p:attrNameLst>
                                      </p:cBhvr>
                                      <p:to>
                                        <p:strVal val="visible"/>
                                      </p:to>
                                    </p:set>
                                    <p:animEffect transition="in" filter="wipe(left)">
                                      <p:cBhvr>
                                        <p:cTn id="102" dur="500"/>
                                        <p:tgtEl>
                                          <p:spTgt spid="149"/>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150"/>
                                        </p:tgtEl>
                                        <p:attrNameLst>
                                          <p:attrName>style.visibility</p:attrName>
                                        </p:attrNameLst>
                                      </p:cBhvr>
                                      <p:to>
                                        <p:strVal val="visible"/>
                                      </p:to>
                                    </p:set>
                                    <p:animEffect transition="in" filter="wipe(left)">
                                      <p:cBhvr>
                                        <p:cTn id="105" dur="500"/>
                                        <p:tgtEl>
                                          <p:spTgt spid="150"/>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51"/>
                                        </p:tgtEl>
                                        <p:attrNameLst>
                                          <p:attrName>style.visibility</p:attrName>
                                        </p:attrNameLst>
                                      </p:cBhvr>
                                      <p:to>
                                        <p:strVal val="visible"/>
                                      </p:to>
                                    </p:set>
                                    <p:animEffect transition="in" filter="wipe(left)">
                                      <p:cBhvr>
                                        <p:cTn id="108" dur="500"/>
                                        <p:tgtEl>
                                          <p:spTgt spid="151"/>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152"/>
                                        </p:tgtEl>
                                        <p:attrNameLst>
                                          <p:attrName>style.visibility</p:attrName>
                                        </p:attrNameLst>
                                      </p:cBhvr>
                                      <p:to>
                                        <p:strVal val="visible"/>
                                      </p:to>
                                    </p:set>
                                    <p:animEffect transition="in" filter="wipe(left)">
                                      <p:cBhvr>
                                        <p:cTn id="111" dur="500"/>
                                        <p:tgtEl>
                                          <p:spTgt spid="152"/>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53"/>
                                        </p:tgtEl>
                                        <p:attrNameLst>
                                          <p:attrName>style.visibility</p:attrName>
                                        </p:attrNameLst>
                                      </p:cBhvr>
                                      <p:to>
                                        <p:strVal val="visible"/>
                                      </p:to>
                                    </p:set>
                                    <p:animEffect transition="in" filter="wipe(left)">
                                      <p:cBhvr>
                                        <p:cTn id="114" dur="500"/>
                                        <p:tgtEl>
                                          <p:spTgt spid="153"/>
                                        </p:tgtEl>
                                      </p:cBhvr>
                                    </p:animEffect>
                                  </p:childTnLst>
                                </p:cTn>
                              </p:par>
                              <p:par>
                                <p:cTn id="115" presetID="22" presetClass="entr" presetSubtype="8" fill="hold" grpId="0" nodeType="withEffect">
                                  <p:stCondLst>
                                    <p:cond delay="0"/>
                                  </p:stCondLst>
                                  <p:childTnLst>
                                    <p:set>
                                      <p:cBhvr>
                                        <p:cTn id="116" dur="1" fill="hold">
                                          <p:stCondLst>
                                            <p:cond delay="0"/>
                                          </p:stCondLst>
                                        </p:cTn>
                                        <p:tgtEl>
                                          <p:spTgt spid="154"/>
                                        </p:tgtEl>
                                        <p:attrNameLst>
                                          <p:attrName>style.visibility</p:attrName>
                                        </p:attrNameLst>
                                      </p:cBhvr>
                                      <p:to>
                                        <p:strVal val="visible"/>
                                      </p:to>
                                    </p:set>
                                    <p:animEffect transition="in" filter="wipe(left)">
                                      <p:cBhvr>
                                        <p:cTn id="117" dur="500"/>
                                        <p:tgtEl>
                                          <p:spTgt spid="154"/>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134"/>
                                        </p:tgtEl>
                                        <p:attrNameLst>
                                          <p:attrName>style.visibility</p:attrName>
                                        </p:attrNameLst>
                                      </p:cBhvr>
                                      <p:to>
                                        <p:strVal val="visible"/>
                                      </p:to>
                                    </p:set>
                                    <p:animEffect transition="in" filter="wipe(right)">
                                      <p:cBhvr>
                                        <p:cTn id="120" dur="500"/>
                                        <p:tgtEl>
                                          <p:spTgt spid="134"/>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135"/>
                                        </p:tgtEl>
                                        <p:attrNameLst>
                                          <p:attrName>style.visibility</p:attrName>
                                        </p:attrNameLst>
                                      </p:cBhvr>
                                      <p:to>
                                        <p:strVal val="visible"/>
                                      </p:to>
                                    </p:set>
                                    <p:animEffect transition="in" filter="wipe(right)">
                                      <p:cBhvr>
                                        <p:cTn id="123" dur="500"/>
                                        <p:tgtEl>
                                          <p:spTgt spid="135"/>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136"/>
                                        </p:tgtEl>
                                        <p:attrNameLst>
                                          <p:attrName>style.visibility</p:attrName>
                                        </p:attrNameLst>
                                      </p:cBhvr>
                                      <p:to>
                                        <p:strVal val="visible"/>
                                      </p:to>
                                    </p:set>
                                    <p:animEffect transition="in" filter="wipe(right)">
                                      <p:cBhvr>
                                        <p:cTn id="126" dur="500"/>
                                        <p:tgtEl>
                                          <p:spTgt spid="136"/>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137"/>
                                        </p:tgtEl>
                                        <p:attrNameLst>
                                          <p:attrName>style.visibility</p:attrName>
                                        </p:attrNameLst>
                                      </p:cBhvr>
                                      <p:to>
                                        <p:strVal val="visible"/>
                                      </p:to>
                                    </p:set>
                                    <p:animEffect transition="in" filter="wipe(right)">
                                      <p:cBhvr>
                                        <p:cTn id="129" dur="500"/>
                                        <p:tgtEl>
                                          <p:spTgt spid="137"/>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138"/>
                                        </p:tgtEl>
                                        <p:attrNameLst>
                                          <p:attrName>style.visibility</p:attrName>
                                        </p:attrNameLst>
                                      </p:cBhvr>
                                      <p:to>
                                        <p:strVal val="visible"/>
                                      </p:to>
                                    </p:set>
                                    <p:animEffect transition="in" filter="wipe(right)">
                                      <p:cBhvr>
                                        <p:cTn id="132" dur="500"/>
                                        <p:tgtEl>
                                          <p:spTgt spid="138"/>
                                        </p:tgtEl>
                                      </p:cBhvr>
                                    </p:animEffect>
                                  </p:childTnLst>
                                </p:cTn>
                              </p:par>
                              <p:par>
                                <p:cTn id="133" presetID="22" presetClass="entr" presetSubtype="2" fill="hold" grpId="0" nodeType="withEffect">
                                  <p:stCondLst>
                                    <p:cond delay="0"/>
                                  </p:stCondLst>
                                  <p:childTnLst>
                                    <p:set>
                                      <p:cBhvr>
                                        <p:cTn id="134" dur="1" fill="hold">
                                          <p:stCondLst>
                                            <p:cond delay="0"/>
                                          </p:stCondLst>
                                        </p:cTn>
                                        <p:tgtEl>
                                          <p:spTgt spid="139"/>
                                        </p:tgtEl>
                                        <p:attrNameLst>
                                          <p:attrName>style.visibility</p:attrName>
                                        </p:attrNameLst>
                                      </p:cBhvr>
                                      <p:to>
                                        <p:strVal val="visible"/>
                                      </p:to>
                                    </p:set>
                                    <p:animEffect transition="in" filter="wipe(right)">
                                      <p:cBhvr>
                                        <p:cTn id="135" dur="500"/>
                                        <p:tgtEl>
                                          <p:spTgt spid="139"/>
                                        </p:tgtEl>
                                      </p:cBhvr>
                                    </p:animEffect>
                                  </p:childTnLst>
                                </p:cTn>
                              </p:par>
                              <p:par>
                                <p:cTn id="136" presetID="22" presetClass="entr" presetSubtype="2" fill="hold" grpId="0" nodeType="withEffect">
                                  <p:stCondLst>
                                    <p:cond delay="0"/>
                                  </p:stCondLst>
                                  <p:childTnLst>
                                    <p:set>
                                      <p:cBhvr>
                                        <p:cTn id="137" dur="1" fill="hold">
                                          <p:stCondLst>
                                            <p:cond delay="0"/>
                                          </p:stCondLst>
                                        </p:cTn>
                                        <p:tgtEl>
                                          <p:spTgt spid="140"/>
                                        </p:tgtEl>
                                        <p:attrNameLst>
                                          <p:attrName>style.visibility</p:attrName>
                                        </p:attrNameLst>
                                      </p:cBhvr>
                                      <p:to>
                                        <p:strVal val="visible"/>
                                      </p:to>
                                    </p:set>
                                    <p:animEffect transition="in" filter="wipe(right)">
                                      <p:cBhvr>
                                        <p:cTn id="138" dur="500"/>
                                        <p:tgtEl>
                                          <p:spTgt spid="140"/>
                                        </p:tgtEl>
                                      </p:cBhvr>
                                    </p:animEffect>
                                  </p:childTnLst>
                                </p:cTn>
                              </p:par>
                            </p:childTnLst>
                          </p:cTn>
                        </p:par>
                        <p:par>
                          <p:cTn id="139" fill="hold">
                            <p:stCondLst>
                              <p:cond delay="3100"/>
                            </p:stCondLst>
                            <p:childTnLst>
                              <p:par>
                                <p:cTn id="140" presetID="10" presetClass="entr" presetSubtype="0" fill="hold" nodeType="afterEffect">
                                  <p:stCondLst>
                                    <p:cond delay="0"/>
                                  </p:stCondLst>
                                  <p:childTnLst>
                                    <p:set>
                                      <p:cBhvr>
                                        <p:cTn id="141" dur="1" fill="hold">
                                          <p:stCondLst>
                                            <p:cond delay="0"/>
                                          </p:stCondLst>
                                        </p:cTn>
                                        <p:tgtEl>
                                          <p:spTgt spid="83"/>
                                        </p:tgtEl>
                                        <p:attrNameLst>
                                          <p:attrName>style.visibility</p:attrName>
                                        </p:attrNameLst>
                                      </p:cBhvr>
                                      <p:to>
                                        <p:strVal val="visible"/>
                                      </p:to>
                                    </p:set>
                                    <p:animEffect transition="in" filter="fade">
                                      <p:cBhvr>
                                        <p:cTn id="142" dur="500"/>
                                        <p:tgtEl>
                                          <p:spTgt spid="83"/>
                                        </p:tgtEl>
                                      </p:cBhvr>
                                    </p:animEffect>
                                  </p:childTnLst>
                                </p:cTn>
                              </p:par>
                              <p:par>
                                <p:cTn id="143" presetID="10" presetClass="entr" presetSubtype="0" fill="hold" nodeType="withEffect">
                                  <p:stCondLst>
                                    <p:cond delay="0"/>
                                  </p:stCondLst>
                                  <p:childTnLst>
                                    <p:set>
                                      <p:cBhvr>
                                        <p:cTn id="144" dur="1" fill="hold">
                                          <p:stCondLst>
                                            <p:cond delay="0"/>
                                          </p:stCondLst>
                                        </p:cTn>
                                        <p:tgtEl>
                                          <p:spTgt spid="95"/>
                                        </p:tgtEl>
                                        <p:attrNameLst>
                                          <p:attrName>style.visibility</p:attrName>
                                        </p:attrNameLst>
                                      </p:cBhvr>
                                      <p:to>
                                        <p:strVal val="visible"/>
                                      </p:to>
                                    </p:set>
                                    <p:animEffect transition="in" filter="fade">
                                      <p:cBhvr>
                                        <p:cTn id="145" dur="500"/>
                                        <p:tgtEl>
                                          <p:spTgt spid="95"/>
                                        </p:tgtEl>
                                      </p:cBhvr>
                                    </p:animEffect>
                                  </p:childTnLst>
                                </p:cTn>
                              </p:par>
                            </p:childTnLst>
                          </p:cTn>
                        </p:par>
                        <p:par>
                          <p:cTn id="146" fill="hold">
                            <p:stCondLst>
                              <p:cond delay="3600"/>
                            </p:stCondLst>
                            <p:childTnLst>
                              <p:par>
                                <p:cTn id="147" presetID="12" presetClass="entr" presetSubtype="4" fill="hold" grpId="0" nodeType="afterEffect">
                                  <p:stCondLst>
                                    <p:cond delay="0"/>
                                  </p:stCondLst>
                                  <p:childTnLst>
                                    <p:set>
                                      <p:cBhvr>
                                        <p:cTn id="148" dur="1" fill="hold">
                                          <p:stCondLst>
                                            <p:cond delay="0"/>
                                          </p:stCondLst>
                                        </p:cTn>
                                        <p:tgtEl>
                                          <p:spTgt spid="107"/>
                                        </p:tgtEl>
                                        <p:attrNameLst>
                                          <p:attrName>style.visibility</p:attrName>
                                        </p:attrNameLst>
                                      </p:cBhvr>
                                      <p:to>
                                        <p:strVal val="visible"/>
                                      </p:to>
                                    </p:set>
                                    <p:anim calcmode="lin" valueType="num">
                                      <p:cBhvr additive="base">
                                        <p:cTn id="149" dur="500"/>
                                        <p:tgtEl>
                                          <p:spTgt spid="107"/>
                                        </p:tgtEl>
                                        <p:attrNameLst>
                                          <p:attrName>ppt_y</p:attrName>
                                        </p:attrNameLst>
                                      </p:cBhvr>
                                      <p:tavLst>
                                        <p:tav tm="0">
                                          <p:val>
                                            <p:strVal val="#ppt_y+#ppt_h*1.125000"/>
                                          </p:val>
                                        </p:tav>
                                        <p:tav tm="100000">
                                          <p:val>
                                            <p:strVal val="#ppt_y"/>
                                          </p:val>
                                        </p:tav>
                                      </p:tavLst>
                                    </p:anim>
                                    <p:animEffect transition="in" filter="wipe(up)">
                                      <p:cBhvr>
                                        <p:cTn id="150" dur="500"/>
                                        <p:tgtEl>
                                          <p:spTgt spid="107"/>
                                        </p:tgtEl>
                                      </p:cBhvr>
                                    </p:animEffect>
                                  </p:childTnLst>
                                </p:cTn>
                              </p:par>
                              <p:par>
                                <p:cTn id="151" presetID="12" presetClass="entr" presetSubtype="4" fill="hold" grpId="0" nodeType="withEffect">
                                  <p:stCondLst>
                                    <p:cond delay="100"/>
                                  </p:stCondLst>
                                  <p:childTnLst>
                                    <p:set>
                                      <p:cBhvr>
                                        <p:cTn id="152" dur="1" fill="hold">
                                          <p:stCondLst>
                                            <p:cond delay="0"/>
                                          </p:stCondLst>
                                        </p:cTn>
                                        <p:tgtEl>
                                          <p:spTgt spid="108"/>
                                        </p:tgtEl>
                                        <p:attrNameLst>
                                          <p:attrName>style.visibility</p:attrName>
                                        </p:attrNameLst>
                                      </p:cBhvr>
                                      <p:to>
                                        <p:strVal val="visible"/>
                                      </p:to>
                                    </p:set>
                                    <p:anim calcmode="lin" valueType="num">
                                      <p:cBhvr additive="base">
                                        <p:cTn id="153" dur="500"/>
                                        <p:tgtEl>
                                          <p:spTgt spid="108"/>
                                        </p:tgtEl>
                                        <p:attrNameLst>
                                          <p:attrName>ppt_y</p:attrName>
                                        </p:attrNameLst>
                                      </p:cBhvr>
                                      <p:tavLst>
                                        <p:tav tm="0">
                                          <p:val>
                                            <p:strVal val="#ppt_y+#ppt_h*1.125000"/>
                                          </p:val>
                                        </p:tav>
                                        <p:tav tm="100000">
                                          <p:val>
                                            <p:strVal val="#ppt_y"/>
                                          </p:val>
                                        </p:tav>
                                      </p:tavLst>
                                    </p:anim>
                                    <p:animEffect transition="in" filter="wipe(up)">
                                      <p:cBhvr>
                                        <p:cTn id="154" dur="500"/>
                                        <p:tgtEl>
                                          <p:spTgt spid="108"/>
                                        </p:tgtEl>
                                      </p:cBhvr>
                                    </p:animEffect>
                                  </p:childTnLst>
                                </p:cTn>
                              </p:par>
                              <p:par>
                                <p:cTn id="155" presetID="12" presetClass="entr" presetSubtype="4" fill="hold" grpId="0" nodeType="withEffect">
                                  <p:stCondLst>
                                    <p:cond delay="200"/>
                                  </p:stCondLst>
                                  <p:childTnLst>
                                    <p:set>
                                      <p:cBhvr>
                                        <p:cTn id="156" dur="1" fill="hold">
                                          <p:stCondLst>
                                            <p:cond delay="0"/>
                                          </p:stCondLst>
                                        </p:cTn>
                                        <p:tgtEl>
                                          <p:spTgt spid="109"/>
                                        </p:tgtEl>
                                        <p:attrNameLst>
                                          <p:attrName>style.visibility</p:attrName>
                                        </p:attrNameLst>
                                      </p:cBhvr>
                                      <p:to>
                                        <p:strVal val="visible"/>
                                      </p:to>
                                    </p:set>
                                    <p:anim calcmode="lin" valueType="num">
                                      <p:cBhvr additive="base">
                                        <p:cTn id="157" dur="500"/>
                                        <p:tgtEl>
                                          <p:spTgt spid="109"/>
                                        </p:tgtEl>
                                        <p:attrNameLst>
                                          <p:attrName>ppt_y</p:attrName>
                                        </p:attrNameLst>
                                      </p:cBhvr>
                                      <p:tavLst>
                                        <p:tav tm="0">
                                          <p:val>
                                            <p:strVal val="#ppt_y+#ppt_h*1.125000"/>
                                          </p:val>
                                        </p:tav>
                                        <p:tav tm="100000">
                                          <p:val>
                                            <p:strVal val="#ppt_y"/>
                                          </p:val>
                                        </p:tav>
                                      </p:tavLst>
                                    </p:anim>
                                    <p:animEffect transition="in" filter="wipe(up)">
                                      <p:cBhvr>
                                        <p:cTn id="158" dur="500"/>
                                        <p:tgtEl>
                                          <p:spTgt spid="109"/>
                                        </p:tgtEl>
                                      </p:cBhvr>
                                    </p:animEffect>
                                  </p:childTnLst>
                                </p:cTn>
                              </p:par>
                              <p:par>
                                <p:cTn id="159" presetID="12" presetClass="entr" presetSubtype="4" fill="hold" grpId="0" nodeType="withEffect">
                                  <p:stCondLst>
                                    <p:cond delay="300"/>
                                  </p:stCondLst>
                                  <p:childTnLst>
                                    <p:set>
                                      <p:cBhvr>
                                        <p:cTn id="160" dur="1" fill="hold">
                                          <p:stCondLst>
                                            <p:cond delay="0"/>
                                          </p:stCondLst>
                                        </p:cTn>
                                        <p:tgtEl>
                                          <p:spTgt spid="110"/>
                                        </p:tgtEl>
                                        <p:attrNameLst>
                                          <p:attrName>style.visibility</p:attrName>
                                        </p:attrNameLst>
                                      </p:cBhvr>
                                      <p:to>
                                        <p:strVal val="visible"/>
                                      </p:to>
                                    </p:set>
                                    <p:anim calcmode="lin" valueType="num">
                                      <p:cBhvr additive="base">
                                        <p:cTn id="161" dur="500"/>
                                        <p:tgtEl>
                                          <p:spTgt spid="110"/>
                                        </p:tgtEl>
                                        <p:attrNameLst>
                                          <p:attrName>ppt_y</p:attrName>
                                        </p:attrNameLst>
                                      </p:cBhvr>
                                      <p:tavLst>
                                        <p:tav tm="0">
                                          <p:val>
                                            <p:strVal val="#ppt_y+#ppt_h*1.125000"/>
                                          </p:val>
                                        </p:tav>
                                        <p:tav tm="100000">
                                          <p:val>
                                            <p:strVal val="#ppt_y"/>
                                          </p:val>
                                        </p:tav>
                                      </p:tavLst>
                                    </p:anim>
                                    <p:animEffect transition="in" filter="wipe(up)">
                                      <p:cBhvr>
                                        <p:cTn id="162" dur="500"/>
                                        <p:tgtEl>
                                          <p:spTgt spid="110"/>
                                        </p:tgtEl>
                                      </p:cBhvr>
                                    </p:animEffect>
                                  </p:childTnLst>
                                </p:cTn>
                              </p:par>
                              <p:par>
                                <p:cTn id="163" presetID="12" presetClass="entr" presetSubtype="4" fill="hold" grpId="0" nodeType="withEffect">
                                  <p:stCondLst>
                                    <p:cond delay="400"/>
                                  </p:stCondLst>
                                  <p:childTnLst>
                                    <p:set>
                                      <p:cBhvr>
                                        <p:cTn id="164" dur="1" fill="hold">
                                          <p:stCondLst>
                                            <p:cond delay="0"/>
                                          </p:stCondLst>
                                        </p:cTn>
                                        <p:tgtEl>
                                          <p:spTgt spid="111"/>
                                        </p:tgtEl>
                                        <p:attrNameLst>
                                          <p:attrName>style.visibility</p:attrName>
                                        </p:attrNameLst>
                                      </p:cBhvr>
                                      <p:to>
                                        <p:strVal val="visible"/>
                                      </p:to>
                                    </p:set>
                                    <p:anim calcmode="lin" valueType="num">
                                      <p:cBhvr additive="base">
                                        <p:cTn id="165" dur="500"/>
                                        <p:tgtEl>
                                          <p:spTgt spid="111"/>
                                        </p:tgtEl>
                                        <p:attrNameLst>
                                          <p:attrName>ppt_y</p:attrName>
                                        </p:attrNameLst>
                                      </p:cBhvr>
                                      <p:tavLst>
                                        <p:tav tm="0">
                                          <p:val>
                                            <p:strVal val="#ppt_y+#ppt_h*1.125000"/>
                                          </p:val>
                                        </p:tav>
                                        <p:tav tm="100000">
                                          <p:val>
                                            <p:strVal val="#ppt_y"/>
                                          </p:val>
                                        </p:tav>
                                      </p:tavLst>
                                    </p:anim>
                                    <p:animEffect transition="in" filter="wipe(up)">
                                      <p:cBhvr>
                                        <p:cTn id="166" dur="500"/>
                                        <p:tgtEl>
                                          <p:spTgt spid="111"/>
                                        </p:tgtEl>
                                      </p:cBhvr>
                                    </p:animEffect>
                                  </p:childTnLst>
                                </p:cTn>
                              </p:par>
                              <p:par>
                                <p:cTn id="167" presetID="12" presetClass="entr" presetSubtype="4" fill="hold" grpId="0" nodeType="withEffect">
                                  <p:stCondLst>
                                    <p:cond delay="500"/>
                                  </p:stCondLst>
                                  <p:childTnLst>
                                    <p:set>
                                      <p:cBhvr>
                                        <p:cTn id="168" dur="1" fill="hold">
                                          <p:stCondLst>
                                            <p:cond delay="0"/>
                                          </p:stCondLst>
                                        </p:cTn>
                                        <p:tgtEl>
                                          <p:spTgt spid="112"/>
                                        </p:tgtEl>
                                        <p:attrNameLst>
                                          <p:attrName>style.visibility</p:attrName>
                                        </p:attrNameLst>
                                      </p:cBhvr>
                                      <p:to>
                                        <p:strVal val="visible"/>
                                      </p:to>
                                    </p:set>
                                    <p:anim calcmode="lin" valueType="num">
                                      <p:cBhvr additive="base">
                                        <p:cTn id="169" dur="500"/>
                                        <p:tgtEl>
                                          <p:spTgt spid="112"/>
                                        </p:tgtEl>
                                        <p:attrNameLst>
                                          <p:attrName>ppt_y</p:attrName>
                                        </p:attrNameLst>
                                      </p:cBhvr>
                                      <p:tavLst>
                                        <p:tav tm="0">
                                          <p:val>
                                            <p:strVal val="#ppt_y+#ppt_h*1.125000"/>
                                          </p:val>
                                        </p:tav>
                                        <p:tav tm="100000">
                                          <p:val>
                                            <p:strVal val="#ppt_y"/>
                                          </p:val>
                                        </p:tav>
                                      </p:tavLst>
                                    </p:anim>
                                    <p:animEffect transition="in" filter="wipe(up)">
                                      <p:cBhvr>
                                        <p:cTn id="170" dur="500"/>
                                        <p:tgtEl>
                                          <p:spTgt spid="112"/>
                                        </p:tgtEl>
                                      </p:cBhvr>
                                    </p:animEffect>
                                  </p:childTnLst>
                                </p:cTn>
                              </p:par>
                              <p:par>
                                <p:cTn id="171" presetID="12" presetClass="entr" presetSubtype="4" fill="hold" grpId="0" nodeType="withEffect">
                                  <p:stCondLst>
                                    <p:cond delay="600"/>
                                  </p:stCondLst>
                                  <p:childTnLst>
                                    <p:set>
                                      <p:cBhvr>
                                        <p:cTn id="172" dur="1" fill="hold">
                                          <p:stCondLst>
                                            <p:cond delay="0"/>
                                          </p:stCondLst>
                                        </p:cTn>
                                        <p:tgtEl>
                                          <p:spTgt spid="113"/>
                                        </p:tgtEl>
                                        <p:attrNameLst>
                                          <p:attrName>style.visibility</p:attrName>
                                        </p:attrNameLst>
                                      </p:cBhvr>
                                      <p:to>
                                        <p:strVal val="visible"/>
                                      </p:to>
                                    </p:set>
                                    <p:anim calcmode="lin" valueType="num">
                                      <p:cBhvr additive="base">
                                        <p:cTn id="173" dur="500"/>
                                        <p:tgtEl>
                                          <p:spTgt spid="113"/>
                                        </p:tgtEl>
                                        <p:attrNameLst>
                                          <p:attrName>ppt_y</p:attrName>
                                        </p:attrNameLst>
                                      </p:cBhvr>
                                      <p:tavLst>
                                        <p:tav tm="0">
                                          <p:val>
                                            <p:strVal val="#ppt_y+#ppt_h*1.125000"/>
                                          </p:val>
                                        </p:tav>
                                        <p:tav tm="100000">
                                          <p:val>
                                            <p:strVal val="#ppt_y"/>
                                          </p:val>
                                        </p:tav>
                                      </p:tavLst>
                                    </p:anim>
                                    <p:animEffect transition="in" filter="wipe(up)">
                                      <p:cBhvr>
                                        <p:cTn id="174" dur="500"/>
                                        <p:tgtEl>
                                          <p:spTgt spid="113"/>
                                        </p:tgtEl>
                                      </p:cBhvr>
                                    </p:animEffect>
                                  </p:childTnLst>
                                </p:cTn>
                              </p:par>
                              <p:par>
                                <p:cTn id="175" presetID="12" presetClass="entr" presetSubtype="4" fill="hold" grpId="0" nodeType="withEffect">
                                  <p:stCondLst>
                                    <p:cond delay="700"/>
                                  </p:stCondLst>
                                  <p:childTnLst>
                                    <p:set>
                                      <p:cBhvr>
                                        <p:cTn id="176" dur="1" fill="hold">
                                          <p:stCondLst>
                                            <p:cond delay="0"/>
                                          </p:stCondLst>
                                        </p:cTn>
                                        <p:tgtEl>
                                          <p:spTgt spid="114"/>
                                        </p:tgtEl>
                                        <p:attrNameLst>
                                          <p:attrName>style.visibility</p:attrName>
                                        </p:attrNameLst>
                                      </p:cBhvr>
                                      <p:to>
                                        <p:strVal val="visible"/>
                                      </p:to>
                                    </p:set>
                                    <p:anim calcmode="lin" valueType="num">
                                      <p:cBhvr additive="base">
                                        <p:cTn id="177" dur="500"/>
                                        <p:tgtEl>
                                          <p:spTgt spid="114"/>
                                        </p:tgtEl>
                                        <p:attrNameLst>
                                          <p:attrName>ppt_y</p:attrName>
                                        </p:attrNameLst>
                                      </p:cBhvr>
                                      <p:tavLst>
                                        <p:tav tm="0">
                                          <p:val>
                                            <p:strVal val="#ppt_y+#ppt_h*1.125000"/>
                                          </p:val>
                                        </p:tav>
                                        <p:tav tm="100000">
                                          <p:val>
                                            <p:strVal val="#ppt_y"/>
                                          </p:val>
                                        </p:tav>
                                      </p:tavLst>
                                    </p:anim>
                                    <p:animEffect transition="in" filter="wipe(up)">
                                      <p:cBhvr>
                                        <p:cTn id="178" dur="500"/>
                                        <p:tgtEl>
                                          <p:spTgt spid="114"/>
                                        </p:tgtEl>
                                      </p:cBhvr>
                                    </p:animEffect>
                                  </p:childTnLst>
                                </p:cTn>
                              </p:par>
                              <p:par>
                                <p:cTn id="179" presetID="12" presetClass="entr" presetSubtype="4" fill="hold" grpId="0" nodeType="withEffect">
                                  <p:stCondLst>
                                    <p:cond delay="800"/>
                                  </p:stCondLst>
                                  <p:childTnLst>
                                    <p:set>
                                      <p:cBhvr>
                                        <p:cTn id="180" dur="1" fill="hold">
                                          <p:stCondLst>
                                            <p:cond delay="0"/>
                                          </p:stCondLst>
                                        </p:cTn>
                                        <p:tgtEl>
                                          <p:spTgt spid="115"/>
                                        </p:tgtEl>
                                        <p:attrNameLst>
                                          <p:attrName>style.visibility</p:attrName>
                                        </p:attrNameLst>
                                      </p:cBhvr>
                                      <p:to>
                                        <p:strVal val="visible"/>
                                      </p:to>
                                    </p:set>
                                    <p:anim calcmode="lin" valueType="num">
                                      <p:cBhvr additive="base">
                                        <p:cTn id="181" dur="500"/>
                                        <p:tgtEl>
                                          <p:spTgt spid="115"/>
                                        </p:tgtEl>
                                        <p:attrNameLst>
                                          <p:attrName>ppt_y</p:attrName>
                                        </p:attrNameLst>
                                      </p:cBhvr>
                                      <p:tavLst>
                                        <p:tav tm="0">
                                          <p:val>
                                            <p:strVal val="#ppt_y+#ppt_h*1.125000"/>
                                          </p:val>
                                        </p:tav>
                                        <p:tav tm="100000">
                                          <p:val>
                                            <p:strVal val="#ppt_y"/>
                                          </p:val>
                                        </p:tav>
                                      </p:tavLst>
                                    </p:anim>
                                    <p:animEffect transition="in" filter="wipe(up)">
                                      <p:cBhvr>
                                        <p:cTn id="182" dur="500"/>
                                        <p:tgtEl>
                                          <p:spTgt spid="115"/>
                                        </p:tgtEl>
                                      </p:cBhvr>
                                    </p:animEffect>
                                  </p:childTnLst>
                                </p:cTn>
                              </p:par>
                              <p:par>
                                <p:cTn id="183" presetID="12" presetClass="entr" presetSubtype="4" fill="hold" grpId="0" nodeType="withEffect">
                                  <p:stCondLst>
                                    <p:cond delay="900"/>
                                  </p:stCondLst>
                                  <p:childTnLst>
                                    <p:set>
                                      <p:cBhvr>
                                        <p:cTn id="184" dur="1" fill="hold">
                                          <p:stCondLst>
                                            <p:cond delay="0"/>
                                          </p:stCondLst>
                                        </p:cTn>
                                        <p:tgtEl>
                                          <p:spTgt spid="116"/>
                                        </p:tgtEl>
                                        <p:attrNameLst>
                                          <p:attrName>style.visibility</p:attrName>
                                        </p:attrNameLst>
                                      </p:cBhvr>
                                      <p:to>
                                        <p:strVal val="visible"/>
                                      </p:to>
                                    </p:set>
                                    <p:anim calcmode="lin" valueType="num">
                                      <p:cBhvr additive="base">
                                        <p:cTn id="185" dur="500"/>
                                        <p:tgtEl>
                                          <p:spTgt spid="116"/>
                                        </p:tgtEl>
                                        <p:attrNameLst>
                                          <p:attrName>ppt_y</p:attrName>
                                        </p:attrNameLst>
                                      </p:cBhvr>
                                      <p:tavLst>
                                        <p:tav tm="0">
                                          <p:val>
                                            <p:strVal val="#ppt_y+#ppt_h*1.125000"/>
                                          </p:val>
                                        </p:tav>
                                        <p:tav tm="100000">
                                          <p:val>
                                            <p:strVal val="#ppt_y"/>
                                          </p:val>
                                        </p:tav>
                                      </p:tavLst>
                                    </p:anim>
                                    <p:animEffect transition="in" filter="wipe(up)">
                                      <p:cBhvr>
                                        <p:cTn id="186" dur="500"/>
                                        <p:tgtEl>
                                          <p:spTgt spid="116"/>
                                        </p:tgtEl>
                                      </p:cBhvr>
                                    </p:animEffect>
                                  </p:childTnLst>
                                </p:cTn>
                              </p:par>
                              <p:par>
                                <p:cTn id="187" presetID="12" presetClass="entr" presetSubtype="4" fill="hold" grpId="0" nodeType="withEffect">
                                  <p:stCondLst>
                                    <p:cond delay="0"/>
                                  </p:stCondLst>
                                  <p:childTnLst>
                                    <p:set>
                                      <p:cBhvr>
                                        <p:cTn id="188" dur="1" fill="hold">
                                          <p:stCondLst>
                                            <p:cond delay="0"/>
                                          </p:stCondLst>
                                        </p:cTn>
                                        <p:tgtEl>
                                          <p:spTgt spid="117"/>
                                        </p:tgtEl>
                                        <p:attrNameLst>
                                          <p:attrName>style.visibility</p:attrName>
                                        </p:attrNameLst>
                                      </p:cBhvr>
                                      <p:to>
                                        <p:strVal val="visible"/>
                                      </p:to>
                                    </p:set>
                                    <p:anim calcmode="lin" valueType="num">
                                      <p:cBhvr additive="base">
                                        <p:cTn id="189" dur="500"/>
                                        <p:tgtEl>
                                          <p:spTgt spid="117"/>
                                        </p:tgtEl>
                                        <p:attrNameLst>
                                          <p:attrName>ppt_y</p:attrName>
                                        </p:attrNameLst>
                                      </p:cBhvr>
                                      <p:tavLst>
                                        <p:tav tm="0">
                                          <p:val>
                                            <p:strVal val="#ppt_y+#ppt_h*1.125000"/>
                                          </p:val>
                                        </p:tav>
                                        <p:tav tm="100000">
                                          <p:val>
                                            <p:strVal val="#ppt_y"/>
                                          </p:val>
                                        </p:tav>
                                      </p:tavLst>
                                    </p:anim>
                                    <p:animEffect transition="in" filter="wipe(up)">
                                      <p:cBhvr>
                                        <p:cTn id="190" dur="500"/>
                                        <p:tgtEl>
                                          <p:spTgt spid="117"/>
                                        </p:tgtEl>
                                      </p:cBhvr>
                                    </p:animEffect>
                                  </p:childTnLst>
                                </p:cTn>
                              </p:par>
                              <p:par>
                                <p:cTn id="191" presetID="12" presetClass="entr" presetSubtype="4" fill="hold" grpId="0" nodeType="withEffect">
                                  <p:stCondLst>
                                    <p:cond delay="100"/>
                                  </p:stCondLst>
                                  <p:childTnLst>
                                    <p:set>
                                      <p:cBhvr>
                                        <p:cTn id="192" dur="1" fill="hold">
                                          <p:stCondLst>
                                            <p:cond delay="0"/>
                                          </p:stCondLst>
                                        </p:cTn>
                                        <p:tgtEl>
                                          <p:spTgt spid="118"/>
                                        </p:tgtEl>
                                        <p:attrNameLst>
                                          <p:attrName>style.visibility</p:attrName>
                                        </p:attrNameLst>
                                      </p:cBhvr>
                                      <p:to>
                                        <p:strVal val="visible"/>
                                      </p:to>
                                    </p:set>
                                    <p:anim calcmode="lin" valueType="num">
                                      <p:cBhvr additive="base">
                                        <p:cTn id="193" dur="500"/>
                                        <p:tgtEl>
                                          <p:spTgt spid="118"/>
                                        </p:tgtEl>
                                        <p:attrNameLst>
                                          <p:attrName>ppt_y</p:attrName>
                                        </p:attrNameLst>
                                      </p:cBhvr>
                                      <p:tavLst>
                                        <p:tav tm="0">
                                          <p:val>
                                            <p:strVal val="#ppt_y+#ppt_h*1.125000"/>
                                          </p:val>
                                        </p:tav>
                                        <p:tav tm="100000">
                                          <p:val>
                                            <p:strVal val="#ppt_y"/>
                                          </p:val>
                                        </p:tav>
                                      </p:tavLst>
                                    </p:anim>
                                    <p:animEffect transition="in" filter="wipe(up)">
                                      <p:cBhvr>
                                        <p:cTn id="194" dur="500"/>
                                        <p:tgtEl>
                                          <p:spTgt spid="118"/>
                                        </p:tgtEl>
                                      </p:cBhvr>
                                    </p:animEffect>
                                  </p:childTnLst>
                                </p:cTn>
                              </p:par>
                              <p:par>
                                <p:cTn id="195" presetID="12" presetClass="entr" presetSubtype="4" fill="hold" grpId="0" nodeType="withEffect">
                                  <p:stCondLst>
                                    <p:cond delay="200"/>
                                  </p:stCondLst>
                                  <p:childTnLst>
                                    <p:set>
                                      <p:cBhvr>
                                        <p:cTn id="196" dur="1" fill="hold">
                                          <p:stCondLst>
                                            <p:cond delay="0"/>
                                          </p:stCondLst>
                                        </p:cTn>
                                        <p:tgtEl>
                                          <p:spTgt spid="119"/>
                                        </p:tgtEl>
                                        <p:attrNameLst>
                                          <p:attrName>style.visibility</p:attrName>
                                        </p:attrNameLst>
                                      </p:cBhvr>
                                      <p:to>
                                        <p:strVal val="visible"/>
                                      </p:to>
                                    </p:set>
                                    <p:anim calcmode="lin" valueType="num">
                                      <p:cBhvr additive="base">
                                        <p:cTn id="197" dur="500"/>
                                        <p:tgtEl>
                                          <p:spTgt spid="119"/>
                                        </p:tgtEl>
                                        <p:attrNameLst>
                                          <p:attrName>ppt_y</p:attrName>
                                        </p:attrNameLst>
                                      </p:cBhvr>
                                      <p:tavLst>
                                        <p:tav tm="0">
                                          <p:val>
                                            <p:strVal val="#ppt_y+#ppt_h*1.125000"/>
                                          </p:val>
                                        </p:tav>
                                        <p:tav tm="100000">
                                          <p:val>
                                            <p:strVal val="#ppt_y"/>
                                          </p:val>
                                        </p:tav>
                                      </p:tavLst>
                                    </p:anim>
                                    <p:animEffect transition="in" filter="wipe(up)">
                                      <p:cBhvr>
                                        <p:cTn id="198" dur="500"/>
                                        <p:tgtEl>
                                          <p:spTgt spid="119"/>
                                        </p:tgtEl>
                                      </p:cBhvr>
                                    </p:animEffect>
                                  </p:childTnLst>
                                </p:cTn>
                              </p:par>
                              <p:par>
                                <p:cTn id="199" presetID="12" presetClass="entr" presetSubtype="4" fill="hold" grpId="0" nodeType="withEffect">
                                  <p:stCondLst>
                                    <p:cond delay="300"/>
                                  </p:stCondLst>
                                  <p:childTnLst>
                                    <p:set>
                                      <p:cBhvr>
                                        <p:cTn id="200" dur="1" fill="hold">
                                          <p:stCondLst>
                                            <p:cond delay="0"/>
                                          </p:stCondLst>
                                        </p:cTn>
                                        <p:tgtEl>
                                          <p:spTgt spid="120"/>
                                        </p:tgtEl>
                                        <p:attrNameLst>
                                          <p:attrName>style.visibility</p:attrName>
                                        </p:attrNameLst>
                                      </p:cBhvr>
                                      <p:to>
                                        <p:strVal val="visible"/>
                                      </p:to>
                                    </p:set>
                                    <p:anim calcmode="lin" valueType="num">
                                      <p:cBhvr additive="base">
                                        <p:cTn id="201" dur="500"/>
                                        <p:tgtEl>
                                          <p:spTgt spid="120"/>
                                        </p:tgtEl>
                                        <p:attrNameLst>
                                          <p:attrName>ppt_y</p:attrName>
                                        </p:attrNameLst>
                                      </p:cBhvr>
                                      <p:tavLst>
                                        <p:tav tm="0">
                                          <p:val>
                                            <p:strVal val="#ppt_y+#ppt_h*1.125000"/>
                                          </p:val>
                                        </p:tav>
                                        <p:tav tm="100000">
                                          <p:val>
                                            <p:strVal val="#ppt_y"/>
                                          </p:val>
                                        </p:tav>
                                      </p:tavLst>
                                    </p:anim>
                                    <p:animEffect transition="in" filter="wipe(up)">
                                      <p:cBhvr>
                                        <p:cTn id="202" dur="500"/>
                                        <p:tgtEl>
                                          <p:spTgt spid="120"/>
                                        </p:tgtEl>
                                      </p:cBhvr>
                                    </p:animEffect>
                                  </p:childTnLst>
                                </p:cTn>
                              </p:par>
                              <p:par>
                                <p:cTn id="203" presetID="12" presetClass="entr" presetSubtype="4" fill="hold" grpId="0" nodeType="withEffect">
                                  <p:stCondLst>
                                    <p:cond delay="400"/>
                                  </p:stCondLst>
                                  <p:childTnLst>
                                    <p:set>
                                      <p:cBhvr>
                                        <p:cTn id="204" dur="1" fill="hold">
                                          <p:stCondLst>
                                            <p:cond delay="0"/>
                                          </p:stCondLst>
                                        </p:cTn>
                                        <p:tgtEl>
                                          <p:spTgt spid="121"/>
                                        </p:tgtEl>
                                        <p:attrNameLst>
                                          <p:attrName>style.visibility</p:attrName>
                                        </p:attrNameLst>
                                      </p:cBhvr>
                                      <p:to>
                                        <p:strVal val="visible"/>
                                      </p:to>
                                    </p:set>
                                    <p:anim calcmode="lin" valueType="num">
                                      <p:cBhvr additive="base">
                                        <p:cTn id="205" dur="500"/>
                                        <p:tgtEl>
                                          <p:spTgt spid="121"/>
                                        </p:tgtEl>
                                        <p:attrNameLst>
                                          <p:attrName>ppt_y</p:attrName>
                                        </p:attrNameLst>
                                      </p:cBhvr>
                                      <p:tavLst>
                                        <p:tav tm="0">
                                          <p:val>
                                            <p:strVal val="#ppt_y+#ppt_h*1.125000"/>
                                          </p:val>
                                        </p:tav>
                                        <p:tav tm="100000">
                                          <p:val>
                                            <p:strVal val="#ppt_y"/>
                                          </p:val>
                                        </p:tav>
                                      </p:tavLst>
                                    </p:anim>
                                    <p:animEffect transition="in" filter="wipe(up)">
                                      <p:cBhvr>
                                        <p:cTn id="206" dur="500"/>
                                        <p:tgtEl>
                                          <p:spTgt spid="121"/>
                                        </p:tgtEl>
                                      </p:cBhvr>
                                    </p:animEffect>
                                  </p:childTnLst>
                                </p:cTn>
                              </p:par>
                              <p:par>
                                <p:cTn id="207" presetID="12" presetClass="entr" presetSubtype="4" fill="hold" grpId="0" nodeType="withEffect">
                                  <p:stCondLst>
                                    <p:cond delay="500"/>
                                  </p:stCondLst>
                                  <p:childTnLst>
                                    <p:set>
                                      <p:cBhvr>
                                        <p:cTn id="208" dur="1" fill="hold">
                                          <p:stCondLst>
                                            <p:cond delay="0"/>
                                          </p:stCondLst>
                                        </p:cTn>
                                        <p:tgtEl>
                                          <p:spTgt spid="122"/>
                                        </p:tgtEl>
                                        <p:attrNameLst>
                                          <p:attrName>style.visibility</p:attrName>
                                        </p:attrNameLst>
                                      </p:cBhvr>
                                      <p:to>
                                        <p:strVal val="visible"/>
                                      </p:to>
                                    </p:set>
                                    <p:anim calcmode="lin" valueType="num">
                                      <p:cBhvr additive="base">
                                        <p:cTn id="209" dur="500"/>
                                        <p:tgtEl>
                                          <p:spTgt spid="122"/>
                                        </p:tgtEl>
                                        <p:attrNameLst>
                                          <p:attrName>ppt_y</p:attrName>
                                        </p:attrNameLst>
                                      </p:cBhvr>
                                      <p:tavLst>
                                        <p:tav tm="0">
                                          <p:val>
                                            <p:strVal val="#ppt_y+#ppt_h*1.125000"/>
                                          </p:val>
                                        </p:tav>
                                        <p:tav tm="100000">
                                          <p:val>
                                            <p:strVal val="#ppt_y"/>
                                          </p:val>
                                        </p:tav>
                                      </p:tavLst>
                                    </p:anim>
                                    <p:animEffect transition="in" filter="wipe(up)">
                                      <p:cBhvr>
                                        <p:cTn id="210" dur="500"/>
                                        <p:tgtEl>
                                          <p:spTgt spid="122"/>
                                        </p:tgtEl>
                                      </p:cBhvr>
                                    </p:animEffect>
                                  </p:childTnLst>
                                </p:cTn>
                              </p:par>
                              <p:par>
                                <p:cTn id="211" presetID="12" presetClass="entr" presetSubtype="4" fill="hold" grpId="0" nodeType="withEffect">
                                  <p:stCondLst>
                                    <p:cond delay="600"/>
                                  </p:stCondLst>
                                  <p:childTnLst>
                                    <p:set>
                                      <p:cBhvr>
                                        <p:cTn id="212" dur="1" fill="hold">
                                          <p:stCondLst>
                                            <p:cond delay="0"/>
                                          </p:stCondLst>
                                        </p:cTn>
                                        <p:tgtEl>
                                          <p:spTgt spid="123"/>
                                        </p:tgtEl>
                                        <p:attrNameLst>
                                          <p:attrName>style.visibility</p:attrName>
                                        </p:attrNameLst>
                                      </p:cBhvr>
                                      <p:to>
                                        <p:strVal val="visible"/>
                                      </p:to>
                                    </p:set>
                                    <p:anim calcmode="lin" valueType="num">
                                      <p:cBhvr additive="base">
                                        <p:cTn id="213" dur="500"/>
                                        <p:tgtEl>
                                          <p:spTgt spid="123"/>
                                        </p:tgtEl>
                                        <p:attrNameLst>
                                          <p:attrName>ppt_y</p:attrName>
                                        </p:attrNameLst>
                                      </p:cBhvr>
                                      <p:tavLst>
                                        <p:tav tm="0">
                                          <p:val>
                                            <p:strVal val="#ppt_y+#ppt_h*1.125000"/>
                                          </p:val>
                                        </p:tav>
                                        <p:tav tm="100000">
                                          <p:val>
                                            <p:strVal val="#ppt_y"/>
                                          </p:val>
                                        </p:tav>
                                      </p:tavLst>
                                    </p:anim>
                                    <p:animEffect transition="in" filter="wipe(up)">
                                      <p:cBhvr>
                                        <p:cTn id="214" dur="500"/>
                                        <p:tgtEl>
                                          <p:spTgt spid="123"/>
                                        </p:tgtEl>
                                      </p:cBhvr>
                                    </p:animEffect>
                                  </p:childTnLst>
                                </p:cTn>
                              </p:par>
                              <p:par>
                                <p:cTn id="215" presetID="12" presetClass="entr" presetSubtype="4" fill="hold" grpId="0" nodeType="withEffect">
                                  <p:stCondLst>
                                    <p:cond delay="700"/>
                                  </p:stCondLst>
                                  <p:childTnLst>
                                    <p:set>
                                      <p:cBhvr>
                                        <p:cTn id="216" dur="1" fill="hold">
                                          <p:stCondLst>
                                            <p:cond delay="0"/>
                                          </p:stCondLst>
                                        </p:cTn>
                                        <p:tgtEl>
                                          <p:spTgt spid="124"/>
                                        </p:tgtEl>
                                        <p:attrNameLst>
                                          <p:attrName>style.visibility</p:attrName>
                                        </p:attrNameLst>
                                      </p:cBhvr>
                                      <p:to>
                                        <p:strVal val="visible"/>
                                      </p:to>
                                    </p:set>
                                    <p:anim calcmode="lin" valueType="num">
                                      <p:cBhvr additive="base">
                                        <p:cTn id="217" dur="500"/>
                                        <p:tgtEl>
                                          <p:spTgt spid="124"/>
                                        </p:tgtEl>
                                        <p:attrNameLst>
                                          <p:attrName>ppt_y</p:attrName>
                                        </p:attrNameLst>
                                      </p:cBhvr>
                                      <p:tavLst>
                                        <p:tav tm="0">
                                          <p:val>
                                            <p:strVal val="#ppt_y+#ppt_h*1.125000"/>
                                          </p:val>
                                        </p:tav>
                                        <p:tav tm="100000">
                                          <p:val>
                                            <p:strVal val="#ppt_y"/>
                                          </p:val>
                                        </p:tav>
                                      </p:tavLst>
                                    </p:anim>
                                    <p:animEffect transition="in" filter="wipe(up)">
                                      <p:cBhvr>
                                        <p:cTn id="218" dur="500"/>
                                        <p:tgtEl>
                                          <p:spTgt spid="124"/>
                                        </p:tgtEl>
                                      </p:cBhvr>
                                    </p:animEffect>
                                  </p:childTnLst>
                                </p:cTn>
                              </p:par>
                              <p:par>
                                <p:cTn id="219" presetID="12" presetClass="entr" presetSubtype="4" fill="hold" grpId="0" nodeType="withEffect">
                                  <p:stCondLst>
                                    <p:cond delay="800"/>
                                  </p:stCondLst>
                                  <p:childTnLst>
                                    <p:set>
                                      <p:cBhvr>
                                        <p:cTn id="220" dur="1" fill="hold">
                                          <p:stCondLst>
                                            <p:cond delay="0"/>
                                          </p:stCondLst>
                                        </p:cTn>
                                        <p:tgtEl>
                                          <p:spTgt spid="125"/>
                                        </p:tgtEl>
                                        <p:attrNameLst>
                                          <p:attrName>style.visibility</p:attrName>
                                        </p:attrNameLst>
                                      </p:cBhvr>
                                      <p:to>
                                        <p:strVal val="visible"/>
                                      </p:to>
                                    </p:set>
                                    <p:anim calcmode="lin" valueType="num">
                                      <p:cBhvr additive="base">
                                        <p:cTn id="221" dur="500"/>
                                        <p:tgtEl>
                                          <p:spTgt spid="125"/>
                                        </p:tgtEl>
                                        <p:attrNameLst>
                                          <p:attrName>ppt_y</p:attrName>
                                        </p:attrNameLst>
                                      </p:cBhvr>
                                      <p:tavLst>
                                        <p:tav tm="0">
                                          <p:val>
                                            <p:strVal val="#ppt_y+#ppt_h*1.125000"/>
                                          </p:val>
                                        </p:tav>
                                        <p:tav tm="100000">
                                          <p:val>
                                            <p:strVal val="#ppt_y"/>
                                          </p:val>
                                        </p:tav>
                                      </p:tavLst>
                                    </p:anim>
                                    <p:animEffect transition="in" filter="wipe(up)">
                                      <p:cBhvr>
                                        <p:cTn id="222" dur="500"/>
                                        <p:tgtEl>
                                          <p:spTgt spid="125"/>
                                        </p:tgtEl>
                                      </p:cBhvr>
                                    </p:animEffect>
                                  </p:childTnLst>
                                </p:cTn>
                              </p:par>
                              <p:par>
                                <p:cTn id="223" presetID="12" presetClass="entr" presetSubtype="4" fill="hold" grpId="0" nodeType="withEffect">
                                  <p:stCondLst>
                                    <p:cond delay="900"/>
                                  </p:stCondLst>
                                  <p:childTnLst>
                                    <p:set>
                                      <p:cBhvr>
                                        <p:cTn id="224" dur="1" fill="hold">
                                          <p:stCondLst>
                                            <p:cond delay="0"/>
                                          </p:stCondLst>
                                        </p:cTn>
                                        <p:tgtEl>
                                          <p:spTgt spid="126"/>
                                        </p:tgtEl>
                                        <p:attrNameLst>
                                          <p:attrName>style.visibility</p:attrName>
                                        </p:attrNameLst>
                                      </p:cBhvr>
                                      <p:to>
                                        <p:strVal val="visible"/>
                                      </p:to>
                                    </p:set>
                                    <p:anim calcmode="lin" valueType="num">
                                      <p:cBhvr additive="base">
                                        <p:cTn id="225" dur="500"/>
                                        <p:tgtEl>
                                          <p:spTgt spid="126"/>
                                        </p:tgtEl>
                                        <p:attrNameLst>
                                          <p:attrName>ppt_y</p:attrName>
                                        </p:attrNameLst>
                                      </p:cBhvr>
                                      <p:tavLst>
                                        <p:tav tm="0">
                                          <p:val>
                                            <p:strVal val="#ppt_y+#ppt_h*1.125000"/>
                                          </p:val>
                                        </p:tav>
                                        <p:tav tm="100000">
                                          <p:val>
                                            <p:strVal val="#ppt_y"/>
                                          </p:val>
                                        </p:tav>
                                      </p:tavLst>
                                    </p:anim>
                                    <p:animEffect transition="in" filter="wipe(up)">
                                      <p:cBhvr>
                                        <p:cTn id="226"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5" grpId="0"/>
      <p:bldP spid="126" grpId="0"/>
      <p:bldP spid="127" grpId="0" animBg="1"/>
      <p:bldP spid="128" grpId="0" animBg="1"/>
      <p:bldP spid="129" grpId="0" animBg="1"/>
      <p:bldP spid="130" grpId="0" animBg="1"/>
      <p:bldP spid="131" grpId="0" animBg="1"/>
      <p:bldP spid="132" grpId="0" animBg="1"/>
      <p:bldP spid="133" grpId="0" animBg="1"/>
      <p:bldP spid="134" grpId="0"/>
      <p:bldP spid="135" grpId="0"/>
      <p:bldP spid="136" grpId="0"/>
      <p:bldP spid="137" grpId="0"/>
      <p:bldP spid="138" grpId="0"/>
      <p:bldP spid="139" grpId="0"/>
      <p:bldP spid="140" grpId="0"/>
      <p:bldP spid="141" grpId="0" animBg="1"/>
      <p:bldP spid="142" grpId="0" animBg="1"/>
      <p:bldP spid="143" grpId="0" animBg="1"/>
      <p:bldP spid="144" grpId="0" animBg="1"/>
      <p:bldP spid="145" grpId="0" animBg="1"/>
      <p:bldP spid="146" grpId="0" animBg="1"/>
      <p:bldP spid="147" grpId="0" animBg="1"/>
      <p:bldP spid="148" grpId="0"/>
      <p:bldP spid="149" grpId="0"/>
      <p:bldP spid="150" grpId="0"/>
      <p:bldP spid="151" grpId="0"/>
      <p:bldP spid="152" grpId="0"/>
      <p:bldP spid="153" grpId="0"/>
      <p:bldP spid="154" grpId="0"/>
      <p:bldP spid="155" grpId="0"/>
      <p:bldP spid="156" grpId="0"/>
      <p:bldP spid="157" grpId="0"/>
      <p:bldP spid="158" grpId="0"/>
      <p:bldP spid="159" grpId="0"/>
      <p:bldP spid="160" grpId="0"/>
      <p:bldP spid="16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1"/>
          <p:cNvSpPr/>
          <p:nvPr/>
        </p:nvSpPr>
        <p:spPr>
          <a:xfrm>
            <a:off x="0" y="1514146"/>
            <a:ext cx="4355976" cy="362693"/>
          </a:xfrm>
          <a:custGeom>
            <a:avLst/>
            <a:gdLst>
              <a:gd name="connsiteX0" fmla="*/ 0 w 4355976"/>
              <a:gd name="connsiteY0" fmla="*/ 0 h 360040"/>
              <a:gd name="connsiteX1" fmla="*/ 4355976 w 4355976"/>
              <a:gd name="connsiteY1" fmla="*/ 0 h 360040"/>
              <a:gd name="connsiteX2" fmla="*/ 4355976 w 4355976"/>
              <a:gd name="connsiteY2" fmla="*/ 360040 h 360040"/>
              <a:gd name="connsiteX3" fmla="*/ 0 w 4355976"/>
              <a:gd name="connsiteY3" fmla="*/ 360040 h 360040"/>
              <a:gd name="connsiteX4" fmla="*/ 0 w 4355976"/>
              <a:gd name="connsiteY4" fmla="*/ 0 h 360040"/>
              <a:gd name="connsiteX0" fmla="*/ 0 w 4355976"/>
              <a:gd name="connsiteY0" fmla="*/ 0 h 362693"/>
              <a:gd name="connsiteX1" fmla="*/ 4355976 w 4355976"/>
              <a:gd name="connsiteY1" fmla="*/ 0 h 362693"/>
              <a:gd name="connsiteX2" fmla="*/ 4355976 w 4355976"/>
              <a:gd name="connsiteY2" fmla="*/ 360040 h 362693"/>
              <a:gd name="connsiteX3" fmla="*/ 4210050 w 4355976"/>
              <a:gd name="connsiteY3" fmla="*/ 362693 h 362693"/>
              <a:gd name="connsiteX4" fmla="*/ 0 w 4355976"/>
              <a:gd name="connsiteY4" fmla="*/ 360040 h 362693"/>
              <a:gd name="connsiteX5" fmla="*/ 0 w 4355976"/>
              <a:gd name="connsiteY5" fmla="*/ 0 h 362693"/>
              <a:gd name="connsiteX0" fmla="*/ 0 w 4355976"/>
              <a:gd name="connsiteY0" fmla="*/ 0 h 362693"/>
              <a:gd name="connsiteX1" fmla="*/ 4355976 w 4355976"/>
              <a:gd name="connsiteY1" fmla="*/ 0 h 362693"/>
              <a:gd name="connsiteX2" fmla="*/ 4210050 w 4355976"/>
              <a:gd name="connsiteY2" fmla="*/ 362693 h 362693"/>
              <a:gd name="connsiteX3" fmla="*/ 0 w 4355976"/>
              <a:gd name="connsiteY3" fmla="*/ 360040 h 362693"/>
              <a:gd name="connsiteX4" fmla="*/ 0 w 4355976"/>
              <a:gd name="connsiteY4" fmla="*/ 0 h 362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55976" h="362693">
                <a:moveTo>
                  <a:pt x="0" y="0"/>
                </a:moveTo>
                <a:lnTo>
                  <a:pt x="4355976" y="0"/>
                </a:lnTo>
                <a:lnTo>
                  <a:pt x="4210050" y="362693"/>
                </a:lnTo>
                <a:lnTo>
                  <a:pt x="0" y="360040"/>
                </a:lnTo>
                <a:lnTo>
                  <a:pt x="0" y="0"/>
                </a:lnTo>
                <a:close/>
              </a:path>
            </a:pathLst>
          </a:custGeom>
          <a:solidFill>
            <a:srgbClr val="1C4885"/>
          </a:solidFill>
          <a:ln w="25400" cap="flat" cmpd="sng" algn="ctr">
            <a:noFill/>
            <a:prstDash val="solid"/>
          </a:ln>
          <a:effectLst/>
        </p:spPr>
        <p:txBody>
          <a:bodyPr lIns="91428" tIns="45714" rIns="91428" bIns="45714"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点击增加文本标题</a:t>
            </a:r>
          </a:p>
        </p:txBody>
      </p:sp>
      <p:sp>
        <p:nvSpPr>
          <p:cNvPr id="10" name="TextBox 3"/>
          <p:cNvSpPr txBox="1"/>
          <p:nvPr/>
        </p:nvSpPr>
        <p:spPr>
          <a:xfrm>
            <a:off x="611561" y="2378241"/>
            <a:ext cx="2952328" cy="784818"/>
          </a:xfrm>
          <a:prstGeom prst="rect">
            <a:avLst/>
          </a:prstGeom>
          <a:noFill/>
        </p:spPr>
        <p:txBody>
          <a:bodyPr wrap="square" lIns="91428" tIns="45714" rIns="91428" bIns="4571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这里输入简单的文字概述这里输入简单文字概</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述这里输入简单的文字概述这里入简单的文字</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概述这里输入述简单的文字概述</a:t>
            </a:r>
          </a:p>
        </p:txBody>
      </p:sp>
      <p:sp>
        <p:nvSpPr>
          <p:cNvPr id="11" name="TextBox 4"/>
          <p:cNvSpPr txBox="1"/>
          <p:nvPr/>
        </p:nvSpPr>
        <p:spPr>
          <a:xfrm>
            <a:off x="611560" y="1978130"/>
            <a:ext cx="2448272" cy="369320"/>
          </a:xfrm>
          <a:prstGeom prst="rect">
            <a:avLst/>
          </a:prstGeom>
          <a:noFill/>
        </p:spPr>
        <p:txBody>
          <a:bodyPr wrap="square" lIns="91428" tIns="45714" rIns="91428" bIns="45714" rtlCol="0">
            <a:spAutoFit/>
          </a:bodyPr>
          <a:lstStyle/>
          <a:p>
            <a:r>
              <a:rPr lang="zh-CN" altLang="en-US" b="1" dirty="0" smtClean="0">
                <a:solidFill>
                  <a:srgbClr val="1C4885"/>
                </a:solidFill>
                <a:latin typeface="微软雅黑" pitchFamily="34" charset="-122"/>
                <a:ea typeface="微软雅黑" pitchFamily="34" charset="-122"/>
              </a:rPr>
              <a:t>增加文本标题</a:t>
            </a:r>
            <a:endParaRPr lang="zh-CN" altLang="en-US" b="1" dirty="0">
              <a:solidFill>
                <a:srgbClr val="1C4885"/>
              </a:solidFill>
              <a:latin typeface="微软雅黑" pitchFamily="34" charset="-122"/>
              <a:ea typeface="微软雅黑" pitchFamily="34" charset="-122"/>
            </a:endParaRPr>
          </a:p>
        </p:txBody>
      </p:sp>
      <p:sp>
        <p:nvSpPr>
          <p:cNvPr id="12" name="矩形 1"/>
          <p:cNvSpPr/>
          <p:nvPr/>
        </p:nvSpPr>
        <p:spPr>
          <a:xfrm>
            <a:off x="3696" y="3242337"/>
            <a:ext cx="3704208" cy="362693"/>
          </a:xfrm>
          <a:custGeom>
            <a:avLst/>
            <a:gdLst>
              <a:gd name="connsiteX0" fmla="*/ 0 w 4355976"/>
              <a:gd name="connsiteY0" fmla="*/ 0 h 360040"/>
              <a:gd name="connsiteX1" fmla="*/ 4355976 w 4355976"/>
              <a:gd name="connsiteY1" fmla="*/ 0 h 360040"/>
              <a:gd name="connsiteX2" fmla="*/ 4355976 w 4355976"/>
              <a:gd name="connsiteY2" fmla="*/ 360040 h 360040"/>
              <a:gd name="connsiteX3" fmla="*/ 0 w 4355976"/>
              <a:gd name="connsiteY3" fmla="*/ 360040 h 360040"/>
              <a:gd name="connsiteX4" fmla="*/ 0 w 4355976"/>
              <a:gd name="connsiteY4" fmla="*/ 0 h 360040"/>
              <a:gd name="connsiteX0" fmla="*/ 0 w 4355976"/>
              <a:gd name="connsiteY0" fmla="*/ 0 h 362693"/>
              <a:gd name="connsiteX1" fmla="*/ 4355976 w 4355976"/>
              <a:gd name="connsiteY1" fmla="*/ 0 h 362693"/>
              <a:gd name="connsiteX2" fmla="*/ 4355976 w 4355976"/>
              <a:gd name="connsiteY2" fmla="*/ 360040 h 362693"/>
              <a:gd name="connsiteX3" fmla="*/ 4210050 w 4355976"/>
              <a:gd name="connsiteY3" fmla="*/ 362693 h 362693"/>
              <a:gd name="connsiteX4" fmla="*/ 0 w 4355976"/>
              <a:gd name="connsiteY4" fmla="*/ 360040 h 362693"/>
              <a:gd name="connsiteX5" fmla="*/ 0 w 4355976"/>
              <a:gd name="connsiteY5" fmla="*/ 0 h 362693"/>
              <a:gd name="connsiteX0" fmla="*/ 0 w 4355976"/>
              <a:gd name="connsiteY0" fmla="*/ 0 h 362693"/>
              <a:gd name="connsiteX1" fmla="*/ 4355976 w 4355976"/>
              <a:gd name="connsiteY1" fmla="*/ 0 h 362693"/>
              <a:gd name="connsiteX2" fmla="*/ 4210050 w 4355976"/>
              <a:gd name="connsiteY2" fmla="*/ 362693 h 362693"/>
              <a:gd name="connsiteX3" fmla="*/ 0 w 4355976"/>
              <a:gd name="connsiteY3" fmla="*/ 360040 h 362693"/>
              <a:gd name="connsiteX4" fmla="*/ 0 w 4355976"/>
              <a:gd name="connsiteY4" fmla="*/ 0 h 3626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55976" h="362693">
                <a:moveTo>
                  <a:pt x="0" y="0"/>
                </a:moveTo>
                <a:lnTo>
                  <a:pt x="4355976" y="0"/>
                </a:lnTo>
                <a:lnTo>
                  <a:pt x="4210050" y="362693"/>
                </a:lnTo>
                <a:lnTo>
                  <a:pt x="0" y="360040"/>
                </a:lnTo>
                <a:lnTo>
                  <a:pt x="0" y="0"/>
                </a:lnTo>
                <a:close/>
              </a:path>
            </a:pathLst>
          </a:custGeom>
          <a:solidFill>
            <a:srgbClr val="1C4885"/>
          </a:solidFill>
          <a:ln w="25400" cap="flat" cmpd="sng" algn="ctr">
            <a:noFill/>
            <a:prstDash val="solid"/>
          </a:ln>
          <a:effectLst/>
        </p:spPr>
        <p:txBody>
          <a:bodyPr lIns="91428" tIns="45714" rIns="91428" bIns="45714"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点击增加文本标题</a:t>
            </a:r>
          </a:p>
        </p:txBody>
      </p:sp>
      <p:sp>
        <p:nvSpPr>
          <p:cNvPr id="13" name="TextBox 6"/>
          <p:cNvSpPr txBox="1"/>
          <p:nvPr/>
        </p:nvSpPr>
        <p:spPr>
          <a:xfrm>
            <a:off x="615257" y="4106432"/>
            <a:ext cx="2952328" cy="784818"/>
          </a:xfrm>
          <a:prstGeom prst="rect">
            <a:avLst/>
          </a:prstGeom>
          <a:noFill/>
        </p:spPr>
        <p:txBody>
          <a:bodyPr wrap="square" lIns="91428" tIns="45714" rIns="91428" bIns="45714"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这里输入简单的文字概述这里输入简单文字概</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述这里输入简单的文字概述这里入简单的文字</a:t>
            </a:r>
            <a:endPar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概述这里输入述简单的文字概述</a:t>
            </a:r>
          </a:p>
        </p:txBody>
      </p:sp>
      <p:sp>
        <p:nvSpPr>
          <p:cNvPr id="14" name="TextBox 7"/>
          <p:cNvSpPr txBox="1"/>
          <p:nvPr/>
        </p:nvSpPr>
        <p:spPr>
          <a:xfrm>
            <a:off x="615256" y="3706321"/>
            <a:ext cx="2448272" cy="369320"/>
          </a:xfrm>
          <a:prstGeom prst="rect">
            <a:avLst/>
          </a:prstGeom>
          <a:noFill/>
        </p:spPr>
        <p:txBody>
          <a:bodyPr wrap="square" lIns="91428" tIns="45714" rIns="91428" bIns="45714" rtlCol="0">
            <a:spAutoFit/>
          </a:bodyPr>
          <a:lstStyle/>
          <a:p>
            <a:r>
              <a:rPr lang="zh-CN" altLang="en-US" b="1" dirty="0" smtClean="0">
                <a:solidFill>
                  <a:srgbClr val="1C4885"/>
                </a:solidFill>
                <a:latin typeface="微软雅黑" pitchFamily="34" charset="-122"/>
                <a:ea typeface="微软雅黑" pitchFamily="34" charset="-122"/>
              </a:rPr>
              <a:t>增加文本标题</a:t>
            </a:r>
            <a:endParaRPr lang="zh-CN" altLang="en-US" b="1" dirty="0">
              <a:solidFill>
                <a:srgbClr val="1C4885"/>
              </a:solidFill>
              <a:latin typeface="微软雅黑" pitchFamily="34" charset="-122"/>
              <a:ea typeface="微软雅黑" pitchFamily="34" charset="-122"/>
            </a:endParaRPr>
          </a:p>
        </p:txBody>
      </p:sp>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92642" y="1468398"/>
            <a:ext cx="5651358" cy="3358115"/>
          </a:xfrm>
          <a:prstGeom prst="rect">
            <a:avLst/>
          </a:prstGeom>
        </p:spPr>
      </p:pic>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0-#ppt_w/2"/>
                                          </p:val>
                                        </p:tav>
                                        <p:tav tm="100000">
                                          <p:val>
                                            <p:strVal val="#ppt_x"/>
                                          </p:val>
                                        </p:tav>
                                      </p:tavLst>
                                    </p:anim>
                                    <p:anim calcmode="lin" valueType="num">
                                      <p:cBhvr additive="base">
                                        <p:cTn id="17" dur="500" fill="hold"/>
                                        <p:tgtEl>
                                          <p:spTgt spid="11"/>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0-#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0-#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animBg="1"/>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a:spLocks noChangeArrowheads="1"/>
          </p:cNvSpPr>
          <p:nvPr/>
        </p:nvSpPr>
        <p:spPr bwMode="auto">
          <a:xfrm>
            <a:off x="1780956" y="1634515"/>
            <a:ext cx="2065849" cy="485522"/>
          </a:xfrm>
          <a:prstGeom prst="roundRect">
            <a:avLst>
              <a:gd name="adj" fmla="val 50000"/>
            </a:avLst>
          </a:prstGeom>
          <a:solidFill>
            <a:srgbClr val="1C4885"/>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9" name="文本框 12"/>
          <p:cNvSpPr>
            <a:spLocks noChangeArrowheads="1"/>
          </p:cNvSpPr>
          <p:nvPr/>
        </p:nvSpPr>
        <p:spPr bwMode="auto">
          <a:xfrm>
            <a:off x="2164137" y="1701156"/>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Freeform 12"/>
          <p:cNvSpPr>
            <a:spLocks noEditPoints="1" noChangeArrowheads="1"/>
          </p:cNvSpPr>
          <p:nvPr/>
        </p:nvSpPr>
        <p:spPr bwMode="auto">
          <a:xfrm>
            <a:off x="1191903" y="1634515"/>
            <a:ext cx="418882" cy="421262"/>
          </a:xfrm>
          <a:custGeom>
            <a:avLst/>
            <a:gdLst>
              <a:gd name="T0" fmla="*/ 2147483647 w 85"/>
              <a:gd name="T1" fmla="*/ 2147483647 h 85"/>
              <a:gd name="T2" fmla="*/ 2147483647 w 85"/>
              <a:gd name="T3" fmla="*/ 2147483647 h 85"/>
              <a:gd name="T4" fmla="*/ 2147483647 w 85"/>
              <a:gd name="T5" fmla="*/ 2147483647 h 85"/>
              <a:gd name="T6" fmla="*/ 2147483647 w 85"/>
              <a:gd name="T7" fmla="*/ 2147483647 h 85"/>
              <a:gd name="T8" fmla="*/ 2147483647 w 85"/>
              <a:gd name="T9" fmla="*/ 2147483647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2147483647 w 85"/>
              <a:gd name="T21" fmla="*/ 2147483647 h 85"/>
              <a:gd name="T22" fmla="*/ 2147483647 w 85"/>
              <a:gd name="T23" fmla="*/ 2147483647 h 85"/>
              <a:gd name="T24" fmla="*/ 2147483647 w 85"/>
              <a:gd name="T25" fmla="*/ 2147483647 h 85"/>
              <a:gd name="T26" fmla="*/ 2147483647 w 85"/>
              <a:gd name="T27" fmla="*/ 2147483647 h 85"/>
              <a:gd name="T28" fmla="*/ 2147483647 w 85"/>
              <a:gd name="T29" fmla="*/ 2147483647 h 85"/>
              <a:gd name="T30" fmla="*/ 2147483647 w 85"/>
              <a:gd name="T31" fmla="*/ 2147483647 h 85"/>
              <a:gd name="T32" fmla="*/ 2147483647 w 85"/>
              <a:gd name="T33" fmla="*/ 2147483647 h 85"/>
              <a:gd name="T34" fmla="*/ 2147483647 w 85"/>
              <a:gd name="T35" fmla="*/ 2147483647 h 85"/>
              <a:gd name="T36" fmla="*/ 2147483647 w 85"/>
              <a:gd name="T37" fmla="*/ 2147483647 h 85"/>
              <a:gd name="T38" fmla="*/ 2147483647 w 85"/>
              <a:gd name="T39" fmla="*/ 2147483647 h 85"/>
              <a:gd name="T40" fmla="*/ 2147483647 w 85"/>
              <a:gd name="T41" fmla="*/ 2147483647 h 85"/>
              <a:gd name="T42" fmla="*/ 2147483647 w 85"/>
              <a:gd name="T43" fmla="*/ 2147483647 h 85"/>
              <a:gd name="T44" fmla="*/ 2147483647 w 85"/>
              <a:gd name="T45" fmla="*/ 2147483647 h 85"/>
              <a:gd name="T46" fmla="*/ 2147483647 w 85"/>
              <a:gd name="T47" fmla="*/ 0 h 85"/>
              <a:gd name="T48" fmla="*/ 2147483647 w 85"/>
              <a:gd name="T49" fmla="*/ 0 h 85"/>
              <a:gd name="T50" fmla="*/ 2147483647 w 85"/>
              <a:gd name="T51" fmla="*/ 2147483647 h 85"/>
              <a:gd name="T52" fmla="*/ 2147483647 w 85"/>
              <a:gd name="T53" fmla="*/ 2147483647 h 85"/>
              <a:gd name="T54" fmla="*/ 2147483647 w 85"/>
              <a:gd name="T55" fmla="*/ 2147483647 h 85"/>
              <a:gd name="T56" fmla="*/ 2147483647 w 85"/>
              <a:gd name="T57" fmla="*/ 2147483647 h 85"/>
              <a:gd name="T58" fmla="*/ 2147483647 w 85"/>
              <a:gd name="T59" fmla="*/ 2147483647 h 85"/>
              <a:gd name="T60" fmla="*/ 2147483647 w 85"/>
              <a:gd name="T61" fmla="*/ 2147483647 h 85"/>
              <a:gd name="T62" fmla="*/ 2147483647 w 85"/>
              <a:gd name="T63" fmla="*/ 2147483647 h 85"/>
              <a:gd name="T64" fmla="*/ 2147483647 w 85"/>
              <a:gd name="T65" fmla="*/ 2147483647 h 85"/>
              <a:gd name="T66" fmla="*/ 2147483647 w 85"/>
              <a:gd name="T67" fmla="*/ 0 h 85"/>
              <a:gd name="T68" fmla="*/ 0 w 85"/>
              <a:gd name="T69" fmla="*/ 2147483647 h 85"/>
              <a:gd name="T70" fmla="*/ 0 w 85"/>
              <a:gd name="T71" fmla="*/ 2147483647 h 85"/>
              <a:gd name="T72" fmla="*/ 2147483647 w 85"/>
              <a:gd name="T73" fmla="*/ 2147483647 h 85"/>
              <a:gd name="T74" fmla="*/ 2147483647 w 85"/>
              <a:gd name="T75" fmla="*/ 2147483647 h 85"/>
              <a:gd name="T76" fmla="*/ 0 w 85"/>
              <a:gd name="T77" fmla="*/ 2147483647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1C4885"/>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21" name="圆角矩形 13"/>
          <p:cNvSpPr>
            <a:spLocks noChangeArrowheads="1"/>
          </p:cNvSpPr>
          <p:nvPr/>
        </p:nvSpPr>
        <p:spPr bwMode="auto">
          <a:xfrm>
            <a:off x="1815466" y="2484179"/>
            <a:ext cx="2065849" cy="483142"/>
          </a:xfrm>
          <a:prstGeom prst="roundRect">
            <a:avLst>
              <a:gd name="adj" fmla="val 50000"/>
            </a:avLst>
          </a:prstGeom>
          <a:solidFill>
            <a:srgbClr val="1C4885"/>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22" name="Freeform 5"/>
          <p:cNvSpPr>
            <a:spLocks noEditPoints="1" noChangeArrowheads="1"/>
          </p:cNvSpPr>
          <p:nvPr/>
        </p:nvSpPr>
        <p:spPr bwMode="auto">
          <a:xfrm>
            <a:off x="1178813" y="2477039"/>
            <a:ext cx="443872" cy="446252"/>
          </a:xfrm>
          <a:custGeom>
            <a:avLst/>
            <a:gdLst>
              <a:gd name="T0" fmla="*/ 2147483647 w 104"/>
              <a:gd name="T1" fmla="*/ 2147483647 h 104"/>
              <a:gd name="T2" fmla="*/ 2147483647 w 104"/>
              <a:gd name="T3" fmla="*/ 2147483647 h 104"/>
              <a:gd name="T4" fmla="*/ 2147483647 w 104"/>
              <a:gd name="T5" fmla="*/ 2147483647 h 104"/>
              <a:gd name="T6" fmla="*/ 2147483647 w 104"/>
              <a:gd name="T7" fmla="*/ 0 h 104"/>
              <a:gd name="T8" fmla="*/ 0 w 104"/>
              <a:gd name="T9" fmla="*/ 2147483647 h 104"/>
              <a:gd name="T10" fmla="*/ 2147483647 w 104"/>
              <a:gd name="T11" fmla="*/ 2147483647 h 104"/>
              <a:gd name="T12" fmla="*/ 2147483647 w 104"/>
              <a:gd name="T13" fmla="*/ 2147483647 h 104"/>
              <a:gd name="T14" fmla="*/ 2147483647 w 104"/>
              <a:gd name="T15" fmla="*/ 0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2147483647 w 104"/>
              <a:gd name="T45" fmla="*/ 2147483647 h 104"/>
              <a:gd name="T46" fmla="*/ 2147483647 w 104"/>
              <a:gd name="T47" fmla="*/ 2147483647 h 104"/>
              <a:gd name="T48" fmla="*/ 2147483647 w 104"/>
              <a:gd name="T49" fmla="*/ 2147483647 h 104"/>
              <a:gd name="T50" fmla="*/ 2147483647 w 104"/>
              <a:gd name="T51" fmla="*/ 2147483647 h 104"/>
              <a:gd name="T52" fmla="*/ 2147483647 w 104"/>
              <a:gd name="T53" fmla="*/ 2147483647 h 104"/>
              <a:gd name="T54" fmla="*/ 2147483647 w 104"/>
              <a:gd name="T55" fmla="*/ 2147483647 h 104"/>
              <a:gd name="T56" fmla="*/ 2147483647 w 104"/>
              <a:gd name="T57" fmla="*/ 2147483647 h 104"/>
              <a:gd name="T58" fmla="*/ 2147483647 w 104"/>
              <a:gd name="T59" fmla="*/ 2147483647 h 104"/>
              <a:gd name="T60" fmla="*/ 2147483647 w 104"/>
              <a:gd name="T61" fmla="*/ 2147483647 h 104"/>
              <a:gd name="T62" fmla="*/ 2147483647 w 104"/>
              <a:gd name="T63" fmla="*/ 2147483647 h 104"/>
              <a:gd name="T64" fmla="*/ 2147483647 w 104"/>
              <a:gd name="T65" fmla="*/ 2147483647 h 104"/>
              <a:gd name="T66" fmla="*/ 2147483647 w 104"/>
              <a:gd name="T67" fmla="*/ 2147483647 h 104"/>
              <a:gd name="T68" fmla="*/ 2147483647 w 104"/>
              <a:gd name="T69" fmla="*/ 2147483647 h 104"/>
              <a:gd name="T70" fmla="*/ 2147483647 w 104"/>
              <a:gd name="T71" fmla="*/ 2147483647 h 104"/>
              <a:gd name="T72" fmla="*/ 2147483647 w 104"/>
              <a:gd name="T73" fmla="*/ 2147483647 h 104"/>
              <a:gd name="T74" fmla="*/ 2147483647 w 104"/>
              <a:gd name="T75" fmla="*/ 2147483647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104"/>
              <a:gd name="T116" fmla="*/ 104 w 104"/>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1C4885"/>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23" name="圆角矩形 18"/>
          <p:cNvSpPr>
            <a:spLocks noChangeArrowheads="1"/>
          </p:cNvSpPr>
          <p:nvPr/>
        </p:nvSpPr>
        <p:spPr bwMode="auto">
          <a:xfrm>
            <a:off x="1823796" y="3326703"/>
            <a:ext cx="2064659" cy="483142"/>
          </a:xfrm>
          <a:prstGeom prst="roundRect">
            <a:avLst>
              <a:gd name="adj" fmla="val 50000"/>
            </a:avLst>
          </a:prstGeom>
          <a:solidFill>
            <a:srgbClr val="1C4885"/>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24" name="Freeform 22"/>
          <p:cNvSpPr>
            <a:spLocks noEditPoints="1" noChangeArrowheads="1"/>
          </p:cNvSpPr>
          <p:nvPr/>
        </p:nvSpPr>
        <p:spPr bwMode="auto">
          <a:xfrm>
            <a:off x="1170483" y="3367163"/>
            <a:ext cx="483142" cy="390322"/>
          </a:xfrm>
          <a:custGeom>
            <a:avLst/>
            <a:gdLst>
              <a:gd name="T0" fmla="*/ 2147483647 w 109"/>
              <a:gd name="T1" fmla="*/ 2147483647 h 88"/>
              <a:gd name="T2" fmla="*/ 2147483647 w 109"/>
              <a:gd name="T3" fmla="*/ 2147483647 h 88"/>
              <a:gd name="T4" fmla="*/ 2147483647 w 109"/>
              <a:gd name="T5" fmla="*/ 2147483647 h 88"/>
              <a:gd name="T6" fmla="*/ 2147483647 w 109"/>
              <a:gd name="T7" fmla="*/ 0 h 88"/>
              <a:gd name="T8" fmla="*/ 2147483647 w 109"/>
              <a:gd name="T9" fmla="*/ 2147483647 h 88"/>
              <a:gd name="T10" fmla="*/ 2147483647 w 109"/>
              <a:gd name="T11" fmla="*/ 2147483647 h 88"/>
              <a:gd name="T12" fmla="*/ 2147483647 w 109"/>
              <a:gd name="T13" fmla="*/ 2147483647 h 88"/>
              <a:gd name="T14" fmla="*/ 2147483647 w 109"/>
              <a:gd name="T15" fmla="*/ 2147483647 h 88"/>
              <a:gd name="T16" fmla="*/ 2147483647 w 109"/>
              <a:gd name="T17" fmla="*/ 2147483647 h 88"/>
              <a:gd name="T18" fmla="*/ 0 w 109"/>
              <a:gd name="T19" fmla="*/ 2147483647 h 88"/>
              <a:gd name="T20" fmla="*/ 2147483647 w 109"/>
              <a:gd name="T21" fmla="*/ 2147483647 h 88"/>
              <a:gd name="T22" fmla="*/ 2147483647 w 109"/>
              <a:gd name="T23" fmla="*/ 2147483647 h 88"/>
              <a:gd name="T24" fmla="*/ 2147483647 w 109"/>
              <a:gd name="T25" fmla="*/ 2147483647 h 88"/>
              <a:gd name="T26" fmla="*/ 2147483647 w 109"/>
              <a:gd name="T27" fmla="*/ 2147483647 h 88"/>
              <a:gd name="T28" fmla="*/ 2147483647 w 109"/>
              <a:gd name="T29" fmla="*/ 2147483647 h 88"/>
              <a:gd name="T30" fmla="*/ 2147483647 w 109"/>
              <a:gd name="T31" fmla="*/ 2147483647 h 88"/>
              <a:gd name="T32" fmla="*/ 2147483647 w 109"/>
              <a:gd name="T33" fmla="*/ 2147483647 h 88"/>
              <a:gd name="T34" fmla="*/ 2147483647 w 109"/>
              <a:gd name="T35" fmla="*/ 2147483647 h 88"/>
              <a:gd name="T36" fmla="*/ 2147483647 w 109"/>
              <a:gd name="T37" fmla="*/ 2147483647 h 88"/>
              <a:gd name="T38" fmla="*/ 2147483647 w 109"/>
              <a:gd name="T39" fmla="*/ 2147483647 h 88"/>
              <a:gd name="T40" fmla="*/ 2147483647 w 109"/>
              <a:gd name="T41" fmla="*/ 2147483647 h 88"/>
              <a:gd name="T42" fmla="*/ 2147483647 w 109"/>
              <a:gd name="T43" fmla="*/ 2147483647 h 88"/>
              <a:gd name="T44" fmla="*/ 2147483647 w 109"/>
              <a:gd name="T45" fmla="*/ 2147483647 h 88"/>
              <a:gd name="T46" fmla="*/ 2147483647 w 109"/>
              <a:gd name="T47" fmla="*/ 2147483647 h 88"/>
              <a:gd name="T48" fmla="*/ 2147483647 w 109"/>
              <a:gd name="T49" fmla="*/ 2147483647 h 88"/>
              <a:gd name="T50" fmla="*/ 2147483647 w 109"/>
              <a:gd name="T51" fmla="*/ 2147483647 h 88"/>
              <a:gd name="T52" fmla="*/ 2147483647 w 109"/>
              <a:gd name="T53" fmla="*/ 2147483647 h 88"/>
              <a:gd name="T54" fmla="*/ 2147483647 w 109"/>
              <a:gd name="T55" fmla="*/ 2147483647 h 88"/>
              <a:gd name="T56" fmla="*/ 2147483647 w 109"/>
              <a:gd name="T57" fmla="*/ 2147483647 h 88"/>
              <a:gd name="T58" fmla="*/ 2147483647 w 109"/>
              <a:gd name="T59" fmla="*/ 2147483647 h 88"/>
              <a:gd name="T60" fmla="*/ 2147483647 w 109"/>
              <a:gd name="T61" fmla="*/ 2147483647 h 88"/>
              <a:gd name="T62" fmla="*/ 2147483647 w 109"/>
              <a:gd name="T63" fmla="*/ 2147483647 h 88"/>
              <a:gd name="T64" fmla="*/ 2147483647 w 109"/>
              <a:gd name="T65" fmla="*/ 2147483647 h 88"/>
              <a:gd name="T66" fmla="*/ 2147483647 w 109"/>
              <a:gd name="T67" fmla="*/ 2147483647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1C4885"/>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25" name="圆角矩形 23"/>
          <p:cNvSpPr>
            <a:spLocks noChangeArrowheads="1"/>
          </p:cNvSpPr>
          <p:nvPr/>
        </p:nvSpPr>
        <p:spPr bwMode="auto">
          <a:xfrm>
            <a:off x="1797616" y="4168036"/>
            <a:ext cx="2065849" cy="484332"/>
          </a:xfrm>
          <a:prstGeom prst="roundRect">
            <a:avLst>
              <a:gd name="adj" fmla="val 50000"/>
            </a:avLst>
          </a:prstGeom>
          <a:solidFill>
            <a:srgbClr val="1C4885"/>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26" name="Freeform 24"/>
          <p:cNvSpPr>
            <a:spLocks noEditPoints="1" noChangeArrowheads="1"/>
          </p:cNvSpPr>
          <p:nvPr/>
        </p:nvSpPr>
        <p:spPr bwMode="auto">
          <a:xfrm>
            <a:off x="1165723" y="4169227"/>
            <a:ext cx="471242" cy="487902"/>
          </a:xfrm>
          <a:custGeom>
            <a:avLst/>
            <a:gdLst>
              <a:gd name="T0" fmla="*/ 2147483647 w 89"/>
              <a:gd name="T1" fmla="*/ 2147483647 h 92"/>
              <a:gd name="T2" fmla="*/ 2147483647 w 89"/>
              <a:gd name="T3" fmla="*/ 2147483647 h 92"/>
              <a:gd name="T4" fmla="*/ 2147483647 w 89"/>
              <a:gd name="T5" fmla="*/ 2147483647 h 92"/>
              <a:gd name="T6" fmla="*/ 2147483647 w 89"/>
              <a:gd name="T7" fmla="*/ 2147483647 h 92"/>
              <a:gd name="T8" fmla="*/ 2147483647 w 89"/>
              <a:gd name="T9" fmla="*/ 2147483647 h 92"/>
              <a:gd name="T10" fmla="*/ 2147483647 w 89"/>
              <a:gd name="T11" fmla="*/ 2147483647 h 92"/>
              <a:gd name="T12" fmla="*/ 2147483647 w 89"/>
              <a:gd name="T13" fmla="*/ 2147483647 h 92"/>
              <a:gd name="T14" fmla="*/ 2147483647 w 89"/>
              <a:gd name="T15" fmla="*/ 2147483647 h 92"/>
              <a:gd name="T16" fmla="*/ 2147483647 w 89"/>
              <a:gd name="T17" fmla="*/ 2147483647 h 92"/>
              <a:gd name="T18" fmla="*/ 2147483647 w 89"/>
              <a:gd name="T19" fmla="*/ 2147483647 h 92"/>
              <a:gd name="T20" fmla="*/ 2147483647 w 89"/>
              <a:gd name="T21" fmla="*/ 2147483647 h 92"/>
              <a:gd name="T22" fmla="*/ 2147483647 w 89"/>
              <a:gd name="T23" fmla="*/ 2147483647 h 92"/>
              <a:gd name="T24" fmla="*/ 2147483647 w 89"/>
              <a:gd name="T25" fmla="*/ 2147483647 h 92"/>
              <a:gd name="T26" fmla="*/ 2147483647 w 89"/>
              <a:gd name="T27" fmla="*/ 2147483647 h 92"/>
              <a:gd name="T28" fmla="*/ 2147483647 w 89"/>
              <a:gd name="T29" fmla="*/ 2147483647 h 92"/>
              <a:gd name="T30" fmla="*/ 2147483647 w 89"/>
              <a:gd name="T31" fmla="*/ 2147483647 h 92"/>
              <a:gd name="T32" fmla="*/ 2147483647 w 89"/>
              <a:gd name="T33" fmla="*/ 2147483647 h 92"/>
              <a:gd name="T34" fmla="*/ 2147483647 w 89"/>
              <a:gd name="T35" fmla="*/ 2147483647 h 92"/>
              <a:gd name="T36" fmla="*/ 2147483647 w 89"/>
              <a:gd name="T37" fmla="*/ 2147483647 h 92"/>
              <a:gd name="T38" fmla="*/ 2147483647 w 89"/>
              <a:gd name="T39" fmla="*/ 2147483647 h 92"/>
              <a:gd name="T40" fmla="*/ 2147483647 w 89"/>
              <a:gd name="T41" fmla="*/ 2147483647 h 92"/>
              <a:gd name="T42" fmla="*/ 2147483647 w 89"/>
              <a:gd name="T43" fmla="*/ 2147483647 h 92"/>
              <a:gd name="T44" fmla="*/ 2147483647 w 89"/>
              <a:gd name="T45" fmla="*/ 2147483647 h 92"/>
              <a:gd name="T46" fmla="*/ 2147483647 w 89"/>
              <a:gd name="T47" fmla="*/ 2147483647 h 92"/>
              <a:gd name="T48" fmla="*/ 2147483647 w 89"/>
              <a:gd name="T49" fmla="*/ 2147483647 h 92"/>
              <a:gd name="T50" fmla="*/ 2147483647 w 89"/>
              <a:gd name="T51" fmla="*/ 2147483647 h 92"/>
              <a:gd name="T52" fmla="*/ 2147483647 w 89"/>
              <a:gd name="T53" fmla="*/ 2147483647 h 92"/>
              <a:gd name="T54" fmla="*/ 2147483647 w 89"/>
              <a:gd name="T55" fmla="*/ 2147483647 h 92"/>
              <a:gd name="T56" fmla="*/ 2147483647 w 89"/>
              <a:gd name="T57" fmla="*/ 2147483647 h 92"/>
              <a:gd name="T58" fmla="*/ 2147483647 w 89"/>
              <a:gd name="T59" fmla="*/ 2147483647 h 92"/>
              <a:gd name="T60" fmla="*/ 2147483647 w 89"/>
              <a:gd name="T61" fmla="*/ 2147483647 h 92"/>
              <a:gd name="T62" fmla="*/ 2147483647 w 89"/>
              <a:gd name="T63" fmla="*/ 2147483647 h 92"/>
              <a:gd name="T64" fmla="*/ 2147483647 w 89"/>
              <a:gd name="T65" fmla="*/ 2147483647 h 92"/>
              <a:gd name="T66" fmla="*/ 2147483647 w 89"/>
              <a:gd name="T67" fmla="*/ 2147483647 h 92"/>
              <a:gd name="T68" fmla="*/ 2147483647 w 89"/>
              <a:gd name="T69" fmla="*/ 2147483647 h 92"/>
              <a:gd name="T70" fmla="*/ 2147483647 w 89"/>
              <a:gd name="T71" fmla="*/ 2147483647 h 92"/>
              <a:gd name="T72" fmla="*/ 2147483647 w 89"/>
              <a:gd name="T73" fmla="*/ 2147483647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9"/>
              <a:gd name="T112" fmla="*/ 0 h 92"/>
              <a:gd name="T113" fmla="*/ 89 w 89"/>
              <a:gd name="T114" fmla="*/ 92 h 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1C4885"/>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27" name="TextBox 47"/>
          <p:cNvSpPr>
            <a:spLocks noChangeArrowheads="1"/>
          </p:cNvSpPr>
          <p:nvPr/>
        </p:nvSpPr>
        <p:spPr bwMode="auto">
          <a:xfrm>
            <a:off x="4026495" y="2473469"/>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28" name="TextBox 48"/>
          <p:cNvSpPr>
            <a:spLocks noChangeArrowheads="1"/>
          </p:cNvSpPr>
          <p:nvPr/>
        </p:nvSpPr>
        <p:spPr bwMode="auto">
          <a:xfrm>
            <a:off x="4026495" y="3315993"/>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29" name="TextBox 50"/>
          <p:cNvSpPr>
            <a:spLocks noChangeArrowheads="1"/>
          </p:cNvSpPr>
          <p:nvPr/>
        </p:nvSpPr>
        <p:spPr bwMode="auto">
          <a:xfrm>
            <a:off x="4026495" y="4157326"/>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30" name="TextBox 51"/>
          <p:cNvSpPr>
            <a:spLocks noChangeArrowheads="1"/>
          </p:cNvSpPr>
          <p:nvPr/>
        </p:nvSpPr>
        <p:spPr bwMode="auto">
          <a:xfrm>
            <a:off x="4026495" y="1623806"/>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dirty="0">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31" name="文本框 12"/>
          <p:cNvSpPr>
            <a:spLocks noChangeArrowheads="1"/>
          </p:cNvSpPr>
          <p:nvPr/>
        </p:nvSpPr>
        <p:spPr bwMode="auto">
          <a:xfrm>
            <a:off x="2164137" y="2569859"/>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文本框 12"/>
          <p:cNvSpPr>
            <a:spLocks noChangeArrowheads="1"/>
          </p:cNvSpPr>
          <p:nvPr/>
        </p:nvSpPr>
        <p:spPr bwMode="auto">
          <a:xfrm>
            <a:off x="2136767" y="3407623"/>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文本框 12"/>
          <p:cNvSpPr>
            <a:spLocks noChangeArrowheads="1"/>
          </p:cNvSpPr>
          <p:nvPr/>
        </p:nvSpPr>
        <p:spPr bwMode="auto">
          <a:xfrm>
            <a:off x="2164137" y="4254907"/>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ppt_x</p:attrName>
                                        </p:attrNameLst>
                                      </p:cBhvr>
                                      <p:tavLst>
                                        <p:tav tm="0">
                                          <p:val>
                                            <p:strVal val="0-#ppt_w/2"/>
                                          </p:val>
                                        </p:tav>
                                        <p:tav tm="100000">
                                          <p:val>
                                            <p:strVal val="#ppt_x"/>
                                          </p:val>
                                        </p:tav>
                                      </p:tavLst>
                                    </p:anim>
                                    <p:anim calcmode="lin" valueType="num">
                                      <p:cBhvr>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ppt_x</p:attrName>
                                        </p:attrNameLst>
                                      </p:cBhvr>
                                      <p:tavLst>
                                        <p:tav tm="0">
                                          <p:val>
                                            <p:strVal val="0-#ppt_w/2"/>
                                          </p:val>
                                        </p:tav>
                                        <p:tav tm="100000">
                                          <p:val>
                                            <p:strVal val="#ppt_x"/>
                                          </p:val>
                                        </p:tav>
                                      </p:tavLst>
                                    </p:anim>
                                    <p:anim calcmode="lin" valueType="num">
                                      <p:cBhvr>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ppt_x</p:attrName>
                                        </p:attrNameLst>
                                      </p:cBhvr>
                                      <p:tavLst>
                                        <p:tav tm="0">
                                          <p:val>
                                            <p:strVal val="0-#ppt_w/2"/>
                                          </p:val>
                                        </p:tav>
                                        <p:tav tm="100000">
                                          <p:val>
                                            <p:strVal val="#ppt_x"/>
                                          </p:val>
                                        </p:tav>
                                      </p:tavLst>
                                    </p:anim>
                                    <p:anim calcmode="lin" valueType="num">
                                      <p:cBhvr>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ppt_x</p:attrName>
                                        </p:attrNameLst>
                                      </p:cBhvr>
                                      <p:tavLst>
                                        <p:tav tm="0">
                                          <p:val>
                                            <p:strVal val="0-#ppt_w/2"/>
                                          </p:val>
                                        </p:tav>
                                        <p:tav tm="100000">
                                          <p:val>
                                            <p:strVal val="#ppt_x"/>
                                          </p:val>
                                        </p:tav>
                                      </p:tavLst>
                                    </p:anim>
                                    <p:anim calcmode="lin" valueType="num">
                                      <p:cBhvr>
                                        <p:cTn id="20" dur="500" fill="hold"/>
                                        <p:tgtEl>
                                          <p:spTgt spid="2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ppt_x</p:attrName>
                                        </p:attrNameLst>
                                      </p:cBhvr>
                                      <p:tavLst>
                                        <p:tav tm="0">
                                          <p:val>
                                            <p:strVal val="1+#ppt_w/2"/>
                                          </p:val>
                                        </p:tav>
                                        <p:tav tm="100000">
                                          <p:val>
                                            <p:strVal val="#ppt_x"/>
                                          </p:val>
                                        </p:tav>
                                      </p:tavLst>
                                    </p:anim>
                                    <p:anim calcmode="lin" valueType="num">
                                      <p:cBhvr>
                                        <p:cTn id="24" dur="5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ppt_x</p:attrName>
                                        </p:attrNameLst>
                                      </p:cBhvr>
                                      <p:tavLst>
                                        <p:tav tm="0">
                                          <p:val>
                                            <p:strVal val="1+#ppt_w/2"/>
                                          </p:val>
                                        </p:tav>
                                        <p:tav tm="100000">
                                          <p:val>
                                            <p:strVal val="#ppt_x"/>
                                          </p:val>
                                        </p:tav>
                                      </p:tavLst>
                                    </p:anim>
                                    <p:anim calcmode="lin" valueType="num">
                                      <p:cBhvr>
                                        <p:cTn id="28" dur="500" fill="hold"/>
                                        <p:tgtEl>
                                          <p:spTgt spid="2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ppt_x</p:attrName>
                                        </p:attrNameLst>
                                      </p:cBhvr>
                                      <p:tavLst>
                                        <p:tav tm="0">
                                          <p:val>
                                            <p:strVal val="1+#ppt_w/2"/>
                                          </p:val>
                                        </p:tav>
                                        <p:tav tm="100000">
                                          <p:val>
                                            <p:strVal val="#ppt_x"/>
                                          </p:val>
                                        </p:tav>
                                      </p:tavLst>
                                    </p:anim>
                                    <p:anim calcmode="lin" valueType="num">
                                      <p:cBhvr>
                                        <p:cTn id="32" dur="5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ppt_x</p:attrName>
                                        </p:attrNameLst>
                                      </p:cBhvr>
                                      <p:tavLst>
                                        <p:tav tm="0">
                                          <p:val>
                                            <p:strVal val="1+#ppt_w/2"/>
                                          </p:val>
                                        </p:tav>
                                        <p:tav tm="100000">
                                          <p:val>
                                            <p:strVal val="#ppt_x"/>
                                          </p:val>
                                        </p:tav>
                                      </p:tavLst>
                                    </p:anim>
                                    <p:anim calcmode="lin" valueType="num">
                                      <p:cBhvr>
                                        <p:cTn id="36" dur="500" fill="hold"/>
                                        <p:tgtEl>
                                          <p:spTgt spid="25"/>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19"/>
                                        </p:tgtEl>
                                        <p:attrNameLst>
                                          <p:attrName>style.visibility</p:attrName>
                                        </p:attrNameLst>
                                      </p:cBhvr>
                                      <p:to>
                                        <p:strVal val="visible"/>
                                      </p:to>
                                    </p:set>
                                    <p:anim calcmode="lin" valueType="num">
                                      <p:cBhvr>
                                        <p:cTn id="39"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9"/>
                                        </p:tgtEl>
                                        <p:attrNameLst>
                                          <p:attrName>ppt_y</p:attrName>
                                        </p:attrNameLst>
                                      </p:cBhvr>
                                      <p:tavLst>
                                        <p:tav tm="0">
                                          <p:val>
                                            <p:strVal val="#ppt_y"/>
                                          </p:val>
                                        </p:tav>
                                        <p:tav tm="100000">
                                          <p:val>
                                            <p:strVal val="#ppt_y"/>
                                          </p:val>
                                        </p:tav>
                                      </p:tavLst>
                                    </p:anim>
                                    <p:anim calcmode="lin" valueType="num">
                                      <p:cBhvr>
                                        <p:cTn id="41"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9"/>
                                        </p:tgtEl>
                                        <p:attrNameLst>
                                          <p:attrName>ppt_w</p:attrName>
                                        </p:attrNameLst>
                                      </p:cBhvr>
                                      <p:tavLst>
                                        <p:tav tm="0">
                                          <p:val>
                                            <p:strVal val="#ppt_w/10"/>
                                          </p:val>
                                        </p:tav>
                                        <p:tav tm="50000">
                                          <p:val>
                                            <p:strVal val="#ppt_w+.01"/>
                                          </p:val>
                                        </p:tav>
                                        <p:tav tm="100000">
                                          <p:val>
                                            <p:strVal val="#ppt_w"/>
                                          </p:val>
                                        </p:tav>
                                      </p:tavLst>
                                    </p:anim>
                                    <p:animEffect>
                                      <p:cBhvr>
                                        <p:cTn id="43" dur="500" tmFilter="0,0; .5, 1; 1, 1"/>
                                        <p:tgtEl>
                                          <p:spTgt spid="19"/>
                                        </p:tgtEl>
                                      </p:cBhvr>
                                    </p:animEffect>
                                  </p:childTnLst>
                                </p:cTn>
                              </p:par>
                            </p:childTnLst>
                          </p:cTn>
                        </p:par>
                        <p:par>
                          <p:cTn id="44" fill="hold">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p:cBhvr>
                                        <p:cTn id="47" dur="1000"/>
                                        <p:tgtEl>
                                          <p:spTgt spid="30"/>
                                        </p:tgtEl>
                                      </p:cBhvr>
                                    </p:animEffect>
                                    <p:anim calcmode="lin" valueType="num">
                                      <p:cBhvr>
                                        <p:cTn id="48" dur="1000" fill="hold"/>
                                        <p:tgtEl>
                                          <p:spTgt spid="30"/>
                                        </p:tgtEl>
                                        <p:attrNameLst>
                                          <p:attrName>ppt_x</p:attrName>
                                        </p:attrNameLst>
                                      </p:cBhvr>
                                      <p:tavLst>
                                        <p:tav tm="0">
                                          <p:val>
                                            <p:strVal val="#ppt_x"/>
                                          </p:val>
                                        </p:tav>
                                        <p:tav tm="100000">
                                          <p:val>
                                            <p:strVal val="#ppt_x"/>
                                          </p:val>
                                        </p:tav>
                                      </p:tavLst>
                                    </p:anim>
                                    <p:anim calcmode="lin" valueType="num">
                                      <p:cBhvr>
                                        <p:cTn id="49" dur="1000" fill="hold"/>
                                        <p:tgtEl>
                                          <p:spTgt spid="30"/>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31"/>
                                        </p:tgtEl>
                                        <p:attrNameLst>
                                          <p:attrName>ppt_y</p:attrName>
                                        </p:attrNameLst>
                                      </p:cBhvr>
                                      <p:tavLst>
                                        <p:tav tm="0">
                                          <p:val>
                                            <p:strVal val="#ppt_y"/>
                                          </p:val>
                                        </p:tav>
                                        <p:tav tm="100000">
                                          <p:val>
                                            <p:strVal val="#ppt_y"/>
                                          </p:val>
                                        </p:tav>
                                      </p:tavLst>
                                    </p:anim>
                                    <p:anim calcmode="lin" valueType="num">
                                      <p:cBhvr>
                                        <p:cTn id="55"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31"/>
                                        </p:tgtEl>
                                        <p:attrNameLst>
                                          <p:attrName>ppt_w</p:attrName>
                                        </p:attrNameLst>
                                      </p:cBhvr>
                                      <p:tavLst>
                                        <p:tav tm="0">
                                          <p:val>
                                            <p:strVal val="#ppt_w/10"/>
                                          </p:val>
                                        </p:tav>
                                        <p:tav tm="50000">
                                          <p:val>
                                            <p:strVal val="#ppt_w+.01"/>
                                          </p:val>
                                        </p:tav>
                                        <p:tav tm="100000">
                                          <p:val>
                                            <p:strVal val="#ppt_w"/>
                                          </p:val>
                                        </p:tav>
                                      </p:tavLst>
                                    </p:anim>
                                    <p:animEffect>
                                      <p:cBhvr>
                                        <p:cTn id="57" dur="500" tmFilter="0,0; .5, 1; 1, 1"/>
                                        <p:tgtEl>
                                          <p:spTgt spid="31"/>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p:cBhvr>
                                        <p:cTn id="61" dur="1000"/>
                                        <p:tgtEl>
                                          <p:spTgt spid="27"/>
                                        </p:tgtEl>
                                      </p:cBhvr>
                                    </p:animEffect>
                                    <p:anim calcmode="lin" valueType="num">
                                      <p:cBhvr>
                                        <p:cTn id="62" dur="1000" fill="hold"/>
                                        <p:tgtEl>
                                          <p:spTgt spid="27"/>
                                        </p:tgtEl>
                                        <p:attrNameLst>
                                          <p:attrName>ppt_x</p:attrName>
                                        </p:attrNameLst>
                                      </p:cBhvr>
                                      <p:tavLst>
                                        <p:tav tm="0">
                                          <p:val>
                                            <p:strVal val="#ppt_x"/>
                                          </p:val>
                                        </p:tav>
                                        <p:tav tm="100000">
                                          <p:val>
                                            <p:strVal val="#ppt_x"/>
                                          </p:val>
                                        </p:tav>
                                      </p:tavLst>
                                    </p:anim>
                                    <p:anim calcmode="lin" valueType="num">
                                      <p:cBhvr>
                                        <p:cTn id="63" dur="1000" fill="hold"/>
                                        <p:tgtEl>
                                          <p:spTgt spid="27"/>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32"/>
                                        </p:tgtEl>
                                        <p:attrNameLst>
                                          <p:attrName>ppt_y</p:attrName>
                                        </p:attrNameLst>
                                      </p:cBhvr>
                                      <p:tavLst>
                                        <p:tav tm="0">
                                          <p:val>
                                            <p:strVal val="#ppt_y"/>
                                          </p:val>
                                        </p:tav>
                                        <p:tav tm="100000">
                                          <p:val>
                                            <p:strVal val="#ppt_y"/>
                                          </p:val>
                                        </p:tav>
                                      </p:tavLst>
                                    </p:anim>
                                    <p:anim calcmode="lin" valueType="num">
                                      <p:cBhvr>
                                        <p:cTn id="6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32"/>
                                        </p:tgtEl>
                                        <p:attrNameLst>
                                          <p:attrName>ppt_w</p:attrName>
                                        </p:attrNameLst>
                                      </p:cBhvr>
                                      <p:tavLst>
                                        <p:tav tm="0">
                                          <p:val>
                                            <p:strVal val="#ppt_w/10"/>
                                          </p:val>
                                        </p:tav>
                                        <p:tav tm="50000">
                                          <p:val>
                                            <p:strVal val="#ppt_w+.01"/>
                                          </p:val>
                                        </p:tav>
                                        <p:tav tm="100000">
                                          <p:val>
                                            <p:strVal val="#ppt_w"/>
                                          </p:val>
                                        </p:tav>
                                      </p:tavLst>
                                    </p:anim>
                                    <p:animEffect>
                                      <p:cBhvr>
                                        <p:cTn id="71" dur="500" tmFilter="0,0; .5, 1; 1, 1"/>
                                        <p:tgtEl>
                                          <p:spTgt spid="32"/>
                                        </p:tgtEl>
                                      </p:cBhvr>
                                    </p:animEffect>
                                  </p:childTnLst>
                                </p:cTn>
                              </p:par>
                            </p:childTnLst>
                          </p:cTn>
                        </p:par>
                        <p:par>
                          <p:cTn id="72" fill="hold">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p:cBhvr>
                                        <p:cTn id="75" dur="1000"/>
                                        <p:tgtEl>
                                          <p:spTgt spid="28"/>
                                        </p:tgtEl>
                                      </p:cBhvr>
                                    </p:animEffect>
                                    <p:anim calcmode="lin" valueType="num">
                                      <p:cBhvr>
                                        <p:cTn id="76" dur="1000" fill="hold"/>
                                        <p:tgtEl>
                                          <p:spTgt spid="28"/>
                                        </p:tgtEl>
                                        <p:attrNameLst>
                                          <p:attrName>ppt_x</p:attrName>
                                        </p:attrNameLst>
                                      </p:cBhvr>
                                      <p:tavLst>
                                        <p:tav tm="0">
                                          <p:val>
                                            <p:strVal val="#ppt_x"/>
                                          </p:val>
                                        </p:tav>
                                        <p:tav tm="100000">
                                          <p:val>
                                            <p:strVal val="#ppt_x"/>
                                          </p:val>
                                        </p:tav>
                                      </p:tavLst>
                                    </p:anim>
                                    <p:anim calcmode="lin" valueType="num">
                                      <p:cBhvr>
                                        <p:cTn id="77" dur="1000" fill="hold"/>
                                        <p:tgtEl>
                                          <p:spTgt spid="28"/>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33"/>
                                        </p:tgtEl>
                                        <p:attrNameLst>
                                          <p:attrName>style.visibility</p:attrName>
                                        </p:attrNameLst>
                                      </p:cBhvr>
                                      <p:to>
                                        <p:strVal val="visible"/>
                                      </p:to>
                                    </p:set>
                                    <p:anim calcmode="lin" valueType="num">
                                      <p:cBhvr>
                                        <p:cTn id="81"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33"/>
                                        </p:tgtEl>
                                        <p:attrNameLst>
                                          <p:attrName>ppt_y</p:attrName>
                                        </p:attrNameLst>
                                      </p:cBhvr>
                                      <p:tavLst>
                                        <p:tav tm="0">
                                          <p:val>
                                            <p:strVal val="#ppt_y"/>
                                          </p:val>
                                        </p:tav>
                                        <p:tav tm="100000">
                                          <p:val>
                                            <p:strVal val="#ppt_y"/>
                                          </p:val>
                                        </p:tav>
                                      </p:tavLst>
                                    </p:anim>
                                    <p:anim calcmode="lin" valueType="num">
                                      <p:cBhvr>
                                        <p:cTn id="83"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33"/>
                                        </p:tgtEl>
                                        <p:attrNameLst>
                                          <p:attrName>ppt_w</p:attrName>
                                        </p:attrNameLst>
                                      </p:cBhvr>
                                      <p:tavLst>
                                        <p:tav tm="0">
                                          <p:val>
                                            <p:strVal val="#ppt_w/10"/>
                                          </p:val>
                                        </p:tav>
                                        <p:tav tm="50000">
                                          <p:val>
                                            <p:strVal val="#ppt_w+.01"/>
                                          </p:val>
                                        </p:tav>
                                        <p:tav tm="100000">
                                          <p:val>
                                            <p:strVal val="#ppt_w"/>
                                          </p:val>
                                        </p:tav>
                                      </p:tavLst>
                                    </p:anim>
                                    <p:animEffect>
                                      <p:cBhvr>
                                        <p:cTn id="85" dur="500" tmFilter="0,0; .5, 1; 1, 1"/>
                                        <p:tgtEl>
                                          <p:spTgt spid="33"/>
                                        </p:tgtEl>
                                      </p:cBhvr>
                                    </p:animEffect>
                                  </p:childTnLst>
                                </p:cTn>
                              </p:par>
                            </p:childTnLst>
                          </p:cTn>
                        </p:par>
                        <p:par>
                          <p:cTn id="86" fill="hold">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p:cBhvr>
                                        <p:cTn id="89" dur="1000"/>
                                        <p:tgtEl>
                                          <p:spTgt spid="29"/>
                                        </p:tgtEl>
                                      </p:cBhvr>
                                    </p:animEffect>
                                    <p:anim calcmode="lin" valueType="num">
                                      <p:cBhvr>
                                        <p:cTn id="90" dur="1000" fill="hold"/>
                                        <p:tgtEl>
                                          <p:spTgt spid="29"/>
                                        </p:tgtEl>
                                        <p:attrNameLst>
                                          <p:attrName>ppt_x</p:attrName>
                                        </p:attrNameLst>
                                      </p:cBhvr>
                                      <p:tavLst>
                                        <p:tav tm="0">
                                          <p:val>
                                            <p:strVal val="#ppt_x"/>
                                          </p:val>
                                        </p:tav>
                                        <p:tav tm="100000">
                                          <p:val>
                                            <p:strVal val="#ppt_x"/>
                                          </p:val>
                                        </p:tav>
                                      </p:tavLst>
                                    </p:anim>
                                    <p:anim calcmode="lin" valueType="num">
                                      <p:cBhvr>
                                        <p:cTn id="91"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19" grpId="0" bldLvl="0" autoUpdateAnimBg="0"/>
      <p:bldP spid="20" grpId="0" animBg="1"/>
      <p:bldP spid="21" grpId="0" bldLvl="0" animBg="1" autoUpdateAnimBg="0"/>
      <p:bldP spid="22" grpId="0" animBg="1"/>
      <p:bldP spid="23" grpId="0" bldLvl="0" animBg="1" autoUpdateAnimBg="0"/>
      <p:bldP spid="24" grpId="0" animBg="1"/>
      <p:bldP spid="25" grpId="0" bldLvl="0" animBg="1" autoUpdateAnimBg="0"/>
      <p:bldP spid="26" grpId="0" animBg="1"/>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72754" y="1485901"/>
            <a:ext cx="2358628" cy="1498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组合 18"/>
          <p:cNvGrpSpPr/>
          <p:nvPr/>
        </p:nvGrpSpPr>
        <p:grpSpPr>
          <a:xfrm>
            <a:off x="942380" y="3281839"/>
            <a:ext cx="2097881" cy="369332"/>
            <a:chOff x="942380" y="3281839"/>
            <a:chExt cx="2097881" cy="369332"/>
          </a:xfrm>
        </p:grpSpPr>
        <p:sp>
          <p:nvSpPr>
            <p:cNvPr id="20" name="圆角矩形 6"/>
            <p:cNvSpPr>
              <a:spLocks noChangeArrowheads="1"/>
            </p:cNvSpPr>
            <p:nvPr/>
          </p:nvSpPr>
          <p:spPr bwMode="auto">
            <a:xfrm>
              <a:off x="1064419" y="3293269"/>
              <a:ext cx="1853804" cy="346472"/>
            </a:xfrm>
            <a:prstGeom prst="roundRect">
              <a:avLst>
                <a:gd name="adj" fmla="val 16667"/>
              </a:avLst>
            </a:prstGeom>
            <a:solidFill>
              <a:srgbClr val="1C488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21" name="文本框 7"/>
            <p:cNvSpPr txBox="1">
              <a:spLocks noChangeArrowheads="1"/>
            </p:cNvSpPr>
            <p:nvPr/>
          </p:nvSpPr>
          <p:spPr bwMode="auto">
            <a:xfrm>
              <a:off x="942380" y="3281839"/>
              <a:ext cx="20978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eaLnBrk="1" fontAlgn="auto" latinLnBrk="0" hangingPunct="1">
                <a:lnSpc>
                  <a:spcPct val="100000"/>
                </a:lnSpc>
                <a:spcBef>
                  <a:spcPct val="2000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Arial" pitchFamily="34" charset="0"/>
                  <a:ea typeface="微软雅黑" pitchFamily="34" charset="-122"/>
                  <a:sym typeface="Arial" pitchFamily="34" charset="0"/>
                </a:rPr>
                <a:t>单击编辑标题</a:t>
              </a:r>
              <a:endParaRPr kumimoji="0" lang="en-US" sz="1800" b="1" i="0" u="none" strike="noStrike" kern="0" cap="none" spc="0" normalizeH="0" baseline="0" noProof="0" dirty="0">
                <a:ln>
                  <a:noFill/>
                </a:ln>
                <a:solidFill>
                  <a:srgbClr val="FFFFFF"/>
                </a:solidFill>
                <a:effectLst/>
                <a:uLnTx/>
                <a:uFillTx/>
                <a:latin typeface="Arial" pitchFamily="34" charset="0"/>
                <a:ea typeface="微软雅黑" pitchFamily="34" charset="-122"/>
                <a:sym typeface="Arial" pitchFamily="34" charset="0"/>
              </a:endParaRPr>
            </a:p>
          </p:txBody>
        </p:sp>
      </p:grpSp>
      <p:grpSp>
        <p:nvGrpSpPr>
          <p:cNvPr id="22" name="组合 21"/>
          <p:cNvGrpSpPr/>
          <p:nvPr/>
        </p:nvGrpSpPr>
        <p:grpSpPr>
          <a:xfrm>
            <a:off x="5845969" y="1490663"/>
            <a:ext cx="2358629" cy="1494235"/>
            <a:chOff x="5845969" y="1490663"/>
            <a:chExt cx="2358629" cy="1494235"/>
          </a:xfrm>
        </p:grpSpPr>
        <p:sp>
          <p:nvSpPr>
            <p:cNvPr id="23" name="Rectangle 6"/>
            <p:cNvSpPr>
              <a:spLocks noChangeArrowheads="1"/>
            </p:cNvSpPr>
            <p:nvPr/>
          </p:nvSpPr>
          <p:spPr bwMode="auto">
            <a:xfrm>
              <a:off x="5845969" y="1490663"/>
              <a:ext cx="2358629" cy="1494235"/>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en-US" sz="1800" b="0" i="0" u="none" strike="noStrike" kern="0" cap="none" spc="0" normalizeH="0" baseline="0" noProof="0">
                <a:ln>
                  <a:noFill/>
                </a:ln>
                <a:solidFill>
                  <a:srgbClr val="FFFFFF"/>
                </a:solidFill>
                <a:effectLst/>
                <a:uLnTx/>
                <a:uFillTx/>
              </a:endParaRPr>
            </a:p>
          </p:txBody>
        </p:sp>
        <p:sp>
          <p:nvSpPr>
            <p:cNvPr id="24" name="TextBox 13"/>
            <p:cNvSpPr txBox="1">
              <a:spLocks noChangeArrowheads="1"/>
            </p:cNvSpPr>
            <p:nvPr/>
          </p:nvSpPr>
          <p:spPr bwMode="auto">
            <a:xfrm>
              <a:off x="6138863" y="1963341"/>
              <a:ext cx="175379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单击编辑标题</a:t>
              </a:r>
              <a:endParaRPr kumimoji="0" lang="en-US" sz="1200" b="1"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endParaRPr>
            </a:p>
          </p:txBody>
        </p:sp>
        <p:sp>
          <p:nvSpPr>
            <p:cNvPr id="25" name="TextBox 13"/>
            <p:cNvSpPr txBox="1">
              <a:spLocks noChangeArrowheads="1"/>
            </p:cNvSpPr>
            <p:nvPr/>
          </p:nvSpPr>
          <p:spPr bwMode="auto">
            <a:xfrm>
              <a:off x="6292454" y="2228851"/>
              <a:ext cx="15335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eaLnBrk="1" fontAlgn="auto" latinLnBrk="0" hangingPunct="1">
                <a:lnSpc>
                  <a:spcPct val="100000"/>
                </a:lnSpc>
                <a:spcBef>
                  <a:spcPct val="20000"/>
                </a:spcBef>
                <a:spcAft>
                  <a:spcPts val="0"/>
                </a:spcAft>
                <a:buClrTx/>
                <a:buSzTx/>
                <a:buFontTx/>
                <a:buNone/>
                <a:tabLst/>
                <a:defRPr/>
              </a:pPr>
              <a:r>
                <a:rPr kumimoji="0" lang="zh-CN" altLang="en-US" sz="900" b="0"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单击此处可编辑内容，根据您的需要自由拉伸文本框大小</a:t>
              </a:r>
              <a:endParaRPr kumimoji="0" lang="en-US" sz="900" b="0"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endParaRPr>
            </a:p>
          </p:txBody>
        </p:sp>
      </p:grpSp>
      <p:grpSp>
        <p:nvGrpSpPr>
          <p:cNvPr id="26" name="组合 25"/>
          <p:cNvGrpSpPr/>
          <p:nvPr/>
        </p:nvGrpSpPr>
        <p:grpSpPr>
          <a:xfrm>
            <a:off x="3458766" y="1490663"/>
            <a:ext cx="2359819" cy="1494235"/>
            <a:chOff x="3458766" y="1490663"/>
            <a:chExt cx="2359819" cy="1494235"/>
          </a:xfrm>
          <a:solidFill>
            <a:srgbClr val="1C4885"/>
          </a:solidFill>
        </p:grpSpPr>
        <p:sp>
          <p:nvSpPr>
            <p:cNvPr id="27" name="Rectangle 5"/>
            <p:cNvSpPr>
              <a:spLocks noChangeArrowheads="1"/>
            </p:cNvSpPr>
            <p:nvPr/>
          </p:nvSpPr>
          <p:spPr bwMode="auto">
            <a:xfrm>
              <a:off x="3458766" y="1490663"/>
              <a:ext cx="2359819" cy="149423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altLang="en-US" sz="1800" b="0" i="0" u="none" strike="noStrike" kern="0" cap="none" spc="0" normalizeH="0" baseline="0" noProof="0">
                <a:ln>
                  <a:noFill/>
                </a:ln>
                <a:solidFill>
                  <a:srgbClr val="FFFFFF"/>
                </a:solidFill>
                <a:effectLst/>
                <a:uLnTx/>
                <a:uFillTx/>
              </a:endParaRPr>
            </a:p>
          </p:txBody>
        </p:sp>
        <p:grpSp>
          <p:nvGrpSpPr>
            <p:cNvPr id="28" name="组合 27"/>
            <p:cNvGrpSpPr/>
            <p:nvPr/>
          </p:nvGrpSpPr>
          <p:grpSpPr>
            <a:xfrm>
              <a:off x="3713560" y="1963341"/>
              <a:ext cx="1753790" cy="542509"/>
              <a:chOff x="3713560" y="1963341"/>
              <a:chExt cx="1753790" cy="542509"/>
            </a:xfrm>
            <a:grpFill/>
          </p:grpSpPr>
          <p:sp>
            <p:nvSpPr>
              <p:cNvPr id="29" name="TextBox 13"/>
              <p:cNvSpPr txBox="1">
                <a:spLocks noChangeArrowheads="1"/>
              </p:cNvSpPr>
              <p:nvPr/>
            </p:nvSpPr>
            <p:spPr bwMode="auto">
              <a:xfrm>
                <a:off x="3713560" y="1963341"/>
                <a:ext cx="1753790" cy="1846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eaLnBrk="1" fontAlgn="auto" latinLnBrk="0" hangingPunct="1">
                  <a:lnSpc>
                    <a:spcPct val="100000"/>
                  </a:lnSpc>
                  <a:spcBef>
                    <a:spcPct val="20000"/>
                  </a:spcBef>
                  <a:spcAft>
                    <a:spcPts val="0"/>
                  </a:spcAft>
                  <a:buClrTx/>
                  <a:buSzTx/>
                  <a:buFontTx/>
                  <a:buNone/>
                  <a:tabLst/>
                  <a:defRPr/>
                </a:pPr>
                <a:r>
                  <a:rPr kumimoji="0" lang="zh-CN" altLang="en-US" sz="1200" b="1" i="0" u="none" strike="noStrike" kern="0" cap="none" spc="0" normalizeH="0" baseline="0" noProof="0" dirty="0">
                    <a:ln>
                      <a:noFill/>
                    </a:ln>
                    <a:solidFill>
                      <a:srgbClr val="FFFFFF"/>
                    </a:solidFill>
                    <a:effectLst/>
                    <a:uLnTx/>
                    <a:uFillTx/>
                    <a:latin typeface="Arial" pitchFamily="34" charset="0"/>
                    <a:ea typeface="微软雅黑" pitchFamily="34" charset="-122"/>
                    <a:sym typeface="Arial" pitchFamily="34" charset="0"/>
                  </a:rPr>
                  <a:t>单击编辑标题</a:t>
                </a:r>
                <a:endParaRPr kumimoji="0" lang="en-US" sz="1200" b="1" i="0" u="none" strike="noStrike" kern="0" cap="none" spc="0" normalizeH="0" baseline="0" noProof="0" dirty="0">
                  <a:ln>
                    <a:noFill/>
                  </a:ln>
                  <a:solidFill>
                    <a:srgbClr val="FFFFFF"/>
                  </a:solidFill>
                  <a:effectLst/>
                  <a:uLnTx/>
                  <a:uFillTx/>
                  <a:latin typeface="Arial" pitchFamily="34" charset="0"/>
                  <a:ea typeface="微软雅黑" pitchFamily="34" charset="-122"/>
                  <a:sym typeface="Arial" pitchFamily="34" charset="0"/>
                </a:endParaRPr>
              </a:p>
            </p:txBody>
          </p:sp>
          <p:sp>
            <p:nvSpPr>
              <p:cNvPr id="30" name="TextBox 13"/>
              <p:cNvSpPr txBox="1">
                <a:spLocks noChangeArrowheads="1"/>
              </p:cNvSpPr>
              <p:nvPr/>
            </p:nvSpPr>
            <p:spPr bwMode="auto">
              <a:xfrm>
                <a:off x="3867150" y="2228851"/>
                <a:ext cx="1533525" cy="2769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1216025" eaLnBrk="1" fontAlgn="auto" latinLnBrk="0" hangingPunct="1">
                  <a:lnSpc>
                    <a:spcPct val="100000"/>
                  </a:lnSpc>
                  <a:spcBef>
                    <a:spcPct val="20000"/>
                  </a:spcBef>
                  <a:spcAft>
                    <a:spcPts val="0"/>
                  </a:spcAft>
                  <a:buClrTx/>
                  <a:buSzTx/>
                  <a:buFontTx/>
                  <a:buNone/>
                  <a:tabLst/>
                  <a:defRPr/>
                </a:pPr>
                <a:r>
                  <a:rPr kumimoji="0" lang="zh-CN" altLang="en-US" sz="900" b="0"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rPr>
                  <a:t>单击此处可编辑内容，根据您的需要自由拉伸文本框大小</a:t>
                </a:r>
                <a:endParaRPr kumimoji="0" lang="en-US" sz="900" b="0" i="0" u="none" strike="noStrike" kern="0" cap="none" spc="0" normalizeH="0" baseline="0" noProof="0">
                  <a:ln>
                    <a:noFill/>
                  </a:ln>
                  <a:solidFill>
                    <a:srgbClr val="FFFFFF"/>
                  </a:solidFill>
                  <a:effectLst/>
                  <a:uLnTx/>
                  <a:uFillTx/>
                  <a:latin typeface="Arial" pitchFamily="34" charset="0"/>
                  <a:ea typeface="微软雅黑" pitchFamily="34" charset="-122"/>
                  <a:sym typeface="Arial" pitchFamily="34" charset="0"/>
                </a:endParaRPr>
              </a:p>
            </p:txBody>
          </p:sp>
        </p:grpSp>
      </p:grpSp>
      <p:sp>
        <p:nvSpPr>
          <p:cNvPr id="31" name="矩形 13"/>
          <p:cNvSpPr>
            <a:spLocks noChangeArrowheads="1"/>
          </p:cNvSpPr>
          <p:nvPr/>
        </p:nvSpPr>
        <p:spPr bwMode="auto">
          <a:xfrm>
            <a:off x="1064419" y="3808810"/>
            <a:ext cx="7293769" cy="16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2019" eaLnBrk="1" hangingPunct="1">
              <a:lnSpc>
                <a:spcPct val="120000"/>
              </a:lnSpc>
              <a:spcBef>
                <a:spcPct val="20000"/>
              </a:spcBef>
            </a:pPr>
            <a:r>
              <a:rPr lang="zh-CN" altLang="en-US" sz="90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sz="900">
              <a:solidFill>
                <a:srgbClr val="445469"/>
              </a:solidFill>
              <a:latin typeface="微软雅黑" pitchFamily="34" charset="-122"/>
              <a:ea typeface="微软雅黑" pitchFamily="34" charset="-122"/>
              <a:sym typeface="Arial" pitchFamily="34" charset="0"/>
            </a:endParaRPr>
          </a:p>
        </p:txBody>
      </p:sp>
      <p:sp>
        <p:nvSpPr>
          <p:cNvPr id="32" name="矩形 14"/>
          <p:cNvSpPr>
            <a:spLocks noChangeArrowheads="1"/>
          </p:cNvSpPr>
          <p:nvPr/>
        </p:nvSpPr>
        <p:spPr bwMode="auto">
          <a:xfrm>
            <a:off x="1072754" y="4014788"/>
            <a:ext cx="7293769" cy="16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2019" eaLnBrk="1" hangingPunct="1">
              <a:lnSpc>
                <a:spcPct val="120000"/>
              </a:lnSpc>
              <a:spcBef>
                <a:spcPct val="20000"/>
              </a:spcBef>
            </a:pPr>
            <a:r>
              <a:rPr lang="zh-CN" altLang="en-US" sz="90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sz="900">
              <a:solidFill>
                <a:srgbClr val="445469"/>
              </a:solidFill>
              <a:latin typeface="微软雅黑" pitchFamily="34" charset="-122"/>
              <a:ea typeface="微软雅黑" pitchFamily="34" charset="-122"/>
              <a:sym typeface="Arial" pitchFamily="34" charset="0"/>
            </a:endParaRPr>
          </a:p>
        </p:txBody>
      </p:sp>
      <p:sp>
        <p:nvSpPr>
          <p:cNvPr id="33" name="矩形 15"/>
          <p:cNvSpPr>
            <a:spLocks noChangeArrowheads="1"/>
          </p:cNvSpPr>
          <p:nvPr/>
        </p:nvSpPr>
        <p:spPr bwMode="auto">
          <a:xfrm>
            <a:off x="1072754" y="4220767"/>
            <a:ext cx="7293769" cy="16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2019" eaLnBrk="1" hangingPunct="1">
              <a:lnSpc>
                <a:spcPct val="120000"/>
              </a:lnSpc>
              <a:spcBef>
                <a:spcPct val="20000"/>
              </a:spcBef>
            </a:pPr>
            <a:r>
              <a:rPr lang="zh-CN" altLang="en-US" sz="900">
                <a:solidFill>
                  <a:srgbClr val="445469"/>
                </a:solidFill>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a:t>
            </a:r>
            <a:endParaRPr lang="en-US" sz="900">
              <a:solidFill>
                <a:srgbClr val="445469"/>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1+#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1000"/>
                                        <p:tgtEl>
                                          <p:spTgt spid="31"/>
                                        </p:tgtEl>
                                      </p:cBhvr>
                                    </p:animEffect>
                                    <p:anim calcmode="lin" valueType="num">
                                      <p:cBhvr>
                                        <p:cTn id="29" dur="1000" fill="hold"/>
                                        <p:tgtEl>
                                          <p:spTgt spid="31"/>
                                        </p:tgtEl>
                                        <p:attrNameLst>
                                          <p:attrName>ppt_x</p:attrName>
                                        </p:attrNameLst>
                                      </p:cBhvr>
                                      <p:tavLst>
                                        <p:tav tm="0">
                                          <p:val>
                                            <p:strVal val="#ppt_x"/>
                                          </p:val>
                                        </p:tav>
                                        <p:tav tm="100000">
                                          <p:val>
                                            <p:strVal val="#ppt_x"/>
                                          </p:val>
                                        </p:tav>
                                      </p:tavLst>
                                    </p:anim>
                                    <p:anim calcmode="lin" valueType="num">
                                      <p:cBhvr>
                                        <p:cTn id="30" dur="1000" fill="hold"/>
                                        <p:tgtEl>
                                          <p:spTgt spid="3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1000"/>
                                        <p:tgtEl>
                                          <p:spTgt spid="33"/>
                                        </p:tgtEl>
                                      </p:cBhvr>
                                    </p:animEffect>
                                    <p:anim calcmode="lin" valueType="num">
                                      <p:cBhvr>
                                        <p:cTn id="39" dur="1000" fill="hold"/>
                                        <p:tgtEl>
                                          <p:spTgt spid="33"/>
                                        </p:tgtEl>
                                        <p:attrNameLst>
                                          <p:attrName>ppt_x</p:attrName>
                                        </p:attrNameLst>
                                      </p:cBhvr>
                                      <p:tavLst>
                                        <p:tav tm="0">
                                          <p:val>
                                            <p:strVal val="#ppt_x"/>
                                          </p:val>
                                        </p:tav>
                                        <p:tav tm="100000">
                                          <p:val>
                                            <p:strVal val="#ppt_x"/>
                                          </p:val>
                                        </p:tav>
                                      </p:tavLst>
                                    </p:anim>
                                    <p:anim calcmode="lin" valueType="num">
                                      <p:cBhvr>
                                        <p:cTn id="40"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3"/>
          <p:cNvSpPr>
            <a:spLocks noChangeArrowheads="1"/>
          </p:cNvSpPr>
          <p:nvPr/>
        </p:nvSpPr>
        <p:spPr bwMode="auto">
          <a:xfrm>
            <a:off x="993942" y="1700808"/>
            <a:ext cx="3330824" cy="3329635"/>
          </a:xfrm>
          <a:prstGeom prst="ellipse">
            <a:avLst/>
          </a:prstGeom>
          <a:noFill/>
          <a:ln w="9525">
            <a:solidFill>
              <a:srgbClr val="1C4885"/>
            </a:solidFill>
            <a:prstDash val="dash"/>
            <a:bevel/>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9" name="Oval 13"/>
          <p:cNvSpPr>
            <a:spLocks noChangeArrowheads="1"/>
          </p:cNvSpPr>
          <p:nvPr/>
        </p:nvSpPr>
        <p:spPr bwMode="auto">
          <a:xfrm>
            <a:off x="1474704" y="3252575"/>
            <a:ext cx="1263786" cy="1262595"/>
          </a:xfrm>
          <a:prstGeom prst="ellipse">
            <a:avLst/>
          </a:prstGeom>
          <a:solidFill>
            <a:srgbClr val="DCDADA"/>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0" name="Oval 14"/>
          <p:cNvSpPr>
            <a:spLocks noChangeArrowheads="1"/>
          </p:cNvSpPr>
          <p:nvPr/>
        </p:nvSpPr>
        <p:spPr bwMode="auto">
          <a:xfrm>
            <a:off x="1580614" y="3358485"/>
            <a:ext cx="1040065" cy="1040065"/>
          </a:xfrm>
          <a:prstGeom prst="ellipse">
            <a:avLst/>
          </a:prstGeom>
          <a:solidFill>
            <a:srgbClr val="1C488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1" name="Oval 18"/>
          <p:cNvSpPr>
            <a:spLocks noChangeArrowheads="1"/>
          </p:cNvSpPr>
          <p:nvPr/>
        </p:nvSpPr>
        <p:spPr bwMode="auto">
          <a:xfrm>
            <a:off x="2730159" y="3045514"/>
            <a:ext cx="1263786" cy="1263786"/>
          </a:xfrm>
          <a:prstGeom prst="ellipse">
            <a:avLst/>
          </a:prstGeom>
          <a:solidFill>
            <a:srgbClr val="DCDADA"/>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2" name="Oval 19"/>
          <p:cNvSpPr>
            <a:spLocks noChangeArrowheads="1"/>
          </p:cNvSpPr>
          <p:nvPr/>
        </p:nvSpPr>
        <p:spPr bwMode="auto">
          <a:xfrm>
            <a:off x="2836070" y="3151424"/>
            <a:ext cx="1040065" cy="1040065"/>
          </a:xfrm>
          <a:prstGeom prst="ellipse">
            <a:avLst/>
          </a:prstGeom>
          <a:solidFill>
            <a:srgbClr val="1C488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3" name="Oval 23"/>
          <p:cNvSpPr>
            <a:spLocks noChangeArrowheads="1"/>
          </p:cNvSpPr>
          <p:nvPr/>
        </p:nvSpPr>
        <p:spPr bwMode="auto">
          <a:xfrm>
            <a:off x="1890015" y="2087559"/>
            <a:ext cx="1262596" cy="1263786"/>
          </a:xfrm>
          <a:prstGeom prst="ellipse">
            <a:avLst/>
          </a:prstGeom>
          <a:solidFill>
            <a:srgbClr val="DCDADA"/>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4" name="Oval 24"/>
          <p:cNvSpPr>
            <a:spLocks noChangeArrowheads="1"/>
          </p:cNvSpPr>
          <p:nvPr/>
        </p:nvSpPr>
        <p:spPr bwMode="auto">
          <a:xfrm>
            <a:off x="1995926" y="2193470"/>
            <a:ext cx="1040065" cy="1040065"/>
          </a:xfrm>
          <a:prstGeom prst="ellipse">
            <a:avLst/>
          </a:prstGeom>
          <a:solidFill>
            <a:srgbClr val="1C488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5" name="TextBox 10"/>
          <p:cNvSpPr>
            <a:spLocks noChangeArrowheads="1"/>
          </p:cNvSpPr>
          <p:nvPr/>
        </p:nvSpPr>
        <p:spPr bwMode="auto">
          <a:xfrm>
            <a:off x="4693668" y="1726988"/>
            <a:ext cx="114646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标题文本一</a:t>
            </a:r>
            <a:endParaRPr kumimoji="0" lang="zh-CN" altLang="en-US" sz="1574"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6" name="TextBox 11"/>
          <p:cNvSpPr>
            <a:spLocks noChangeArrowheads="1"/>
          </p:cNvSpPr>
          <p:nvPr/>
        </p:nvSpPr>
        <p:spPr bwMode="auto">
          <a:xfrm>
            <a:off x="4693668" y="2001878"/>
            <a:ext cx="3671166"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349">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p>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349">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TextBox 12"/>
          <p:cNvSpPr>
            <a:spLocks noChangeArrowheads="1"/>
          </p:cNvSpPr>
          <p:nvPr/>
        </p:nvSpPr>
        <p:spPr bwMode="auto">
          <a:xfrm>
            <a:off x="2179187" y="2448131"/>
            <a:ext cx="689013"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en-US" sz="1349"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文本一</a:t>
            </a:r>
            <a:endParaRPr kumimoji="0" lang="zh-CN" altLang="en-US" sz="1574"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8" name="TextBox 14"/>
          <p:cNvSpPr>
            <a:spLocks noChangeArrowheads="1"/>
          </p:cNvSpPr>
          <p:nvPr/>
        </p:nvSpPr>
        <p:spPr bwMode="auto">
          <a:xfrm>
            <a:off x="1738885" y="3645277"/>
            <a:ext cx="689013"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en-US" sz="1349"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文本二</a:t>
            </a:r>
            <a:endParaRPr kumimoji="0" lang="zh-CN" altLang="en-US" sz="1574"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9" name="TextBox 15"/>
          <p:cNvSpPr>
            <a:spLocks noChangeArrowheads="1"/>
          </p:cNvSpPr>
          <p:nvPr/>
        </p:nvSpPr>
        <p:spPr bwMode="auto">
          <a:xfrm>
            <a:off x="3038370" y="3389425"/>
            <a:ext cx="689013"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en-US" sz="1349"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文本三</a:t>
            </a:r>
            <a:endParaRPr kumimoji="0" lang="zh-CN" altLang="en-US" sz="1574"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30" name="TextBox 16"/>
          <p:cNvSpPr>
            <a:spLocks noChangeArrowheads="1"/>
          </p:cNvSpPr>
          <p:nvPr/>
        </p:nvSpPr>
        <p:spPr bwMode="auto">
          <a:xfrm>
            <a:off x="4693668" y="2902713"/>
            <a:ext cx="114646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标题文本二</a:t>
            </a:r>
            <a:endParaRPr kumimoji="0" lang="zh-CN" altLang="en-US" sz="1574"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31" name="TextBox 17"/>
          <p:cNvSpPr>
            <a:spLocks noChangeArrowheads="1"/>
          </p:cNvSpPr>
          <p:nvPr/>
        </p:nvSpPr>
        <p:spPr bwMode="auto">
          <a:xfrm>
            <a:off x="4693668" y="3177604"/>
            <a:ext cx="3671166"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349">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p>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p>
        </p:txBody>
      </p:sp>
      <p:sp>
        <p:nvSpPr>
          <p:cNvPr id="32" name="TextBox 18"/>
          <p:cNvSpPr>
            <a:spLocks noChangeArrowheads="1"/>
          </p:cNvSpPr>
          <p:nvPr/>
        </p:nvSpPr>
        <p:spPr bwMode="auto">
          <a:xfrm>
            <a:off x="4693668" y="4068918"/>
            <a:ext cx="114646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标题文本三</a:t>
            </a:r>
            <a:endParaRPr kumimoji="0" lang="zh-CN" altLang="en-US" sz="1574"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33" name="TextBox 19"/>
          <p:cNvSpPr>
            <a:spLocks noChangeArrowheads="1"/>
          </p:cNvSpPr>
          <p:nvPr/>
        </p:nvSpPr>
        <p:spPr bwMode="auto">
          <a:xfrm>
            <a:off x="4693668" y="4343809"/>
            <a:ext cx="3671166"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349">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p>
          <a:p>
            <a:pPr eaLnBrk="1" hangingPunct="1"/>
            <a:r>
              <a:rPr lang="zh-CN" altLang="en-US" sz="1349">
                <a:latin typeface="微软雅黑" panose="020B0503020204020204" pitchFamily="34" charset="-122"/>
                <a:ea typeface="微软雅黑" panose="020B0503020204020204" pitchFamily="34" charset="-122"/>
                <a:sym typeface="微软雅黑" panose="020B0503020204020204" pitchFamily="34" charset="-122"/>
              </a:rPr>
              <a:t>点击输入你的文字内容或复制你的文本内容</a:t>
            </a:r>
            <a:endParaRPr lang="en-US" sz="1349">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p:cBhvr>
                                        <p:cTn id="7" dur="1000"/>
                                        <p:tgtEl>
                                          <p:spTgt spid="18"/>
                                        </p:tgtEl>
                                      </p:cBhvr>
                                    </p:animEffect>
                                  </p:childTnLst>
                                </p:cTn>
                              </p:par>
                            </p:childTnLst>
                          </p:cTn>
                        </p:par>
                        <p:par>
                          <p:cTn id="8" fill="hold">
                            <p:stCondLst>
                              <p:cond delay="1000"/>
                            </p:stCondLst>
                            <p:childTnLst>
                              <p:par>
                                <p:cTn id="9" presetID="5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Scale>
                                      <p:cBhvr>
                                        <p:cTn id="11"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2" dur="1000" decel="50000" fill="hold">
                                          <p:stCondLst>
                                            <p:cond delay="0"/>
                                          </p:stCondLst>
                                        </p:cTn>
                                        <p:tgtEl>
                                          <p:spTgt spid="23"/>
                                        </p:tgtEl>
                                        <p:attrNameLst>
                                          <p:attrName>ppt_x,ppt_y</p:attrName>
                                        </p:attrNameLst>
                                      </p:cBhvr>
                                      <p:rCtr x="0" y="0"/>
                                    </p:animMotion>
                                    <p:animEffect>
                                      <p:cBhvr>
                                        <p:cTn id="13" dur="1000"/>
                                        <p:tgtEl>
                                          <p:spTgt spid="23"/>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Scale>
                                      <p:cBhvr>
                                        <p:cTn id="16"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1000" decel="50000" fill="hold">
                                          <p:stCondLst>
                                            <p:cond delay="0"/>
                                          </p:stCondLst>
                                        </p:cTn>
                                        <p:tgtEl>
                                          <p:spTgt spid="24"/>
                                        </p:tgtEl>
                                        <p:attrNameLst>
                                          <p:attrName>ppt_x,ppt_y</p:attrName>
                                        </p:attrNameLst>
                                      </p:cBhvr>
                                      <p:rCtr x="0" y="0"/>
                                    </p:animMotion>
                                    <p:animEffect>
                                      <p:cBhvr>
                                        <p:cTn id="18" dur="1000"/>
                                        <p:tgtEl>
                                          <p:spTgt spid="24"/>
                                        </p:tgtEl>
                                      </p:cBhvr>
                                    </p:animEffect>
                                  </p:childTnLst>
                                </p:cTn>
                              </p:par>
                              <p:par>
                                <p:cTn id="19" presetID="52"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Scale>
                                      <p:cBhvr>
                                        <p:cTn id="21"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1000" decel="50000" fill="hold">
                                          <p:stCondLst>
                                            <p:cond delay="0"/>
                                          </p:stCondLst>
                                        </p:cTn>
                                        <p:tgtEl>
                                          <p:spTgt spid="27"/>
                                        </p:tgtEl>
                                        <p:attrNameLst>
                                          <p:attrName>ppt_x,ppt_y</p:attrName>
                                        </p:attrNameLst>
                                      </p:cBhvr>
                                      <p:rCtr x="0" y="0"/>
                                    </p:animMotion>
                                    <p:animEffect>
                                      <p:cBhvr>
                                        <p:cTn id="23" dur="1000"/>
                                        <p:tgtEl>
                                          <p:spTgt spid="27"/>
                                        </p:tgtEl>
                                      </p:cBhvr>
                                    </p:animEffect>
                                  </p:childTnLst>
                                </p:cTn>
                              </p:par>
                            </p:childTnLst>
                          </p:cTn>
                        </p:par>
                        <p:par>
                          <p:cTn id="24" fill="hold">
                            <p:stCondLst>
                              <p:cond delay="2000"/>
                            </p:stCondLst>
                            <p:childTnLst>
                              <p:par>
                                <p:cTn id="25" presetID="52"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Scale>
                                      <p:cBhvr>
                                        <p:cTn id="2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19"/>
                                        </p:tgtEl>
                                        <p:attrNameLst>
                                          <p:attrName>ppt_x,ppt_y</p:attrName>
                                        </p:attrNameLst>
                                      </p:cBhvr>
                                      <p:rCtr x="0" y="0"/>
                                    </p:animMotion>
                                    <p:animEffect>
                                      <p:cBhvr>
                                        <p:cTn id="29" dur="1000"/>
                                        <p:tgtEl>
                                          <p:spTgt spid="19"/>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Scale>
                                      <p:cBhvr>
                                        <p:cTn id="3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20"/>
                                        </p:tgtEl>
                                        <p:attrNameLst>
                                          <p:attrName>ppt_x,ppt_y</p:attrName>
                                        </p:attrNameLst>
                                      </p:cBhvr>
                                      <p:rCtr x="0" y="0"/>
                                    </p:animMotion>
                                    <p:animEffect>
                                      <p:cBhvr>
                                        <p:cTn id="34" dur="1000"/>
                                        <p:tgtEl>
                                          <p:spTgt spid="20"/>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Scale>
                                      <p:cBhvr>
                                        <p:cTn id="37"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28"/>
                                        </p:tgtEl>
                                        <p:attrNameLst>
                                          <p:attrName>ppt_x,ppt_y</p:attrName>
                                        </p:attrNameLst>
                                      </p:cBhvr>
                                      <p:rCtr x="0" y="0"/>
                                    </p:animMotion>
                                    <p:animEffect>
                                      <p:cBhvr>
                                        <p:cTn id="39" dur="1000"/>
                                        <p:tgtEl>
                                          <p:spTgt spid="28"/>
                                        </p:tgtEl>
                                      </p:cBhvr>
                                    </p:animEffect>
                                  </p:childTnLst>
                                </p:cTn>
                              </p:par>
                            </p:childTnLst>
                          </p:cTn>
                        </p:par>
                        <p:par>
                          <p:cTn id="40" fill="hold">
                            <p:stCondLst>
                              <p:cond delay="3000"/>
                            </p:stCondLst>
                            <p:childTnLst>
                              <p:par>
                                <p:cTn id="41" presetID="52" presetClass="entr" presetSubtype="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Scale>
                                      <p:cBhvr>
                                        <p:cTn id="43"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21"/>
                                        </p:tgtEl>
                                        <p:attrNameLst>
                                          <p:attrName>ppt_x,ppt_y</p:attrName>
                                        </p:attrNameLst>
                                      </p:cBhvr>
                                      <p:rCtr x="0" y="0"/>
                                    </p:animMotion>
                                    <p:animEffect>
                                      <p:cBhvr>
                                        <p:cTn id="45" dur="1000"/>
                                        <p:tgtEl>
                                          <p:spTgt spid="21"/>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Scale>
                                      <p:cBhvr>
                                        <p:cTn id="48"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22"/>
                                        </p:tgtEl>
                                        <p:attrNameLst>
                                          <p:attrName>ppt_x,ppt_y</p:attrName>
                                        </p:attrNameLst>
                                      </p:cBhvr>
                                      <p:rCtr x="0" y="0"/>
                                    </p:animMotion>
                                    <p:animEffect>
                                      <p:cBhvr>
                                        <p:cTn id="50" dur="1000"/>
                                        <p:tgtEl>
                                          <p:spTgt spid="22"/>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Scale>
                                      <p:cBhvr>
                                        <p:cTn id="53"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29"/>
                                        </p:tgtEl>
                                        <p:attrNameLst>
                                          <p:attrName>ppt_x,ppt_y</p:attrName>
                                        </p:attrNameLst>
                                      </p:cBhvr>
                                      <p:rCtr x="0" y="0"/>
                                    </p:animMotion>
                                    <p:animEffect>
                                      <p:cBhvr>
                                        <p:cTn id="55" dur="1000"/>
                                        <p:tgtEl>
                                          <p:spTgt spid="29"/>
                                        </p:tgtEl>
                                      </p:cBhvr>
                                    </p:animEffect>
                                  </p:childTnLst>
                                </p:cTn>
                              </p:par>
                            </p:childTnLst>
                          </p:cTn>
                        </p:par>
                        <p:par>
                          <p:cTn id="56" fill="hold">
                            <p:stCondLst>
                              <p:cond delay="4000"/>
                            </p:stCondLst>
                            <p:childTnLst>
                              <p:par>
                                <p:cTn id="57" presetID="2" presetClass="entr" presetSubtype="6"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ppt_x</p:attrName>
                                        </p:attrNameLst>
                                      </p:cBhvr>
                                      <p:tavLst>
                                        <p:tav tm="0">
                                          <p:val>
                                            <p:strVal val="1+#ppt_w/2"/>
                                          </p:val>
                                        </p:tav>
                                        <p:tav tm="100000">
                                          <p:val>
                                            <p:strVal val="#ppt_x"/>
                                          </p:val>
                                        </p:tav>
                                      </p:tavLst>
                                    </p:anim>
                                    <p:anim calcmode="lin" valueType="num">
                                      <p:cBhvr>
                                        <p:cTn id="60" dur="500" fill="hold"/>
                                        <p:tgtEl>
                                          <p:spTgt spid="25"/>
                                        </p:tgtEl>
                                        <p:attrNameLst>
                                          <p:attrName>ppt_y</p:attrName>
                                        </p:attrNameLst>
                                      </p:cBhvr>
                                      <p:tavLst>
                                        <p:tav tm="0">
                                          <p:val>
                                            <p:strVal val="1+#ppt_h/2"/>
                                          </p:val>
                                        </p:tav>
                                        <p:tav tm="100000">
                                          <p:val>
                                            <p:strVal val="#ppt_y"/>
                                          </p:val>
                                        </p:tav>
                                      </p:tavLst>
                                    </p:anim>
                                  </p:childTnLst>
                                </p:cTn>
                              </p:par>
                            </p:childTnLst>
                          </p:cTn>
                        </p:par>
                        <p:par>
                          <p:cTn id="61" fill="hold">
                            <p:stCondLst>
                              <p:cond delay="4500"/>
                            </p:stCondLst>
                            <p:childTnLst>
                              <p:par>
                                <p:cTn id="62" presetID="2" presetClass="entr" presetSubtype="6"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ppt_x</p:attrName>
                                        </p:attrNameLst>
                                      </p:cBhvr>
                                      <p:tavLst>
                                        <p:tav tm="0">
                                          <p:val>
                                            <p:strVal val="1+#ppt_w/2"/>
                                          </p:val>
                                        </p:tav>
                                        <p:tav tm="100000">
                                          <p:val>
                                            <p:strVal val="#ppt_x"/>
                                          </p:val>
                                        </p:tav>
                                      </p:tavLst>
                                    </p:anim>
                                    <p:anim calcmode="lin" valueType="num">
                                      <p:cBhvr>
                                        <p:cTn id="65" dur="500" fill="hold"/>
                                        <p:tgtEl>
                                          <p:spTgt spid="30"/>
                                        </p:tgtEl>
                                        <p:attrNameLst>
                                          <p:attrName>ppt_y</p:attrName>
                                        </p:attrNameLst>
                                      </p:cBhvr>
                                      <p:tavLst>
                                        <p:tav tm="0">
                                          <p:val>
                                            <p:strVal val="1+#ppt_h/2"/>
                                          </p:val>
                                        </p:tav>
                                        <p:tav tm="100000">
                                          <p:val>
                                            <p:strVal val="#ppt_y"/>
                                          </p:val>
                                        </p:tav>
                                      </p:tavLst>
                                    </p:anim>
                                  </p:childTnLst>
                                </p:cTn>
                              </p:par>
                            </p:childTnLst>
                          </p:cTn>
                        </p:par>
                        <p:par>
                          <p:cTn id="66" fill="hold">
                            <p:stCondLst>
                              <p:cond delay="5000"/>
                            </p:stCondLst>
                            <p:childTnLst>
                              <p:par>
                                <p:cTn id="67" presetID="2" presetClass="entr" presetSubtype="6"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ppt_x</p:attrName>
                                        </p:attrNameLst>
                                      </p:cBhvr>
                                      <p:tavLst>
                                        <p:tav tm="0">
                                          <p:val>
                                            <p:strVal val="1+#ppt_w/2"/>
                                          </p:val>
                                        </p:tav>
                                        <p:tav tm="100000">
                                          <p:val>
                                            <p:strVal val="#ppt_x"/>
                                          </p:val>
                                        </p:tav>
                                      </p:tavLst>
                                    </p:anim>
                                    <p:anim calcmode="lin" valueType="num">
                                      <p:cBhvr>
                                        <p:cTn id="70" dur="500" fill="hold"/>
                                        <p:tgtEl>
                                          <p:spTgt spid="32"/>
                                        </p:tgtEl>
                                        <p:attrNameLst>
                                          <p:attrName>ppt_y</p:attrName>
                                        </p:attrNameLst>
                                      </p:cBhvr>
                                      <p:tavLst>
                                        <p:tav tm="0">
                                          <p:val>
                                            <p:strVal val="1+#ppt_h/2"/>
                                          </p:val>
                                        </p:tav>
                                        <p:tav tm="100000">
                                          <p:val>
                                            <p:strVal val="#ppt_y"/>
                                          </p:val>
                                        </p:tav>
                                      </p:tavLst>
                                    </p:anim>
                                  </p:childTnLst>
                                </p:cTn>
                              </p:par>
                            </p:childTnLst>
                          </p:cTn>
                        </p:par>
                        <p:par>
                          <p:cTn id="71" fill="hold">
                            <p:stCondLst>
                              <p:cond delay="5500"/>
                            </p:stCondLst>
                            <p:childTnLst>
                              <p:par>
                                <p:cTn id="72" presetID="22" presetClass="entr" presetSubtype="1"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p:cBhvr>
                                        <p:cTn id="74" dur="500"/>
                                        <p:tgtEl>
                                          <p:spTgt spid="26"/>
                                        </p:tgtEl>
                                      </p:cBhvr>
                                    </p:animEffect>
                                  </p:childTnLst>
                                </p:cTn>
                              </p:par>
                            </p:childTnLst>
                          </p:cTn>
                        </p:par>
                        <p:par>
                          <p:cTn id="75" fill="hold">
                            <p:stCondLst>
                              <p:cond delay="6000"/>
                            </p:stCondLst>
                            <p:childTnLst>
                              <p:par>
                                <p:cTn id="76" presetID="22" presetClass="entr" presetSubtype="1" fill="hold" grpId="0" nodeType="afterEffect">
                                  <p:stCondLst>
                                    <p:cond delay="0"/>
                                  </p:stCondLst>
                                  <p:childTnLst>
                                    <p:set>
                                      <p:cBhvr>
                                        <p:cTn id="77" dur="1" fill="hold">
                                          <p:stCondLst>
                                            <p:cond delay="0"/>
                                          </p:stCondLst>
                                        </p:cTn>
                                        <p:tgtEl>
                                          <p:spTgt spid="31"/>
                                        </p:tgtEl>
                                        <p:attrNameLst>
                                          <p:attrName>style.visibility</p:attrName>
                                        </p:attrNameLst>
                                      </p:cBhvr>
                                      <p:to>
                                        <p:strVal val="visible"/>
                                      </p:to>
                                    </p:set>
                                    <p:animEffect>
                                      <p:cBhvr>
                                        <p:cTn id="78" dur="500"/>
                                        <p:tgtEl>
                                          <p:spTgt spid="31"/>
                                        </p:tgtEl>
                                      </p:cBhvr>
                                    </p:animEffect>
                                  </p:childTnLst>
                                </p:cTn>
                              </p:par>
                            </p:childTnLst>
                          </p:cTn>
                        </p:par>
                        <p:par>
                          <p:cTn id="79" fill="hold">
                            <p:stCondLst>
                              <p:cond delay="6500"/>
                            </p:stCondLst>
                            <p:childTnLst>
                              <p:par>
                                <p:cTn id="80" presetID="22" presetClass="entr" presetSubtype="1" fill="hold" grpId="0" nodeType="afterEffect">
                                  <p:stCondLst>
                                    <p:cond delay="0"/>
                                  </p:stCondLst>
                                  <p:childTnLst>
                                    <p:set>
                                      <p:cBhvr>
                                        <p:cTn id="81" dur="1" fill="hold">
                                          <p:stCondLst>
                                            <p:cond delay="0"/>
                                          </p:stCondLst>
                                        </p:cTn>
                                        <p:tgtEl>
                                          <p:spTgt spid="33"/>
                                        </p:tgtEl>
                                        <p:attrNameLst>
                                          <p:attrName>style.visibility</p:attrName>
                                        </p:attrNameLst>
                                      </p:cBhvr>
                                      <p:to>
                                        <p:strVal val="visible"/>
                                      </p:to>
                                    </p:set>
                                    <p:animEffect>
                                      <p:cBhvr>
                                        <p:cTn id="8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19" grpId="0" bldLvl="0" animBg="1" autoUpdateAnimBg="0"/>
      <p:bldP spid="20" grpId="0" bldLvl="0" animBg="1" autoUpdateAnimBg="0"/>
      <p:bldP spid="21" grpId="0" bldLvl="0" animBg="1" autoUpdateAnimBg="0"/>
      <p:bldP spid="22" grpId="0" bldLvl="0" animBg="1" autoUpdateAnimBg="0"/>
      <p:bldP spid="23" grpId="0" bldLvl="0" animBg="1" autoUpdateAnimBg="0"/>
      <p:bldP spid="24" grpId="0" bldLvl="0" animBg="1"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6"/>
          <p:cNvSpPr>
            <a:spLocks noChangeArrowheads="1"/>
          </p:cNvSpPr>
          <p:nvPr/>
        </p:nvSpPr>
        <p:spPr bwMode="auto">
          <a:xfrm>
            <a:off x="0" y="3676650"/>
            <a:ext cx="9144000" cy="1466850"/>
          </a:xfrm>
          <a:prstGeom prst="rect">
            <a:avLst/>
          </a:prstGeom>
          <a:solidFill>
            <a:srgbClr val="1C488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12" name="文本框 12"/>
          <p:cNvSpPr txBox="1">
            <a:spLocks noChangeArrowheads="1"/>
          </p:cNvSpPr>
          <p:nvPr/>
        </p:nvSpPr>
        <p:spPr bwMode="auto">
          <a:xfrm>
            <a:off x="2071687" y="2724150"/>
            <a:ext cx="29396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5400" b="1" dirty="0">
                <a:solidFill>
                  <a:srgbClr val="1C4885"/>
                </a:solidFill>
                <a:latin typeface="微软雅黑" pitchFamily="34" charset="-122"/>
                <a:ea typeface="微软雅黑" pitchFamily="34" charset="-122"/>
              </a:rPr>
              <a:t>添加标题</a:t>
            </a:r>
          </a:p>
        </p:txBody>
      </p:sp>
      <p:grpSp>
        <p:nvGrpSpPr>
          <p:cNvPr id="13" name="组合 13"/>
          <p:cNvGrpSpPr>
            <a:grpSpLocks noChangeAspect="1"/>
          </p:cNvGrpSpPr>
          <p:nvPr/>
        </p:nvGrpSpPr>
        <p:grpSpPr bwMode="auto">
          <a:xfrm>
            <a:off x="5103019" y="2383631"/>
            <a:ext cx="4183856" cy="2611041"/>
            <a:chOff x="0" y="0"/>
            <a:chExt cx="5324473" cy="3322983"/>
          </a:xfrm>
        </p:grpSpPr>
        <p:pic>
          <p:nvPicPr>
            <p:cNvPr id="14" name="图片 1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344" y="0"/>
              <a:ext cx="5318129" cy="164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1632435"/>
              <a:ext cx="5178427" cy="169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矩形 16"/>
          <p:cNvSpPr>
            <a:spLocks noChangeArrowheads="1"/>
          </p:cNvSpPr>
          <p:nvPr/>
        </p:nvSpPr>
        <p:spPr bwMode="auto">
          <a:xfrm>
            <a:off x="2164556" y="3758804"/>
            <a:ext cx="3733800"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912019" eaLnBrk="1" fontAlgn="auto" latinLnBrk="0" hangingPunct="1">
              <a:lnSpc>
                <a:spcPct val="120000"/>
              </a:lnSpc>
              <a:spcBef>
                <a:spcPct val="20000"/>
              </a:spcBef>
              <a:spcAft>
                <a:spcPts val="0"/>
              </a:spcAft>
              <a:buClrTx/>
              <a:buSzTx/>
              <a:buFontTx/>
              <a:buNone/>
              <a:tabLst/>
              <a:defRPr/>
            </a:pPr>
            <a:r>
              <a:rPr kumimoji="0" lang="zh-CN" altLang="en-US" sz="105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Arial" pitchFamily="34" charset="0"/>
              </a:rPr>
              <a:t>单击此处编辑您要的内容，建议您在展示时采用微软雅黑字体，本模版所有图形线条及其相应素材均可自由编辑、改色、替换。更多使用说明和作品请详阅模版最末的使用手册。</a:t>
            </a:r>
            <a:endParaRPr kumimoji="0" lang="en-US" sz="105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Arial" pitchFamily="34" charset="0"/>
            </a:endParaRPr>
          </a:p>
        </p:txBody>
      </p:sp>
      <p:grpSp>
        <p:nvGrpSpPr>
          <p:cNvPr id="17" name="组合 16"/>
          <p:cNvGrpSpPr/>
          <p:nvPr/>
        </p:nvGrpSpPr>
        <p:grpSpPr>
          <a:xfrm>
            <a:off x="0" y="1178719"/>
            <a:ext cx="1872854" cy="4062651"/>
            <a:chOff x="0" y="1571625"/>
            <a:chExt cx="2497138" cy="5416868"/>
          </a:xfrm>
        </p:grpSpPr>
        <p:sp>
          <p:nvSpPr>
            <p:cNvPr id="18" name="文本框 8"/>
            <p:cNvSpPr txBox="1">
              <a:spLocks noChangeArrowheads="1"/>
            </p:cNvSpPr>
            <p:nvPr/>
          </p:nvSpPr>
          <p:spPr bwMode="auto">
            <a:xfrm>
              <a:off x="0" y="1571625"/>
              <a:ext cx="1495425" cy="5416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5800" b="1" i="0" u="none" strike="noStrike" kern="0" cap="none" spc="0" normalizeH="0" baseline="0" noProof="0" dirty="0">
                  <a:ln>
                    <a:noFill/>
                  </a:ln>
                  <a:solidFill>
                    <a:srgbClr val="1C4885"/>
                  </a:solidFill>
                  <a:effectLst/>
                  <a:uLnTx/>
                  <a:uFillTx/>
                  <a:latin typeface="微软雅黑" pitchFamily="34" charset="-122"/>
                  <a:ea typeface="微软雅黑" pitchFamily="34" charset="-122"/>
                </a:rPr>
                <a:t>2</a:t>
              </a:r>
              <a:endParaRPr kumimoji="0" lang="zh-CN" altLang="en-US" sz="25800" b="1" i="0" u="none" strike="noStrike" kern="0" cap="none" spc="0" normalizeH="0" baseline="0" noProof="0" dirty="0">
                <a:ln>
                  <a:noFill/>
                </a:ln>
                <a:solidFill>
                  <a:srgbClr val="1C4885"/>
                </a:solidFill>
                <a:effectLst/>
                <a:uLnTx/>
                <a:uFillTx/>
                <a:latin typeface="微软雅黑" pitchFamily="34" charset="-122"/>
                <a:ea typeface="微软雅黑" pitchFamily="34" charset="-122"/>
              </a:endParaRPr>
            </a:p>
          </p:txBody>
        </p:sp>
        <p:sp>
          <p:nvSpPr>
            <p:cNvPr id="19" name="文本框 17"/>
            <p:cNvSpPr>
              <a:spLocks/>
            </p:cNvSpPr>
            <p:nvPr/>
          </p:nvSpPr>
          <p:spPr bwMode="auto">
            <a:xfrm>
              <a:off x="341313" y="4933950"/>
              <a:ext cx="2155825" cy="881063"/>
            </a:xfrm>
            <a:custGeom>
              <a:avLst/>
              <a:gdLst>
                <a:gd name="T0" fmla="*/ 351871 w 2156102"/>
                <a:gd name="T1" fmla="*/ 0 h 880167"/>
                <a:gd name="T2" fmla="*/ 1116332 w 2156102"/>
                <a:gd name="T3" fmla="*/ 0 h 880167"/>
                <a:gd name="T4" fmla="*/ 791280 w 2156102"/>
                <a:gd name="T5" fmla="*/ 295205 h 880167"/>
                <a:gd name="T6" fmla="*/ 791280 w 2156102"/>
                <a:gd name="T7" fmla="*/ 308104 h 880167"/>
                <a:gd name="T8" fmla="*/ 2154163 w 2156102"/>
                <a:gd name="T9" fmla="*/ 308104 h 880167"/>
                <a:gd name="T10" fmla="*/ 2154163 w 2156102"/>
                <a:gd name="T11" fmla="*/ 886459 h 880167"/>
                <a:gd name="T12" fmla="*/ 0 w 2156102"/>
                <a:gd name="T13" fmla="*/ 886459 h 880167"/>
                <a:gd name="T14" fmla="*/ 0 w 2156102"/>
                <a:gd name="T15" fmla="*/ 340355 h 880167"/>
                <a:gd name="T16" fmla="*/ 351871 w 2156102"/>
                <a:gd name="T17" fmla="*/ 0 h 88016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56102" h="880167">
                  <a:moveTo>
                    <a:pt x="352186" y="0"/>
                  </a:moveTo>
                  <a:lnTo>
                    <a:pt x="1117336" y="0"/>
                  </a:lnTo>
                  <a:lnTo>
                    <a:pt x="791994" y="293110"/>
                  </a:lnTo>
                  <a:lnTo>
                    <a:pt x="791994" y="305918"/>
                  </a:lnTo>
                  <a:lnTo>
                    <a:pt x="2156102" y="305918"/>
                  </a:lnTo>
                  <a:lnTo>
                    <a:pt x="2156102" y="880167"/>
                  </a:lnTo>
                  <a:lnTo>
                    <a:pt x="0" y="880167"/>
                  </a:lnTo>
                  <a:lnTo>
                    <a:pt x="0" y="337940"/>
                  </a:lnTo>
                  <a:lnTo>
                    <a:pt x="35218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 calcmode="lin" valueType="num">
                                      <p:cBhvr>
                                        <p:cTn id="16" dur="500" fill="hold"/>
                                        <p:tgtEl>
                                          <p:spTgt spid="17"/>
                                        </p:tgtEl>
                                        <p:attrNameLst>
                                          <p:attrName>style.rotation</p:attrName>
                                        </p:attrNameLst>
                                      </p:cBhvr>
                                      <p:tavLst>
                                        <p:tav tm="0">
                                          <p:val>
                                            <p:fltVal val="360"/>
                                          </p:val>
                                        </p:tav>
                                        <p:tav tm="100000">
                                          <p:val>
                                            <p:fltVal val="0"/>
                                          </p:val>
                                        </p:tav>
                                      </p:tavLst>
                                    </p:anim>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iterate type="lt">
                                    <p:tmPct val="10000"/>
                                  </p:iterate>
                                  <p:childTnLst>
                                    <p:set>
                                      <p:cBhvr>
                                        <p:cTn id="26" dur="1" fill="hold">
                                          <p:stCondLst>
                                            <p:cond delay="0"/>
                                          </p:stCondLst>
                                        </p:cTn>
                                        <p:tgtEl>
                                          <p:spTgt spid="16"/>
                                        </p:tgtEl>
                                        <p:attrNameLst>
                                          <p:attrName>style.visibility</p:attrName>
                                        </p:attrNameLst>
                                      </p:cBhvr>
                                      <p:to>
                                        <p:strVal val="visible"/>
                                      </p:to>
                                    </p:set>
                                    <p:animEffect transition="in" filter="barn(inVertical)">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1043608" y="1848841"/>
            <a:ext cx="2294142" cy="3164335"/>
            <a:chOff x="1501651" y="1902542"/>
            <a:chExt cx="2686891" cy="3706058"/>
          </a:xfrm>
          <a:effectLst>
            <a:outerShdw blurRad="114300" dist="63500" dir="2700000" algn="tl" rotWithShape="0">
              <a:srgbClr val="000000">
                <a:lumMod val="75000"/>
                <a:lumOff val="25000"/>
                <a:alpha val="40000"/>
              </a:srgbClr>
            </a:outerShdw>
          </a:effectLst>
        </p:grpSpPr>
        <p:sp>
          <p:nvSpPr>
            <p:cNvPr id="49" name="圆角矩形 48"/>
            <p:cNvSpPr/>
            <p:nvPr/>
          </p:nvSpPr>
          <p:spPr>
            <a:xfrm>
              <a:off x="1501651" y="1902542"/>
              <a:ext cx="2686891" cy="3706058"/>
            </a:xfrm>
            <a:prstGeom prst="roundRect">
              <a:avLst>
                <a:gd name="adj" fmla="val 5689"/>
              </a:avLst>
            </a:prstGeom>
            <a:solidFill>
              <a:srgbClr val="FFFFFF"/>
            </a:solidFill>
            <a:ln w="50800" cap="flat" cmpd="sng" algn="ctr">
              <a:solidFill>
                <a:srgbClr val="1C488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pic>
          <p:nvPicPr>
            <p:cNvPr id="50" name="图片 49"/>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677190" y="2062499"/>
              <a:ext cx="2335811" cy="3386144"/>
            </a:xfrm>
            <a:custGeom>
              <a:avLst/>
              <a:gdLst>
                <a:gd name="connsiteX0" fmla="*/ 0 w 2335811"/>
                <a:gd name="connsiteY0" fmla="*/ 0 h 3386144"/>
                <a:gd name="connsiteX1" fmla="*/ 2335811 w 2335811"/>
                <a:gd name="connsiteY1" fmla="*/ 0 h 3386144"/>
                <a:gd name="connsiteX2" fmla="*/ 2335811 w 2335811"/>
                <a:gd name="connsiteY2" fmla="*/ 3386144 h 3386144"/>
                <a:gd name="connsiteX3" fmla="*/ 0 w 2335811"/>
                <a:gd name="connsiteY3" fmla="*/ 3386144 h 3386144"/>
              </a:gdLst>
              <a:ahLst/>
              <a:cxnLst>
                <a:cxn ang="0">
                  <a:pos x="connsiteX0" y="connsiteY0"/>
                </a:cxn>
                <a:cxn ang="0">
                  <a:pos x="connsiteX1" y="connsiteY1"/>
                </a:cxn>
                <a:cxn ang="0">
                  <a:pos x="connsiteX2" y="connsiteY2"/>
                </a:cxn>
                <a:cxn ang="0">
                  <a:pos x="connsiteX3" y="connsiteY3"/>
                </a:cxn>
              </a:cxnLst>
              <a:rect l="l" t="t" r="r" b="b"/>
              <a:pathLst>
                <a:path w="2335811" h="3386144">
                  <a:moveTo>
                    <a:pt x="0" y="0"/>
                  </a:moveTo>
                  <a:lnTo>
                    <a:pt x="2335811" y="0"/>
                  </a:lnTo>
                  <a:lnTo>
                    <a:pt x="2335811" y="3386144"/>
                  </a:lnTo>
                  <a:lnTo>
                    <a:pt x="0" y="3386144"/>
                  </a:lnTo>
                  <a:close/>
                </a:path>
              </a:pathLst>
            </a:custGeom>
            <a:ln>
              <a:solidFill>
                <a:srgbClr val="1C4885"/>
              </a:solidFill>
            </a:ln>
            <a:effectLst>
              <a:outerShdw blurRad="127000" dist="12700" sx="102000" sy="102000" algn="ctr" rotWithShape="0">
                <a:prstClr val="black">
                  <a:alpha val="40000"/>
                </a:prstClr>
              </a:outerShdw>
            </a:effectLst>
          </p:spPr>
        </p:pic>
      </p:grpSp>
      <p:grpSp>
        <p:nvGrpSpPr>
          <p:cNvPr id="51" name="组合 50"/>
          <p:cNvGrpSpPr/>
          <p:nvPr/>
        </p:nvGrpSpPr>
        <p:grpSpPr>
          <a:xfrm>
            <a:off x="4186835" y="1780420"/>
            <a:ext cx="1749232" cy="1136338"/>
            <a:chOff x="6096000" y="1622703"/>
            <a:chExt cx="2332310" cy="1515117"/>
          </a:xfrm>
        </p:grpSpPr>
        <p:sp>
          <p:nvSpPr>
            <p:cNvPr id="52" name="矩形 51"/>
            <p:cNvSpPr/>
            <p:nvPr/>
          </p:nvSpPr>
          <p:spPr>
            <a:xfrm>
              <a:off x="6096000" y="1622703"/>
              <a:ext cx="2268669" cy="1515117"/>
            </a:xfrm>
            <a:prstGeom prst="rect">
              <a:avLst/>
            </a:prstGeom>
            <a:solidFill>
              <a:srgbClr val="1C4885">
                <a:alpha val="50000"/>
              </a:srgbClr>
            </a:solidFill>
            <a:ln w="25400" cap="flat" cmpd="sng" algn="ctr">
              <a:noFill/>
              <a:prstDash val="solid"/>
            </a:ln>
            <a:effectLst>
              <a:outerShdw blurRad="101600" dist="63500" dir="2700000" algn="tl" rotWithShape="0">
                <a:srgbClr val="FFFFFF">
                  <a:lumMod val="5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grpSp>
          <p:nvGrpSpPr>
            <p:cNvPr id="53" name="组合 52"/>
            <p:cNvGrpSpPr/>
            <p:nvPr/>
          </p:nvGrpSpPr>
          <p:grpSpPr>
            <a:xfrm>
              <a:off x="6106626" y="1622704"/>
              <a:ext cx="2321684" cy="1402403"/>
              <a:chOff x="6106626" y="1622704"/>
              <a:chExt cx="2321684" cy="1402403"/>
            </a:xfrm>
          </p:grpSpPr>
          <p:sp>
            <p:nvSpPr>
              <p:cNvPr id="54" name="Freeform 32"/>
              <p:cNvSpPr>
                <a:spLocks noEditPoints="1"/>
              </p:cNvSpPr>
              <p:nvPr/>
            </p:nvSpPr>
            <p:spPr bwMode="auto">
              <a:xfrm>
                <a:off x="6106626" y="1622704"/>
                <a:ext cx="400230" cy="423756"/>
              </a:xfrm>
              <a:custGeom>
                <a:avLst/>
                <a:gdLst>
                  <a:gd name="T0" fmla="*/ 565 w 587"/>
                  <a:gd name="T1" fmla="*/ 211 h 621"/>
                  <a:gd name="T2" fmla="*/ 232 w 587"/>
                  <a:gd name="T3" fmla="*/ 88 h 621"/>
                  <a:gd name="T4" fmla="*/ 488 w 587"/>
                  <a:gd name="T5" fmla="*/ 435 h 621"/>
                  <a:gd name="T6" fmla="*/ 565 w 587"/>
                  <a:gd name="T7" fmla="*/ 211 h 621"/>
                  <a:gd name="T8" fmla="*/ 532 w 587"/>
                  <a:gd name="T9" fmla="*/ 195 h 621"/>
                  <a:gd name="T10" fmla="*/ 486 w 587"/>
                  <a:gd name="T11" fmla="*/ 194 h 621"/>
                  <a:gd name="T12" fmla="*/ 457 w 587"/>
                  <a:gd name="T13" fmla="*/ 194 h 621"/>
                  <a:gd name="T14" fmla="*/ 470 w 587"/>
                  <a:gd name="T15" fmla="*/ 160 h 621"/>
                  <a:gd name="T16" fmla="*/ 476 w 587"/>
                  <a:gd name="T17" fmla="*/ 118 h 621"/>
                  <a:gd name="T18" fmla="*/ 532 w 587"/>
                  <a:gd name="T19" fmla="*/ 195 h 621"/>
                  <a:gd name="T20" fmla="*/ 356 w 587"/>
                  <a:gd name="T21" fmla="*/ 75 h 621"/>
                  <a:gd name="T22" fmla="*/ 357 w 587"/>
                  <a:gd name="T23" fmla="*/ 75 h 621"/>
                  <a:gd name="T24" fmla="*/ 407 w 587"/>
                  <a:gd name="T25" fmla="*/ 83 h 621"/>
                  <a:gd name="T26" fmla="*/ 349 w 587"/>
                  <a:gd name="T27" fmla="*/ 90 h 621"/>
                  <a:gd name="T28" fmla="*/ 319 w 587"/>
                  <a:gd name="T29" fmla="*/ 79 h 621"/>
                  <a:gd name="T30" fmla="*/ 356 w 587"/>
                  <a:gd name="T31" fmla="*/ 75 h 621"/>
                  <a:gd name="T32" fmla="*/ 284 w 587"/>
                  <a:gd name="T33" fmla="*/ 90 h 621"/>
                  <a:gd name="T34" fmla="*/ 362 w 587"/>
                  <a:gd name="T35" fmla="*/ 154 h 621"/>
                  <a:gd name="T36" fmla="*/ 317 w 587"/>
                  <a:gd name="T37" fmla="*/ 202 h 621"/>
                  <a:gd name="T38" fmla="*/ 312 w 587"/>
                  <a:gd name="T39" fmla="*/ 219 h 621"/>
                  <a:gd name="T40" fmla="*/ 260 w 587"/>
                  <a:gd name="T41" fmla="*/ 237 h 621"/>
                  <a:gd name="T42" fmla="*/ 348 w 587"/>
                  <a:gd name="T43" fmla="*/ 273 h 621"/>
                  <a:gd name="T44" fmla="*/ 336 w 587"/>
                  <a:gd name="T45" fmla="*/ 355 h 621"/>
                  <a:gd name="T46" fmla="*/ 304 w 587"/>
                  <a:gd name="T47" fmla="*/ 423 h 621"/>
                  <a:gd name="T48" fmla="*/ 288 w 587"/>
                  <a:gd name="T49" fmla="*/ 408 h 621"/>
                  <a:gd name="T50" fmla="*/ 237 w 587"/>
                  <a:gd name="T51" fmla="*/ 326 h 621"/>
                  <a:gd name="T52" fmla="*/ 232 w 587"/>
                  <a:gd name="T53" fmla="*/ 256 h 621"/>
                  <a:gd name="T54" fmla="*/ 206 w 587"/>
                  <a:gd name="T55" fmla="*/ 220 h 621"/>
                  <a:gd name="T56" fmla="*/ 182 w 587"/>
                  <a:gd name="T57" fmla="*/ 190 h 621"/>
                  <a:gd name="T58" fmla="*/ 284 w 587"/>
                  <a:gd name="T59" fmla="*/ 90 h 621"/>
                  <a:gd name="T60" fmla="*/ 486 w 587"/>
                  <a:gd name="T61" fmla="*/ 401 h 621"/>
                  <a:gd name="T62" fmla="*/ 479 w 587"/>
                  <a:gd name="T63" fmla="*/ 377 h 621"/>
                  <a:gd name="T64" fmla="*/ 461 w 587"/>
                  <a:gd name="T65" fmla="*/ 328 h 621"/>
                  <a:gd name="T66" fmla="*/ 448 w 587"/>
                  <a:gd name="T67" fmla="*/ 292 h 621"/>
                  <a:gd name="T68" fmla="*/ 441 w 587"/>
                  <a:gd name="T69" fmla="*/ 236 h 621"/>
                  <a:gd name="T70" fmla="*/ 538 w 587"/>
                  <a:gd name="T71" fmla="*/ 214 h 621"/>
                  <a:gd name="T72" fmla="*/ 545 w 587"/>
                  <a:gd name="T73" fmla="*/ 265 h 621"/>
                  <a:gd name="T74" fmla="*/ 486 w 587"/>
                  <a:gd name="T75" fmla="*/ 401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7" h="621">
                    <a:moveTo>
                      <a:pt x="565" y="211"/>
                    </a:moveTo>
                    <a:cubicBezTo>
                      <a:pt x="529" y="66"/>
                      <a:pt x="357" y="0"/>
                      <a:pt x="232" y="88"/>
                    </a:cubicBezTo>
                    <a:cubicBezTo>
                      <a:pt x="0" y="251"/>
                      <a:pt x="248" y="621"/>
                      <a:pt x="488" y="435"/>
                    </a:cubicBezTo>
                    <a:cubicBezTo>
                      <a:pt x="555" y="383"/>
                      <a:pt x="587" y="296"/>
                      <a:pt x="565" y="211"/>
                    </a:cubicBezTo>
                    <a:close/>
                    <a:moveTo>
                      <a:pt x="532" y="195"/>
                    </a:moveTo>
                    <a:cubicBezTo>
                      <a:pt x="514" y="196"/>
                      <a:pt x="498" y="188"/>
                      <a:pt x="486" y="194"/>
                    </a:cubicBezTo>
                    <a:cubicBezTo>
                      <a:pt x="468" y="202"/>
                      <a:pt x="440" y="216"/>
                      <a:pt x="457" y="194"/>
                    </a:cubicBezTo>
                    <a:cubicBezTo>
                      <a:pt x="457" y="194"/>
                      <a:pt x="468" y="181"/>
                      <a:pt x="470" y="160"/>
                    </a:cubicBezTo>
                    <a:cubicBezTo>
                      <a:pt x="472" y="142"/>
                      <a:pt x="471" y="130"/>
                      <a:pt x="476" y="118"/>
                    </a:cubicBezTo>
                    <a:cubicBezTo>
                      <a:pt x="500" y="139"/>
                      <a:pt x="520" y="165"/>
                      <a:pt x="532" y="195"/>
                    </a:cubicBezTo>
                    <a:close/>
                    <a:moveTo>
                      <a:pt x="356" y="75"/>
                    </a:moveTo>
                    <a:cubicBezTo>
                      <a:pt x="357" y="75"/>
                      <a:pt x="357" y="75"/>
                      <a:pt x="357" y="75"/>
                    </a:cubicBezTo>
                    <a:cubicBezTo>
                      <a:pt x="374" y="75"/>
                      <a:pt x="391" y="78"/>
                      <a:pt x="407" y="83"/>
                    </a:cubicBezTo>
                    <a:cubicBezTo>
                      <a:pt x="389" y="86"/>
                      <a:pt x="364" y="90"/>
                      <a:pt x="349" y="90"/>
                    </a:cubicBezTo>
                    <a:cubicBezTo>
                      <a:pt x="337" y="90"/>
                      <a:pt x="327" y="85"/>
                      <a:pt x="319" y="79"/>
                    </a:cubicBezTo>
                    <a:cubicBezTo>
                      <a:pt x="331" y="77"/>
                      <a:pt x="343" y="75"/>
                      <a:pt x="356" y="75"/>
                    </a:cubicBezTo>
                    <a:close/>
                    <a:moveTo>
                      <a:pt x="284" y="90"/>
                    </a:moveTo>
                    <a:cubicBezTo>
                      <a:pt x="317" y="88"/>
                      <a:pt x="388" y="136"/>
                      <a:pt x="362" y="154"/>
                    </a:cubicBezTo>
                    <a:cubicBezTo>
                      <a:pt x="342" y="167"/>
                      <a:pt x="317" y="191"/>
                      <a:pt x="317" y="202"/>
                    </a:cubicBezTo>
                    <a:cubicBezTo>
                      <a:pt x="317" y="212"/>
                      <a:pt x="321" y="217"/>
                      <a:pt x="312" y="219"/>
                    </a:cubicBezTo>
                    <a:cubicBezTo>
                      <a:pt x="294" y="222"/>
                      <a:pt x="250" y="222"/>
                      <a:pt x="260" y="237"/>
                    </a:cubicBezTo>
                    <a:cubicBezTo>
                      <a:pt x="271" y="252"/>
                      <a:pt x="336" y="231"/>
                      <a:pt x="348" y="273"/>
                    </a:cubicBezTo>
                    <a:cubicBezTo>
                      <a:pt x="357" y="303"/>
                      <a:pt x="341" y="333"/>
                      <a:pt x="336" y="355"/>
                    </a:cubicBezTo>
                    <a:cubicBezTo>
                      <a:pt x="330" y="378"/>
                      <a:pt x="317" y="422"/>
                      <a:pt x="304" y="423"/>
                    </a:cubicBezTo>
                    <a:cubicBezTo>
                      <a:pt x="296" y="424"/>
                      <a:pt x="292" y="420"/>
                      <a:pt x="288" y="408"/>
                    </a:cubicBezTo>
                    <a:cubicBezTo>
                      <a:pt x="273" y="363"/>
                      <a:pt x="243" y="339"/>
                      <a:pt x="237" y="326"/>
                    </a:cubicBezTo>
                    <a:cubicBezTo>
                      <a:pt x="230" y="312"/>
                      <a:pt x="214" y="276"/>
                      <a:pt x="232" y="256"/>
                    </a:cubicBezTo>
                    <a:cubicBezTo>
                      <a:pt x="251" y="235"/>
                      <a:pt x="214" y="238"/>
                      <a:pt x="206" y="220"/>
                    </a:cubicBezTo>
                    <a:cubicBezTo>
                      <a:pt x="202" y="211"/>
                      <a:pt x="190" y="204"/>
                      <a:pt x="182" y="190"/>
                    </a:cubicBezTo>
                    <a:cubicBezTo>
                      <a:pt x="202" y="145"/>
                      <a:pt x="239" y="109"/>
                      <a:pt x="284" y="90"/>
                    </a:cubicBezTo>
                    <a:close/>
                    <a:moveTo>
                      <a:pt x="486" y="401"/>
                    </a:moveTo>
                    <a:cubicBezTo>
                      <a:pt x="484" y="392"/>
                      <a:pt x="482" y="383"/>
                      <a:pt x="479" y="377"/>
                    </a:cubicBezTo>
                    <a:cubicBezTo>
                      <a:pt x="473" y="355"/>
                      <a:pt x="457" y="339"/>
                      <a:pt x="461" y="328"/>
                    </a:cubicBezTo>
                    <a:cubicBezTo>
                      <a:pt x="464" y="318"/>
                      <a:pt x="464" y="308"/>
                      <a:pt x="448" y="292"/>
                    </a:cubicBezTo>
                    <a:cubicBezTo>
                      <a:pt x="432" y="276"/>
                      <a:pt x="425" y="260"/>
                      <a:pt x="441" y="236"/>
                    </a:cubicBezTo>
                    <a:cubicBezTo>
                      <a:pt x="457" y="213"/>
                      <a:pt x="512" y="211"/>
                      <a:pt x="538" y="214"/>
                    </a:cubicBezTo>
                    <a:cubicBezTo>
                      <a:pt x="542" y="230"/>
                      <a:pt x="545" y="247"/>
                      <a:pt x="545" y="265"/>
                    </a:cubicBezTo>
                    <a:cubicBezTo>
                      <a:pt x="545" y="319"/>
                      <a:pt x="522" y="367"/>
                      <a:pt x="486" y="401"/>
                    </a:cubicBezTo>
                    <a:close/>
                  </a:path>
                </a:pathLst>
              </a:custGeom>
              <a:solidFill>
                <a:srgbClr val="5B9BD5">
                  <a:lumMod val="75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nvGrpSpPr>
              <p:cNvPr id="55" name="组合 54"/>
              <p:cNvGrpSpPr/>
              <p:nvPr/>
            </p:nvGrpSpPr>
            <p:grpSpPr>
              <a:xfrm>
                <a:off x="6208193" y="1644272"/>
                <a:ext cx="2220117" cy="1380835"/>
                <a:chOff x="878016" y="4213596"/>
                <a:chExt cx="2220117" cy="1380835"/>
              </a:xfrm>
            </p:grpSpPr>
            <p:sp>
              <p:nvSpPr>
                <p:cNvPr id="56" name="文本框 18"/>
                <p:cNvSpPr txBox="1"/>
                <p:nvPr/>
              </p:nvSpPr>
              <p:spPr>
                <a:xfrm>
                  <a:off x="1382781" y="4213596"/>
                  <a:ext cx="1272142" cy="369332"/>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方正正黑简体" panose="02000000000000000000" pitchFamily="2" charset="-122"/>
                      <a:ea typeface="方正正黑简体" panose="02000000000000000000" pitchFamily="2" charset="-122"/>
                    </a:rPr>
                    <a:t>请输入标题</a:t>
                  </a:r>
                </a:p>
              </p:txBody>
            </p:sp>
            <p:sp>
              <p:nvSpPr>
                <p:cNvPr id="57" name="矩形 56"/>
                <p:cNvSpPr/>
                <p:nvPr/>
              </p:nvSpPr>
              <p:spPr>
                <a:xfrm>
                  <a:off x="878016" y="4732656"/>
                  <a:ext cx="2220117" cy="861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100" cap="none" spc="0" normalizeH="0" baseline="0" noProof="0" dirty="0">
                      <a:ln>
                        <a:noFill/>
                      </a:ln>
                      <a:solidFill>
                        <a:sysClr val="windowText" lastClr="000000"/>
                      </a:solidFill>
                      <a:effectLst/>
                      <a:uLnTx/>
                      <a:uFillTx/>
                      <a:latin typeface="方正兰亭细黑_GBK" panose="02000000000000000000" pitchFamily="2" charset="-122"/>
                      <a:ea typeface="方正兰亭细黑_GBK" panose="02000000000000000000" pitchFamily="2" charset="-122"/>
                      <a:cs typeface="Times New Roman" panose="02020603050405020304" pitchFamily="18" charset="0"/>
                    </a:rPr>
                    <a:t>单击添加内容单击添加内容单击添加内容单击添加</a:t>
                  </a:r>
                  <a:r>
                    <a:rPr kumimoji="0" lang="zh-CN" altLang="en-US" sz="900" b="0" i="0" u="none" strike="noStrike" kern="100" cap="none" spc="0" normalizeH="0" baseline="0" noProof="0" dirty="0" smtClean="0">
                      <a:ln>
                        <a:noFill/>
                      </a:ln>
                      <a:solidFill>
                        <a:sysClr val="windowText" lastClr="000000"/>
                      </a:solidFill>
                      <a:effectLst/>
                      <a:uLnTx/>
                      <a:uFillTx/>
                      <a:latin typeface="方正兰亭细黑_GBK" panose="02000000000000000000" pitchFamily="2" charset="-122"/>
                      <a:ea typeface="方正兰亭细黑_GBK" panose="02000000000000000000" pitchFamily="2" charset="-122"/>
                      <a:cs typeface="Times New Roman" panose="02020603050405020304" pitchFamily="18" charset="0"/>
                    </a:rPr>
                    <a:t>内容</a:t>
                  </a:r>
                  <a:r>
                    <a:rPr kumimoji="0" lang="zh-CN" altLang="en-US" sz="900" b="0" i="0" u="none" strike="noStrike" kern="100" cap="none" spc="0" normalizeH="0" baseline="0" noProof="0" dirty="0">
                      <a:ln>
                        <a:noFill/>
                      </a:ln>
                      <a:solidFill>
                        <a:sysClr val="windowText" lastClr="000000"/>
                      </a:solidFill>
                      <a:effectLst/>
                      <a:uLnTx/>
                      <a:uFillTx/>
                      <a:latin typeface="方正兰亭细黑_GBK" panose="02000000000000000000" pitchFamily="2" charset="-122"/>
                      <a:ea typeface="方正兰亭细黑_GBK" panose="02000000000000000000" pitchFamily="2" charset="-122"/>
                      <a:cs typeface="Times New Roman" panose="02020603050405020304" pitchFamily="18" charset="0"/>
                    </a:rPr>
                    <a:t>单击添加内容单击添加内容单击添加内容单击添加</a:t>
                  </a:r>
                  <a:r>
                    <a:rPr kumimoji="0" lang="zh-CN" altLang="en-US" sz="900" b="0" i="0" u="none" strike="noStrike" kern="100" cap="none" spc="0" normalizeH="0" baseline="0" noProof="0" dirty="0" smtClean="0">
                      <a:ln>
                        <a:noFill/>
                      </a:ln>
                      <a:solidFill>
                        <a:sysClr val="windowText" lastClr="000000"/>
                      </a:solidFill>
                      <a:effectLst/>
                      <a:uLnTx/>
                      <a:uFillTx/>
                      <a:latin typeface="方正兰亭细黑_GBK" panose="02000000000000000000" pitchFamily="2" charset="-122"/>
                      <a:ea typeface="方正兰亭细黑_GBK" panose="02000000000000000000" pitchFamily="2" charset="-122"/>
                      <a:cs typeface="Times New Roman" panose="02020603050405020304" pitchFamily="18" charset="0"/>
                    </a:rPr>
                    <a:t>内容</a:t>
                  </a:r>
                  <a:endParaRPr kumimoji="0" lang="zh-CN" altLang="zh-CN" sz="900" b="0" i="0" u="none" strike="noStrike" kern="100" cap="none" spc="0" normalizeH="0" baseline="0" noProof="0" dirty="0">
                    <a:ln>
                      <a:noFill/>
                    </a:ln>
                    <a:solidFill>
                      <a:sysClr val="windowText" lastClr="000000"/>
                    </a:solidFill>
                    <a:effectLst/>
                    <a:uLnTx/>
                    <a:uFillTx/>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grpSp>
        </p:grpSp>
      </p:grpSp>
      <p:grpSp>
        <p:nvGrpSpPr>
          <p:cNvPr id="58" name="组合 57"/>
          <p:cNvGrpSpPr/>
          <p:nvPr/>
        </p:nvGrpSpPr>
        <p:grpSpPr>
          <a:xfrm>
            <a:off x="6206546" y="1780421"/>
            <a:ext cx="1743076" cy="1136337"/>
            <a:chOff x="8788947" y="1622704"/>
            <a:chExt cx="2324101" cy="1515115"/>
          </a:xfrm>
        </p:grpSpPr>
        <p:sp>
          <p:nvSpPr>
            <p:cNvPr id="59" name="矩形 58"/>
            <p:cNvSpPr/>
            <p:nvPr/>
          </p:nvSpPr>
          <p:spPr>
            <a:xfrm>
              <a:off x="8788947" y="1622704"/>
              <a:ext cx="2324100" cy="1515115"/>
            </a:xfrm>
            <a:prstGeom prst="rect">
              <a:avLst/>
            </a:prstGeom>
            <a:solidFill>
              <a:srgbClr val="1C4885">
                <a:alpha val="50000"/>
              </a:srgbClr>
            </a:solidFill>
            <a:ln w="25400" cap="flat" cmpd="sng" algn="ctr">
              <a:noFill/>
              <a:prstDash val="solid"/>
            </a:ln>
            <a:effectLst>
              <a:outerShdw blurRad="101600" dist="63500" dir="2700000" algn="tl" rotWithShape="0">
                <a:srgbClr val="FFFFFF">
                  <a:lumMod val="5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grpSp>
          <p:nvGrpSpPr>
            <p:cNvPr id="60" name="Group 35"/>
            <p:cNvGrpSpPr>
              <a:grpSpLocks noChangeAspect="1"/>
            </p:cNvGrpSpPr>
            <p:nvPr/>
          </p:nvGrpSpPr>
          <p:grpSpPr bwMode="auto">
            <a:xfrm>
              <a:off x="8861222" y="1686337"/>
              <a:ext cx="253663" cy="296489"/>
              <a:chOff x="3379" y="1619"/>
              <a:chExt cx="924" cy="1080"/>
            </a:xfrm>
            <a:solidFill>
              <a:srgbClr val="5B9BD5">
                <a:lumMod val="75000"/>
              </a:srgbClr>
            </a:solidFill>
          </p:grpSpPr>
          <p:sp>
            <p:nvSpPr>
              <p:cNvPr id="64" name="Freeform 36"/>
              <p:cNvSpPr>
                <a:spLocks/>
              </p:cNvSpPr>
              <p:nvPr/>
            </p:nvSpPr>
            <p:spPr bwMode="auto">
              <a:xfrm>
                <a:off x="3539" y="1959"/>
                <a:ext cx="605" cy="740"/>
              </a:xfrm>
              <a:custGeom>
                <a:avLst/>
                <a:gdLst>
                  <a:gd name="T0" fmla="*/ 149 w 254"/>
                  <a:gd name="T1" fmla="*/ 98 h 311"/>
                  <a:gd name="T2" fmla="*/ 179 w 254"/>
                  <a:gd name="T3" fmla="*/ 51 h 311"/>
                  <a:gd name="T4" fmla="*/ 127 w 254"/>
                  <a:gd name="T5" fmla="*/ 0 h 311"/>
                  <a:gd name="T6" fmla="*/ 76 w 254"/>
                  <a:gd name="T7" fmla="*/ 51 h 311"/>
                  <a:gd name="T8" fmla="*/ 105 w 254"/>
                  <a:gd name="T9" fmla="*/ 98 h 311"/>
                  <a:gd name="T10" fmla="*/ 0 w 254"/>
                  <a:gd name="T11" fmla="*/ 311 h 311"/>
                  <a:gd name="T12" fmla="*/ 59 w 254"/>
                  <a:gd name="T13" fmla="*/ 311 h 311"/>
                  <a:gd name="T14" fmla="*/ 77 w 254"/>
                  <a:gd name="T15" fmla="*/ 287 h 311"/>
                  <a:gd name="T16" fmla="*/ 127 w 254"/>
                  <a:gd name="T17" fmla="*/ 262 h 311"/>
                  <a:gd name="T18" fmla="*/ 177 w 254"/>
                  <a:gd name="T19" fmla="*/ 287 h 311"/>
                  <a:gd name="T20" fmla="*/ 195 w 254"/>
                  <a:gd name="T21" fmla="*/ 311 h 311"/>
                  <a:gd name="T22" fmla="*/ 254 w 254"/>
                  <a:gd name="T23" fmla="*/ 311 h 311"/>
                  <a:gd name="T24" fmla="*/ 149 w 254"/>
                  <a:gd name="T25" fmla="*/ 98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4" h="311">
                    <a:moveTo>
                      <a:pt x="149" y="98"/>
                    </a:moveTo>
                    <a:cubicBezTo>
                      <a:pt x="166" y="90"/>
                      <a:pt x="179" y="72"/>
                      <a:pt x="179" y="51"/>
                    </a:cubicBezTo>
                    <a:cubicBezTo>
                      <a:pt x="179" y="23"/>
                      <a:pt x="156" y="0"/>
                      <a:pt x="127" y="0"/>
                    </a:cubicBezTo>
                    <a:cubicBezTo>
                      <a:pt x="99" y="0"/>
                      <a:pt x="76" y="23"/>
                      <a:pt x="76" y="51"/>
                    </a:cubicBezTo>
                    <a:cubicBezTo>
                      <a:pt x="76" y="72"/>
                      <a:pt x="88" y="90"/>
                      <a:pt x="105" y="98"/>
                    </a:cubicBezTo>
                    <a:cubicBezTo>
                      <a:pt x="99" y="201"/>
                      <a:pt x="36" y="276"/>
                      <a:pt x="0" y="311"/>
                    </a:cubicBezTo>
                    <a:cubicBezTo>
                      <a:pt x="59" y="311"/>
                      <a:pt x="59" y="311"/>
                      <a:pt x="59" y="311"/>
                    </a:cubicBezTo>
                    <a:cubicBezTo>
                      <a:pt x="65" y="304"/>
                      <a:pt x="71" y="296"/>
                      <a:pt x="77" y="287"/>
                    </a:cubicBezTo>
                    <a:cubicBezTo>
                      <a:pt x="89" y="272"/>
                      <a:pt x="108" y="262"/>
                      <a:pt x="127" y="262"/>
                    </a:cubicBezTo>
                    <a:cubicBezTo>
                      <a:pt x="147" y="262"/>
                      <a:pt x="165" y="272"/>
                      <a:pt x="177" y="287"/>
                    </a:cubicBezTo>
                    <a:cubicBezTo>
                      <a:pt x="183" y="296"/>
                      <a:pt x="189" y="304"/>
                      <a:pt x="195" y="311"/>
                    </a:cubicBezTo>
                    <a:cubicBezTo>
                      <a:pt x="254" y="311"/>
                      <a:pt x="254" y="311"/>
                      <a:pt x="254" y="311"/>
                    </a:cubicBezTo>
                    <a:cubicBezTo>
                      <a:pt x="218" y="276"/>
                      <a:pt x="155" y="201"/>
                      <a:pt x="149"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5" name="Freeform 37"/>
              <p:cNvSpPr>
                <a:spLocks/>
              </p:cNvSpPr>
              <p:nvPr/>
            </p:nvSpPr>
            <p:spPr bwMode="auto">
              <a:xfrm>
                <a:off x="3543" y="1783"/>
                <a:ext cx="596" cy="571"/>
              </a:xfrm>
              <a:custGeom>
                <a:avLst/>
                <a:gdLst>
                  <a:gd name="T0" fmla="*/ 167 w 250"/>
                  <a:gd name="T1" fmla="*/ 212 h 240"/>
                  <a:gd name="T2" fmla="*/ 175 w 250"/>
                  <a:gd name="T3" fmla="*/ 240 h 240"/>
                  <a:gd name="T4" fmla="*/ 250 w 250"/>
                  <a:gd name="T5" fmla="*/ 125 h 240"/>
                  <a:gd name="T6" fmla="*/ 125 w 250"/>
                  <a:gd name="T7" fmla="*/ 0 h 240"/>
                  <a:gd name="T8" fmla="*/ 0 w 250"/>
                  <a:gd name="T9" fmla="*/ 125 h 240"/>
                  <a:gd name="T10" fmla="*/ 75 w 250"/>
                  <a:gd name="T11" fmla="*/ 240 h 240"/>
                  <a:gd name="T12" fmla="*/ 83 w 250"/>
                  <a:gd name="T13" fmla="*/ 212 h 240"/>
                  <a:gd name="T14" fmla="*/ 29 w 250"/>
                  <a:gd name="T15" fmla="*/ 125 h 240"/>
                  <a:gd name="T16" fmla="*/ 125 w 250"/>
                  <a:gd name="T17" fmla="*/ 29 h 240"/>
                  <a:gd name="T18" fmla="*/ 222 w 250"/>
                  <a:gd name="T19" fmla="*/ 125 h 240"/>
                  <a:gd name="T20" fmla="*/ 167 w 250"/>
                  <a:gd name="T21" fmla="*/ 212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 h="240">
                    <a:moveTo>
                      <a:pt x="167" y="212"/>
                    </a:moveTo>
                    <a:cubicBezTo>
                      <a:pt x="169" y="222"/>
                      <a:pt x="172" y="231"/>
                      <a:pt x="175" y="240"/>
                    </a:cubicBezTo>
                    <a:cubicBezTo>
                      <a:pt x="219" y="221"/>
                      <a:pt x="250" y="177"/>
                      <a:pt x="250" y="125"/>
                    </a:cubicBezTo>
                    <a:cubicBezTo>
                      <a:pt x="250" y="56"/>
                      <a:pt x="194" y="0"/>
                      <a:pt x="125" y="0"/>
                    </a:cubicBezTo>
                    <a:cubicBezTo>
                      <a:pt x="56" y="0"/>
                      <a:pt x="0" y="56"/>
                      <a:pt x="0" y="125"/>
                    </a:cubicBezTo>
                    <a:cubicBezTo>
                      <a:pt x="0" y="177"/>
                      <a:pt x="31" y="221"/>
                      <a:pt x="75" y="240"/>
                    </a:cubicBezTo>
                    <a:cubicBezTo>
                      <a:pt x="78" y="231"/>
                      <a:pt x="81" y="222"/>
                      <a:pt x="83" y="212"/>
                    </a:cubicBezTo>
                    <a:cubicBezTo>
                      <a:pt x="51" y="196"/>
                      <a:pt x="29" y="163"/>
                      <a:pt x="29" y="125"/>
                    </a:cubicBezTo>
                    <a:cubicBezTo>
                      <a:pt x="29" y="72"/>
                      <a:pt x="72" y="29"/>
                      <a:pt x="125" y="29"/>
                    </a:cubicBezTo>
                    <a:cubicBezTo>
                      <a:pt x="178" y="29"/>
                      <a:pt x="222" y="72"/>
                      <a:pt x="222" y="125"/>
                    </a:cubicBezTo>
                    <a:cubicBezTo>
                      <a:pt x="222" y="163"/>
                      <a:pt x="199" y="196"/>
                      <a:pt x="167"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6" name="Freeform 38"/>
              <p:cNvSpPr>
                <a:spLocks/>
              </p:cNvSpPr>
              <p:nvPr/>
            </p:nvSpPr>
            <p:spPr bwMode="auto">
              <a:xfrm>
                <a:off x="3379" y="1619"/>
                <a:ext cx="924" cy="883"/>
              </a:xfrm>
              <a:custGeom>
                <a:avLst/>
                <a:gdLst>
                  <a:gd name="T0" fmla="*/ 194 w 388"/>
                  <a:gd name="T1" fmla="*/ 0 h 371"/>
                  <a:gd name="T2" fmla="*/ 0 w 388"/>
                  <a:gd name="T3" fmla="*/ 194 h 371"/>
                  <a:gd name="T4" fmla="*/ 115 w 388"/>
                  <a:gd name="T5" fmla="*/ 371 h 371"/>
                  <a:gd name="T6" fmla="*/ 135 w 388"/>
                  <a:gd name="T7" fmla="*/ 333 h 371"/>
                  <a:gd name="T8" fmla="*/ 43 w 388"/>
                  <a:gd name="T9" fmla="*/ 194 h 371"/>
                  <a:gd name="T10" fmla="*/ 194 w 388"/>
                  <a:gd name="T11" fmla="*/ 43 h 371"/>
                  <a:gd name="T12" fmla="*/ 345 w 388"/>
                  <a:gd name="T13" fmla="*/ 194 h 371"/>
                  <a:gd name="T14" fmla="*/ 253 w 388"/>
                  <a:gd name="T15" fmla="*/ 333 h 371"/>
                  <a:gd name="T16" fmla="*/ 273 w 388"/>
                  <a:gd name="T17" fmla="*/ 371 h 371"/>
                  <a:gd name="T18" fmla="*/ 388 w 388"/>
                  <a:gd name="T19" fmla="*/ 194 h 371"/>
                  <a:gd name="T20" fmla="*/ 194 w 388"/>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371">
                    <a:moveTo>
                      <a:pt x="194" y="0"/>
                    </a:moveTo>
                    <a:cubicBezTo>
                      <a:pt x="87" y="0"/>
                      <a:pt x="0" y="87"/>
                      <a:pt x="0" y="194"/>
                    </a:cubicBezTo>
                    <a:cubicBezTo>
                      <a:pt x="0" y="273"/>
                      <a:pt x="48" y="341"/>
                      <a:pt x="115" y="371"/>
                    </a:cubicBezTo>
                    <a:cubicBezTo>
                      <a:pt x="122" y="360"/>
                      <a:pt x="129" y="347"/>
                      <a:pt x="135" y="333"/>
                    </a:cubicBezTo>
                    <a:cubicBezTo>
                      <a:pt x="81" y="310"/>
                      <a:pt x="43" y="257"/>
                      <a:pt x="43" y="194"/>
                    </a:cubicBezTo>
                    <a:cubicBezTo>
                      <a:pt x="43" y="111"/>
                      <a:pt x="111" y="43"/>
                      <a:pt x="194" y="43"/>
                    </a:cubicBezTo>
                    <a:cubicBezTo>
                      <a:pt x="277" y="43"/>
                      <a:pt x="345" y="111"/>
                      <a:pt x="345" y="194"/>
                    </a:cubicBezTo>
                    <a:cubicBezTo>
                      <a:pt x="345" y="257"/>
                      <a:pt x="307" y="310"/>
                      <a:pt x="253" y="333"/>
                    </a:cubicBezTo>
                    <a:cubicBezTo>
                      <a:pt x="259" y="347"/>
                      <a:pt x="266" y="360"/>
                      <a:pt x="273" y="371"/>
                    </a:cubicBezTo>
                    <a:cubicBezTo>
                      <a:pt x="341" y="341"/>
                      <a:pt x="388" y="273"/>
                      <a:pt x="388" y="194"/>
                    </a:cubicBezTo>
                    <a:cubicBezTo>
                      <a:pt x="388" y="87"/>
                      <a:pt x="301" y="0"/>
                      <a:pt x="1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7" name="Freeform 39"/>
              <p:cNvSpPr>
                <a:spLocks/>
              </p:cNvSpPr>
              <p:nvPr/>
            </p:nvSpPr>
            <p:spPr bwMode="auto">
              <a:xfrm>
                <a:off x="3539" y="1959"/>
                <a:ext cx="605" cy="740"/>
              </a:xfrm>
              <a:custGeom>
                <a:avLst/>
                <a:gdLst>
                  <a:gd name="T0" fmla="*/ 149 w 254"/>
                  <a:gd name="T1" fmla="*/ 98 h 311"/>
                  <a:gd name="T2" fmla="*/ 179 w 254"/>
                  <a:gd name="T3" fmla="*/ 51 h 311"/>
                  <a:gd name="T4" fmla="*/ 127 w 254"/>
                  <a:gd name="T5" fmla="*/ 0 h 311"/>
                  <a:gd name="T6" fmla="*/ 76 w 254"/>
                  <a:gd name="T7" fmla="*/ 51 h 311"/>
                  <a:gd name="T8" fmla="*/ 105 w 254"/>
                  <a:gd name="T9" fmla="*/ 98 h 311"/>
                  <a:gd name="T10" fmla="*/ 0 w 254"/>
                  <a:gd name="T11" fmla="*/ 311 h 311"/>
                  <a:gd name="T12" fmla="*/ 59 w 254"/>
                  <a:gd name="T13" fmla="*/ 311 h 311"/>
                  <a:gd name="T14" fmla="*/ 77 w 254"/>
                  <a:gd name="T15" fmla="*/ 287 h 311"/>
                  <a:gd name="T16" fmla="*/ 127 w 254"/>
                  <a:gd name="T17" fmla="*/ 262 h 311"/>
                  <a:gd name="T18" fmla="*/ 177 w 254"/>
                  <a:gd name="T19" fmla="*/ 287 h 311"/>
                  <a:gd name="T20" fmla="*/ 195 w 254"/>
                  <a:gd name="T21" fmla="*/ 311 h 311"/>
                  <a:gd name="T22" fmla="*/ 254 w 254"/>
                  <a:gd name="T23" fmla="*/ 311 h 311"/>
                  <a:gd name="T24" fmla="*/ 149 w 254"/>
                  <a:gd name="T25" fmla="*/ 98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4" h="311">
                    <a:moveTo>
                      <a:pt x="149" y="98"/>
                    </a:moveTo>
                    <a:cubicBezTo>
                      <a:pt x="166" y="90"/>
                      <a:pt x="179" y="72"/>
                      <a:pt x="179" y="51"/>
                    </a:cubicBezTo>
                    <a:cubicBezTo>
                      <a:pt x="179" y="23"/>
                      <a:pt x="156" y="0"/>
                      <a:pt x="127" y="0"/>
                    </a:cubicBezTo>
                    <a:cubicBezTo>
                      <a:pt x="99" y="0"/>
                      <a:pt x="76" y="23"/>
                      <a:pt x="76" y="51"/>
                    </a:cubicBezTo>
                    <a:cubicBezTo>
                      <a:pt x="76" y="72"/>
                      <a:pt x="88" y="90"/>
                      <a:pt x="105" y="98"/>
                    </a:cubicBezTo>
                    <a:cubicBezTo>
                      <a:pt x="99" y="201"/>
                      <a:pt x="36" y="276"/>
                      <a:pt x="0" y="311"/>
                    </a:cubicBezTo>
                    <a:cubicBezTo>
                      <a:pt x="59" y="311"/>
                      <a:pt x="59" y="311"/>
                      <a:pt x="59" y="311"/>
                    </a:cubicBezTo>
                    <a:cubicBezTo>
                      <a:pt x="65" y="304"/>
                      <a:pt x="71" y="296"/>
                      <a:pt x="77" y="287"/>
                    </a:cubicBezTo>
                    <a:cubicBezTo>
                      <a:pt x="89" y="272"/>
                      <a:pt x="108" y="262"/>
                      <a:pt x="127" y="262"/>
                    </a:cubicBezTo>
                    <a:cubicBezTo>
                      <a:pt x="147" y="262"/>
                      <a:pt x="165" y="272"/>
                      <a:pt x="177" y="287"/>
                    </a:cubicBezTo>
                    <a:cubicBezTo>
                      <a:pt x="183" y="296"/>
                      <a:pt x="189" y="304"/>
                      <a:pt x="195" y="311"/>
                    </a:cubicBezTo>
                    <a:cubicBezTo>
                      <a:pt x="254" y="311"/>
                      <a:pt x="254" y="311"/>
                      <a:pt x="254" y="311"/>
                    </a:cubicBezTo>
                    <a:cubicBezTo>
                      <a:pt x="218" y="276"/>
                      <a:pt x="155" y="201"/>
                      <a:pt x="149"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8" name="Freeform 40"/>
              <p:cNvSpPr>
                <a:spLocks/>
              </p:cNvSpPr>
              <p:nvPr/>
            </p:nvSpPr>
            <p:spPr bwMode="auto">
              <a:xfrm>
                <a:off x="3543" y="1783"/>
                <a:ext cx="596" cy="571"/>
              </a:xfrm>
              <a:custGeom>
                <a:avLst/>
                <a:gdLst>
                  <a:gd name="T0" fmla="*/ 167 w 250"/>
                  <a:gd name="T1" fmla="*/ 212 h 240"/>
                  <a:gd name="T2" fmla="*/ 175 w 250"/>
                  <a:gd name="T3" fmla="*/ 240 h 240"/>
                  <a:gd name="T4" fmla="*/ 250 w 250"/>
                  <a:gd name="T5" fmla="*/ 125 h 240"/>
                  <a:gd name="T6" fmla="*/ 125 w 250"/>
                  <a:gd name="T7" fmla="*/ 0 h 240"/>
                  <a:gd name="T8" fmla="*/ 0 w 250"/>
                  <a:gd name="T9" fmla="*/ 125 h 240"/>
                  <a:gd name="T10" fmla="*/ 75 w 250"/>
                  <a:gd name="T11" fmla="*/ 240 h 240"/>
                  <a:gd name="T12" fmla="*/ 83 w 250"/>
                  <a:gd name="T13" fmla="*/ 212 h 240"/>
                  <a:gd name="T14" fmla="*/ 29 w 250"/>
                  <a:gd name="T15" fmla="*/ 125 h 240"/>
                  <a:gd name="T16" fmla="*/ 125 w 250"/>
                  <a:gd name="T17" fmla="*/ 29 h 240"/>
                  <a:gd name="T18" fmla="*/ 222 w 250"/>
                  <a:gd name="T19" fmla="*/ 125 h 240"/>
                  <a:gd name="T20" fmla="*/ 167 w 250"/>
                  <a:gd name="T21" fmla="*/ 212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0" h="240">
                    <a:moveTo>
                      <a:pt x="167" y="212"/>
                    </a:moveTo>
                    <a:cubicBezTo>
                      <a:pt x="169" y="222"/>
                      <a:pt x="172" y="231"/>
                      <a:pt x="175" y="240"/>
                    </a:cubicBezTo>
                    <a:cubicBezTo>
                      <a:pt x="219" y="221"/>
                      <a:pt x="250" y="177"/>
                      <a:pt x="250" y="125"/>
                    </a:cubicBezTo>
                    <a:cubicBezTo>
                      <a:pt x="250" y="56"/>
                      <a:pt x="194" y="0"/>
                      <a:pt x="125" y="0"/>
                    </a:cubicBezTo>
                    <a:cubicBezTo>
                      <a:pt x="56" y="0"/>
                      <a:pt x="0" y="56"/>
                      <a:pt x="0" y="125"/>
                    </a:cubicBezTo>
                    <a:cubicBezTo>
                      <a:pt x="0" y="177"/>
                      <a:pt x="31" y="221"/>
                      <a:pt x="75" y="240"/>
                    </a:cubicBezTo>
                    <a:cubicBezTo>
                      <a:pt x="78" y="231"/>
                      <a:pt x="81" y="222"/>
                      <a:pt x="83" y="212"/>
                    </a:cubicBezTo>
                    <a:cubicBezTo>
                      <a:pt x="51" y="196"/>
                      <a:pt x="29" y="163"/>
                      <a:pt x="29" y="125"/>
                    </a:cubicBezTo>
                    <a:cubicBezTo>
                      <a:pt x="29" y="72"/>
                      <a:pt x="72" y="29"/>
                      <a:pt x="125" y="29"/>
                    </a:cubicBezTo>
                    <a:cubicBezTo>
                      <a:pt x="178" y="29"/>
                      <a:pt x="222" y="72"/>
                      <a:pt x="222" y="125"/>
                    </a:cubicBezTo>
                    <a:cubicBezTo>
                      <a:pt x="222" y="163"/>
                      <a:pt x="199" y="196"/>
                      <a:pt x="167"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69" name="Freeform 41"/>
              <p:cNvSpPr>
                <a:spLocks/>
              </p:cNvSpPr>
              <p:nvPr/>
            </p:nvSpPr>
            <p:spPr bwMode="auto">
              <a:xfrm>
                <a:off x="3379" y="1619"/>
                <a:ext cx="924" cy="883"/>
              </a:xfrm>
              <a:custGeom>
                <a:avLst/>
                <a:gdLst>
                  <a:gd name="T0" fmla="*/ 194 w 388"/>
                  <a:gd name="T1" fmla="*/ 0 h 371"/>
                  <a:gd name="T2" fmla="*/ 0 w 388"/>
                  <a:gd name="T3" fmla="*/ 194 h 371"/>
                  <a:gd name="T4" fmla="*/ 115 w 388"/>
                  <a:gd name="T5" fmla="*/ 371 h 371"/>
                  <a:gd name="T6" fmla="*/ 135 w 388"/>
                  <a:gd name="T7" fmla="*/ 333 h 371"/>
                  <a:gd name="T8" fmla="*/ 43 w 388"/>
                  <a:gd name="T9" fmla="*/ 194 h 371"/>
                  <a:gd name="T10" fmla="*/ 194 w 388"/>
                  <a:gd name="T11" fmla="*/ 43 h 371"/>
                  <a:gd name="T12" fmla="*/ 345 w 388"/>
                  <a:gd name="T13" fmla="*/ 194 h 371"/>
                  <a:gd name="T14" fmla="*/ 253 w 388"/>
                  <a:gd name="T15" fmla="*/ 333 h 371"/>
                  <a:gd name="T16" fmla="*/ 273 w 388"/>
                  <a:gd name="T17" fmla="*/ 371 h 371"/>
                  <a:gd name="T18" fmla="*/ 388 w 388"/>
                  <a:gd name="T19" fmla="*/ 194 h 371"/>
                  <a:gd name="T20" fmla="*/ 194 w 388"/>
                  <a:gd name="T2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8" h="371">
                    <a:moveTo>
                      <a:pt x="194" y="0"/>
                    </a:moveTo>
                    <a:cubicBezTo>
                      <a:pt x="87" y="0"/>
                      <a:pt x="0" y="87"/>
                      <a:pt x="0" y="194"/>
                    </a:cubicBezTo>
                    <a:cubicBezTo>
                      <a:pt x="0" y="273"/>
                      <a:pt x="48" y="341"/>
                      <a:pt x="115" y="371"/>
                    </a:cubicBezTo>
                    <a:cubicBezTo>
                      <a:pt x="122" y="360"/>
                      <a:pt x="129" y="347"/>
                      <a:pt x="135" y="333"/>
                    </a:cubicBezTo>
                    <a:cubicBezTo>
                      <a:pt x="81" y="310"/>
                      <a:pt x="43" y="257"/>
                      <a:pt x="43" y="194"/>
                    </a:cubicBezTo>
                    <a:cubicBezTo>
                      <a:pt x="43" y="111"/>
                      <a:pt x="111" y="43"/>
                      <a:pt x="194" y="43"/>
                    </a:cubicBezTo>
                    <a:cubicBezTo>
                      <a:pt x="277" y="43"/>
                      <a:pt x="345" y="111"/>
                      <a:pt x="345" y="194"/>
                    </a:cubicBezTo>
                    <a:cubicBezTo>
                      <a:pt x="345" y="257"/>
                      <a:pt x="307" y="310"/>
                      <a:pt x="253" y="333"/>
                    </a:cubicBezTo>
                    <a:cubicBezTo>
                      <a:pt x="259" y="347"/>
                      <a:pt x="266" y="360"/>
                      <a:pt x="273" y="371"/>
                    </a:cubicBezTo>
                    <a:cubicBezTo>
                      <a:pt x="341" y="341"/>
                      <a:pt x="388" y="273"/>
                      <a:pt x="388" y="194"/>
                    </a:cubicBezTo>
                    <a:cubicBezTo>
                      <a:pt x="388" y="87"/>
                      <a:pt x="301" y="0"/>
                      <a:pt x="1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61" name="组合 60"/>
            <p:cNvGrpSpPr/>
            <p:nvPr/>
          </p:nvGrpSpPr>
          <p:grpSpPr>
            <a:xfrm>
              <a:off x="8892931" y="1622704"/>
              <a:ext cx="2220117" cy="1402402"/>
              <a:chOff x="869806" y="4213596"/>
              <a:chExt cx="2220117" cy="1402402"/>
            </a:xfrm>
          </p:grpSpPr>
          <p:sp>
            <p:nvSpPr>
              <p:cNvPr id="62" name="文本框 24"/>
              <p:cNvSpPr txBox="1"/>
              <p:nvPr/>
            </p:nvSpPr>
            <p:spPr>
              <a:xfrm>
                <a:off x="1382781" y="4213596"/>
                <a:ext cx="1272142" cy="369332"/>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方正正黑简体" panose="02000000000000000000" pitchFamily="2" charset="-122"/>
                    <a:ea typeface="方正正黑简体" panose="02000000000000000000" pitchFamily="2" charset="-122"/>
                  </a:rPr>
                  <a:t>请输入标题</a:t>
                </a:r>
              </a:p>
            </p:txBody>
          </p:sp>
          <p:sp>
            <p:nvSpPr>
              <p:cNvPr id="63" name="矩形 62"/>
              <p:cNvSpPr/>
              <p:nvPr/>
            </p:nvSpPr>
            <p:spPr>
              <a:xfrm>
                <a:off x="869806" y="4754222"/>
                <a:ext cx="2220117" cy="86177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100" cap="none" spc="0" normalizeH="0" baseline="0" noProof="0" dirty="0">
                    <a:ln>
                      <a:noFill/>
                    </a:ln>
                    <a:solidFill>
                      <a:sysClr val="windowText" lastClr="000000"/>
                    </a:solidFill>
                    <a:effectLst/>
                    <a:uLnTx/>
                    <a:uFillTx/>
                    <a:latin typeface="方正兰亭细黑_GBK" panose="02000000000000000000" pitchFamily="2" charset="-122"/>
                    <a:ea typeface="方正兰亭细黑_GBK" panose="02000000000000000000" pitchFamily="2" charset="-122"/>
                    <a:cs typeface="Times New Roman" panose="02020603050405020304" pitchFamily="18" charset="0"/>
                  </a:rPr>
                  <a:t>单击添加内容单击添加内容单击添加内容单击添加内容单击添加内容单击添加内容单击添加内容单击添加内容</a:t>
                </a:r>
                <a:endParaRPr kumimoji="0" lang="zh-CN" altLang="zh-CN" sz="900" b="0" i="0" u="none" strike="noStrike" kern="100" cap="none" spc="0" normalizeH="0" baseline="0" noProof="0" dirty="0">
                  <a:ln>
                    <a:noFill/>
                  </a:ln>
                  <a:solidFill>
                    <a:sysClr val="windowText" lastClr="000000"/>
                  </a:solidFill>
                  <a:effectLst/>
                  <a:uLnTx/>
                  <a:uFillTx/>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grpSp>
      </p:grpSp>
      <p:grpSp>
        <p:nvGrpSpPr>
          <p:cNvPr id="70" name="组合 69"/>
          <p:cNvGrpSpPr/>
          <p:nvPr/>
        </p:nvGrpSpPr>
        <p:grpSpPr>
          <a:xfrm>
            <a:off x="6245538" y="3547840"/>
            <a:ext cx="1742947" cy="1209050"/>
            <a:chOff x="8840938" y="3979264"/>
            <a:chExt cx="2323930" cy="1612066"/>
          </a:xfrm>
        </p:grpSpPr>
        <p:sp>
          <p:nvSpPr>
            <p:cNvPr id="71" name="矩形 70"/>
            <p:cNvSpPr/>
            <p:nvPr/>
          </p:nvSpPr>
          <p:spPr>
            <a:xfrm>
              <a:off x="8840938" y="3979264"/>
              <a:ext cx="2295375" cy="1612066"/>
            </a:xfrm>
            <a:prstGeom prst="rect">
              <a:avLst/>
            </a:prstGeom>
            <a:solidFill>
              <a:srgbClr val="1C4885">
                <a:alpha val="50000"/>
              </a:srgbClr>
            </a:solidFill>
            <a:ln w="25400" cap="flat" cmpd="sng" algn="ctr">
              <a:noFill/>
              <a:prstDash val="solid"/>
            </a:ln>
            <a:effectLst>
              <a:outerShdw blurRad="101600" dist="63500" dir="2700000" algn="tl" rotWithShape="0">
                <a:srgbClr val="FFFFFF">
                  <a:lumMod val="5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grpSp>
          <p:nvGrpSpPr>
            <p:cNvPr id="72" name="组合 71"/>
            <p:cNvGrpSpPr/>
            <p:nvPr/>
          </p:nvGrpSpPr>
          <p:grpSpPr>
            <a:xfrm>
              <a:off x="8848770" y="4055803"/>
              <a:ext cx="292180" cy="301859"/>
              <a:chOff x="5321300" y="2636838"/>
              <a:chExt cx="1533526" cy="1584326"/>
            </a:xfrm>
            <a:solidFill>
              <a:srgbClr val="5B9BD5">
                <a:lumMod val="75000"/>
              </a:srgbClr>
            </a:solidFill>
          </p:grpSpPr>
          <p:sp>
            <p:nvSpPr>
              <p:cNvPr id="76" name="Freeform 13"/>
              <p:cNvSpPr>
                <a:spLocks/>
              </p:cNvSpPr>
              <p:nvPr/>
            </p:nvSpPr>
            <p:spPr bwMode="auto">
              <a:xfrm>
                <a:off x="6088063" y="2943226"/>
                <a:ext cx="479425" cy="509588"/>
              </a:xfrm>
              <a:custGeom>
                <a:avLst/>
                <a:gdLst>
                  <a:gd name="T0" fmla="*/ 95 w 127"/>
                  <a:gd name="T1" fmla="*/ 135 h 135"/>
                  <a:gd name="T2" fmla="*/ 127 w 127"/>
                  <a:gd name="T3" fmla="*/ 135 h 135"/>
                  <a:gd name="T4" fmla="*/ 0 w 127"/>
                  <a:gd name="T5" fmla="*/ 0 h 135"/>
                  <a:gd name="T6" fmla="*/ 0 w 127"/>
                  <a:gd name="T7" fmla="*/ 32 h 135"/>
                  <a:gd name="T8" fmla="*/ 95 w 127"/>
                  <a:gd name="T9" fmla="*/ 135 h 135"/>
                </a:gdLst>
                <a:ahLst/>
                <a:cxnLst>
                  <a:cxn ang="0">
                    <a:pos x="T0" y="T1"/>
                  </a:cxn>
                  <a:cxn ang="0">
                    <a:pos x="T2" y="T3"/>
                  </a:cxn>
                  <a:cxn ang="0">
                    <a:pos x="T4" y="T5"/>
                  </a:cxn>
                  <a:cxn ang="0">
                    <a:pos x="T6" y="T7"/>
                  </a:cxn>
                  <a:cxn ang="0">
                    <a:pos x="T8" y="T9"/>
                  </a:cxn>
                </a:cxnLst>
                <a:rect l="0" t="0" r="r" b="b"/>
                <a:pathLst>
                  <a:path w="127" h="135">
                    <a:moveTo>
                      <a:pt x="95" y="135"/>
                    </a:moveTo>
                    <a:cubicBezTo>
                      <a:pt x="127" y="135"/>
                      <a:pt x="127" y="135"/>
                      <a:pt x="127" y="135"/>
                    </a:cubicBezTo>
                    <a:cubicBezTo>
                      <a:pt x="125" y="64"/>
                      <a:pt x="70" y="6"/>
                      <a:pt x="0" y="0"/>
                    </a:cubicBezTo>
                    <a:cubicBezTo>
                      <a:pt x="0" y="32"/>
                      <a:pt x="0" y="32"/>
                      <a:pt x="0" y="32"/>
                    </a:cubicBezTo>
                    <a:cubicBezTo>
                      <a:pt x="53" y="38"/>
                      <a:pt x="93" y="81"/>
                      <a:pt x="95" y="135"/>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7" name="Freeform 14"/>
              <p:cNvSpPr>
                <a:spLocks/>
              </p:cNvSpPr>
              <p:nvPr/>
            </p:nvSpPr>
            <p:spPr bwMode="auto">
              <a:xfrm>
                <a:off x="6088063" y="2652713"/>
                <a:ext cx="766763" cy="800100"/>
              </a:xfrm>
              <a:custGeom>
                <a:avLst/>
                <a:gdLst>
                  <a:gd name="T0" fmla="*/ 156 w 203"/>
                  <a:gd name="T1" fmla="*/ 212 h 212"/>
                  <a:gd name="T2" fmla="*/ 203 w 203"/>
                  <a:gd name="T3" fmla="*/ 212 h 212"/>
                  <a:gd name="T4" fmla="*/ 0 w 203"/>
                  <a:gd name="T5" fmla="*/ 0 h 212"/>
                  <a:gd name="T6" fmla="*/ 0 w 203"/>
                  <a:gd name="T7" fmla="*/ 48 h 212"/>
                  <a:gd name="T8" fmla="*/ 156 w 203"/>
                  <a:gd name="T9" fmla="*/ 212 h 212"/>
                </a:gdLst>
                <a:ahLst/>
                <a:cxnLst>
                  <a:cxn ang="0">
                    <a:pos x="T0" y="T1"/>
                  </a:cxn>
                  <a:cxn ang="0">
                    <a:pos x="T2" y="T3"/>
                  </a:cxn>
                  <a:cxn ang="0">
                    <a:pos x="T4" y="T5"/>
                  </a:cxn>
                  <a:cxn ang="0">
                    <a:pos x="T6" y="T7"/>
                  </a:cxn>
                  <a:cxn ang="0">
                    <a:pos x="T8" y="T9"/>
                  </a:cxn>
                </a:cxnLst>
                <a:rect l="0" t="0" r="r" b="b"/>
                <a:pathLst>
                  <a:path w="203" h="212">
                    <a:moveTo>
                      <a:pt x="156" y="212"/>
                    </a:moveTo>
                    <a:cubicBezTo>
                      <a:pt x="203" y="212"/>
                      <a:pt x="203" y="212"/>
                      <a:pt x="203" y="212"/>
                    </a:cubicBezTo>
                    <a:cubicBezTo>
                      <a:pt x="202" y="99"/>
                      <a:pt x="112" y="7"/>
                      <a:pt x="0" y="0"/>
                    </a:cubicBezTo>
                    <a:cubicBezTo>
                      <a:pt x="0" y="48"/>
                      <a:pt x="0" y="48"/>
                      <a:pt x="0" y="48"/>
                    </a:cubicBezTo>
                    <a:cubicBezTo>
                      <a:pt x="86" y="54"/>
                      <a:pt x="154" y="125"/>
                      <a:pt x="156" y="212"/>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8" name="Freeform 15"/>
              <p:cNvSpPr>
                <a:spLocks/>
              </p:cNvSpPr>
              <p:nvPr/>
            </p:nvSpPr>
            <p:spPr bwMode="auto">
              <a:xfrm>
                <a:off x="5321300" y="2698751"/>
                <a:ext cx="1462088" cy="1522413"/>
              </a:xfrm>
              <a:custGeom>
                <a:avLst/>
                <a:gdLst>
                  <a:gd name="T0" fmla="*/ 226 w 387"/>
                  <a:gd name="T1" fmla="*/ 290 h 403"/>
                  <a:gd name="T2" fmla="*/ 204 w 387"/>
                  <a:gd name="T3" fmla="*/ 283 h 403"/>
                  <a:gd name="T4" fmla="*/ 155 w 387"/>
                  <a:gd name="T5" fmla="*/ 235 h 403"/>
                  <a:gd name="T6" fmla="*/ 155 w 387"/>
                  <a:gd name="T7" fmla="*/ 235 h 403"/>
                  <a:gd name="T8" fmla="*/ 115 w 387"/>
                  <a:gd name="T9" fmla="*/ 188 h 403"/>
                  <a:gd name="T10" fmla="*/ 124 w 387"/>
                  <a:gd name="T11" fmla="*/ 147 h 403"/>
                  <a:gd name="T12" fmla="*/ 135 w 387"/>
                  <a:gd name="T13" fmla="*/ 140 h 403"/>
                  <a:gd name="T14" fmla="*/ 51 w 387"/>
                  <a:gd name="T15" fmla="*/ 0 h 403"/>
                  <a:gd name="T16" fmla="*/ 6 w 387"/>
                  <a:gd name="T17" fmla="*/ 89 h 403"/>
                  <a:gd name="T18" fmla="*/ 126 w 387"/>
                  <a:gd name="T19" fmla="*/ 263 h 403"/>
                  <a:gd name="T20" fmla="*/ 297 w 387"/>
                  <a:gd name="T21" fmla="*/ 399 h 403"/>
                  <a:gd name="T22" fmla="*/ 387 w 387"/>
                  <a:gd name="T23" fmla="*/ 360 h 403"/>
                  <a:gd name="T24" fmla="*/ 253 w 387"/>
                  <a:gd name="T25" fmla="*/ 266 h 403"/>
                  <a:gd name="T26" fmla="*/ 226 w 387"/>
                  <a:gd name="T27" fmla="*/ 29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7" h="403">
                    <a:moveTo>
                      <a:pt x="226" y="290"/>
                    </a:moveTo>
                    <a:cubicBezTo>
                      <a:pt x="218" y="291"/>
                      <a:pt x="210" y="288"/>
                      <a:pt x="204" y="283"/>
                    </a:cubicBezTo>
                    <a:cubicBezTo>
                      <a:pt x="188" y="268"/>
                      <a:pt x="168" y="250"/>
                      <a:pt x="155" y="235"/>
                    </a:cubicBezTo>
                    <a:cubicBezTo>
                      <a:pt x="155" y="235"/>
                      <a:pt x="155" y="235"/>
                      <a:pt x="155" y="235"/>
                    </a:cubicBezTo>
                    <a:cubicBezTo>
                      <a:pt x="142" y="222"/>
                      <a:pt x="127" y="203"/>
                      <a:pt x="115" y="188"/>
                    </a:cubicBezTo>
                    <a:cubicBezTo>
                      <a:pt x="104" y="174"/>
                      <a:pt x="109" y="154"/>
                      <a:pt x="124" y="147"/>
                    </a:cubicBezTo>
                    <a:cubicBezTo>
                      <a:pt x="128" y="145"/>
                      <a:pt x="131" y="142"/>
                      <a:pt x="135" y="140"/>
                    </a:cubicBezTo>
                    <a:cubicBezTo>
                      <a:pt x="51" y="0"/>
                      <a:pt x="51" y="0"/>
                      <a:pt x="51" y="0"/>
                    </a:cubicBezTo>
                    <a:cubicBezTo>
                      <a:pt x="21" y="14"/>
                      <a:pt x="0" y="46"/>
                      <a:pt x="6" y="89"/>
                    </a:cubicBezTo>
                    <a:cubicBezTo>
                      <a:pt x="9" y="112"/>
                      <a:pt x="61" y="194"/>
                      <a:pt x="126" y="263"/>
                    </a:cubicBezTo>
                    <a:cubicBezTo>
                      <a:pt x="195" y="336"/>
                      <a:pt x="278" y="396"/>
                      <a:pt x="297" y="399"/>
                    </a:cubicBezTo>
                    <a:cubicBezTo>
                      <a:pt x="335" y="403"/>
                      <a:pt x="368" y="392"/>
                      <a:pt x="387" y="360"/>
                    </a:cubicBezTo>
                    <a:cubicBezTo>
                      <a:pt x="253" y="266"/>
                      <a:pt x="253" y="266"/>
                      <a:pt x="253" y="266"/>
                    </a:cubicBezTo>
                    <a:cubicBezTo>
                      <a:pt x="243" y="278"/>
                      <a:pt x="242" y="287"/>
                      <a:pt x="226" y="29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79" name="Freeform 16"/>
              <p:cNvSpPr>
                <a:spLocks/>
              </p:cNvSpPr>
              <p:nvPr/>
            </p:nvSpPr>
            <p:spPr bwMode="auto">
              <a:xfrm>
                <a:off x="5553075" y="2636838"/>
                <a:ext cx="395288" cy="574675"/>
              </a:xfrm>
              <a:custGeom>
                <a:avLst/>
                <a:gdLst>
                  <a:gd name="T0" fmla="*/ 98 w 105"/>
                  <a:gd name="T1" fmla="*/ 112 h 152"/>
                  <a:gd name="T2" fmla="*/ 41 w 105"/>
                  <a:gd name="T3" fmla="*/ 17 h 152"/>
                  <a:gd name="T4" fmla="*/ 0 w 105"/>
                  <a:gd name="T5" fmla="*/ 11 h 152"/>
                  <a:gd name="T6" fmla="*/ 84 w 105"/>
                  <a:gd name="T7" fmla="*/ 152 h 152"/>
                  <a:gd name="T8" fmla="*/ 98 w 105"/>
                  <a:gd name="T9" fmla="*/ 112 h 152"/>
                </a:gdLst>
                <a:ahLst/>
                <a:cxnLst>
                  <a:cxn ang="0">
                    <a:pos x="T0" y="T1"/>
                  </a:cxn>
                  <a:cxn ang="0">
                    <a:pos x="T2" y="T3"/>
                  </a:cxn>
                  <a:cxn ang="0">
                    <a:pos x="T4" y="T5"/>
                  </a:cxn>
                  <a:cxn ang="0">
                    <a:pos x="T6" y="T7"/>
                  </a:cxn>
                  <a:cxn ang="0">
                    <a:pos x="T8" y="T9"/>
                  </a:cxn>
                </a:cxnLst>
                <a:rect l="0" t="0" r="r" b="b"/>
                <a:pathLst>
                  <a:path w="105" h="152">
                    <a:moveTo>
                      <a:pt x="98" y="112"/>
                    </a:moveTo>
                    <a:cubicBezTo>
                      <a:pt x="41" y="17"/>
                      <a:pt x="41" y="17"/>
                      <a:pt x="41" y="17"/>
                    </a:cubicBezTo>
                    <a:cubicBezTo>
                      <a:pt x="33" y="5"/>
                      <a:pt x="18" y="0"/>
                      <a:pt x="0" y="11"/>
                    </a:cubicBezTo>
                    <a:cubicBezTo>
                      <a:pt x="84" y="152"/>
                      <a:pt x="84" y="152"/>
                      <a:pt x="84" y="152"/>
                    </a:cubicBezTo>
                    <a:cubicBezTo>
                      <a:pt x="103" y="141"/>
                      <a:pt x="105" y="125"/>
                      <a:pt x="98" y="112"/>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0" name="Freeform 17"/>
              <p:cNvSpPr>
                <a:spLocks/>
              </p:cNvSpPr>
              <p:nvPr/>
            </p:nvSpPr>
            <p:spPr bwMode="auto">
              <a:xfrm>
                <a:off x="6307138" y="3594101"/>
                <a:ext cx="544513" cy="438150"/>
              </a:xfrm>
              <a:custGeom>
                <a:avLst/>
                <a:gdLst>
                  <a:gd name="T0" fmla="*/ 129 w 144"/>
                  <a:gd name="T1" fmla="*/ 74 h 116"/>
                  <a:gd name="T2" fmla="*/ 40 w 144"/>
                  <a:gd name="T3" fmla="*/ 9 h 116"/>
                  <a:gd name="T4" fmla="*/ 0 w 144"/>
                  <a:gd name="T5" fmla="*/ 19 h 116"/>
                  <a:gd name="T6" fmla="*/ 132 w 144"/>
                  <a:gd name="T7" fmla="*/ 116 h 116"/>
                  <a:gd name="T8" fmla="*/ 135 w 144"/>
                  <a:gd name="T9" fmla="*/ 112 h 116"/>
                  <a:gd name="T10" fmla="*/ 129 w 144"/>
                  <a:gd name="T11" fmla="*/ 74 h 116"/>
                </a:gdLst>
                <a:ahLst/>
                <a:cxnLst>
                  <a:cxn ang="0">
                    <a:pos x="T0" y="T1"/>
                  </a:cxn>
                  <a:cxn ang="0">
                    <a:pos x="T2" y="T3"/>
                  </a:cxn>
                  <a:cxn ang="0">
                    <a:pos x="T4" y="T5"/>
                  </a:cxn>
                  <a:cxn ang="0">
                    <a:pos x="T6" y="T7"/>
                  </a:cxn>
                  <a:cxn ang="0">
                    <a:pos x="T8" y="T9"/>
                  </a:cxn>
                  <a:cxn ang="0">
                    <a:pos x="T10" y="T11"/>
                  </a:cxn>
                </a:cxnLst>
                <a:rect l="0" t="0" r="r" b="b"/>
                <a:pathLst>
                  <a:path w="144" h="116">
                    <a:moveTo>
                      <a:pt x="129" y="74"/>
                    </a:moveTo>
                    <a:cubicBezTo>
                      <a:pt x="40" y="9"/>
                      <a:pt x="40" y="9"/>
                      <a:pt x="40" y="9"/>
                    </a:cubicBezTo>
                    <a:cubicBezTo>
                      <a:pt x="28" y="0"/>
                      <a:pt x="12" y="1"/>
                      <a:pt x="0" y="19"/>
                    </a:cubicBezTo>
                    <a:cubicBezTo>
                      <a:pt x="132" y="116"/>
                      <a:pt x="132" y="116"/>
                      <a:pt x="132" y="116"/>
                    </a:cubicBezTo>
                    <a:cubicBezTo>
                      <a:pt x="135" y="112"/>
                      <a:pt x="135" y="112"/>
                      <a:pt x="135" y="112"/>
                    </a:cubicBezTo>
                    <a:cubicBezTo>
                      <a:pt x="144" y="100"/>
                      <a:pt x="141" y="82"/>
                      <a:pt x="129" y="74"/>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1" name="Freeform 18"/>
              <p:cNvSpPr>
                <a:spLocks/>
              </p:cNvSpPr>
              <p:nvPr/>
            </p:nvSpPr>
            <p:spPr bwMode="auto">
              <a:xfrm>
                <a:off x="6088063" y="2943226"/>
                <a:ext cx="479425" cy="509588"/>
              </a:xfrm>
              <a:custGeom>
                <a:avLst/>
                <a:gdLst>
                  <a:gd name="T0" fmla="*/ 95 w 127"/>
                  <a:gd name="T1" fmla="*/ 135 h 135"/>
                  <a:gd name="T2" fmla="*/ 127 w 127"/>
                  <a:gd name="T3" fmla="*/ 135 h 135"/>
                  <a:gd name="T4" fmla="*/ 0 w 127"/>
                  <a:gd name="T5" fmla="*/ 0 h 135"/>
                  <a:gd name="T6" fmla="*/ 0 w 127"/>
                  <a:gd name="T7" fmla="*/ 32 h 135"/>
                  <a:gd name="T8" fmla="*/ 95 w 127"/>
                  <a:gd name="T9" fmla="*/ 135 h 135"/>
                </a:gdLst>
                <a:ahLst/>
                <a:cxnLst>
                  <a:cxn ang="0">
                    <a:pos x="T0" y="T1"/>
                  </a:cxn>
                  <a:cxn ang="0">
                    <a:pos x="T2" y="T3"/>
                  </a:cxn>
                  <a:cxn ang="0">
                    <a:pos x="T4" y="T5"/>
                  </a:cxn>
                  <a:cxn ang="0">
                    <a:pos x="T6" y="T7"/>
                  </a:cxn>
                  <a:cxn ang="0">
                    <a:pos x="T8" y="T9"/>
                  </a:cxn>
                </a:cxnLst>
                <a:rect l="0" t="0" r="r" b="b"/>
                <a:pathLst>
                  <a:path w="127" h="135">
                    <a:moveTo>
                      <a:pt x="95" y="135"/>
                    </a:moveTo>
                    <a:cubicBezTo>
                      <a:pt x="127" y="135"/>
                      <a:pt x="127" y="135"/>
                      <a:pt x="127" y="135"/>
                    </a:cubicBezTo>
                    <a:cubicBezTo>
                      <a:pt x="125" y="64"/>
                      <a:pt x="70" y="6"/>
                      <a:pt x="0" y="0"/>
                    </a:cubicBezTo>
                    <a:cubicBezTo>
                      <a:pt x="0" y="32"/>
                      <a:pt x="0" y="32"/>
                      <a:pt x="0" y="32"/>
                    </a:cubicBezTo>
                    <a:cubicBezTo>
                      <a:pt x="53" y="38"/>
                      <a:pt x="93" y="81"/>
                      <a:pt x="95" y="135"/>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2" name="Freeform 19"/>
              <p:cNvSpPr>
                <a:spLocks/>
              </p:cNvSpPr>
              <p:nvPr/>
            </p:nvSpPr>
            <p:spPr bwMode="auto">
              <a:xfrm>
                <a:off x="6088063" y="2652713"/>
                <a:ext cx="766763" cy="800100"/>
              </a:xfrm>
              <a:custGeom>
                <a:avLst/>
                <a:gdLst>
                  <a:gd name="T0" fmla="*/ 156 w 203"/>
                  <a:gd name="T1" fmla="*/ 212 h 212"/>
                  <a:gd name="T2" fmla="*/ 203 w 203"/>
                  <a:gd name="T3" fmla="*/ 212 h 212"/>
                  <a:gd name="T4" fmla="*/ 0 w 203"/>
                  <a:gd name="T5" fmla="*/ 0 h 212"/>
                  <a:gd name="T6" fmla="*/ 0 w 203"/>
                  <a:gd name="T7" fmla="*/ 48 h 212"/>
                  <a:gd name="T8" fmla="*/ 156 w 203"/>
                  <a:gd name="T9" fmla="*/ 212 h 212"/>
                </a:gdLst>
                <a:ahLst/>
                <a:cxnLst>
                  <a:cxn ang="0">
                    <a:pos x="T0" y="T1"/>
                  </a:cxn>
                  <a:cxn ang="0">
                    <a:pos x="T2" y="T3"/>
                  </a:cxn>
                  <a:cxn ang="0">
                    <a:pos x="T4" y="T5"/>
                  </a:cxn>
                  <a:cxn ang="0">
                    <a:pos x="T6" y="T7"/>
                  </a:cxn>
                  <a:cxn ang="0">
                    <a:pos x="T8" y="T9"/>
                  </a:cxn>
                </a:cxnLst>
                <a:rect l="0" t="0" r="r" b="b"/>
                <a:pathLst>
                  <a:path w="203" h="212">
                    <a:moveTo>
                      <a:pt x="156" y="212"/>
                    </a:moveTo>
                    <a:cubicBezTo>
                      <a:pt x="203" y="212"/>
                      <a:pt x="203" y="212"/>
                      <a:pt x="203" y="212"/>
                    </a:cubicBezTo>
                    <a:cubicBezTo>
                      <a:pt x="202" y="99"/>
                      <a:pt x="112" y="7"/>
                      <a:pt x="0" y="0"/>
                    </a:cubicBezTo>
                    <a:cubicBezTo>
                      <a:pt x="0" y="48"/>
                      <a:pt x="0" y="48"/>
                      <a:pt x="0" y="48"/>
                    </a:cubicBezTo>
                    <a:cubicBezTo>
                      <a:pt x="86" y="54"/>
                      <a:pt x="154" y="125"/>
                      <a:pt x="156" y="212"/>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3" name="Freeform 20"/>
              <p:cNvSpPr>
                <a:spLocks/>
              </p:cNvSpPr>
              <p:nvPr/>
            </p:nvSpPr>
            <p:spPr bwMode="auto">
              <a:xfrm>
                <a:off x="5321300" y="2698751"/>
                <a:ext cx="1462088" cy="1522413"/>
              </a:xfrm>
              <a:custGeom>
                <a:avLst/>
                <a:gdLst>
                  <a:gd name="T0" fmla="*/ 226 w 387"/>
                  <a:gd name="T1" fmla="*/ 290 h 403"/>
                  <a:gd name="T2" fmla="*/ 204 w 387"/>
                  <a:gd name="T3" fmla="*/ 283 h 403"/>
                  <a:gd name="T4" fmla="*/ 155 w 387"/>
                  <a:gd name="T5" fmla="*/ 235 h 403"/>
                  <a:gd name="T6" fmla="*/ 155 w 387"/>
                  <a:gd name="T7" fmla="*/ 235 h 403"/>
                  <a:gd name="T8" fmla="*/ 115 w 387"/>
                  <a:gd name="T9" fmla="*/ 188 h 403"/>
                  <a:gd name="T10" fmla="*/ 124 w 387"/>
                  <a:gd name="T11" fmla="*/ 147 h 403"/>
                  <a:gd name="T12" fmla="*/ 135 w 387"/>
                  <a:gd name="T13" fmla="*/ 140 h 403"/>
                  <a:gd name="T14" fmla="*/ 51 w 387"/>
                  <a:gd name="T15" fmla="*/ 0 h 403"/>
                  <a:gd name="T16" fmla="*/ 6 w 387"/>
                  <a:gd name="T17" fmla="*/ 89 h 403"/>
                  <a:gd name="T18" fmla="*/ 126 w 387"/>
                  <a:gd name="T19" fmla="*/ 263 h 403"/>
                  <a:gd name="T20" fmla="*/ 297 w 387"/>
                  <a:gd name="T21" fmla="*/ 399 h 403"/>
                  <a:gd name="T22" fmla="*/ 387 w 387"/>
                  <a:gd name="T23" fmla="*/ 360 h 403"/>
                  <a:gd name="T24" fmla="*/ 253 w 387"/>
                  <a:gd name="T25" fmla="*/ 266 h 403"/>
                  <a:gd name="T26" fmla="*/ 226 w 387"/>
                  <a:gd name="T27" fmla="*/ 29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7" h="403">
                    <a:moveTo>
                      <a:pt x="226" y="290"/>
                    </a:moveTo>
                    <a:cubicBezTo>
                      <a:pt x="218" y="291"/>
                      <a:pt x="210" y="288"/>
                      <a:pt x="204" y="283"/>
                    </a:cubicBezTo>
                    <a:cubicBezTo>
                      <a:pt x="188" y="268"/>
                      <a:pt x="168" y="250"/>
                      <a:pt x="155" y="235"/>
                    </a:cubicBezTo>
                    <a:cubicBezTo>
                      <a:pt x="155" y="235"/>
                      <a:pt x="155" y="235"/>
                      <a:pt x="155" y="235"/>
                    </a:cubicBezTo>
                    <a:cubicBezTo>
                      <a:pt x="142" y="222"/>
                      <a:pt x="127" y="203"/>
                      <a:pt x="115" y="188"/>
                    </a:cubicBezTo>
                    <a:cubicBezTo>
                      <a:pt x="104" y="174"/>
                      <a:pt x="109" y="154"/>
                      <a:pt x="124" y="147"/>
                    </a:cubicBezTo>
                    <a:cubicBezTo>
                      <a:pt x="128" y="145"/>
                      <a:pt x="131" y="142"/>
                      <a:pt x="135" y="140"/>
                    </a:cubicBezTo>
                    <a:cubicBezTo>
                      <a:pt x="51" y="0"/>
                      <a:pt x="51" y="0"/>
                      <a:pt x="51" y="0"/>
                    </a:cubicBezTo>
                    <a:cubicBezTo>
                      <a:pt x="21" y="14"/>
                      <a:pt x="0" y="46"/>
                      <a:pt x="6" y="89"/>
                    </a:cubicBezTo>
                    <a:cubicBezTo>
                      <a:pt x="9" y="112"/>
                      <a:pt x="61" y="194"/>
                      <a:pt x="126" y="263"/>
                    </a:cubicBezTo>
                    <a:cubicBezTo>
                      <a:pt x="195" y="336"/>
                      <a:pt x="278" y="396"/>
                      <a:pt x="297" y="399"/>
                    </a:cubicBezTo>
                    <a:cubicBezTo>
                      <a:pt x="335" y="403"/>
                      <a:pt x="368" y="392"/>
                      <a:pt x="387" y="360"/>
                    </a:cubicBezTo>
                    <a:cubicBezTo>
                      <a:pt x="253" y="266"/>
                      <a:pt x="253" y="266"/>
                      <a:pt x="253" y="266"/>
                    </a:cubicBezTo>
                    <a:cubicBezTo>
                      <a:pt x="243" y="278"/>
                      <a:pt x="242" y="287"/>
                      <a:pt x="226" y="29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4" name="Freeform 21"/>
              <p:cNvSpPr>
                <a:spLocks/>
              </p:cNvSpPr>
              <p:nvPr/>
            </p:nvSpPr>
            <p:spPr bwMode="auto">
              <a:xfrm>
                <a:off x="5553075" y="2636838"/>
                <a:ext cx="395288" cy="574675"/>
              </a:xfrm>
              <a:custGeom>
                <a:avLst/>
                <a:gdLst>
                  <a:gd name="T0" fmla="*/ 98 w 105"/>
                  <a:gd name="T1" fmla="*/ 112 h 152"/>
                  <a:gd name="T2" fmla="*/ 41 w 105"/>
                  <a:gd name="T3" fmla="*/ 17 h 152"/>
                  <a:gd name="T4" fmla="*/ 0 w 105"/>
                  <a:gd name="T5" fmla="*/ 11 h 152"/>
                  <a:gd name="T6" fmla="*/ 84 w 105"/>
                  <a:gd name="T7" fmla="*/ 152 h 152"/>
                  <a:gd name="T8" fmla="*/ 98 w 105"/>
                  <a:gd name="T9" fmla="*/ 112 h 152"/>
                </a:gdLst>
                <a:ahLst/>
                <a:cxnLst>
                  <a:cxn ang="0">
                    <a:pos x="T0" y="T1"/>
                  </a:cxn>
                  <a:cxn ang="0">
                    <a:pos x="T2" y="T3"/>
                  </a:cxn>
                  <a:cxn ang="0">
                    <a:pos x="T4" y="T5"/>
                  </a:cxn>
                  <a:cxn ang="0">
                    <a:pos x="T6" y="T7"/>
                  </a:cxn>
                  <a:cxn ang="0">
                    <a:pos x="T8" y="T9"/>
                  </a:cxn>
                </a:cxnLst>
                <a:rect l="0" t="0" r="r" b="b"/>
                <a:pathLst>
                  <a:path w="105" h="152">
                    <a:moveTo>
                      <a:pt x="98" y="112"/>
                    </a:moveTo>
                    <a:cubicBezTo>
                      <a:pt x="41" y="17"/>
                      <a:pt x="41" y="17"/>
                      <a:pt x="41" y="17"/>
                    </a:cubicBezTo>
                    <a:cubicBezTo>
                      <a:pt x="33" y="5"/>
                      <a:pt x="18" y="0"/>
                      <a:pt x="0" y="11"/>
                    </a:cubicBezTo>
                    <a:cubicBezTo>
                      <a:pt x="84" y="152"/>
                      <a:pt x="84" y="152"/>
                      <a:pt x="84" y="152"/>
                    </a:cubicBezTo>
                    <a:cubicBezTo>
                      <a:pt x="103" y="141"/>
                      <a:pt x="105" y="125"/>
                      <a:pt x="98" y="112"/>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85" name="Freeform 22"/>
              <p:cNvSpPr>
                <a:spLocks/>
              </p:cNvSpPr>
              <p:nvPr/>
            </p:nvSpPr>
            <p:spPr bwMode="auto">
              <a:xfrm>
                <a:off x="6307138" y="3594101"/>
                <a:ext cx="544513" cy="438150"/>
              </a:xfrm>
              <a:custGeom>
                <a:avLst/>
                <a:gdLst>
                  <a:gd name="T0" fmla="*/ 129 w 144"/>
                  <a:gd name="T1" fmla="*/ 74 h 116"/>
                  <a:gd name="T2" fmla="*/ 40 w 144"/>
                  <a:gd name="T3" fmla="*/ 9 h 116"/>
                  <a:gd name="T4" fmla="*/ 0 w 144"/>
                  <a:gd name="T5" fmla="*/ 19 h 116"/>
                  <a:gd name="T6" fmla="*/ 132 w 144"/>
                  <a:gd name="T7" fmla="*/ 116 h 116"/>
                  <a:gd name="T8" fmla="*/ 135 w 144"/>
                  <a:gd name="T9" fmla="*/ 112 h 116"/>
                  <a:gd name="T10" fmla="*/ 129 w 144"/>
                  <a:gd name="T11" fmla="*/ 74 h 116"/>
                </a:gdLst>
                <a:ahLst/>
                <a:cxnLst>
                  <a:cxn ang="0">
                    <a:pos x="T0" y="T1"/>
                  </a:cxn>
                  <a:cxn ang="0">
                    <a:pos x="T2" y="T3"/>
                  </a:cxn>
                  <a:cxn ang="0">
                    <a:pos x="T4" y="T5"/>
                  </a:cxn>
                  <a:cxn ang="0">
                    <a:pos x="T6" y="T7"/>
                  </a:cxn>
                  <a:cxn ang="0">
                    <a:pos x="T8" y="T9"/>
                  </a:cxn>
                  <a:cxn ang="0">
                    <a:pos x="T10" y="T11"/>
                  </a:cxn>
                </a:cxnLst>
                <a:rect l="0" t="0" r="r" b="b"/>
                <a:pathLst>
                  <a:path w="144" h="116">
                    <a:moveTo>
                      <a:pt x="129" y="74"/>
                    </a:moveTo>
                    <a:cubicBezTo>
                      <a:pt x="40" y="9"/>
                      <a:pt x="40" y="9"/>
                      <a:pt x="40" y="9"/>
                    </a:cubicBezTo>
                    <a:cubicBezTo>
                      <a:pt x="28" y="0"/>
                      <a:pt x="12" y="1"/>
                      <a:pt x="0" y="19"/>
                    </a:cubicBezTo>
                    <a:cubicBezTo>
                      <a:pt x="132" y="116"/>
                      <a:pt x="132" y="116"/>
                      <a:pt x="132" y="116"/>
                    </a:cubicBezTo>
                    <a:cubicBezTo>
                      <a:pt x="135" y="112"/>
                      <a:pt x="135" y="112"/>
                      <a:pt x="135" y="112"/>
                    </a:cubicBezTo>
                    <a:cubicBezTo>
                      <a:pt x="144" y="100"/>
                      <a:pt x="141" y="82"/>
                      <a:pt x="129" y="74"/>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73" name="组合 72"/>
            <p:cNvGrpSpPr/>
            <p:nvPr/>
          </p:nvGrpSpPr>
          <p:grpSpPr>
            <a:xfrm>
              <a:off x="8944751" y="4039708"/>
              <a:ext cx="2220117" cy="1391399"/>
              <a:chOff x="921626" y="4213596"/>
              <a:chExt cx="2220117" cy="1391399"/>
            </a:xfrm>
          </p:grpSpPr>
          <p:sp>
            <p:nvSpPr>
              <p:cNvPr id="74" name="文本框 36"/>
              <p:cNvSpPr txBox="1"/>
              <p:nvPr/>
            </p:nvSpPr>
            <p:spPr>
              <a:xfrm>
                <a:off x="1382781" y="4213596"/>
                <a:ext cx="1272142" cy="369332"/>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方正正黑简体" panose="02000000000000000000" pitchFamily="2" charset="-122"/>
                    <a:ea typeface="方正正黑简体" panose="02000000000000000000" pitchFamily="2" charset="-122"/>
                  </a:rPr>
                  <a:t>请输入标题</a:t>
                </a:r>
              </a:p>
            </p:txBody>
          </p:sp>
          <p:sp>
            <p:nvSpPr>
              <p:cNvPr id="75" name="矩形 74"/>
              <p:cNvSpPr/>
              <p:nvPr/>
            </p:nvSpPr>
            <p:spPr>
              <a:xfrm>
                <a:off x="921626" y="4743220"/>
                <a:ext cx="2220117" cy="86177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100" cap="none" spc="0" normalizeH="0" baseline="0" noProof="0" dirty="0">
                    <a:ln>
                      <a:noFill/>
                    </a:ln>
                    <a:solidFill>
                      <a:sysClr val="windowText" lastClr="000000"/>
                    </a:solidFill>
                    <a:effectLst/>
                    <a:uLnTx/>
                    <a:uFillTx/>
                    <a:latin typeface="方正兰亭细黑_GBK" panose="02000000000000000000" pitchFamily="2" charset="-122"/>
                    <a:ea typeface="方正兰亭细黑_GBK" panose="02000000000000000000" pitchFamily="2" charset="-122"/>
                    <a:cs typeface="Times New Roman" panose="02020603050405020304" pitchFamily="18" charset="0"/>
                  </a:rPr>
                  <a:t>单击添加内容单击添加内容单击添加内容单击添加内容单击添加内容单击添加内容单击添加内容单击添加内容</a:t>
                </a:r>
                <a:endParaRPr kumimoji="0" lang="zh-CN" altLang="zh-CN" sz="900" b="0" i="0" u="none" strike="noStrike" kern="100" cap="none" spc="0" normalizeH="0" baseline="0" noProof="0" dirty="0">
                  <a:ln>
                    <a:noFill/>
                  </a:ln>
                  <a:solidFill>
                    <a:sysClr val="windowText" lastClr="000000"/>
                  </a:solidFill>
                  <a:effectLst/>
                  <a:uLnTx/>
                  <a:uFillTx/>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grpSp>
      </p:grpSp>
      <p:grpSp>
        <p:nvGrpSpPr>
          <p:cNvPr id="86" name="组合 85"/>
          <p:cNvGrpSpPr/>
          <p:nvPr/>
        </p:nvGrpSpPr>
        <p:grpSpPr>
          <a:xfrm>
            <a:off x="4213212" y="3568848"/>
            <a:ext cx="1716700" cy="1188043"/>
            <a:chOff x="6131167" y="4007274"/>
            <a:chExt cx="2288932" cy="1584057"/>
          </a:xfrm>
        </p:grpSpPr>
        <p:sp>
          <p:nvSpPr>
            <p:cNvPr id="87" name="矩形 86"/>
            <p:cNvSpPr/>
            <p:nvPr/>
          </p:nvSpPr>
          <p:spPr>
            <a:xfrm>
              <a:off x="6131167" y="4007274"/>
              <a:ext cx="2272107" cy="1584057"/>
            </a:xfrm>
            <a:prstGeom prst="rect">
              <a:avLst/>
            </a:prstGeom>
            <a:solidFill>
              <a:srgbClr val="1C4885">
                <a:alpha val="50000"/>
              </a:srgbClr>
            </a:solidFill>
            <a:ln w="25400" cap="flat" cmpd="sng" algn="ctr">
              <a:noFill/>
              <a:prstDash val="solid"/>
            </a:ln>
            <a:effectLst>
              <a:outerShdw blurRad="101600" dist="63500" dir="2700000" algn="tl" rotWithShape="0">
                <a:srgbClr val="FFFFFF">
                  <a:lumMod val="50000"/>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grpSp>
          <p:nvGrpSpPr>
            <p:cNvPr id="88" name="组合 87"/>
            <p:cNvGrpSpPr/>
            <p:nvPr/>
          </p:nvGrpSpPr>
          <p:grpSpPr>
            <a:xfrm>
              <a:off x="6199983" y="4039708"/>
              <a:ext cx="213517" cy="334050"/>
              <a:chOff x="5157561" y="560292"/>
              <a:chExt cx="393701" cy="615950"/>
            </a:xfrm>
            <a:solidFill>
              <a:srgbClr val="5B9BD5">
                <a:lumMod val="75000"/>
              </a:srgbClr>
            </a:solidFill>
          </p:grpSpPr>
          <p:sp>
            <p:nvSpPr>
              <p:cNvPr id="92" name="Freeform 26"/>
              <p:cNvSpPr>
                <a:spLocks noEditPoints="1"/>
              </p:cNvSpPr>
              <p:nvPr/>
            </p:nvSpPr>
            <p:spPr bwMode="auto">
              <a:xfrm>
                <a:off x="5157561" y="560292"/>
                <a:ext cx="393701" cy="615950"/>
              </a:xfrm>
              <a:custGeom>
                <a:avLst/>
                <a:gdLst>
                  <a:gd name="T0" fmla="*/ 274 w 274"/>
                  <a:gd name="T1" fmla="*/ 52 h 430"/>
                  <a:gd name="T2" fmla="*/ 222 w 274"/>
                  <a:gd name="T3" fmla="*/ 0 h 430"/>
                  <a:gd name="T4" fmla="*/ 51 w 274"/>
                  <a:gd name="T5" fmla="*/ 0 h 430"/>
                  <a:gd name="T6" fmla="*/ 0 w 274"/>
                  <a:gd name="T7" fmla="*/ 52 h 430"/>
                  <a:gd name="T8" fmla="*/ 0 w 274"/>
                  <a:gd name="T9" fmla="*/ 378 h 430"/>
                  <a:gd name="T10" fmla="*/ 51 w 274"/>
                  <a:gd name="T11" fmla="*/ 430 h 430"/>
                  <a:gd name="T12" fmla="*/ 222 w 274"/>
                  <a:gd name="T13" fmla="*/ 430 h 430"/>
                  <a:gd name="T14" fmla="*/ 274 w 274"/>
                  <a:gd name="T15" fmla="*/ 378 h 430"/>
                  <a:gd name="T16" fmla="*/ 274 w 274"/>
                  <a:gd name="T17" fmla="*/ 52 h 430"/>
                  <a:gd name="T18" fmla="*/ 137 w 274"/>
                  <a:gd name="T19" fmla="*/ 413 h 430"/>
                  <a:gd name="T20" fmla="*/ 120 w 274"/>
                  <a:gd name="T21" fmla="*/ 396 h 430"/>
                  <a:gd name="T22" fmla="*/ 137 w 274"/>
                  <a:gd name="T23" fmla="*/ 379 h 430"/>
                  <a:gd name="T24" fmla="*/ 154 w 274"/>
                  <a:gd name="T25" fmla="*/ 396 h 430"/>
                  <a:gd name="T26" fmla="*/ 137 w 274"/>
                  <a:gd name="T27" fmla="*/ 413 h 430"/>
                  <a:gd name="T28" fmla="*/ 247 w 274"/>
                  <a:gd name="T29" fmla="*/ 362 h 430"/>
                  <a:gd name="T30" fmla="*/ 26 w 274"/>
                  <a:gd name="T31" fmla="*/ 362 h 430"/>
                  <a:gd name="T32" fmla="*/ 26 w 274"/>
                  <a:gd name="T33" fmla="*/ 56 h 430"/>
                  <a:gd name="T34" fmla="*/ 247 w 274"/>
                  <a:gd name="T35" fmla="*/ 56 h 430"/>
                  <a:gd name="T36" fmla="*/ 247 w 274"/>
                  <a:gd name="T37" fmla="*/ 362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 h="430">
                    <a:moveTo>
                      <a:pt x="274" y="52"/>
                    </a:moveTo>
                    <a:cubicBezTo>
                      <a:pt x="274" y="23"/>
                      <a:pt x="250" y="0"/>
                      <a:pt x="222" y="0"/>
                    </a:cubicBezTo>
                    <a:cubicBezTo>
                      <a:pt x="51" y="0"/>
                      <a:pt x="51" y="0"/>
                      <a:pt x="51" y="0"/>
                    </a:cubicBezTo>
                    <a:cubicBezTo>
                      <a:pt x="23" y="0"/>
                      <a:pt x="0" y="23"/>
                      <a:pt x="0" y="52"/>
                    </a:cubicBezTo>
                    <a:cubicBezTo>
                      <a:pt x="0" y="378"/>
                      <a:pt x="0" y="378"/>
                      <a:pt x="0" y="378"/>
                    </a:cubicBezTo>
                    <a:cubicBezTo>
                      <a:pt x="0" y="407"/>
                      <a:pt x="23" y="430"/>
                      <a:pt x="51" y="430"/>
                    </a:cubicBezTo>
                    <a:cubicBezTo>
                      <a:pt x="222" y="430"/>
                      <a:pt x="222" y="430"/>
                      <a:pt x="222" y="430"/>
                    </a:cubicBezTo>
                    <a:cubicBezTo>
                      <a:pt x="250" y="430"/>
                      <a:pt x="274" y="407"/>
                      <a:pt x="274" y="378"/>
                    </a:cubicBezTo>
                    <a:lnTo>
                      <a:pt x="274" y="52"/>
                    </a:lnTo>
                    <a:close/>
                    <a:moveTo>
                      <a:pt x="137" y="413"/>
                    </a:moveTo>
                    <a:cubicBezTo>
                      <a:pt x="128" y="413"/>
                      <a:pt x="120" y="405"/>
                      <a:pt x="120" y="396"/>
                    </a:cubicBezTo>
                    <a:cubicBezTo>
                      <a:pt x="120" y="386"/>
                      <a:pt x="128" y="379"/>
                      <a:pt x="137" y="379"/>
                    </a:cubicBezTo>
                    <a:cubicBezTo>
                      <a:pt x="147" y="379"/>
                      <a:pt x="154" y="386"/>
                      <a:pt x="154" y="396"/>
                    </a:cubicBezTo>
                    <a:cubicBezTo>
                      <a:pt x="154" y="405"/>
                      <a:pt x="147" y="413"/>
                      <a:pt x="137" y="413"/>
                    </a:cubicBezTo>
                    <a:close/>
                    <a:moveTo>
                      <a:pt x="247" y="362"/>
                    </a:moveTo>
                    <a:cubicBezTo>
                      <a:pt x="26" y="362"/>
                      <a:pt x="26" y="362"/>
                      <a:pt x="26" y="362"/>
                    </a:cubicBezTo>
                    <a:cubicBezTo>
                      <a:pt x="26" y="56"/>
                      <a:pt x="26" y="56"/>
                      <a:pt x="26" y="56"/>
                    </a:cubicBezTo>
                    <a:cubicBezTo>
                      <a:pt x="247" y="56"/>
                      <a:pt x="247" y="56"/>
                      <a:pt x="247" y="56"/>
                    </a:cubicBezTo>
                    <a:lnTo>
                      <a:pt x="247" y="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93" name="Freeform 27"/>
              <p:cNvSpPr>
                <a:spLocks noEditPoints="1"/>
              </p:cNvSpPr>
              <p:nvPr/>
            </p:nvSpPr>
            <p:spPr bwMode="auto">
              <a:xfrm>
                <a:off x="5157561" y="560292"/>
                <a:ext cx="393701" cy="615950"/>
              </a:xfrm>
              <a:custGeom>
                <a:avLst/>
                <a:gdLst>
                  <a:gd name="T0" fmla="*/ 274 w 274"/>
                  <a:gd name="T1" fmla="*/ 52 h 430"/>
                  <a:gd name="T2" fmla="*/ 222 w 274"/>
                  <a:gd name="T3" fmla="*/ 0 h 430"/>
                  <a:gd name="T4" fmla="*/ 51 w 274"/>
                  <a:gd name="T5" fmla="*/ 0 h 430"/>
                  <a:gd name="T6" fmla="*/ 0 w 274"/>
                  <a:gd name="T7" fmla="*/ 52 h 430"/>
                  <a:gd name="T8" fmla="*/ 0 w 274"/>
                  <a:gd name="T9" fmla="*/ 378 h 430"/>
                  <a:gd name="T10" fmla="*/ 51 w 274"/>
                  <a:gd name="T11" fmla="*/ 430 h 430"/>
                  <a:gd name="T12" fmla="*/ 222 w 274"/>
                  <a:gd name="T13" fmla="*/ 430 h 430"/>
                  <a:gd name="T14" fmla="*/ 274 w 274"/>
                  <a:gd name="T15" fmla="*/ 378 h 430"/>
                  <a:gd name="T16" fmla="*/ 274 w 274"/>
                  <a:gd name="T17" fmla="*/ 52 h 430"/>
                  <a:gd name="T18" fmla="*/ 137 w 274"/>
                  <a:gd name="T19" fmla="*/ 413 h 430"/>
                  <a:gd name="T20" fmla="*/ 120 w 274"/>
                  <a:gd name="T21" fmla="*/ 396 h 430"/>
                  <a:gd name="T22" fmla="*/ 137 w 274"/>
                  <a:gd name="T23" fmla="*/ 379 h 430"/>
                  <a:gd name="T24" fmla="*/ 154 w 274"/>
                  <a:gd name="T25" fmla="*/ 396 h 430"/>
                  <a:gd name="T26" fmla="*/ 137 w 274"/>
                  <a:gd name="T27" fmla="*/ 413 h 430"/>
                  <a:gd name="T28" fmla="*/ 247 w 274"/>
                  <a:gd name="T29" fmla="*/ 362 h 430"/>
                  <a:gd name="T30" fmla="*/ 26 w 274"/>
                  <a:gd name="T31" fmla="*/ 362 h 430"/>
                  <a:gd name="T32" fmla="*/ 26 w 274"/>
                  <a:gd name="T33" fmla="*/ 56 h 430"/>
                  <a:gd name="T34" fmla="*/ 247 w 274"/>
                  <a:gd name="T35" fmla="*/ 56 h 430"/>
                  <a:gd name="T36" fmla="*/ 247 w 274"/>
                  <a:gd name="T37" fmla="*/ 362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 h="430">
                    <a:moveTo>
                      <a:pt x="274" y="52"/>
                    </a:moveTo>
                    <a:cubicBezTo>
                      <a:pt x="274" y="23"/>
                      <a:pt x="250" y="0"/>
                      <a:pt x="222" y="0"/>
                    </a:cubicBezTo>
                    <a:cubicBezTo>
                      <a:pt x="51" y="0"/>
                      <a:pt x="51" y="0"/>
                      <a:pt x="51" y="0"/>
                    </a:cubicBezTo>
                    <a:cubicBezTo>
                      <a:pt x="23" y="0"/>
                      <a:pt x="0" y="23"/>
                      <a:pt x="0" y="52"/>
                    </a:cubicBezTo>
                    <a:cubicBezTo>
                      <a:pt x="0" y="378"/>
                      <a:pt x="0" y="378"/>
                      <a:pt x="0" y="378"/>
                    </a:cubicBezTo>
                    <a:cubicBezTo>
                      <a:pt x="0" y="407"/>
                      <a:pt x="23" y="430"/>
                      <a:pt x="51" y="430"/>
                    </a:cubicBezTo>
                    <a:cubicBezTo>
                      <a:pt x="222" y="430"/>
                      <a:pt x="222" y="430"/>
                      <a:pt x="222" y="430"/>
                    </a:cubicBezTo>
                    <a:cubicBezTo>
                      <a:pt x="250" y="430"/>
                      <a:pt x="274" y="407"/>
                      <a:pt x="274" y="378"/>
                    </a:cubicBezTo>
                    <a:lnTo>
                      <a:pt x="274" y="52"/>
                    </a:lnTo>
                    <a:close/>
                    <a:moveTo>
                      <a:pt x="137" y="413"/>
                    </a:moveTo>
                    <a:cubicBezTo>
                      <a:pt x="128" y="413"/>
                      <a:pt x="120" y="405"/>
                      <a:pt x="120" y="396"/>
                    </a:cubicBezTo>
                    <a:cubicBezTo>
                      <a:pt x="120" y="386"/>
                      <a:pt x="128" y="379"/>
                      <a:pt x="137" y="379"/>
                    </a:cubicBezTo>
                    <a:cubicBezTo>
                      <a:pt x="147" y="379"/>
                      <a:pt x="154" y="386"/>
                      <a:pt x="154" y="396"/>
                    </a:cubicBezTo>
                    <a:cubicBezTo>
                      <a:pt x="154" y="405"/>
                      <a:pt x="147" y="413"/>
                      <a:pt x="137" y="413"/>
                    </a:cubicBezTo>
                    <a:close/>
                    <a:moveTo>
                      <a:pt x="247" y="362"/>
                    </a:moveTo>
                    <a:cubicBezTo>
                      <a:pt x="26" y="362"/>
                      <a:pt x="26" y="362"/>
                      <a:pt x="26" y="362"/>
                    </a:cubicBezTo>
                    <a:cubicBezTo>
                      <a:pt x="26" y="56"/>
                      <a:pt x="26" y="56"/>
                      <a:pt x="26" y="56"/>
                    </a:cubicBezTo>
                    <a:cubicBezTo>
                      <a:pt x="247" y="56"/>
                      <a:pt x="247" y="56"/>
                      <a:pt x="247" y="56"/>
                    </a:cubicBezTo>
                    <a:lnTo>
                      <a:pt x="247" y="3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grpSp>
        <p:grpSp>
          <p:nvGrpSpPr>
            <p:cNvPr id="89" name="组合 88"/>
            <p:cNvGrpSpPr/>
            <p:nvPr/>
          </p:nvGrpSpPr>
          <p:grpSpPr>
            <a:xfrm>
              <a:off x="6199982" y="4039708"/>
              <a:ext cx="2220117" cy="1391365"/>
              <a:chOff x="861594" y="4213596"/>
              <a:chExt cx="2220117" cy="1391365"/>
            </a:xfrm>
          </p:grpSpPr>
          <p:sp>
            <p:nvSpPr>
              <p:cNvPr id="90" name="文本框 52"/>
              <p:cNvSpPr txBox="1"/>
              <p:nvPr/>
            </p:nvSpPr>
            <p:spPr>
              <a:xfrm>
                <a:off x="1382781" y="4213596"/>
                <a:ext cx="1272142" cy="369332"/>
              </a:xfrm>
              <a:prstGeom prst="rect">
                <a:avLst/>
              </a:prstGeom>
              <a:noFill/>
            </p:spPr>
            <p:txBody>
              <a:bodyPr wrap="none" rtlCol="0">
                <a:spAutoFit/>
              </a:bodyPr>
              <a:lstStyle>
                <a:defPPr>
                  <a:defRPr lang="zh-CN"/>
                </a:defPPr>
                <a:lvl1pPr>
                  <a:defRPr sz="2800">
                    <a:latin typeface="方正正中黑简体" panose="02000000000000000000" pitchFamily="2" charset="-122"/>
                    <a:ea typeface="方正正中黑简体" panose="02000000000000000000" pitchFamily="2"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solidFill>
                    <a:effectLst/>
                    <a:uLnTx/>
                    <a:uFillTx/>
                    <a:latin typeface="方正正黑简体" panose="02000000000000000000" pitchFamily="2" charset="-122"/>
                    <a:ea typeface="方正正黑简体" panose="02000000000000000000" pitchFamily="2" charset="-122"/>
                  </a:rPr>
                  <a:t>请输入标题</a:t>
                </a:r>
              </a:p>
            </p:txBody>
          </p:sp>
          <p:sp>
            <p:nvSpPr>
              <p:cNvPr id="91" name="矩形 90"/>
              <p:cNvSpPr/>
              <p:nvPr/>
            </p:nvSpPr>
            <p:spPr>
              <a:xfrm>
                <a:off x="861594" y="4743185"/>
                <a:ext cx="2220117" cy="86177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100" cap="none" spc="0" normalizeH="0" baseline="0" noProof="0" dirty="0">
                    <a:ln>
                      <a:noFill/>
                    </a:ln>
                    <a:solidFill>
                      <a:sysClr val="windowText" lastClr="000000"/>
                    </a:solidFill>
                    <a:effectLst/>
                    <a:uLnTx/>
                    <a:uFillTx/>
                    <a:latin typeface="方正兰亭细黑_GBK" panose="02000000000000000000" pitchFamily="2" charset="-122"/>
                    <a:ea typeface="方正兰亭细黑_GBK" panose="02000000000000000000" pitchFamily="2" charset="-122"/>
                    <a:cs typeface="Times New Roman" panose="02020603050405020304" pitchFamily="18" charset="0"/>
                  </a:rPr>
                  <a:t>单击添加内容单击添加内容单击添加内容单击添加内容单击添加内容单击添加内容单击添加内容单击添加内容</a:t>
                </a:r>
                <a:endParaRPr kumimoji="0" lang="zh-CN" altLang="zh-CN" sz="900" b="0" i="0" u="none" strike="noStrike" kern="100" cap="none" spc="0" normalizeH="0" baseline="0" noProof="0" dirty="0">
                  <a:ln>
                    <a:noFill/>
                  </a:ln>
                  <a:solidFill>
                    <a:sysClr val="windowText" lastClr="000000"/>
                  </a:solidFill>
                  <a:effectLst/>
                  <a:uLnTx/>
                  <a:uFillTx/>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gr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
                                        <p:tgtEl>
                                          <p:spTgt spid="48"/>
                                        </p:tgtEl>
                                      </p:cBhvr>
                                    </p:animEffect>
                                  </p:childTnLst>
                                </p:cTn>
                              </p:par>
                              <p:par>
                                <p:cTn id="8" presetID="22" presetClass="entr" presetSubtype="8" fill="hold"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wipe(left)">
                                      <p:cBhvr>
                                        <p:cTn id="10" dur="500"/>
                                        <p:tgtEl>
                                          <p:spTgt spid="51"/>
                                        </p:tgtEl>
                                      </p:cBhvr>
                                    </p:animEffect>
                                  </p:childTnLst>
                                </p:cTn>
                              </p:par>
                              <p:par>
                                <p:cTn id="11" presetID="22" presetClass="entr" presetSubtype="8"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wipe(left)">
                                      <p:cBhvr>
                                        <p:cTn id="13" dur="500"/>
                                        <p:tgtEl>
                                          <p:spTgt spid="58"/>
                                        </p:tgtEl>
                                      </p:cBhvr>
                                    </p:animEffect>
                                  </p:childTnLst>
                                </p:cTn>
                              </p:par>
                              <p:par>
                                <p:cTn id="14" presetID="22" presetClass="entr" presetSubtype="8" fill="hold" nodeType="withEffect">
                                  <p:stCondLst>
                                    <p:cond delay="0"/>
                                  </p:stCondLst>
                                  <p:childTnLst>
                                    <p:set>
                                      <p:cBhvr>
                                        <p:cTn id="15" dur="1" fill="hold">
                                          <p:stCondLst>
                                            <p:cond delay="0"/>
                                          </p:stCondLst>
                                        </p:cTn>
                                        <p:tgtEl>
                                          <p:spTgt spid="86"/>
                                        </p:tgtEl>
                                        <p:attrNameLst>
                                          <p:attrName>style.visibility</p:attrName>
                                        </p:attrNameLst>
                                      </p:cBhvr>
                                      <p:to>
                                        <p:strVal val="visible"/>
                                      </p:to>
                                    </p:set>
                                    <p:animEffect transition="in" filter="wipe(left)">
                                      <p:cBhvr>
                                        <p:cTn id="16" dur="500"/>
                                        <p:tgtEl>
                                          <p:spTgt spid="86"/>
                                        </p:tgtEl>
                                      </p:cBhvr>
                                    </p:animEffect>
                                  </p:childTnLst>
                                </p:cTn>
                              </p:par>
                              <p:par>
                                <p:cTn id="17" presetID="22" presetClass="entr" presetSubtype="8" fill="hold" nodeType="withEffect">
                                  <p:stCondLst>
                                    <p:cond delay="0"/>
                                  </p:stCondLst>
                                  <p:childTnLst>
                                    <p:set>
                                      <p:cBhvr>
                                        <p:cTn id="18" dur="1" fill="hold">
                                          <p:stCondLst>
                                            <p:cond delay="0"/>
                                          </p:stCondLst>
                                        </p:cTn>
                                        <p:tgtEl>
                                          <p:spTgt spid="70"/>
                                        </p:tgtEl>
                                        <p:attrNameLst>
                                          <p:attrName>style.visibility</p:attrName>
                                        </p:attrNameLst>
                                      </p:cBhvr>
                                      <p:to>
                                        <p:strVal val="visible"/>
                                      </p:to>
                                    </p:set>
                                    <p:animEffect transition="in" filter="wipe(left)">
                                      <p:cBhvr>
                                        <p:cTn id="1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6"/>
          <p:cNvSpPr>
            <a:spLocks noChangeArrowheads="1"/>
          </p:cNvSpPr>
          <p:nvPr/>
        </p:nvSpPr>
        <p:spPr bwMode="auto">
          <a:xfrm>
            <a:off x="1228086" y="1603280"/>
            <a:ext cx="3767556" cy="3769936"/>
          </a:xfrm>
          <a:prstGeom prst="ellipse">
            <a:avLst/>
          </a:prstGeom>
          <a:noFill/>
          <a:ln w="9">
            <a:solidFill>
              <a:srgbClr val="1C4885"/>
            </a:solidFill>
            <a:prstDash val="dash"/>
            <a:bevel/>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1"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8" name="Oval 10"/>
          <p:cNvSpPr>
            <a:spLocks noChangeArrowheads="1"/>
          </p:cNvSpPr>
          <p:nvPr/>
        </p:nvSpPr>
        <p:spPr bwMode="auto">
          <a:xfrm>
            <a:off x="4051968" y="1774641"/>
            <a:ext cx="439112" cy="440302"/>
          </a:xfrm>
          <a:prstGeom prst="ellipse">
            <a:avLst/>
          </a:prstGeom>
          <a:solidFill>
            <a:srgbClr val="1C488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1</a:t>
            </a:r>
            <a:endParaRPr kumimoji="0" lang="zh-CN" altLang="en-US" sz="17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Oval 11"/>
          <p:cNvSpPr>
            <a:spLocks noChangeArrowheads="1"/>
          </p:cNvSpPr>
          <p:nvPr/>
        </p:nvSpPr>
        <p:spPr bwMode="auto">
          <a:xfrm>
            <a:off x="4051968" y="4761554"/>
            <a:ext cx="439112" cy="440302"/>
          </a:xfrm>
          <a:prstGeom prst="ellipse">
            <a:avLst/>
          </a:prstGeom>
          <a:solidFill>
            <a:srgbClr val="1C488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5</a:t>
            </a:r>
            <a:endParaRPr kumimoji="0" lang="zh-CN" altLang="en-US" sz="17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Oval 12"/>
          <p:cNvSpPr>
            <a:spLocks noChangeArrowheads="1"/>
          </p:cNvSpPr>
          <p:nvPr/>
        </p:nvSpPr>
        <p:spPr bwMode="auto">
          <a:xfrm>
            <a:off x="4580331" y="4068971"/>
            <a:ext cx="440302" cy="437922"/>
          </a:xfrm>
          <a:prstGeom prst="ellipse">
            <a:avLst/>
          </a:prstGeom>
          <a:solidFill>
            <a:srgbClr val="1C488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4</a:t>
            </a:r>
            <a:endParaRPr kumimoji="0" lang="zh-CN" altLang="en-US" sz="17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Oval 13"/>
          <p:cNvSpPr>
            <a:spLocks noChangeArrowheads="1"/>
          </p:cNvSpPr>
          <p:nvPr/>
        </p:nvSpPr>
        <p:spPr bwMode="auto">
          <a:xfrm>
            <a:off x="4580331" y="2469604"/>
            <a:ext cx="440302" cy="437922"/>
          </a:xfrm>
          <a:prstGeom prst="ellipse">
            <a:avLst/>
          </a:prstGeom>
          <a:solidFill>
            <a:srgbClr val="1C488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a:t>
            </a:r>
            <a:endParaRPr kumimoji="0" lang="zh-CN" altLang="en-US" sz="17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Oval 14"/>
          <p:cNvSpPr>
            <a:spLocks noChangeArrowheads="1"/>
          </p:cNvSpPr>
          <p:nvPr/>
        </p:nvSpPr>
        <p:spPr bwMode="auto">
          <a:xfrm>
            <a:off x="4751691" y="3269287"/>
            <a:ext cx="439112" cy="437922"/>
          </a:xfrm>
          <a:prstGeom prst="ellipse">
            <a:avLst/>
          </a:prstGeom>
          <a:solidFill>
            <a:srgbClr val="1C488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3</a:t>
            </a:r>
            <a:endParaRPr kumimoji="0" lang="zh-CN" altLang="en-US" sz="17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TextBox 19"/>
          <p:cNvSpPr>
            <a:spLocks noChangeArrowheads="1"/>
          </p:cNvSpPr>
          <p:nvPr/>
        </p:nvSpPr>
        <p:spPr bwMode="auto">
          <a:xfrm>
            <a:off x="4751692" y="1603280"/>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kumimoji="0" lang="zh-CN" altLang="en-US" sz="1574" b="0" i="0" u="none" strike="noStrike" kern="0" cap="none" spc="0" normalizeH="0" baseline="0" noProof="0" dirty="0">
              <a:ln>
                <a:noFill/>
              </a:ln>
              <a:solidFill>
                <a:srgbClr val="000000"/>
              </a:solidFill>
              <a:effectLst/>
              <a:uLnTx/>
              <a:uFillTx/>
              <a:latin typeface="Arial" panose="020B0604020202020204" pitchFamily="34" charset="0"/>
              <a:ea typeface="宋体" panose="02010600030101010101" pitchFamily="2" charset="-122"/>
            </a:endParaRPr>
          </a:p>
        </p:txBody>
      </p:sp>
      <p:sp>
        <p:nvSpPr>
          <p:cNvPr id="24" name="TextBox 20"/>
          <p:cNvSpPr>
            <a:spLocks noChangeArrowheads="1"/>
          </p:cNvSpPr>
          <p:nvPr/>
        </p:nvSpPr>
        <p:spPr bwMode="auto">
          <a:xfrm>
            <a:off x="5130113" y="2391064"/>
            <a:ext cx="271083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kumimoji="0" lang="zh-CN" altLang="en-US" sz="1574"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5" name="TextBox 21"/>
          <p:cNvSpPr>
            <a:spLocks noChangeArrowheads="1"/>
          </p:cNvSpPr>
          <p:nvPr/>
        </p:nvSpPr>
        <p:spPr bwMode="auto">
          <a:xfrm>
            <a:off x="5263394" y="3240728"/>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kumimoji="0" lang="zh-CN" altLang="en-US" sz="1574"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6" name="TextBox 22"/>
          <p:cNvSpPr>
            <a:spLocks noChangeArrowheads="1"/>
          </p:cNvSpPr>
          <p:nvPr/>
        </p:nvSpPr>
        <p:spPr bwMode="auto">
          <a:xfrm>
            <a:off x="5069422" y="4099911"/>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kumimoji="0" lang="zh-CN" altLang="en-US" sz="1574"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7" name="TextBox 23"/>
          <p:cNvSpPr>
            <a:spLocks noChangeArrowheads="1"/>
          </p:cNvSpPr>
          <p:nvPr/>
        </p:nvSpPr>
        <p:spPr bwMode="auto">
          <a:xfrm>
            <a:off x="4700520" y="4806774"/>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kumimoji="0" lang="zh-CN" altLang="en-US" sz="1574"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8" name="Oval 7"/>
          <p:cNvSpPr>
            <a:spLocks noChangeArrowheads="1"/>
          </p:cNvSpPr>
          <p:nvPr/>
        </p:nvSpPr>
        <p:spPr bwMode="auto">
          <a:xfrm>
            <a:off x="1145976" y="1807961"/>
            <a:ext cx="3337964" cy="3336775"/>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1"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29" name="Oval 8"/>
          <p:cNvSpPr>
            <a:spLocks noChangeArrowheads="1"/>
          </p:cNvSpPr>
          <p:nvPr/>
        </p:nvSpPr>
        <p:spPr bwMode="auto">
          <a:xfrm>
            <a:off x="1374457" y="2036442"/>
            <a:ext cx="2881002" cy="287981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1"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30" name="Oval 9"/>
          <p:cNvSpPr>
            <a:spLocks noChangeArrowheads="1"/>
          </p:cNvSpPr>
          <p:nvPr/>
        </p:nvSpPr>
        <p:spPr bwMode="auto">
          <a:xfrm>
            <a:off x="1218565" y="4078491"/>
            <a:ext cx="813964" cy="813964"/>
          </a:xfrm>
          <a:prstGeom prst="ellipse">
            <a:avLst/>
          </a:prstGeom>
          <a:solidFill>
            <a:srgbClr val="1C4885"/>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1"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31" name="TextBox 18"/>
          <p:cNvSpPr>
            <a:spLocks noChangeArrowheads="1"/>
          </p:cNvSpPr>
          <p:nvPr/>
        </p:nvSpPr>
        <p:spPr bwMode="auto">
          <a:xfrm>
            <a:off x="1335186" y="4216532"/>
            <a:ext cx="580723"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sz="14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en-US" sz="149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p:cBhvr>
                                        <p:cTn id="7" dur="1000"/>
                                        <p:tgtEl>
                                          <p:spTgt spid="29"/>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p:cBhvr>
                                        <p:cTn id="10" dur="1000"/>
                                        <p:tgtEl>
                                          <p:spTgt spid="2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p:cBhvr>
                                        <p:cTn id="17" dur="500"/>
                                        <p:tgtEl>
                                          <p:spTgt spid="17"/>
                                        </p:tgtEl>
                                      </p:cBhvr>
                                    </p:animEffect>
                                  </p:childTnLst>
                                </p:cTn>
                              </p:par>
                            </p:childTnLst>
                          </p:cTn>
                        </p:par>
                        <p:par>
                          <p:cTn id="18" fill="hold">
                            <p:stCondLst>
                              <p:cond delay="500"/>
                            </p:stCondLst>
                            <p:childTnLst>
                              <p:par>
                                <p:cTn id="19" presetID="52" presetClass="entr" presetSubtype="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Scale>
                                      <p:cBhvr>
                                        <p:cTn id="21"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1000" decel="50000" fill="hold">
                                          <p:stCondLst>
                                            <p:cond delay="0"/>
                                          </p:stCondLst>
                                        </p:cTn>
                                        <p:tgtEl>
                                          <p:spTgt spid="30"/>
                                        </p:tgtEl>
                                        <p:attrNameLst>
                                          <p:attrName>ppt_x,ppt_y</p:attrName>
                                        </p:attrNameLst>
                                      </p:cBhvr>
                                      <p:rCtr x="0" y="0"/>
                                    </p:animMotion>
                                    <p:animEffect>
                                      <p:cBhvr>
                                        <p:cTn id="23" dur="1000"/>
                                        <p:tgtEl>
                                          <p:spTgt spid="30"/>
                                        </p:tgtEl>
                                      </p:cBhvr>
                                    </p:animEffect>
                                  </p:childTnLst>
                                </p:cTn>
                              </p:par>
                              <p:par>
                                <p:cTn id="24" presetID="52" presetClass="entr" presetSubtype="0" fill="hold" grpId="0" nodeType="withEffect">
                                  <p:stCondLst>
                                    <p:cond delay="0"/>
                                  </p:stCondLst>
                                  <p:childTnLst>
                                    <p:set>
                                      <p:cBhvr>
                                        <p:cTn id="25" dur="1" fill="hold">
                                          <p:stCondLst>
                                            <p:cond delay="0"/>
                                          </p:stCondLst>
                                        </p:cTn>
                                        <p:tgtEl>
                                          <p:spTgt spid="31"/>
                                        </p:tgtEl>
                                        <p:attrNameLst>
                                          <p:attrName>style.visibility</p:attrName>
                                        </p:attrNameLst>
                                      </p:cBhvr>
                                      <p:to>
                                        <p:strVal val="visible"/>
                                      </p:to>
                                    </p:set>
                                    <p:animScale>
                                      <p:cBhvr>
                                        <p:cTn id="26"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7" dur="1000" decel="50000" fill="hold">
                                          <p:stCondLst>
                                            <p:cond delay="0"/>
                                          </p:stCondLst>
                                        </p:cTn>
                                        <p:tgtEl>
                                          <p:spTgt spid="31"/>
                                        </p:tgtEl>
                                        <p:attrNameLst>
                                          <p:attrName>ppt_x,ppt_y</p:attrName>
                                        </p:attrNameLst>
                                      </p:cBhvr>
                                      <p:rCtr x="0" y="0"/>
                                    </p:animMotion>
                                    <p:animEffect>
                                      <p:cBhvr>
                                        <p:cTn id="28" dur="1000"/>
                                        <p:tgtEl>
                                          <p:spTgt spid="31"/>
                                        </p:tgtEl>
                                      </p:cBhvr>
                                    </p:animEffect>
                                  </p:childTnLst>
                                </p:cTn>
                              </p:par>
                            </p:childTnLst>
                          </p:cTn>
                        </p:par>
                        <p:par>
                          <p:cTn id="29" fill="hold">
                            <p:stCondLst>
                              <p:cond delay="1500"/>
                            </p:stCondLst>
                            <p:childTnLst>
                              <p:par>
                                <p:cTn id="30" presetID="1" presetClass="entr" presetSubtype="0"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childTnLst>
                                </p:cTn>
                              </p:par>
                              <p:par>
                                <p:cTn id="40" presetID="35" presetClass="path" presetSubtype="0" accel="50000" decel="50000" fill="hold" grpId="1" nodeType="withEffect">
                                  <p:stCondLst>
                                    <p:cond delay="0"/>
                                  </p:stCondLst>
                                  <p:childTnLst>
                                    <p:animMotion origin="layout" path="M 2.29608E-6 1.11111E-6 L -0.17354 0.29051 " pathEditMode="relative" rAng="0" ptsTypes="AA">
                                      <p:cBhvr>
                                        <p:cTn id="41" dur="500" spd="-99900" fill="hold"/>
                                        <p:tgtEl>
                                          <p:spTgt spid="18"/>
                                        </p:tgtEl>
                                        <p:attrNameLst>
                                          <p:attrName>ppt_x,ppt_y</p:attrName>
                                        </p:attrNameLst>
                                      </p:cBhvr>
                                      <p:rCtr x="-860000" y="1450000"/>
                                    </p:animMotion>
                                  </p:childTnLst>
                                </p:cTn>
                              </p:par>
                              <p:par>
                                <p:cTn id="42" presetID="35" presetClass="path" presetSubtype="0" accel="50000" decel="50000" fill="hold" grpId="1" nodeType="withEffect">
                                  <p:stCondLst>
                                    <p:cond delay="0"/>
                                  </p:stCondLst>
                                  <p:childTnLst>
                                    <p:animMotion origin="layout" path="M 2.35202E-6 -2.59259E-6 L -0.23143 0.15556 " pathEditMode="relative" rAng="0" ptsTypes="AA">
                                      <p:cBhvr>
                                        <p:cTn id="43" dur="500" spd="-99900" fill="hold"/>
                                        <p:tgtEl>
                                          <p:spTgt spid="21"/>
                                        </p:tgtEl>
                                        <p:attrNameLst>
                                          <p:attrName>ppt_x,ppt_y</p:attrName>
                                        </p:attrNameLst>
                                      </p:cBhvr>
                                      <p:rCtr x="-1150000" y="780000"/>
                                    </p:animMotion>
                                  </p:childTnLst>
                                </p:cTn>
                              </p:par>
                              <p:par>
                                <p:cTn id="44" presetID="35" presetClass="path" presetSubtype="0" accel="50000" decel="50000" fill="hold" grpId="1" nodeType="withEffect">
                                  <p:stCondLst>
                                    <p:cond delay="0"/>
                                  </p:stCondLst>
                                  <p:childTnLst>
                                    <p:animMotion origin="layout" path="M 0 0 L -0.25 0 E" pathEditMode="relative" rAng="0" ptsTypes="">
                                      <p:cBhvr>
                                        <p:cTn id="45" dur="500" spd="-99900" fill="hold"/>
                                        <p:tgtEl>
                                          <p:spTgt spid="22"/>
                                        </p:tgtEl>
                                        <p:attrNameLst>
                                          <p:attrName>ppt_x,ppt_y</p:attrName>
                                        </p:attrNameLst>
                                      </p:cBhvr>
                                      <p:rCtr x="0" y="0"/>
                                    </p:animMotion>
                                  </p:childTnLst>
                                </p:cTn>
                              </p:par>
                              <p:par>
                                <p:cTn id="46" presetID="35" presetClass="path" presetSubtype="0" accel="50000" decel="50000" fill="hold" grpId="1" nodeType="withEffect">
                                  <p:stCondLst>
                                    <p:cond delay="0"/>
                                  </p:stCondLst>
                                  <p:childTnLst>
                                    <p:animMotion origin="layout" path="M 2.35202E-6 -3.7037E-6 L -0.23143 -0.15555 " pathEditMode="relative" rAng="0" ptsTypes="AA">
                                      <p:cBhvr>
                                        <p:cTn id="47" dur="500" spd="-99900" fill="hold"/>
                                        <p:tgtEl>
                                          <p:spTgt spid="20"/>
                                        </p:tgtEl>
                                        <p:attrNameLst>
                                          <p:attrName>ppt_x,ppt_y</p:attrName>
                                        </p:attrNameLst>
                                      </p:cBhvr>
                                      <p:rCtr x="-1150000" y="-770000"/>
                                    </p:animMotion>
                                  </p:childTnLst>
                                </p:cTn>
                              </p:par>
                              <p:par>
                                <p:cTn id="48" presetID="35" presetClass="path" presetSubtype="0" accel="50000" decel="50000" fill="hold" grpId="1" nodeType="withEffect">
                                  <p:stCondLst>
                                    <p:cond delay="0"/>
                                  </p:stCondLst>
                                  <p:childTnLst>
                                    <p:animMotion origin="layout" path="M 2.29608E-6 2.59259E-6 L -0.17354 -0.29051 " pathEditMode="relative" rAng="0" ptsTypes="AA">
                                      <p:cBhvr>
                                        <p:cTn id="49" dur="500" spd="-99900" fill="hold"/>
                                        <p:tgtEl>
                                          <p:spTgt spid="19"/>
                                        </p:tgtEl>
                                        <p:attrNameLst>
                                          <p:attrName>ppt_x,ppt_y</p:attrName>
                                        </p:attrNameLst>
                                      </p:cBhvr>
                                      <p:rCtr x="-860000" y="-1440000"/>
                                    </p:animMotion>
                                  </p:childTnLst>
                                </p:cTn>
                              </p:par>
                            </p:childTnLst>
                          </p:cTn>
                        </p:par>
                        <p:par>
                          <p:cTn id="50" fill="hold">
                            <p:stCondLst>
                              <p:cond delay="2000"/>
                            </p:stCondLst>
                            <p:childTnLst>
                              <p:par>
                                <p:cTn id="51" presetID="22" presetClass="entr" presetSubtype="8"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p:cBhvr>
                                        <p:cTn id="53" dur="500"/>
                                        <p:tgtEl>
                                          <p:spTgt spid="2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Effect>
                                      <p:cBhvr>
                                        <p:cTn id="56" dur="500"/>
                                        <p:tgtEl>
                                          <p:spTgt spid="24"/>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p:cBhvr>
                                        <p:cTn id="59" dur="500"/>
                                        <p:tgtEl>
                                          <p:spTgt spid="2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p:cBhvr>
                                        <p:cTn id="62" dur="500"/>
                                        <p:tgtEl>
                                          <p:spTgt spid="26"/>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p:cBhvr>
                                        <p:cTn id="6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autoUpdateAnimBg="0"/>
      <p:bldP spid="18" grpId="0" bldLvl="0" animBg="1" autoUpdateAnimBg="0"/>
      <p:bldP spid="18" grpId="1" bldLvl="0" animBg="1" autoUpdateAnimBg="0"/>
      <p:bldP spid="19" grpId="0" bldLvl="0" animBg="1" autoUpdateAnimBg="0"/>
      <p:bldP spid="19" grpId="1" bldLvl="0" animBg="1" autoUpdateAnimBg="0"/>
      <p:bldP spid="20" grpId="0" bldLvl="0" animBg="1" autoUpdateAnimBg="0"/>
      <p:bldP spid="20" grpId="1" bldLvl="0" animBg="1" autoUpdateAnimBg="0"/>
      <p:bldP spid="21" grpId="0" bldLvl="0" animBg="1" autoUpdateAnimBg="0"/>
      <p:bldP spid="21" grpId="1" bldLvl="0" animBg="1" autoUpdateAnimBg="0"/>
      <p:bldP spid="22" grpId="0" bldLvl="0" animBg="1" autoUpdateAnimBg="0"/>
      <p:bldP spid="22" grpId="1" bldLvl="0" animBg="1" autoUpdateAnimBg="0"/>
      <p:bldP spid="23" grpId="0" bldLvl="0" autoUpdateAnimBg="0"/>
      <p:bldP spid="24" grpId="0" bldLvl="0" autoUpdateAnimBg="0"/>
      <p:bldP spid="25" grpId="0" bldLvl="0" autoUpdateAnimBg="0"/>
      <p:bldP spid="26" grpId="0" bldLvl="0" autoUpdateAnimBg="0"/>
      <p:bldP spid="27" grpId="0" bldLvl="0" autoUpdateAnimBg="0"/>
      <p:bldP spid="28" grpId="0" bldLvl="0" animBg="1" autoUpdateAnimBg="0"/>
      <p:bldP spid="29" grpId="0" bldLvl="0" animBg="1" autoUpdateAnimBg="0"/>
      <p:bldP spid="30" grpId="0" bldLvl="0" animBg="1" autoUpdateAnimBg="0"/>
      <p:bldP spid="31"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6"/>
          <p:cNvSpPr>
            <a:spLocks noChangeArrowheads="1"/>
          </p:cNvSpPr>
          <p:nvPr/>
        </p:nvSpPr>
        <p:spPr bwMode="auto">
          <a:xfrm>
            <a:off x="1241191" y="4059981"/>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1C4885"/>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2" name="Freeform 7"/>
          <p:cNvSpPr>
            <a:spLocks noChangeArrowheads="1"/>
          </p:cNvSpPr>
          <p:nvPr/>
        </p:nvSpPr>
        <p:spPr bwMode="auto">
          <a:xfrm>
            <a:off x="1241191" y="1555021"/>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3" name="Freeform 6"/>
          <p:cNvSpPr>
            <a:spLocks noChangeArrowheads="1"/>
          </p:cNvSpPr>
          <p:nvPr/>
        </p:nvSpPr>
        <p:spPr bwMode="auto">
          <a:xfrm>
            <a:off x="3509341" y="4059981"/>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1C4885"/>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4" name="Freeform 7"/>
          <p:cNvSpPr>
            <a:spLocks noChangeArrowheads="1"/>
          </p:cNvSpPr>
          <p:nvPr/>
        </p:nvSpPr>
        <p:spPr bwMode="auto">
          <a:xfrm>
            <a:off x="3509341" y="1555021"/>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5" name="Freeform 6"/>
          <p:cNvSpPr>
            <a:spLocks noChangeArrowheads="1"/>
          </p:cNvSpPr>
          <p:nvPr/>
        </p:nvSpPr>
        <p:spPr bwMode="auto">
          <a:xfrm>
            <a:off x="5815571" y="4059981"/>
            <a:ext cx="2043239" cy="953195"/>
          </a:xfrm>
          <a:custGeom>
            <a:avLst/>
            <a:gdLst>
              <a:gd name="T0" fmla="*/ 2147483647 w 4367"/>
              <a:gd name="T1" fmla="*/ 2147483647 h 2224"/>
              <a:gd name="T2" fmla="*/ 2147483647 w 4367"/>
              <a:gd name="T3" fmla="*/ 2147483647 h 2224"/>
              <a:gd name="T4" fmla="*/ 2147483647 w 4367"/>
              <a:gd name="T5" fmla="*/ 2147483647 h 2224"/>
              <a:gd name="T6" fmla="*/ 2147483647 w 4367"/>
              <a:gd name="T7" fmla="*/ 0 h 2224"/>
              <a:gd name="T8" fmla="*/ 2147483647 w 4367"/>
              <a:gd name="T9" fmla="*/ 2147483647 h 2224"/>
              <a:gd name="T10" fmla="*/ 2147483647 w 4367"/>
              <a:gd name="T11" fmla="*/ 2147483647 h 2224"/>
              <a:gd name="T12" fmla="*/ 2147483647 w 4367"/>
              <a:gd name="T13" fmla="*/ 2147483647 h 2224"/>
              <a:gd name="T14" fmla="*/ 2147483647 w 4367"/>
              <a:gd name="T15" fmla="*/ 2147483647 h 2224"/>
              <a:gd name="T16" fmla="*/ 2147483647 w 4367"/>
              <a:gd name="T17" fmla="*/ 2147483647 h 2224"/>
              <a:gd name="T18" fmla="*/ 2147483647 w 4367"/>
              <a:gd name="T19" fmla="*/ 2147483647 h 2224"/>
              <a:gd name="T20" fmla="*/ 2147483647 w 4367"/>
              <a:gd name="T21" fmla="*/ 2147483647 h 2224"/>
              <a:gd name="T22" fmla="*/ 0 w 4367"/>
              <a:gd name="T23" fmla="*/ 2147483647 h 2224"/>
              <a:gd name="T24" fmla="*/ 0 w 4367"/>
              <a:gd name="T25" fmla="*/ 2147483647 h 2224"/>
              <a:gd name="T26" fmla="*/ 2147483647 w 4367"/>
              <a:gd name="T27" fmla="*/ 2147483647 h 22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67"/>
              <a:gd name="T43" fmla="*/ 0 h 2224"/>
              <a:gd name="T44" fmla="*/ 4367 w 4367"/>
              <a:gd name="T45" fmla="*/ 2224 h 22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67" h="2224">
                <a:moveTo>
                  <a:pt x="222" y="230"/>
                </a:moveTo>
                <a:lnTo>
                  <a:pt x="3400" y="230"/>
                </a:lnTo>
                <a:lnTo>
                  <a:pt x="3433" y="174"/>
                </a:lnTo>
                <a:lnTo>
                  <a:pt x="3533" y="0"/>
                </a:lnTo>
                <a:lnTo>
                  <a:pt x="3634" y="174"/>
                </a:lnTo>
                <a:lnTo>
                  <a:pt x="3667" y="230"/>
                </a:lnTo>
                <a:lnTo>
                  <a:pt x="4146" y="230"/>
                </a:lnTo>
                <a:cubicBezTo>
                  <a:pt x="4267" y="230"/>
                  <a:pt x="4367" y="330"/>
                  <a:pt x="4367" y="452"/>
                </a:cubicBezTo>
                <a:lnTo>
                  <a:pt x="4367" y="2003"/>
                </a:lnTo>
                <a:cubicBezTo>
                  <a:pt x="4367" y="2124"/>
                  <a:pt x="4267" y="2224"/>
                  <a:pt x="4146" y="2224"/>
                </a:cubicBezTo>
                <a:lnTo>
                  <a:pt x="222" y="2224"/>
                </a:lnTo>
                <a:cubicBezTo>
                  <a:pt x="100" y="2224"/>
                  <a:pt x="0" y="2124"/>
                  <a:pt x="0" y="2003"/>
                </a:cubicBezTo>
                <a:lnTo>
                  <a:pt x="0" y="452"/>
                </a:lnTo>
                <a:cubicBezTo>
                  <a:pt x="0" y="330"/>
                  <a:pt x="100" y="230"/>
                  <a:pt x="222" y="230"/>
                </a:cubicBezTo>
                <a:close/>
              </a:path>
            </a:pathLst>
          </a:custGeom>
          <a:solidFill>
            <a:srgbClr val="1C4885"/>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6" name="Freeform 7"/>
          <p:cNvSpPr>
            <a:spLocks noChangeArrowheads="1"/>
          </p:cNvSpPr>
          <p:nvPr/>
        </p:nvSpPr>
        <p:spPr bwMode="auto">
          <a:xfrm>
            <a:off x="5815571" y="1555021"/>
            <a:ext cx="2043239" cy="2578741"/>
          </a:xfrm>
          <a:custGeom>
            <a:avLst/>
            <a:gdLst>
              <a:gd name="T0" fmla="*/ 2147483647 w 4367"/>
              <a:gd name="T1" fmla="*/ 0 h 6013"/>
              <a:gd name="T2" fmla="*/ 2147483647 w 4367"/>
              <a:gd name="T3" fmla="*/ 0 h 6013"/>
              <a:gd name="T4" fmla="*/ 2147483647 w 4367"/>
              <a:gd name="T5" fmla="*/ 2147483647 h 6013"/>
              <a:gd name="T6" fmla="*/ 2147483647 w 4367"/>
              <a:gd name="T7" fmla="*/ 2147483647 h 6013"/>
              <a:gd name="T8" fmla="*/ 2147483647 w 4367"/>
              <a:gd name="T9" fmla="*/ 2147483647 h 6013"/>
              <a:gd name="T10" fmla="*/ 2147483647 w 4367"/>
              <a:gd name="T11" fmla="*/ 2147483647 h 6013"/>
              <a:gd name="T12" fmla="*/ 2147483647 w 4367"/>
              <a:gd name="T13" fmla="*/ 2147483647 h 6013"/>
              <a:gd name="T14" fmla="*/ 2147483647 w 4367"/>
              <a:gd name="T15" fmla="*/ 2147483647 h 6013"/>
              <a:gd name="T16" fmla="*/ 2147483647 w 4367"/>
              <a:gd name="T17" fmla="*/ 2147483647 h 6013"/>
              <a:gd name="T18" fmla="*/ 0 w 4367"/>
              <a:gd name="T19" fmla="*/ 2147483647 h 6013"/>
              <a:gd name="T20" fmla="*/ 0 w 4367"/>
              <a:gd name="T21" fmla="*/ 2147483647 h 6013"/>
              <a:gd name="T22" fmla="*/ 2147483647 w 4367"/>
              <a:gd name="T23" fmla="*/ 0 h 60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67"/>
              <a:gd name="T37" fmla="*/ 0 h 6013"/>
              <a:gd name="T38" fmla="*/ 4367 w 4367"/>
              <a:gd name="T39" fmla="*/ 6013 h 60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67" h="6013">
                <a:moveTo>
                  <a:pt x="222" y="0"/>
                </a:moveTo>
                <a:lnTo>
                  <a:pt x="4146" y="0"/>
                </a:lnTo>
                <a:cubicBezTo>
                  <a:pt x="4267" y="0"/>
                  <a:pt x="4367" y="100"/>
                  <a:pt x="4367" y="222"/>
                </a:cubicBezTo>
                <a:lnTo>
                  <a:pt x="4367" y="5791"/>
                </a:lnTo>
                <a:cubicBezTo>
                  <a:pt x="4367" y="5913"/>
                  <a:pt x="4267" y="6013"/>
                  <a:pt x="4146" y="6013"/>
                </a:cubicBezTo>
                <a:lnTo>
                  <a:pt x="3730" y="6013"/>
                </a:lnTo>
                <a:lnTo>
                  <a:pt x="3533" y="5672"/>
                </a:lnTo>
                <a:lnTo>
                  <a:pt x="3337" y="6013"/>
                </a:lnTo>
                <a:lnTo>
                  <a:pt x="222" y="6013"/>
                </a:lnTo>
                <a:cubicBezTo>
                  <a:pt x="100" y="6013"/>
                  <a:pt x="0" y="5913"/>
                  <a:pt x="0" y="5791"/>
                </a:cubicBezTo>
                <a:lnTo>
                  <a:pt x="0" y="222"/>
                </a:lnTo>
                <a:cubicBezTo>
                  <a:pt x="0" y="100"/>
                  <a:pt x="100" y="0"/>
                  <a:pt x="222" y="0"/>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sp>
        <p:nvSpPr>
          <p:cNvPr id="17" name="TextBox 9"/>
          <p:cNvSpPr>
            <a:spLocks noChangeArrowheads="1"/>
          </p:cNvSpPr>
          <p:nvPr/>
        </p:nvSpPr>
        <p:spPr bwMode="auto">
          <a:xfrm>
            <a:off x="1288791" y="4224202"/>
            <a:ext cx="1913528"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kumimoji="0" 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kumimoji="0" 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
        <p:nvSpPr>
          <p:cNvPr id="18" name="TextBox 10"/>
          <p:cNvSpPr>
            <a:spLocks noChangeArrowheads="1"/>
          </p:cNvSpPr>
          <p:nvPr/>
        </p:nvSpPr>
        <p:spPr bwMode="auto">
          <a:xfrm>
            <a:off x="3547421" y="4290842"/>
            <a:ext cx="1912339"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kumimoji="0" 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kumimoji="0" 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
        <p:nvSpPr>
          <p:cNvPr id="19" name="TextBox 11"/>
          <p:cNvSpPr>
            <a:spLocks noChangeArrowheads="1"/>
          </p:cNvSpPr>
          <p:nvPr/>
        </p:nvSpPr>
        <p:spPr bwMode="auto">
          <a:xfrm>
            <a:off x="5863171" y="4290842"/>
            <a:ext cx="1913528"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点击输入你的亮出内容</a:t>
            </a:r>
            <a:endParaRPr kumimoji="0" 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或复制文本内容</a:t>
            </a:r>
            <a:endParaRPr kumimoji="0" 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图片随意更改</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00"/>
                                  </p:stCondLst>
                                  <p:childTnLst>
                                    <p:set>
                                      <p:cBhvr>
                                        <p:cTn id="11" dur="1" fill="hold">
                                          <p:stCondLst>
                                            <p:cond delay="0"/>
                                          </p:stCondLst>
                                        </p:cTn>
                                        <p:tgtEl>
                                          <p:spTgt spid="14"/>
                                        </p:tgtEl>
                                        <p:attrNameLst>
                                          <p:attrName>style.visibility</p:attrName>
                                        </p:attrNameLst>
                                      </p:cBhvr>
                                      <p:to>
                                        <p:strVal val="visible"/>
                                      </p:to>
                                    </p:set>
                                    <p:animEffect>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400"/>
                                  </p:stCondLst>
                                  <p:childTnLst>
                                    <p:set>
                                      <p:cBhvr>
                                        <p:cTn id="16" dur="1" fill="hold">
                                          <p:stCondLst>
                                            <p:cond delay="0"/>
                                          </p:stCondLst>
                                        </p:cTn>
                                        <p:tgtEl>
                                          <p:spTgt spid="16"/>
                                        </p:tgtEl>
                                        <p:attrNameLst>
                                          <p:attrName>style.visibility</p:attrName>
                                        </p:attrNameLst>
                                      </p:cBhvr>
                                      <p:to>
                                        <p:strVal val="visible"/>
                                      </p:to>
                                    </p:set>
                                    <p:animEffect>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400"/>
                            </p:stCondLst>
                            <p:childTnLst>
                              <p:par>
                                <p:cTn id="21" presetID="42"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200"/>
                                  </p:stCondLst>
                                  <p:childTnLst>
                                    <p:set>
                                      <p:cBhvr>
                                        <p:cTn id="27" dur="1" fill="hold">
                                          <p:stCondLst>
                                            <p:cond delay="0"/>
                                          </p:stCondLst>
                                        </p:cTn>
                                        <p:tgtEl>
                                          <p:spTgt spid="13"/>
                                        </p:tgtEl>
                                        <p:attrNameLst>
                                          <p:attrName>style.visibility</p:attrName>
                                        </p:attrNameLst>
                                      </p:cBhvr>
                                      <p:to>
                                        <p:strVal val="visible"/>
                                      </p:to>
                                    </p:set>
                                    <p:animEffect>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400"/>
                                  </p:stCondLst>
                                  <p:childTnLst>
                                    <p:set>
                                      <p:cBhvr>
                                        <p:cTn id="32" dur="1" fill="hold">
                                          <p:stCondLst>
                                            <p:cond delay="0"/>
                                          </p:stCondLst>
                                        </p:cTn>
                                        <p:tgtEl>
                                          <p:spTgt spid="15"/>
                                        </p:tgtEl>
                                        <p:attrNameLst>
                                          <p:attrName>style.visibility</p:attrName>
                                        </p:attrNameLst>
                                      </p:cBhvr>
                                      <p:to>
                                        <p:strVal val="visible"/>
                                      </p:to>
                                    </p:set>
                                    <p:animEffect>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childTnLst>
                          </p:cTn>
                        </p:par>
                        <p:par>
                          <p:cTn id="36" fill="hold">
                            <p:stCondLst>
                              <p:cond delay="28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p:cBhvr>
                                        <p:cTn id="39" dur="500"/>
                                        <p:tgtEl>
                                          <p:spTgt spid="17"/>
                                        </p:tgtEl>
                                      </p:cBhvr>
                                    </p:animEffect>
                                  </p:childTnLst>
                                </p:cTn>
                              </p:par>
                            </p:childTnLst>
                          </p:cTn>
                        </p:par>
                        <p:par>
                          <p:cTn id="40" fill="hold">
                            <p:stCondLst>
                              <p:cond delay="33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p:cBhvr>
                                        <p:cTn id="43" dur="500"/>
                                        <p:tgtEl>
                                          <p:spTgt spid="18"/>
                                        </p:tgtEl>
                                      </p:cBhvr>
                                    </p:animEffect>
                                  </p:childTnLst>
                                </p:cTn>
                              </p:par>
                            </p:childTnLst>
                          </p:cTn>
                        </p:par>
                        <p:par>
                          <p:cTn id="44" fill="hold">
                            <p:stCondLst>
                              <p:cond delay="3800"/>
                            </p:stCondLst>
                            <p:childTnLst>
                              <p:par>
                                <p:cTn id="45" presetID="22" presetClass="entr" presetSubtype="1"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bldLvl="0" autoUpdateAnimBg="0"/>
      <p:bldP spid="18" grpId="0" bldLvl="0" autoUpdateAnimBg="0"/>
      <p:bldP spid="19" grpId="0" bldLvl="0" autoUpdateAnimBg="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23105</TotalTime>
  <Words>2577</Words>
  <Application>Microsoft Office PowerPoint</Application>
  <PresentationFormat>全屏显示(4:3)</PresentationFormat>
  <Paragraphs>296</Paragraphs>
  <Slides>30</Slides>
  <Notes>0</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1373</cp:revision>
  <dcterms:created xsi:type="dcterms:W3CDTF">2009-02-11T05:37:22Z</dcterms:created>
  <dcterms:modified xsi:type="dcterms:W3CDTF">2017-05-05T07:33:54Z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