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0"/>
  </p:notesMasterIdLst>
  <p:handoutMasterIdLst>
    <p:handoutMasterId r:id="rId31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359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98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文本框 6"/>
          <p:cNvSpPr txBox="1">
            <a:spLocks noChangeArrowheads="1"/>
          </p:cNvSpPr>
          <p:nvPr/>
        </p:nvSpPr>
        <p:spPr bwMode="auto">
          <a:xfrm>
            <a:off x="2466132" y="1240464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239" name="组合 238"/>
          <p:cNvGrpSpPr/>
          <p:nvPr/>
        </p:nvGrpSpPr>
        <p:grpSpPr>
          <a:xfrm>
            <a:off x="4257536" y="1678563"/>
            <a:ext cx="628926" cy="89203"/>
            <a:chOff x="4064994" y="3738475"/>
            <a:chExt cx="987048" cy="139997"/>
          </a:xfrm>
        </p:grpSpPr>
        <p:sp>
          <p:nvSpPr>
            <p:cNvPr id="240" name="椭圆 239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41" name="椭圆 240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42" name="椭圆 241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43" name="椭圆 242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44" name="椭圆 243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245" name="文本框 5"/>
          <p:cNvSpPr txBox="1">
            <a:spLocks noChangeArrowheads="1"/>
          </p:cNvSpPr>
          <p:nvPr/>
        </p:nvSpPr>
        <p:spPr bwMode="auto">
          <a:xfrm>
            <a:off x="3787171" y="1025591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grpSp>
        <p:nvGrpSpPr>
          <p:cNvPr id="246" name="组合 245"/>
          <p:cNvGrpSpPr/>
          <p:nvPr/>
        </p:nvGrpSpPr>
        <p:grpSpPr>
          <a:xfrm>
            <a:off x="2026231" y="3907552"/>
            <a:ext cx="101944" cy="356805"/>
            <a:chOff x="2752726" y="4344988"/>
            <a:chExt cx="184150" cy="644525"/>
          </a:xfrm>
          <a:solidFill>
            <a:srgbClr val="FF7862"/>
          </a:solidFill>
        </p:grpSpPr>
        <p:sp>
          <p:nvSpPr>
            <p:cNvPr id="247" name="Freeform 101"/>
            <p:cNvSpPr>
              <a:spLocks/>
            </p:cNvSpPr>
            <p:nvPr/>
          </p:nvSpPr>
          <p:spPr bwMode="auto">
            <a:xfrm>
              <a:off x="2762251" y="4427538"/>
              <a:ext cx="174625" cy="519113"/>
            </a:xfrm>
            <a:custGeom>
              <a:avLst/>
              <a:gdLst>
                <a:gd name="T0" fmla="*/ 34 w 110"/>
                <a:gd name="T1" fmla="*/ 267 h 327"/>
                <a:gd name="T2" fmla="*/ 67 w 110"/>
                <a:gd name="T3" fmla="*/ 327 h 327"/>
                <a:gd name="T4" fmla="*/ 95 w 110"/>
                <a:gd name="T5" fmla="*/ 323 h 327"/>
                <a:gd name="T6" fmla="*/ 110 w 110"/>
                <a:gd name="T7" fmla="*/ 256 h 327"/>
                <a:gd name="T8" fmla="*/ 76 w 110"/>
                <a:gd name="T9" fmla="*/ 0 h 327"/>
                <a:gd name="T10" fmla="*/ 0 w 110"/>
                <a:gd name="T11" fmla="*/ 10 h 327"/>
                <a:gd name="T12" fmla="*/ 34 w 110"/>
                <a:gd name="T13" fmla="*/ 26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327">
                  <a:moveTo>
                    <a:pt x="34" y="267"/>
                  </a:moveTo>
                  <a:lnTo>
                    <a:pt x="67" y="327"/>
                  </a:lnTo>
                  <a:lnTo>
                    <a:pt x="95" y="323"/>
                  </a:lnTo>
                  <a:lnTo>
                    <a:pt x="110" y="256"/>
                  </a:lnTo>
                  <a:lnTo>
                    <a:pt x="76" y="0"/>
                  </a:lnTo>
                  <a:lnTo>
                    <a:pt x="0" y="10"/>
                  </a:lnTo>
                  <a:lnTo>
                    <a:pt x="34" y="26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8" name="Freeform 102"/>
            <p:cNvSpPr>
              <a:spLocks/>
            </p:cNvSpPr>
            <p:nvPr/>
          </p:nvSpPr>
          <p:spPr bwMode="auto">
            <a:xfrm>
              <a:off x="2754313" y="4344988"/>
              <a:ext cx="128588" cy="146050"/>
            </a:xfrm>
            <a:custGeom>
              <a:avLst/>
              <a:gdLst>
                <a:gd name="T0" fmla="*/ 5 w 81"/>
                <a:gd name="T1" fmla="*/ 58 h 92"/>
                <a:gd name="T2" fmla="*/ 5 w 81"/>
                <a:gd name="T3" fmla="*/ 58 h 92"/>
                <a:gd name="T4" fmla="*/ 7 w 81"/>
                <a:gd name="T5" fmla="*/ 66 h 92"/>
                <a:gd name="T6" fmla="*/ 10 w 81"/>
                <a:gd name="T7" fmla="*/ 73 h 92"/>
                <a:gd name="T8" fmla="*/ 15 w 81"/>
                <a:gd name="T9" fmla="*/ 78 h 92"/>
                <a:gd name="T10" fmla="*/ 20 w 81"/>
                <a:gd name="T11" fmla="*/ 84 h 92"/>
                <a:gd name="T12" fmla="*/ 26 w 81"/>
                <a:gd name="T13" fmla="*/ 88 h 92"/>
                <a:gd name="T14" fmla="*/ 33 w 81"/>
                <a:gd name="T15" fmla="*/ 90 h 92"/>
                <a:gd name="T16" fmla="*/ 39 w 81"/>
                <a:gd name="T17" fmla="*/ 92 h 92"/>
                <a:gd name="T18" fmla="*/ 47 w 81"/>
                <a:gd name="T19" fmla="*/ 90 h 92"/>
                <a:gd name="T20" fmla="*/ 49 w 81"/>
                <a:gd name="T21" fmla="*/ 90 h 92"/>
                <a:gd name="T22" fmla="*/ 49 w 81"/>
                <a:gd name="T23" fmla="*/ 90 h 92"/>
                <a:gd name="T24" fmla="*/ 56 w 81"/>
                <a:gd name="T25" fmla="*/ 89 h 92"/>
                <a:gd name="T26" fmla="*/ 62 w 81"/>
                <a:gd name="T27" fmla="*/ 86 h 92"/>
                <a:gd name="T28" fmla="*/ 69 w 81"/>
                <a:gd name="T29" fmla="*/ 81 h 92"/>
                <a:gd name="T30" fmla="*/ 73 w 81"/>
                <a:gd name="T31" fmla="*/ 77 h 92"/>
                <a:gd name="T32" fmla="*/ 77 w 81"/>
                <a:gd name="T33" fmla="*/ 70 h 92"/>
                <a:gd name="T34" fmla="*/ 80 w 81"/>
                <a:gd name="T35" fmla="*/ 63 h 92"/>
                <a:gd name="T36" fmla="*/ 81 w 81"/>
                <a:gd name="T37" fmla="*/ 56 h 92"/>
                <a:gd name="T38" fmla="*/ 81 w 81"/>
                <a:gd name="T39" fmla="*/ 48 h 92"/>
                <a:gd name="T40" fmla="*/ 76 w 81"/>
                <a:gd name="T41" fmla="*/ 13 h 92"/>
                <a:gd name="T42" fmla="*/ 76 w 81"/>
                <a:gd name="T43" fmla="*/ 13 h 92"/>
                <a:gd name="T44" fmla="*/ 75 w 81"/>
                <a:gd name="T45" fmla="*/ 8 h 92"/>
                <a:gd name="T46" fmla="*/ 72 w 81"/>
                <a:gd name="T47" fmla="*/ 2 h 92"/>
                <a:gd name="T48" fmla="*/ 68 w 81"/>
                <a:gd name="T49" fmla="*/ 1 h 92"/>
                <a:gd name="T50" fmla="*/ 64 w 81"/>
                <a:gd name="T51" fmla="*/ 0 h 92"/>
                <a:gd name="T52" fmla="*/ 51 w 81"/>
                <a:gd name="T53" fmla="*/ 0 h 92"/>
                <a:gd name="T54" fmla="*/ 37 w 81"/>
                <a:gd name="T55" fmla="*/ 2 h 92"/>
                <a:gd name="T56" fmla="*/ 35 w 81"/>
                <a:gd name="T57" fmla="*/ 2 h 92"/>
                <a:gd name="T58" fmla="*/ 35 w 81"/>
                <a:gd name="T59" fmla="*/ 2 h 92"/>
                <a:gd name="T60" fmla="*/ 22 w 81"/>
                <a:gd name="T61" fmla="*/ 4 h 92"/>
                <a:gd name="T62" fmla="*/ 10 w 81"/>
                <a:gd name="T63" fmla="*/ 6 h 92"/>
                <a:gd name="T64" fmla="*/ 5 w 81"/>
                <a:gd name="T65" fmla="*/ 9 h 92"/>
                <a:gd name="T66" fmla="*/ 3 w 81"/>
                <a:gd name="T67" fmla="*/ 12 h 92"/>
                <a:gd name="T68" fmla="*/ 0 w 81"/>
                <a:gd name="T69" fmla="*/ 17 h 92"/>
                <a:gd name="T70" fmla="*/ 0 w 81"/>
                <a:gd name="T71" fmla="*/ 24 h 92"/>
                <a:gd name="T72" fmla="*/ 5 w 81"/>
                <a:gd name="T73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2">
                  <a:moveTo>
                    <a:pt x="5" y="58"/>
                  </a:moveTo>
                  <a:lnTo>
                    <a:pt x="5" y="58"/>
                  </a:lnTo>
                  <a:lnTo>
                    <a:pt x="7" y="66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3" y="90"/>
                  </a:lnTo>
                  <a:lnTo>
                    <a:pt x="39" y="92"/>
                  </a:lnTo>
                  <a:lnTo>
                    <a:pt x="47" y="90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56" y="89"/>
                  </a:lnTo>
                  <a:lnTo>
                    <a:pt x="62" y="86"/>
                  </a:lnTo>
                  <a:lnTo>
                    <a:pt x="69" y="81"/>
                  </a:lnTo>
                  <a:lnTo>
                    <a:pt x="73" y="77"/>
                  </a:lnTo>
                  <a:lnTo>
                    <a:pt x="77" y="70"/>
                  </a:lnTo>
                  <a:lnTo>
                    <a:pt x="80" y="63"/>
                  </a:lnTo>
                  <a:lnTo>
                    <a:pt x="81" y="56"/>
                  </a:lnTo>
                  <a:lnTo>
                    <a:pt x="81" y="48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5" y="8"/>
                  </a:lnTo>
                  <a:lnTo>
                    <a:pt x="72" y="2"/>
                  </a:lnTo>
                  <a:lnTo>
                    <a:pt x="68" y="1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2" y="4"/>
                  </a:lnTo>
                  <a:lnTo>
                    <a:pt x="10" y="6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5" y="5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9" name="Freeform 103"/>
            <p:cNvSpPr>
              <a:spLocks/>
            </p:cNvSpPr>
            <p:nvPr/>
          </p:nvSpPr>
          <p:spPr bwMode="auto">
            <a:xfrm>
              <a:off x="2752726" y="4394200"/>
              <a:ext cx="149225" cy="142875"/>
            </a:xfrm>
            <a:custGeom>
              <a:avLst/>
              <a:gdLst>
                <a:gd name="T0" fmla="*/ 11 w 94"/>
                <a:gd name="T1" fmla="*/ 90 h 90"/>
                <a:gd name="T2" fmla="*/ 94 w 94"/>
                <a:gd name="T3" fmla="*/ 80 h 90"/>
                <a:gd name="T4" fmla="*/ 84 w 94"/>
                <a:gd name="T5" fmla="*/ 0 h 90"/>
                <a:gd name="T6" fmla="*/ 0 w 94"/>
                <a:gd name="T7" fmla="*/ 11 h 90"/>
                <a:gd name="T8" fmla="*/ 11 w 9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0">
                  <a:moveTo>
                    <a:pt x="11" y="90"/>
                  </a:moveTo>
                  <a:lnTo>
                    <a:pt x="94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0" name="Freeform 104"/>
            <p:cNvSpPr>
              <a:spLocks/>
            </p:cNvSpPr>
            <p:nvPr/>
          </p:nvSpPr>
          <p:spPr bwMode="auto">
            <a:xfrm>
              <a:off x="2868613" y="4933950"/>
              <a:ext cx="44450" cy="55563"/>
            </a:xfrm>
            <a:custGeom>
              <a:avLst/>
              <a:gdLst>
                <a:gd name="T0" fmla="*/ 28 w 28"/>
                <a:gd name="T1" fmla="*/ 2 h 35"/>
                <a:gd name="T2" fmla="*/ 28 w 28"/>
                <a:gd name="T3" fmla="*/ 2 h 35"/>
                <a:gd name="T4" fmla="*/ 27 w 28"/>
                <a:gd name="T5" fmla="*/ 14 h 35"/>
                <a:gd name="T6" fmla="*/ 21 w 28"/>
                <a:gd name="T7" fmla="*/ 31 h 35"/>
                <a:gd name="T8" fmla="*/ 21 w 28"/>
                <a:gd name="T9" fmla="*/ 31 h 35"/>
                <a:gd name="T10" fmla="*/ 20 w 28"/>
                <a:gd name="T11" fmla="*/ 35 h 35"/>
                <a:gd name="T12" fmla="*/ 19 w 28"/>
                <a:gd name="T13" fmla="*/ 35 h 35"/>
                <a:gd name="T14" fmla="*/ 16 w 28"/>
                <a:gd name="T15" fmla="*/ 35 h 35"/>
                <a:gd name="T16" fmla="*/ 13 w 28"/>
                <a:gd name="T17" fmla="*/ 32 h 35"/>
                <a:gd name="T18" fmla="*/ 11 w 28"/>
                <a:gd name="T19" fmla="*/ 27 h 35"/>
                <a:gd name="T20" fmla="*/ 0 w 28"/>
                <a:gd name="T21" fmla="*/ 8 h 35"/>
                <a:gd name="T22" fmla="*/ 0 w 28"/>
                <a:gd name="T23" fmla="*/ 8 h 35"/>
                <a:gd name="T24" fmla="*/ 3 w 28"/>
                <a:gd name="T25" fmla="*/ 5 h 35"/>
                <a:gd name="T26" fmla="*/ 8 w 28"/>
                <a:gd name="T27" fmla="*/ 2 h 35"/>
                <a:gd name="T28" fmla="*/ 12 w 28"/>
                <a:gd name="T29" fmla="*/ 1 h 35"/>
                <a:gd name="T30" fmla="*/ 16 w 28"/>
                <a:gd name="T31" fmla="*/ 0 h 35"/>
                <a:gd name="T32" fmla="*/ 23 w 28"/>
                <a:gd name="T33" fmla="*/ 0 h 35"/>
                <a:gd name="T34" fmla="*/ 28 w 28"/>
                <a:gd name="T35" fmla="*/ 2 h 35"/>
                <a:gd name="T36" fmla="*/ 28 w 28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35">
                  <a:moveTo>
                    <a:pt x="28" y="2"/>
                  </a:moveTo>
                  <a:lnTo>
                    <a:pt x="28" y="2"/>
                  </a:lnTo>
                  <a:lnTo>
                    <a:pt x="27" y="14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2"/>
                  </a:lnTo>
                  <a:lnTo>
                    <a:pt x="1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5"/>
                  </a:lnTo>
                  <a:lnTo>
                    <a:pt x="8" y="2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1688760" y="4231840"/>
            <a:ext cx="783038" cy="853344"/>
            <a:chOff x="2143126" y="4930775"/>
            <a:chExt cx="1414463" cy="1541463"/>
          </a:xfrm>
          <a:solidFill>
            <a:srgbClr val="44546A"/>
          </a:solidFill>
        </p:grpSpPr>
        <p:sp>
          <p:nvSpPr>
            <p:cNvPr id="252" name="Freeform 5"/>
            <p:cNvSpPr>
              <a:spLocks/>
            </p:cNvSpPr>
            <p:nvPr/>
          </p:nvSpPr>
          <p:spPr bwMode="auto">
            <a:xfrm>
              <a:off x="2143126" y="5083175"/>
              <a:ext cx="1414463" cy="1257300"/>
            </a:xfrm>
            <a:custGeom>
              <a:avLst/>
              <a:gdLst>
                <a:gd name="T0" fmla="*/ 334 w 891"/>
                <a:gd name="T1" fmla="*/ 790 h 792"/>
                <a:gd name="T2" fmla="*/ 228 w 891"/>
                <a:gd name="T3" fmla="*/ 775 h 792"/>
                <a:gd name="T4" fmla="*/ 212 w 891"/>
                <a:gd name="T5" fmla="*/ 764 h 792"/>
                <a:gd name="T6" fmla="*/ 190 w 891"/>
                <a:gd name="T7" fmla="*/ 734 h 792"/>
                <a:gd name="T8" fmla="*/ 110 w 891"/>
                <a:gd name="T9" fmla="*/ 683 h 792"/>
                <a:gd name="T10" fmla="*/ 65 w 891"/>
                <a:gd name="T11" fmla="*/ 631 h 792"/>
                <a:gd name="T12" fmla="*/ 56 w 891"/>
                <a:gd name="T13" fmla="*/ 597 h 792"/>
                <a:gd name="T14" fmla="*/ 61 w 891"/>
                <a:gd name="T15" fmla="*/ 560 h 792"/>
                <a:gd name="T16" fmla="*/ 45 w 891"/>
                <a:gd name="T17" fmla="*/ 545 h 792"/>
                <a:gd name="T18" fmla="*/ 26 w 891"/>
                <a:gd name="T19" fmla="*/ 528 h 792"/>
                <a:gd name="T20" fmla="*/ 48 w 891"/>
                <a:gd name="T21" fmla="*/ 513 h 792"/>
                <a:gd name="T22" fmla="*/ 61 w 891"/>
                <a:gd name="T23" fmla="*/ 501 h 792"/>
                <a:gd name="T24" fmla="*/ 56 w 891"/>
                <a:gd name="T25" fmla="*/ 465 h 792"/>
                <a:gd name="T26" fmla="*/ 65 w 891"/>
                <a:gd name="T27" fmla="*/ 442 h 792"/>
                <a:gd name="T28" fmla="*/ 48 w 891"/>
                <a:gd name="T29" fmla="*/ 435 h 792"/>
                <a:gd name="T30" fmla="*/ 23 w 891"/>
                <a:gd name="T31" fmla="*/ 425 h 792"/>
                <a:gd name="T32" fmla="*/ 34 w 891"/>
                <a:gd name="T33" fmla="*/ 405 h 792"/>
                <a:gd name="T34" fmla="*/ 56 w 891"/>
                <a:gd name="T35" fmla="*/ 393 h 792"/>
                <a:gd name="T36" fmla="*/ 55 w 891"/>
                <a:gd name="T37" fmla="*/ 365 h 792"/>
                <a:gd name="T38" fmla="*/ 56 w 891"/>
                <a:gd name="T39" fmla="*/ 343 h 792"/>
                <a:gd name="T40" fmla="*/ 53 w 891"/>
                <a:gd name="T41" fmla="*/ 320 h 792"/>
                <a:gd name="T42" fmla="*/ 32 w 891"/>
                <a:gd name="T43" fmla="*/ 310 h 792"/>
                <a:gd name="T44" fmla="*/ 36 w 891"/>
                <a:gd name="T45" fmla="*/ 291 h 792"/>
                <a:gd name="T46" fmla="*/ 60 w 891"/>
                <a:gd name="T47" fmla="*/ 281 h 792"/>
                <a:gd name="T48" fmla="*/ 64 w 891"/>
                <a:gd name="T49" fmla="*/ 262 h 792"/>
                <a:gd name="T50" fmla="*/ 61 w 891"/>
                <a:gd name="T51" fmla="*/ 245 h 792"/>
                <a:gd name="T52" fmla="*/ 71 w 891"/>
                <a:gd name="T53" fmla="*/ 218 h 792"/>
                <a:gd name="T54" fmla="*/ 59 w 891"/>
                <a:gd name="T55" fmla="*/ 214 h 792"/>
                <a:gd name="T56" fmla="*/ 34 w 891"/>
                <a:gd name="T57" fmla="*/ 203 h 792"/>
                <a:gd name="T58" fmla="*/ 0 w 891"/>
                <a:gd name="T59" fmla="*/ 0 h 792"/>
                <a:gd name="T60" fmla="*/ 873 w 891"/>
                <a:gd name="T61" fmla="*/ 147 h 792"/>
                <a:gd name="T62" fmla="*/ 854 w 891"/>
                <a:gd name="T63" fmla="*/ 164 h 792"/>
                <a:gd name="T64" fmla="*/ 835 w 891"/>
                <a:gd name="T65" fmla="*/ 168 h 792"/>
                <a:gd name="T66" fmla="*/ 832 w 891"/>
                <a:gd name="T67" fmla="*/ 180 h 792"/>
                <a:gd name="T68" fmla="*/ 839 w 891"/>
                <a:gd name="T69" fmla="*/ 205 h 792"/>
                <a:gd name="T70" fmla="*/ 832 w 891"/>
                <a:gd name="T71" fmla="*/ 228 h 792"/>
                <a:gd name="T72" fmla="*/ 848 w 891"/>
                <a:gd name="T73" fmla="*/ 237 h 792"/>
                <a:gd name="T74" fmla="*/ 871 w 891"/>
                <a:gd name="T75" fmla="*/ 254 h 792"/>
                <a:gd name="T76" fmla="*/ 854 w 891"/>
                <a:gd name="T77" fmla="*/ 271 h 792"/>
                <a:gd name="T78" fmla="*/ 841 w 891"/>
                <a:gd name="T79" fmla="*/ 281 h 792"/>
                <a:gd name="T80" fmla="*/ 845 w 891"/>
                <a:gd name="T81" fmla="*/ 310 h 792"/>
                <a:gd name="T82" fmla="*/ 841 w 891"/>
                <a:gd name="T83" fmla="*/ 336 h 792"/>
                <a:gd name="T84" fmla="*/ 856 w 891"/>
                <a:gd name="T85" fmla="*/ 355 h 792"/>
                <a:gd name="T86" fmla="*/ 877 w 891"/>
                <a:gd name="T87" fmla="*/ 369 h 792"/>
                <a:gd name="T88" fmla="*/ 863 w 891"/>
                <a:gd name="T89" fmla="*/ 386 h 792"/>
                <a:gd name="T90" fmla="*/ 836 w 891"/>
                <a:gd name="T91" fmla="*/ 390 h 792"/>
                <a:gd name="T92" fmla="*/ 843 w 891"/>
                <a:gd name="T93" fmla="*/ 411 h 792"/>
                <a:gd name="T94" fmla="*/ 841 w 891"/>
                <a:gd name="T95" fmla="*/ 435 h 792"/>
                <a:gd name="T96" fmla="*/ 844 w 891"/>
                <a:gd name="T97" fmla="*/ 463 h 792"/>
                <a:gd name="T98" fmla="*/ 867 w 891"/>
                <a:gd name="T99" fmla="*/ 474 h 792"/>
                <a:gd name="T100" fmla="*/ 870 w 891"/>
                <a:gd name="T101" fmla="*/ 490 h 792"/>
                <a:gd name="T102" fmla="*/ 845 w 891"/>
                <a:gd name="T103" fmla="*/ 503 h 792"/>
                <a:gd name="T104" fmla="*/ 841 w 891"/>
                <a:gd name="T105" fmla="*/ 535 h 792"/>
                <a:gd name="T106" fmla="*/ 844 w 891"/>
                <a:gd name="T107" fmla="*/ 554 h 792"/>
                <a:gd name="T108" fmla="*/ 858 w 891"/>
                <a:gd name="T109" fmla="*/ 572 h 792"/>
                <a:gd name="T110" fmla="*/ 856 w 891"/>
                <a:gd name="T111" fmla="*/ 595 h 792"/>
                <a:gd name="T112" fmla="*/ 820 w 891"/>
                <a:gd name="T113" fmla="*/ 653 h 792"/>
                <a:gd name="T114" fmla="*/ 776 w 891"/>
                <a:gd name="T115" fmla="*/ 695 h 792"/>
                <a:gd name="T116" fmla="*/ 711 w 891"/>
                <a:gd name="T117" fmla="*/ 742 h 792"/>
                <a:gd name="T118" fmla="*/ 695 w 891"/>
                <a:gd name="T119" fmla="*/ 764 h 792"/>
                <a:gd name="T120" fmla="*/ 675 w 891"/>
                <a:gd name="T121" fmla="*/ 775 h 792"/>
                <a:gd name="T122" fmla="*/ 548 w 891"/>
                <a:gd name="T123" fmla="*/ 79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1" h="792">
                  <a:moveTo>
                    <a:pt x="435" y="792"/>
                  </a:moveTo>
                  <a:lnTo>
                    <a:pt x="435" y="792"/>
                  </a:lnTo>
                  <a:lnTo>
                    <a:pt x="370" y="791"/>
                  </a:lnTo>
                  <a:lnTo>
                    <a:pt x="334" y="790"/>
                  </a:lnTo>
                  <a:lnTo>
                    <a:pt x="298" y="787"/>
                  </a:lnTo>
                  <a:lnTo>
                    <a:pt x="266" y="783"/>
                  </a:lnTo>
                  <a:lnTo>
                    <a:pt x="237" y="778"/>
                  </a:lnTo>
                  <a:lnTo>
                    <a:pt x="228" y="775"/>
                  </a:lnTo>
                  <a:lnTo>
                    <a:pt x="220" y="772"/>
                  </a:lnTo>
                  <a:lnTo>
                    <a:pt x="213" y="768"/>
                  </a:lnTo>
                  <a:lnTo>
                    <a:pt x="212" y="764"/>
                  </a:lnTo>
                  <a:lnTo>
                    <a:pt x="212" y="764"/>
                  </a:lnTo>
                  <a:lnTo>
                    <a:pt x="209" y="756"/>
                  </a:lnTo>
                  <a:lnTo>
                    <a:pt x="205" y="749"/>
                  </a:lnTo>
                  <a:lnTo>
                    <a:pt x="198" y="741"/>
                  </a:lnTo>
                  <a:lnTo>
                    <a:pt x="190" y="734"/>
                  </a:lnTo>
                  <a:lnTo>
                    <a:pt x="164" y="717"/>
                  </a:lnTo>
                  <a:lnTo>
                    <a:pt x="129" y="695"/>
                  </a:lnTo>
                  <a:lnTo>
                    <a:pt x="129" y="695"/>
                  </a:lnTo>
                  <a:lnTo>
                    <a:pt x="110" y="683"/>
                  </a:lnTo>
                  <a:lnTo>
                    <a:pt x="95" y="669"/>
                  </a:lnTo>
                  <a:lnTo>
                    <a:pt x="82" y="657"/>
                  </a:lnTo>
                  <a:lnTo>
                    <a:pt x="72" y="643"/>
                  </a:lnTo>
                  <a:lnTo>
                    <a:pt x="65" y="631"/>
                  </a:lnTo>
                  <a:lnTo>
                    <a:pt x="60" y="619"/>
                  </a:lnTo>
                  <a:lnTo>
                    <a:pt x="57" y="608"/>
                  </a:lnTo>
                  <a:lnTo>
                    <a:pt x="56" y="597"/>
                  </a:lnTo>
                  <a:lnTo>
                    <a:pt x="56" y="597"/>
                  </a:lnTo>
                  <a:lnTo>
                    <a:pt x="57" y="589"/>
                  </a:lnTo>
                  <a:lnTo>
                    <a:pt x="59" y="581"/>
                  </a:lnTo>
                  <a:lnTo>
                    <a:pt x="61" y="566"/>
                  </a:lnTo>
                  <a:lnTo>
                    <a:pt x="61" y="560"/>
                  </a:lnTo>
                  <a:lnTo>
                    <a:pt x="59" y="554"/>
                  </a:lnTo>
                  <a:lnTo>
                    <a:pt x="55" y="549"/>
                  </a:lnTo>
                  <a:lnTo>
                    <a:pt x="45" y="545"/>
                  </a:lnTo>
                  <a:lnTo>
                    <a:pt x="45" y="545"/>
                  </a:lnTo>
                  <a:lnTo>
                    <a:pt x="36" y="541"/>
                  </a:lnTo>
                  <a:lnTo>
                    <a:pt x="30" y="537"/>
                  </a:lnTo>
                  <a:lnTo>
                    <a:pt x="28" y="532"/>
                  </a:lnTo>
                  <a:lnTo>
                    <a:pt x="26" y="528"/>
                  </a:lnTo>
                  <a:lnTo>
                    <a:pt x="29" y="524"/>
                  </a:lnTo>
                  <a:lnTo>
                    <a:pt x="33" y="522"/>
                  </a:lnTo>
                  <a:lnTo>
                    <a:pt x="40" y="518"/>
                  </a:lnTo>
                  <a:lnTo>
                    <a:pt x="48" y="513"/>
                  </a:lnTo>
                  <a:lnTo>
                    <a:pt x="48" y="513"/>
                  </a:lnTo>
                  <a:lnTo>
                    <a:pt x="55" y="511"/>
                  </a:lnTo>
                  <a:lnTo>
                    <a:pt x="59" y="505"/>
                  </a:lnTo>
                  <a:lnTo>
                    <a:pt x="61" y="501"/>
                  </a:lnTo>
                  <a:lnTo>
                    <a:pt x="61" y="496"/>
                  </a:lnTo>
                  <a:lnTo>
                    <a:pt x="59" y="482"/>
                  </a:lnTo>
                  <a:lnTo>
                    <a:pt x="57" y="474"/>
                  </a:lnTo>
                  <a:lnTo>
                    <a:pt x="56" y="465"/>
                  </a:lnTo>
                  <a:lnTo>
                    <a:pt x="56" y="465"/>
                  </a:lnTo>
                  <a:lnTo>
                    <a:pt x="57" y="457"/>
                  </a:lnTo>
                  <a:lnTo>
                    <a:pt x="60" y="450"/>
                  </a:lnTo>
                  <a:lnTo>
                    <a:pt x="65" y="442"/>
                  </a:lnTo>
                  <a:lnTo>
                    <a:pt x="65" y="439"/>
                  </a:lnTo>
                  <a:lnTo>
                    <a:pt x="64" y="436"/>
                  </a:lnTo>
                  <a:lnTo>
                    <a:pt x="59" y="435"/>
                  </a:lnTo>
                  <a:lnTo>
                    <a:pt x="48" y="435"/>
                  </a:lnTo>
                  <a:lnTo>
                    <a:pt x="48" y="435"/>
                  </a:lnTo>
                  <a:lnTo>
                    <a:pt x="36" y="432"/>
                  </a:lnTo>
                  <a:lnTo>
                    <a:pt x="28" y="430"/>
                  </a:lnTo>
                  <a:lnTo>
                    <a:pt x="23" y="425"/>
                  </a:lnTo>
                  <a:lnTo>
                    <a:pt x="22" y="420"/>
                  </a:lnTo>
                  <a:lnTo>
                    <a:pt x="23" y="415"/>
                  </a:lnTo>
                  <a:lnTo>
                    <a:pt x="28" y="409"/>
                  </a:lnTo>
                  <a:lnTo>
                    <a:pt x="34" y="405"/>
                  </a:lnTo>
                  <a:lnTo>
                    <a:pt x="42" y="401"/>
                  </a:lnTo>
                  <a:lnTo>
                    <a:pt x="42" y="401"/>
                  </a:lnTo>
                  <a:lnTo>
                    <a:pt x="51" y="397"/>
                  </a:lnTo>
                  <a:lnTo>
                    <a:pt x="56" y="393"/>
                  </a:lnTo>
                  <a:lnTo>
                    <a:pt x="59" y="389"/>
                  </a:lnTo>
                  <a:lnTo>
                    <a:pt x="59" y="384"/>
                  </a:lnTo>
                  <a:lnTo>
                    <a:pt x="56" y="371"/>
                  </a:lnTo>
                  <a:lnTo>
                    <a:pt x="55" y="365"/>
                  </a:lnTo>
                  <a:lnTo>
                    <a:pt x="55" y="356"/>
                  </a:lnTo>
                  <a:lnTo>
                    <a:pt x="55" y="356"/>
                  </a:lnTo>
                  <a:lnTo>
                    <a:pt x="55" y="350"/>
                  </a:lnTo>
                  <a:lnTo>
                    <a:pt x="56" y="343"/>
                  </a:lnTo>
                  <a:lnTo>
                    <a:pt x="59" y="332"/>
                  </a:lnTo>
                  <a:lnTo>
                    <a:pt x="59" y="328"/>
                  </a:lnTo>
                  <a:lnTo>
                    <a:pt x="57" y="324"/>
                  </a:lnTo>
                  <a:lnTo>
                    <a:pt x="53" y="320"/>
                  </a:lnTo>
                  <a:lnTo>
                    <a:pt x="45" y="317"/>
                  </a:lnTo>
                  <a:lnTo>
                    <a:pt x="45" y="317"/>
                  </a:lnTo>
                  <a:lnTo>
                    <a:pt x="37" y="314"/>
                  </a:lnTo>
                  <a:lnTo>
                    <a:pt x="32" y="310"/>
                  </a:lnTo>
                  <a:lnTo>
                    <a:pt x="29" y="305"/>
                  </a:lnTo>
                  <a:lnTo>
                    <a:pt x="29" y="301"/>
                  </a:lnTo>
                  <a:lnTo>
                    <a:pt x="30" y="296"/>
                  </a:lnTo>
                  <a:lnTo>
                    <a:pt x="36" y="291"/>
                  </a:lnTo>
                  <a:lnTo>
                    <a:pt x="42" y="287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60" y="281"/>
                  </a:lnTo>
                  <a:lnTo>
                    <a:pt x="65" y="278"/>
                  </a:lnTo>
                  <a:lnTo>
                    <a:pt x="68" y="275"/>
                  </a:lnTo>
                  <a:lnTo>
                    <a:pt x="68" y="271"/>
                  </a:lnTo>
                  <a:lnTo>
                    <a:pt x="64" y="262"/>
                  </a:lnTo>
                  <a:lnTo>
                    <a:pt x="63" y="256"/>
                  </a:lnTo>
                  <a:lnTo>
                    <a:pt x="61" y="251"/>
                  </a:lnTo>
                  <a:lnTo>
                    <a:pt x="61" y="251"/>
                  </a:lnTo>
                  <a:lnTo>
                    <a:pt x="61" y="245"/>
                  </a:lnTo>
                  <a:lnTo>
                    <a:pt x="63" y="239"/>
                  </a:lnTo>
                  <a:lnTo>
                    <a:pt x="68" y="228"/>
                  </a:lnTo>
                  <a:lnTo>
                    <a:pt x="70" y="222"/>
                  </a:lnTo>
                  <a:lnTo>
                    <a:pt x="71" y="218"/>
                  </a:lnTo>
                  <a:lnTo>
                    <a:pt x="70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59" y="214"/>
                  </a:lnTo>
                  <a:lnTo>
                    <a:pt x="53" y="213"/>
                  </a:lnTo>
                  <a:lnTo>
                    <a:pt x="46" y="210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30" y="198"/>
                  </a:lnTo>
                  <a:lnTo>
                    <a:pt x="28" y="193"/>
                  </a:lnTo>
                  <a:lnTo>
                    <a:pt x="25" y="187"/>
                  </a:lnTo>
                  <a:lnTo>
                    <a:pt x="0" y="0"/>
                  </a:lnTo>
                  <a:lnTo>
                    <a:pt x="891" y="0"/>
                  </a:lnTo>
                  <a:lnTo>
                    <a:pt x="874" y="140"/>
                  </a:lnTo>
                  <a:lnTo>
                    <a:pt x="874" y="140"/>
                  </a:lnTo>
                  <a:lnTo>
                    <a:pt x="873" y="147"/>
                  </a:lnTo>
                  <a:lnTo>
                    <a:pt x="870" y="152"/>
                  </a:lnTo>
                  <a:lnTo>
                    <a:pt x="864" y="157"/>
                  </a:lnTo>
                  <a:lnTo>
                    <a:pt x="859" y="161"/>
                  </a:lnTo>
                  <a:lnTo>
                    <a:pt x="854" y="164"/>
                  </a:lnTo>
                  <a:lnTo>
                    <a:pt x="847" y="167"/>
                  </a:lnTo>
                  <a:lnTo>
                    <a:pt x="840" y="168"/>
                  </a:lnTo>
                  <a:lnTo>
                    <a:pt x="835" y="168"/>
                  </a:lnTo>
                  <a:lnTo>
                    <a:pt x="835" y="168"/>
                  </a:lnTo>
                  <a:lnTo>
                    <a:pt x="831" y="170"/>
                  </a:lnTo>
                  <a:lnTo>
                    <a:pt x="829" y="172"/>
                  </a:lnTo>
                  <a:lnTo>
                    <a:pt x="829" y="176"/>
                  </a:lnTo>
                  <a:lnTo>
                    <a:pt x="832" y="180"/>
                  </a:lnTo>
                  <a:lnTo>
                    <a:pt x="837" y="193"/>
                  </a:lnTo>
                  <a:lnTo>
                    <a:pt x="839" y="198"/>
                  </a:lnTo>
                  <a:lnTo>
                    <a:pt x="839" y="205"/>
                  </a:lnTo>
                  <a:lnTo>
                    <a:pt x="839" y="205"/>
                  </a:lnTo>
                  <a:lnTo>
                    <a:pt x="837" y="210"/>
                  </a:lnTo>
                  <a:lnTo>
                    <a:pt x="835" y="216"/>
                  </a:lnTo>
                  <a:lnTo>
                    <a:pt x="832" y="224"/>
                  </a:lnTo>
                  <a:lnTo>
                    <a:pt x="832" y="228"/>
                  </a:lnTo>
                  <a:lnTo>
                    <a:pt x="833" y="232"/>
                  </a:lnTo>
                  <a:lnTo>
                    <a:pt x="839" y="235"/>
                  </a:lnTo>
                  <a:lnTo>
                    <a:pt x="848" y="237"/>
                  </a:lnTo>
                  <a:lnTo>
                    <a:pt x="848" y="237"/>
                  </a:lnTo>
                  <a:lnTo>
                    <a:pt x="858" y="240"/>
                  </a:lnTo>
                  <a:lnTo>
                    <a:pt x="864" y="244"/>
                  </a:lnTo>
                  <a:lnTo>
                    <a:pt x="868" y="249"/>
                  </a:lnTo>
                  <a:lnTo>
                    <a:pt x="871" y="254"/>
                  </a:lnTo>
                  <a:lnTo>
                    <a:pt x="870" y="259"/>
                  </a:lnTo>
                  <a:lnTo>
                    <a:pt x="867" y="263"/>
                  </a:lnTo>
                  <a:lnTo>
                    <a:pt x="862" y="267"/>
                  </a:lnTo>
                  <a:lnTo>
                    <a:pt x="854" y="271"/>
                  </a:lnTo>
                  <a:lnTo>
                    <a:pt x="854" y="271"/>
                  </a:lnTo>
                  <a:lnTo>
                    <a:pt x="847" y="274"/>
                  </a:lnTo>
                  <a:lnTo>
                    <a:pt x="843" y="277"/>
                  </a:lnTo>
                  <a:lnTo>
                    <a:pt x="841" y="281"/>
                  </a:lnTo>
                  <a:lnTo>
                    <a:pt x="840" y="286"/>
                  </a:lnTo>
                  <a:lnTo>
                    <a:pt x="843" y="297"/>
                  </a:lnTo>
                  <a:lnTo>
                    <a:pt x="844" y="304"/>
                  </a:lnTo>
                  <a:lnTo>
                    <a:pt x="845" y="310"/>
                  </a:lnTo>
                  <a:lnTo>
                    <a:pt x="845" y="310"/>
                  </a:lnTo>
                  <a:lnTo>
                    <a:pt x="844" y="317"/>
                  </a:lnTo>
                  <a:lnTo>
                    <a:pt x="843" y="324"/>
                  </a:lnTo>
                  <a:lnTo>
                    <a:pt x="841" y="336"/>
                  </a:lnTo>
                  <a:lnTo>
                    <a:pt x="841" y="342"/>
                  </a:lnTo>
                  <a:lnTo>
                    <a:pt x="844" y="347"/>
                  </a:lnTo>
                  <a:lnTo>
                    <a:pt x="848" y="351"/>
                  </a:lnTo>
                  <a:lnTo>
                    <a:pt x="856" y="355"/>
                  </a:lnTo>
                  <a:lnTo>
                    <a:pt x="856" y="355"/>
                  </a:lnTo>
                  <a:lnTo>
                    <a:pt x="866" y="359"/>
                  </a:lnTo>
                  <a:lnTo>
                    <a:pt x="873" y="363"/>
                  </a:lnTo>
                  <a:lnTo>
                    <a:pt x="877" y="369"/>
                  </a:lnTo>
                  <a:lnTo>
                    <a:pt x="878" y="374"/>
                  </a:lnTo>
                  <a:lnTo>
                    <a:pt x="877" y="378"/>
                  </a:lnTo>
                  <a:lnTo>
                    <a:pt x="871" y="384"/>
                  </a:lnTo>
                  <a:lnTo>
                    <a:pt x="863" y="386"/>
                  </a:lnTo>
                  <a:lnTo>
                    <a:pt x="852" y="388"/>
                  </a:lnTo>
                  <a:lnTo>
                    <a:pt x="852" y="388"/>
                  </a:lnTo>
                  <a:lnTo>
                    <a:pt x="841" y="389"/>
                  </a:lnTo>
                  <a:lnTo>
                    <a:pt x="836" y="390"/>
                  </a:lnTo>
                  <a:lnTo>
                    <a:pt x="833" y="392"/>
                  </a:lnTo>
                  <a:lnTo>
                    <a:pt x="835" y="396"/>
                  </a:lnTo>
                  <a:lnTo>
                    <a:pt x="840" y="404"/>
                  </a:lnTo>
                  <a:lnTo>
                    <a:pt x="843" y="411"/>
                  </a:lnTo>
                  <a:lnTo>
                    <a:pt x="843" y="419"/>
                  </a:lnTo>
                  <a:lnTo>
                    <a:pt x="843" y="419"/>
                  </a:lnTo>
                  <a:lnTo>
                    <a:pt x="843" y="428"/>
                  </a:lnTo>
                  <a:lnTo>
                    <a:pt x="841" y="435"/>
                  </a:lnTo>
                  <a:lnTo>
                    <a:pt x="839" y="449"/>
                  </a:lnTo>
                  <a:lnTo>
                    <a:pt x="839" y="455"/>
                  </a:lnTo>
                  <a:lnTo>
                    <a:pt x="840" y="459"/>
                  </a:lnTo>
                  <a:lnTo>
                    <a:pt x="844" y="463"/>
                  </a:lnTo>
                  <a:lnTo>
                    <a:pt x="852" y="467"/>
                  </a:lnTo>
                  <a:lnTo>
                    <a:pt x="852" y="467"/>
                  </a:lnTo>
                  <a:lnTo>
                    <a:pt x="860" y="472"/>
                  </a:lnTo>
                  <a:lnTo>
                    <a:pt x="867" y="474"/>
                  </a:lnTo>
                  <a:lnTo>
                    <a:pt x="871" y="478"/>
                  </a:lnTo>
                  <a:lnTo>
                    <a:pt x="873" y="482"/>
                  </a:lnTo>
                  <a:lnTo>
                    <a:pt x="873" y="486"/>
                  </a:lnTo>
                  <a:lnTo>
                    <a:pt x="870" y="490"/>
                  </a:lnTo>
                  <a:lnTo>
                    <a:pt x="863" y="495"/>
                  </a:lnTo>
                  <a:lnTo>
                    <a:pt x="854" y="499"/>
                  </a:lnTo>
                  <a:lnTo>
                    <a:pt x="854" y="499"/>
                  </a:lnTo>
                  <a:lnTo>
                    <a:pt x="845" y="503"/>
                  </a:lnTo>
                  <a:lnTo>
                    <a:pt x="840" y="508"/>
                  </a:lnTo>
                  <a:lnTo>
                    <a:pt x="839" y="513"/>
                  </a:lnTo>
                  <a:lnTo>
                    <a:pt x="837" y="520"/>
                  </a:lnTo>
                  <a:lnTo>
                    <a:pt x="841" y="535"/>
                  </a:lnTo>
                  <a:lnTo>
                    <a:pt x="843" y="543"/>
                  </a:lnTo>
                  <a:lnTo>
                    <a:pt x="843" y="551"/>
                  </a:lnTo>
                  <a:lnTo>
                    <a:pt x="843" y="551"/>
                  </a:lnTo>
                  <a:lnTo>
                    <a:pt x="844" y="554"/>
                  </a:lnTo>
                  <a:lnTo>
                    <a:pt x="845" y="557"/>
                  </a:lnTo>
                  <a:lnTo>
                    <a:pt x="852" y="564"/>
                  </a:lnTo>
                  <a:lnTo>
                    <a:pt x="855" y="568"/>
                  </a:lnTo>
                  <a:lnTo>
                    <a:pt x="858" y="572"/>
                  </a:lnTo>
                  <a:lnTo>
                    <a:pt x="859" y="576"/>
                  </a:lnTo>
                  <a:lnTo>
                    <a:pt x="859" y="581"/>
                  </a:lnTo>
                  <a:lnTo>
                    <a:pt x="859" y="581"/>
                  </a:lnTo>
                  <a:lnTo>
                    <a:pt x="856" y="595"/>
                  </a:lnTo>
                  <a:lnTo>
                    <a:pt x="850" y="610"/>
                  </a:lnTo>
                  <a:lnTo>
                    <a:pt x="841" y="625"/>
                  </a:lnTo>
                  <a:lnTo>
                    <a:pt x="832" y="638"/>
                  </a:lnTo>
                  <a:lnTo>
                    <a:pt x="820" y="653"/>
                  </a:lnTo>
                  <a:lnTo>
                    <a:pt x="806" y="668"/>
                  </a:lnTo>
                  <a:lnTo>
                    <a:pt x="793" y="681"/>
                  </a:lnTo>
                  <a:lnTo>
                    <a:pt x="776" y="695"/>
                  </a:lnTo>
                  <a:lnTo>
                    <a:pt x="776" y="695"/>
                  </a:lnTo>
                  <a:lnTo>
                    <a:pt x="761" y="707"/>
                  </a:lnTo>
                  <a:lnTo>
                    <a:pt x="747" y="718"/>
                  </a:lnTo>
                  <a:lnTo>
                    <a:pt x="722" y="734"/>
                  </a:lnTo>
                  <a:lnTo>
                    <a:pt x="711" y="742"/>
                  </a:lnTo>
                  <a:lnTo>
                    <a:pt x="703" y="749"/>
                  </a:lnTo>
                  <a:lnTo>
                    <a:pt x="698" y="756"/>
                  </a:lnTo>
                  <a:lnTo>
                    <a:pt x="695" y="764"/>
                  </a:lnTo>
                  <a:lnTo>
                    <a:pt x="695" y="764"/>
                  </a:lnTo>
                  <a:lnTo>
                    <a:pt x="694" y="765"/>
                  </a:lnTo>
                  <a:lnTo>
                    <a:pt x="692" y="768"/>
                  </a:lnTo>
                  <a:lnTo>
                    <a:pt x="686" y="772"/>
                  </a:lnTo>
                  <a:lnTo>
                    <a:pt x="675" y="775"/>
                  </a:lnTo>
                  <a:lnTo>
                    <a:pt x="663" y="778"/>
                  </a:lnTo>
                  <a:lnTo>
                    <a:pt x="629" y="783"/>
                  </a:lnTo>
                  <a:lnTo>
                    <a:pt x="590" y="787"/>
                  </a:lnTo>
                  <a:lnTo>
                    <a:pt x="548" y="790"/>
                  </a:lnTo>
                  <a:lnTo>
                    <a:pt x="504" y="791"/>
                  </a:lnTo>
                  <a:lnTo>
                    <a:pt x="435" y="792"/>
                  </a:lnTo>
                  <a:lnTo>
                    <a:pt x="435" y="7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3" name="Freeform 6"/>
            <p:cNvSpPr>
              <a:spLocks/>
            </p:cNvSpPr>
            <p:nvPr/>
          </p:nvSpPr>
          <p:spPr bwMode="auto">
            <a:xfrm>
              <a:off x="2446338" y="5083175"/>
              <a:ext cx="400050" cy="1257300"/>
            </a:xfrm>
            <a:custGeom>
              <a:avLst/>
              <a:gdLst>
                <a:gd name="T0" fmla="*/ 92 w 252"/>
                <a:gd name="T1" fmla="*/ 790 h 792"/>
                <a:gd name="T2" fmla="*/ 59 w 252"/>
                <a:gd name="T3" fmla="*/ 772 h 792"/>
                <a:gd name="T4" fmla="*/ 55 w 252"/>
                <a:gd name="T5" fmla="*/ 749 h 792"/>
                <a:gd name="T6" fmla="*/ 33 w 252"/>
                <a:gd name="T7" fmla="*/ 695 h 792"/>
                <a:gd name="T8" fmla="*/ 14 w 252"/>
                <a:gd name="T9" fmla="*/ 619 h 792"/>
                <a:gd name="T10" fmla="*/ 14 w 252"/>
                <a:gd name="T11" fmla="*/ 566 h 792"/>
                <a:gd name="T12" fmla="*/ 10 w 252"/>
                <a:gd name="T13" fmla="*/ 545 h 792"/>
                <a:gd name="T14" fmla="*/ 10 w 252"/>
                <a:gd name="T15" fmla="*/ 513 h 792"/>
                <a:gd name="T16" fmla="*/ 14 w 252"/>
                <a:gd name="T17" fmla="*/ 496 h 792"/>
                <a:gd name="T18" fmla="*/ 14 w 252"/>
                <a:gd name="T19" fmla="*/ 450 h 792"/>
                <a:gd name="T20" fmla="*/ 13 w 252"/>
                <a:gd name="T21" fmla="*/ 435 h 792"/>
                <a:gd name="T22" fmla="*/ 4 w 252"/>
                <a:gd name="T23" fmla="*/ 430 h 792"/>
                <a:gd name="T24" fmla="*/ 6 w 252"/>
                <a:gd name="T25" fmla="*/ 405 h 792"/>
                <a:gd name="T26" fmla="*/ 13 w 252"/>
                <a:gd name="T27" fmla="*/ 393 h 792"/>
                <a:gd name="T28" fmla="*/ 13 w 252"/>
                <a:gd name="T29" fmla="*/ 332 h 792"/>
                <a:gd name="T30" fmla="*/ 10 w 252"/>
                <a:gd name="T31" fmla="*/ 317 h 792"/>
                <a:gd name="T32" fmla="*/ 6 w 252"/>
                <a:gd name="T33" fmla="*/ 291 h 792"/>
                <a:gd name="T34" fmla="*/ 14 w 252"/>
                <a:gd name="T35" fmla="*/ 281 h 792"/>
                <a:gd name="T36" fmla="*/ 14 w 252"/>
                <a:gd name="T37" fmla="*/ 251 h 792"/>
                <a:gd name="T38" fmla="*/ 17 w 252"/>
                <a:gd name="T39" fmla="*/ 216 h 792"/>
                <a:gd name="T40" fmla="*/ 7 w 252"/>
                <a:gd name="T41" fmla="*/ 207 h 792"/>
                <a:gd name="T42" fmla="*/ 4 w 252"/>
                <a:gd name="T43" fmla="*/ 174 h 792"/>
                <a:gd name="T44" fmla="*/ 7 w 252"/>
                <a:gd name="T45" fmla="*/ 133 h 792"/>
                <a:gd name="T46" fmla="*/ 7 w 252"/>
                <a:gd name="T47" fmla="*/ 65 h 792"/>
                <a:gd name="T48" fmla="*/ 252 w 252"/>
                <a:gd name="T49" fmla="*/ 0 h 792"/>
                <a:gd name="T50" fmla="*/ 250 w 252"/>
                <a:gd name="T51" fmla="*/ 34 h 792"/>
                <a:gd name="T52" fmla="*/ 244 w 252"/>
                <a:gd name="T53" fmla="*/ 87 h 792"/>
                <a:gd name="T54" fmla="*/ 247 w 252"/>
                <a:gd name="T55" fmla="*/ 140 h 792"/>
                <a:gd name="T56" fmla="*/ 240 w 252"/>
                <a:gd name="T57" fmla="*/ 167 h 792"/>
                <a:gd name="T58" fmla="*/ 235 w 252"/>
                <a:gd name="T59" fmla="*/ 172 h 792"/>
                <a:gd name="T60" fmla="*/ 237 w 252"/>
                <a:gd name="T61" fmla="*/ 205 h 792"/>
                <a:gd name="T62" fmla="*/ 240 w 252"/>
                <a:gd name="T63" fmla="*/ 237 h 792"/>
                <a:gd name="T64" fmla="*/ 247 w 252"/>
                <a:gd name="T65" fmla="*/ 254 h 792"/>
                <a:gd name="T66" fmla="*/ 241 w 252"/>
                <a:gd name="T67" fmla="*/ 271 h 792"/>
                <a:gd name="T68" fmla="*/ 239 w 252"/>
                <a:gd name="T69" fmla="*/ 310 h 792"/>
                <a:gd name="T70" fmla="*/ 240 w 252"/>
                <a:gd name="T71" fmla="*/ 351 h 792"/>
                <a:gd name="T72" fmla="*/ 247 w 252"/>
                <a:gd name="T73" fmla="*/ 363 h 792"/>
                <a:gd name="T74" fmla="*/ 244 w 252"/>
                <a:gd name="T75" fmla="*/ 386 h 792"/>
                <a:gd name="T76" fmla="*/ 236 w 252"/>
                <a:gd name="T77" fmla="*/ 390 h 792"/>
                <a:gd name="T78" fmla="*/ 239 w 252"/>
                <a:gd name="T79" fmla="*/ 419 h 792"/>
                <a:gd name="T80" fmla="*/ 237 w 252"/>
                <a:gd name="T81" fmla="*/ 459 h 792"/>
                <a:gd name="T82" fmla="*/ 245 w 252"/>
                <a:gd name="T83" fmla="*/ 474 h 792"/>
                <a:gd name="T84" fmla="*/ 241 w 252"/>
                <a:gd name="T85" fmla="*/ 499 h 792"/>
                <a:gd name="T86" fmla="*/ 237 w 252"/>
                <a:gd name="T87" fmla="*/ 535 h 792"/>
                <a:gd name="T88" fmla="*/ 241 w 252"/>
                <a:gd name="T89" fmla="*/ 564 h 792"/>
                <a:gd name="T90" fmla="*/ 240 w 252"/>
                <a:gd name="T91" fmla="*/ 610 h 792"/>
                <a:gd name="T92" fmla="*/ 220 w 252"/>
                <a:gd name="T93" fmla="*/ 695 h 792"/>
                <a:gd name="T94" fmla="*/ 197 w 252"/>
                <a:gd name="T95" fmla="*/ 756 h 792"/>
                <a:gd name="T96" fmla="*/ 193 w 252"/>
                <a:gd name="T97" fmla="*/ 772 h 792"/>
                <a:gd name="T98" fmla="*/ 166 w 252"/>
                <a:gd name="T99" fmla="*/ 787 h 792"/>
                <a:gd name="T100" fmla="*/ 121 w 252"/>
                <a:gd name="T101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792">
                  <a:moveTo>
                    <a:pt x="121" y="792"/>
                  </a:moveTo>
                  <a:lnTo>
                    <a:pt x="121" y="792"/>
                  </a:lnTo>
                  <a:lnTo>
                    <a:pt x="103" y="791"/>
                  </a:lnTo>
                  <a:lnTo>
                    <a:pt x="92" y="790"/>
                  </a:lnTo>
                  <a:lnTo>
                    <a:pt x="82" y="787"/>
                  </a:lnTo>
                  <a:lnTo>
                    <a:pt x="72" y="783"/>
                  </a:lnTo>
                  <a:lnTo>
                    <a:pt x="64" y="778"/>
                  </a:lnTo>
                  <a:lnTo>
                    <a:pt x="59" y="772"/>
                  </a:lnTo>
                  <a:lnTo>
                    <a:pt x="57" y="768"/>
                  </a:lnTo>
                  <a:lnTo>
                    <a:pt x="57" y="764"/>
                  </a:lnTo>
                  <a:lnTo>
                    <a:pt x="57" y="764"/>
                  </a:lnTo>
                  <a:lnTo>
                    <a:pt x="55" y="749"/>
                  </a:lnTo>
                  <a:lnTo>
                    <a:pt x="50" y="734"/>
                  </a:lnTo>
                  <a:lnTo>
                    <a:pt x="44" y="717"/>
                  </a:lnTo>
                  <a:lnTo>
                    <a:pt x="33" y="695"/>
                  </a:lnTo>
                  <a:lnTo>
                    <a:pt x="33" y="695"/>
                  </a:lnTo>
                  <a:lnTo>
                    <a:pt x="27" y="683"/>
                  </a:lnTo>
                  <a:lnTo>
                    <a:pt x="23" y="669"/>
                  </a:lnTo>
                  <a:lnTo>
                    <a:pt x="17" y="643"/>
                  </a:lnTo>
                  <a:lnTo>
                    <a:pt x="14" y="619"/>
                  </a:lnTo>
                  <a:lnTo>
                    <a:pt x="13" y="597"/>
                  </a:lnTo>
                  <a:lnTo>
                    <a:pt x="13" y="597"/>
                  </a:lnTo>
                  <a:lnTo>
                    <a:pt x="13" y="581"/>
                  </a:lnTo>
                  <a:lnTo>
                    <a:pt x="14" y="566"/>
                  </a:lnTo>
                  <a:lnTo>
                    <a:pt x="13" y="554"/>
                  </a:lnTo>
                  <a:lnTo>
                    <a:pt x="11" y="549"/>
                  </a:lnTo>
                  <a:lnTo>
                    <a:pt x="10" y="545"/>
                  </a:lnTo>
                  <a:lnTo>
                    <a:pt x="10" y="545"/>
                  </a:lnTo>
                  <a:lnTo>
                    <a:pt x="4" y="537"/>
                  </a:lnTo>
                  <a:lnTo>
                    <a:pt x="4" y="528"/>
                  </a:lnTo>
                  <a:lnTo>
                    <a:pt x="6" y="522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11"/>
                  </a:lnTo>
                  <a:lnTo>
                    <a:pt x="13" y="505"/>
                  </a:lnTo>
                  <a:lnTo>
                    <a:pt x="14" y="496"/>
                  </a:lnTo>
                  <a:lnTo>
                    <a:pt x="13" y="482"/>
                  </a:lnTo>
                  <a:lnTo>
                    <a:pt x="13" y="465"/>
                  </a:lnTo>
                  <a:lnTo>
                    <a:pt x="13" y="465"/>
                  </a:lnTo>
                  <a:lnTo>
                    <a:pt x="14" y="450"/>
                  </a:lnTo>
                  <a:lnTo>
                    <a:pt x="15" y="442"/>
                  </a:lnTo>
                  <a:lnTo>
                    <a:pt x="15" y="439"/>
                  </a:lnTo>
                  <a:lnTo>
                    <a:pt x="14" y="436"/>
                  </a:lnTo>
                  <a:lnTo>
                    <a:pt x="13" y="435"/>
                  </a:lnTo>
                  <a:lnTo>
                    <a:pt x="10" y="435"/>
                  </a:lnTo>
                  <a:lnTo>
                    <a:pt x="10" y="435"/>
                  </a:lnTo>
                  <a:lnTo>
                    <a:pt x="7" y="432"/>
                  </a:lnTo>
                  <a:lnTo>
                    <a:pt x="4" y="430"/>
                  </a:lnTo>
                  <a:lnTo>
                    <a:pt x="3" y="425"/>
                  </a:lnTo>
                  <a:lnTo>
                    <a:pt x="3" y="420"/>
                  </a:lnTo>
                  <a:lnTo>
                    <a:pt x="4" y="409"/>
                  </a:lnTo>
                  <a:lnTo>
                    <a:pt x="6" y="405"/>
                  </a:lnTo>
                  <a:lnTo>
                    <a:pt x="9" y="401"/>
                  </a:lnTo>
                  <a:lnTo>
                    <a:pt x="9" y="401"/>
                  </a:lnTo>
                  <a:lnTo>
                    <a:pt x="11" y="397"/>
                  </a:lnTo>
                  <a:lnTo>
                    <a:pt x="13" y="393"/>
                  </a:lnTo>
                  <a:lnTo>
                    <a:pt x="13" y="384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3" y="332"/>
                  </a:lnTo>
                  <a:lnTo>
                    <a:pt x="13" y="324"/>
                  </a:lnTo>
                  <a:lnTo>
                    <a:pt x="11" y="320"/>
                  </a:lnTo>
                  <a:lnTo>
                    <a:pt x="10" y="317"/>
                  </a:lnTo>
                  <a:lnTo>
                    <a:pt x="10" y="317"/>
                  </a:lnTo>
                  <a:lnTo>
                    <a:pt x="7" y="314"/>
                  </a:lnTo>
                  <a:lnTo>
                    <a:pt x="6" y="310"/>
                  </a:lnTo>
                  <a:lnTo>
                    <a:pt x="4" y="301"/>
                  </a:lnTo>
                  <a:lnTo>
                    <a:pt x="6" y="291"/>
                  </a:lnTo>
                  <a:lnTo>
                    <a:pt x="9" y="287"/>
                  </a:lnTo>
                  <a:lnTo>
                    <a:pt x="11" y="283"/>
                  </a:lnTo>
                  <a:lnTo>
                    <a:pt x="11" y="283"/>
                  </a:lnTo>
                  <a:lnTo>
                    <a:pt x="14" y="281"/>
                  </a:lnTo>
                  <a:lnTo>
                    <a:pt x="15" y="278"/>
                  </a:lnTo>
                  <a:lnTo>
                    <a:pt x="15" y="271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4" y="239"/>
                  </a:lnTo>
                  <a:lnTo>
                    <a:pt x="15" y="228"/>
                  </a:lnTo>
                  <a:lnTo>
                    <a:pt x="17" y="218"/>
                  </a:lnTo>
                  <a:lnTo>
                    <a:pt x="17" y="216"/>
                  </a:lnTo>
                  <a:lnTo>
                    <a:pt x="15" y="216"/>
                  </a:lnTo>
                  <a:lnTo>
                    <a:pt x="15" y="216"/>
                  </a:lnTo>
                  <a:lnTo>
                    <a:pt x="11" y="213"/>
                  </a:lnTo>
                  <a:lnTo>
                    <a:pt x="7" y="207"/>
                  </a:lnTo>
                  <a:lnTo>
                    <a:pt x="4" y="198"/>
                  </a:lnTo>
                  <a:lnTo>
                    <a:pt x="3" y="187"/>
                  </a:lnTo>
                  <a:lnTo>
                    <a:pt x="3" y="187"/>
                  </a:lnTo>
                  <a:lnTo>
                    <a:pt x="4" y="174"/>
                  </a:lnTo>
                  <a:lnTo>
                    <a:pt x="6" y="163"/>
                  </a:lnTo>
                  <a:lnTo>
                    <a:pt x="7" y="149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9" y="96"/>
                  </a:lnTo>
                  <a:lnTo>
                    <a:pt x="7" y="80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" y="34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21"/>
                  </a:lnTo>
                  <a:lnTo>
                    <a:pt x="251" y="27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45" y="46"/>
                  </a:lnTo>
                  <a:lnTo>
                    <a:pt x="244" y="59"/>
                  </a:lnTo>
                  <a:lnTo>
                    <a:pt x="244" y="87"/>
                  </a:lnTo>
                  <a:lnTo>
                    <a:pt x="244" y="87"/>
                  </a:lnTo>
                  <a:lnTo>
                    <a:pt x="244" y="103"/>
                  </a:lnTo>
                  <a:lnTo>
                    <a:pt x="245" y="115"/>
                  </a:lnTo>
                  <a:lnTo>
                    <a:pt x="247" y="128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7" y="152"/>
                  </a:lnTo>
                  <a:lnTo>
                    <a:pt x="243" y="161"/>
                  </a:lnTo>
                  <a:lnTo>
                    <a:pt x="240" y="167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35" y="170"/>
                  </a:lnTo>
                  <a:lnTo>
                    <a:pt x="235" y="172"/>
                  </a:lnTo>
                  <a:lnTo>
                    <a:pt x="235" y="180"/>
                  </a:lnTo>
                  <a:lnTo>
                    <a:pt x="236" y="193"/>
                  </a:lnTo>
                  <a:lnTo>
                    <a:pt x="237" y="205"/>
                  </a:lnTo>
                  <a:lnTo>
                    <a:pt x="237" y="205"/>
                  </a:lnTo>
                  <a:lnTo>
                    <a:pt x="235" y="224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40" y="237"/>
                  </a:lnTo>
                  <a:lnTo>
                    <a:pt x="240" y="237"/>
                  </a:lnTo>
                  <a:lnTo>
                    <a:pt x="243" y="240"/>
                  </a:lnTo>
                  <a:lnTo>
                    <a:pt x="244" y="244"/>
                  </a:lnTo>
                  <a:lnTo>
                    <a:pt x="247" y="254"/>
                  </a:lnTo>
                  <a:lnTo>
                    <a:pt x="245" y="263"/>
                  </a:lnTo>
                  <a:lnTo>
                    <a:pt x="244" y="267"/>
                  </a:lnTo>
                  <a:lnTo>
                    <a:pt x="241" y="271"/>
                  </a:lnTo>
                  <a:lnTo>
                    <a:pt x="241" y="271"/>
                  </a:lnTo>
                  <a:lnTo>
                    <a:pt x="240" y="274"/>
                  </a:lnTo>
                  <a:lnTo>
                    <a:pt x="239" y="277"/>
                  </a:lnTo>
                  <a:lnTo>
                    <a:pt x="237" y="286"/>
                  </a:lnTo>
                  <a:lnTo>
                    <a:pt x="239" y="310"/>
                  </a:lnTo>
                  <a:lnTo>
                    <a:pt x="239" y="310"/>
                  </a:lnTo>
                  <a:lnTo>
                    <a:pt x="237" y="336"/>
                  </a:lnTo>
                  <a:lnTo>
                    <a:pt x="239" y="347"/>
                  </a:lnTo>
                  <a:lnTo>
                    <a:pt x="240" y="351"/>
                  </a:lnTo>
                  <a:lnTo>
                    <a:pt x="243" y="355"/>
                  </a:lnTo>
                  <a:lnTo>
                    <a:pt x="243" y="355"/>
                  </a:lnTo>
                  <a:lnTo>
                    <a:pt x="245" y="359"/>
                  </a:lnTo>
                  <a:lnTo>
                    <a:pt x="247" y="363"/>
                  </a:lnTo>
                  <a:lnTo>
                    <a:pt x="248" y="374"/>
                  </a:lnTo>
                  <a:lnTo>
                    <a:pt x="248" y="378"/>
                  </a:lnTo>
                  <a:lnTo>
                    <a:pt x="247" y="384"/>
                  </a:lnTo>
                  <a:lnTo>
                    <a:pt x="244" y="386"/>
                  </a:lnTo>
                  <a:lnTo>
                    <a:pt x="241" y="388"/>
                  </a:lnTo>
                  <a:lnTo>
                    <a:pt x="241" y="388"/>
                  </a:lnTo>
                  <a:lnTo>
                    <a:pt x="237" y="389"/>
                  </a:lnTo>
                  <a:lnTo>
                    <a:pt x="236" y="390"/>
                  </a:lnTo>
                  <a:lnTo>
                    <a:pt x="236" y="392"/>
                  </a:lnTo>
                  <a:lnTo>
                    <a:pt x="236" y="396"/>
                  </a:lnTo>
                  <a:lnTo>
                    <a:pt x="237" y="404"/>
                  </a:lnTo>
                  <a:lnTo>
                    <a:pt x="239" y="419"/>
                  </a:lnTo>
                  <a:lnTo>
                    <a:pt x="239" y="419"/>
                  </a:lnTo>
                  <a:lnTo>
                    <a:pt x="237" y="435"/>
                  </a:lnTo>
                  <a:lnTo>
                    <a:pt x="237" y="449"/>
                  </a:lnTo>
                  <a:lnTo>
                    <a:pt x="237" y="459"/>
                  </a:lnTo>
                  <a:lnTo>
                    <a:pt x="239" y="463"/>
                  </a:lnTo>
                  <a:lnTo>
                    <a:pt x="241" y="467"/>
                  </a:lnTo>
                  <a:lnTo>
                    <a:pt x="241" y="467"/>
                  </a:lnTo>
                  <a:lnTo>
                    <a:pt x="245" y="474"/>
                  </a:lnTo>
                  <a:lnTo>
                    <a:pt x="247" y="482"/>
                  </a:lnTo>
                  <a:lnTo>
                    <a:pt x="245" y="490"/>
                  </a:lnTo>
                  <a:lnTo>
                    <a:pt x="241" y="499"/>
                  </a:lnTo>
                  <a:lnTo>
                    <a:pt x="241" y="499"/>
                  </a:lnTo>
                  <a:lnTo>
                    <a:pt x="239" y="503"/>
                  </a:lnTo>
                  <a:lnTo>
                    <a:pt x="237" y="508"/>
                  </a:lnTo>
                  <a:lnTo>
                    <a:pt x="237" y="520"/>
                  </a:lnTo>
                  <a:lnTo>
                    <a:pt x="237" y="535"/>
                  </a:lnTo>
                  <a:lnTo>
                    <a:pt x="239" y="551"/>
                  </a:lnTo>
                  <a:lnTo>
                    <a:pt x="239" y="551"/>
                  </a:lnTo>
                  <a:lnTo>
                    <a:pt x="239" y="557"/>
                  </a:lnTo>
                  <a:lnTo>
                    <a:pt x="241" y="564"/>
                  </a:lnTo>
                  <a:lnTo>
                    <a:pt x="243" y="572"/>
                  </a:lnTo>
                  <a:lnTo>
                    <a:pt x="243" y="581"/>
                  </a:lnTo>
                  <a:lnTo>
                    <a:pt x="243" y="581"/>
                  </a:lnTo>
                  <a:lnTo>
                    <a:pt x="240" y="610"/>
                  </a:lnTo>
                  <a:lnTo>
                    <a:pt x="235" y="638"/>
                  </a:lnTo>
                  <a:lnTo>
                    <a:pt x="228" y="668"/>
                  </a:lnTo>
                  <a:lnTo>
                    <a:pt x="220" y="695"/>
                  </a:lnTo>
                  <a:lnTo>
                    <a:pt x="220" y="695"/>
                  </a:lnTo>
                  <a:lnTo>
                    <a:pt x="210" y="718"/>
                  </a:lnTo>
                  <a:lnTo>
                    <a:pt x="204" y="734"/>
                  </a:lnTo>
                  <a:lnTo>
                    <a:pt x="198" y="749"/>
                  </a:lnTo>
                  <a:lnTo>
                    <a:pt x="197" y="756"/>
                  </a:lnTo>
                  <a:lnTo>
                    <a:pt x="195" y="764"/>
                  </a:lnTo>
                  <a:lnTo>
                    <a:pt x="195" y="764"/>
                  </a:lnTo>
                  <a:lnTo>
                    <a:pt x="195" y="768"/>
                  </a:lnTo>
                  <a:lnTo>
                    <a:pt x="193" y="772"/>
                  </a:lnTo>
                  <a:lnTo>
                    <a:pt x="190" y="775"/>
                  </a:lnTo>
                  <a:lnTo>
                    <a:pt x="186" y="778"/>
                  </a:lnTo>
                  <a:lnTo>
                    <a:pt x="176" y="783"/>
                  </a:lnTo>
                  <a:lnTo>
                    <a:pt x="166" y="787"/>
                  </a:lnTo>
                  <a:lnTo>
                    <a:pt x="153" y="790"/>
                  </a:lnTo>
                  <a:lnTo>
                    <a:pt x="141" y="791"/>
                  </a:lnTo>
                  <a:lnTo>
                    <a:pt x="121" y="792"/>
                  </a:lnTo>
                  <a:lnTo>
                    <a:pt x="121" y="7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4" name="Freeform 7"/>
            <p:cNvSpPr>
              <a:spLocks/>
            </p:cNvSpPr>
            <p:nvPr/>
          </p:nvSpPr>
          <p:spPr bwMode="auto">
            <a:xfrm>
              <a:off x="2700338" y="6330950"/>
              <a:ext cx="322263" cy="141288"/>
            </a:xfrm>
            <a:custGeom>
              <a:avLst/>
              <a:gdLst>
                <a:gd name="T0" fmla="*/ 102 w 203"/>
                <a:gd name="T1" fmla="*/ 0 h 89"/>
                <a:gd name="T2" fmla="*/ 102 w 203"/>
                <a:gd name="T3" fmla="*/ 0 h 89"/>
                <a:gd name="T4" fmla="*/ 122 w 203"/>
                <a:gd name="T5" fmla="*/ 1 h 89"/>
                <a:gd name="T6" fmla="*/ 141 w 203"/>
                <a:gd name="T7" fmla="*/ 4 h 89"/>
                <a:gd name="T8" fmla="*/ 159 w 203"/>
                <a:gd name="T9" fmla="*/ 8 h 89"/>
                <a:gd name="T10" fmla="*/ 174 w 203"/>
                <a:gd name="T11" fmla="*/ 13 h 89"/>
                <a:gd name="T12" fmla="*/ 186 w 203"/>
                <a:gd name="T13" fmla="*/ 20 h 89"/>
                <a:gd name="T14" fmla="*/ 195 w 203"/>
                <a:gd name="T15" fmla="*/ 27 h 89"/>
                <a:gd name="T16" fmla="*/ 199 w 203"/>
                <a:gd name="T17" fmla="*/ 31 h 89"/>
                <a:gd name="T18" fmla="*/ 202 w 203"/>
                <a:gd name="T19" fmla="*/ 36 h 89"/>
                <a:gd name="T20" fmla="*/ 203 w 203"/>
                <a:gd name="T21" fmla="*/ 40 h 89"/>
                <a:gd name="T22" fmla="*/ 203 w 203"/>
                <a:gd name="T23" fmla="*/ 44 h 89"/>
                <a:gd name="T24" fmla="*/ 203 w 203"/>
                <a:gd name="T25" fmla="*/ 44 h 89"/>
                <a:gd name="T26" fmla="*/ 203 w 203"/>
                <a:gd name="T27" fmla="*/ 50 h 89"/>
                <a:gd name="T28" fmla="*/ 202 w 203"/>
                <a:gd name="T29" fmla="*/ 54 h 89"/>
                <a:gd name="T30" fmla="*/ 199 w 203"/>
                <a:gd name="T31" fmla="*/ 58 h 89"/>
                <a:gd name="T32" fmla="*/ 195 w 203"/>
                <a:gd name="T33" fmla="*/ 62 h 89"/>
                <a:gd name="T34" fmla="*/ 186 w 203"/>
                <a:gd name="T35" fmla="*/ 70 h 89"/>
                <a:gd name="T36" fmla="*/ 174 w 203"/>
                <a:gd name="T37" fmla="*/ 77 h 89"/>
                <a:gd name="T38" fmla="*/ 159 w 203"/>
                <a:gd name="T39" fmla="*/ 82 h 89"/>
                <a:gd name="T40" fmla="*/ 141 w 203"/>
                <a:gd name="T41" fmla="*/ 86 h 89"/>
                <a:gd name="T42" fmla="*/ 122 w 203"/>
                <a:gd name="T43" fmla="*/ 89 h 89"/>
                <a:gd name="T44" fmla="*/ 102 w 203"/>
                <a:gd name="T45" fmla="*/ 89 h 89"/>
                <a:gd name="T46" fmla="*/ 102 w 203"/>
                <a:gd name="T47" fmla="*/ 89 h 89"/>
                <a:gd name="T48" fmla="*/ 81 w 203"/>
                <a:gd name="T49" fmla="*/ 89 h 89"/>
                <a:gd name="T50" fmla="*/ 62 w 203"/>
                <a:gd name="T51" fmla="*/ 86 h 89"/>
                <a:gd name="T52" fmla="*/ 45 w 203"/>
                <a:gd name="T53" fmla="*/ 82 h 89"/>
                <a:gd name="T54" fmla="*/ 30 w 203"/>
                <a:gd name="T55" fmla="*/ 77 h 89"/>
                <a:gd name="T56" fmla="*/ 18 w 203"/>
                <a:gd name="T57" fmla="*/ 70 h 89"/>
                <a:gd name="T58" fmla="*/ 8 w 203"/>
                <a:gd name="T59" fmla="*/ 62 h 89"/>
                <a:gd name="T60" fmla="*/ 4 w 203"/>
                <a:gd name="T61" fmla="*/ 58 h 89"/>
                <a:gd name="T62" fmla="*/ 2 w 203"/>
                <a:gd name="T63" fmla="*/ 54 h 89"/>
                <a:gd name="T64" fmla="*/ 0 w 203"/>
                <a:gd name="T65" fmla="*/ 50 h 89"/>
                <a:gd name="T66" fmla="*/ 0 w 203"/>
                <a:gd name="T67" fmla="*/ 44 h 89"/>
                <a:gd name="T68" fmla="*/ 0 w 203"/>
                <a:gd name="T69" fmla="*/ 44 h 89"/>
                <a:gd name="T70" fmla="*/ 0 w 203"/>
                <a:gd name="T71" fmla="*/ 40 h 89"/>
                <a:gd name="T72" fmla="*/ 2 w 203"/>
                <a:gd name="T73" fmla="*/ 36 h 89"/>
                <a:gd name="T74" fmla="*/ 4 w 203"/>
                <a:gd name="T75" fmla="*/ 31 h 89"/>
                <a:gd name="T76" fmla="*/ 8 w 203"/>
                <a:gd name="T77" fmla="*/ 27 h 89"/>
                <a:gd name="T78" fmla="*/ 18 w 203"/>
                <a:gd name="T79" fmla="*/ 20 h 89"/>
                <a:gd name="T80" fmla="*/ 30 w 203"/>
                <a:gd name="T81" fmla="*/ 13 h 89"/>
                <a:gd name="T82" fmla="*/ 45 w 203"/>
                <a:gd name="T83" fmla="*/ 8 h 89"/>
                <a:gd name="T84" fmla="*/ 62 w 203"/>
                <a:gd name="T85" fmla="*/ 4 h 89"/>
                <a:gd name="T86" fmla="*/ 81 w 203"/>
                <a:gd name="T87" fmla="*/ 1 h 89"/>
                <a:gd name="T88" fmla="*/ 102 w 203"/>
                <a:gd name="T89" fmla="*/ 0 h 89"/>
                <a:gd name="T90" fmla="*/ 102 w 203"/>
                <a:gd name="T9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3" h="89">
                  <a:moveTo>
                    <a:pt x="102" y="0"/>
                  </a:moveTo>
                  <a:lnTo>
                    <a:pt x="102" y="0"/>
                  </a:lnTo>
                  <a:lnTo>
                    <a:pt x="122" y="1"/>
                  </a:lnTo>
                  <a:lnTo>
                    <a:pt x="141" y="4"/>
                  </a:lnTo>
                  <a:lnTo>
                    <a:pt x="159" y="8"/>
                  </a:lnTo>
                  <a:lnTo>
                    <a:pt x="174" y="13"/>
                  </a:lnTo>
                  <a:lnTo>
                    <a:pt x="186" y="20"/>
                  </a:lnTo>
                  <a:lnTo>
                    <a:pt x="195" y="27"/>
                  </a:lnTo>
                  <a:lnTo>
                    <a:pt x="199" y="31"/>
                  </a:lnTo>
                  <a:lnTo>
                    <a:pt x="202" y="36"/>
                  </a:lnTo>
                  <a:lnTo>
                    <a:pt x="203" y="40"/>
                  </a:lnTo>
                  <a:lnTo>
                    <a:pt x="203" y="44"/>
                  </a:lnTo>
                  <a:lnTo>
                    <a:pt x="203" y="44"/>
                  </a:lnTo>
                  <a:lnTo>
                    <a:pt x="203" y="50"/>
                  </a:lnTo>
                  <a:lnTo>
                    <a:pt x="202" y="54"/>
                  </a:lnTo>
                  <a:lnTo>
                    <a:pt x="199" y="58"/>
                  </a:lnTo>
                  <a:lnTo>
                    <a:pt x="195" y="62"/>
                  </a:lnTo>
                  <a:lnTo>
                    <a:pt x="186" y="70"/>
                  </a:lnTo>
                  <a:lnTo>
                    <a:pt x="174" y="77"/>
                  </a:lnTo>
                  <a:lnTo>
                    <a:pt x="159" y="82"/>
                  </a:lnTo>
                  <a:lnTo>
                    <a:pt x="141" y="86"/>
                  </a:lnTo>
                  <a:lnTo>
                    <a:pt x="122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81" y="89"/>
                  </a:lnTo>
                  <a:lnTo>
                    <a:pt x="62" y="86"/>
                  </a:lnTo>
                  <a:lnTo>
                    <a:pt x="45" y="82"/>
                  </a:lnTo>
                  <a:lnTo>
                    <a:pt x="30" y="77"/>
                  </a:lnTo>
                  <a:lnTo>
                    <a:pt x="18" y="70"/>
                  </a:lnTo>
                  <a:lnTo>
                    <a:pt x="8" y="62"/>
                  </a:lnTo>
                  <a:lnTo>
                    <a:pt x="4" y="58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2" y="36"/>
                  </a:lnTo>
                  <a:lnTo>
                    <a:pt x="4" y="31"/>
                  </a:lnTo>
                  <a:lnTo>
                    <a:pt x="8" y="27"/>
                  </a:lnTo>
                  <a:lnTo>
                    <a:pt x="18" y="20"/>
                  </a:lnTo>
                  <a:lnTo>
                    <a:pt x="30" y="13"/>
                  </a:lnTo>
                  <a:lnTo>
                    <a:pt x="45" y="8"/>
                  </a:lnTo>
                  <a:lnTo>
                    <a:pt x="62" y="4"/>
                  </a:lnTo>
                  <a:lnTo>
                    <a:pt x="81" y="1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5" name="Freeform 8"/>
            <p:cNvSpPr>
              <a:spLocks/>
            </p:cNvSpPr>
            <p:nvPr/>
          </p:nvSpPr>
          <p:spPr bwMode="auto">
            <a:xfrm>
              <a:off x="2579688" y="6265863"/>
              <a:ext cx="563563" cy="157163"/>
            </a:xfrm>
            <a:custGeom>
              <a:avLst/>
              <a:gdLst>
                <a:gd name="T0" fmla="*/ 178 w 355"/>
                <a:gd name="T1" fmla="*/ 0 h 99"/>
                <a:gd name="T2" fmla="*/ 178 w 355"/>
                <a:gd name="T3" fmla="*/ 0 h 99"/>
                <a:gd name="T4" fmla="*/ 213 w 355"/>
                <a:gd name="T5" fmla="*/ 1 h 99"/>
                <a:gd name="T6" fmla="*/ 247 w 355"/>
                <a:gd name="T7" fmla="*/ 4 h 99"/>
                <a:gd name="T8" fmla="*/ 277 w 355"/>
                <a:gd name="T9" fmla="*/ 8 h 99"/>
                <a:gd name="T10" fmla="*/ 302 w 355"/>
                <a:gd name="T11" fmla="*/ 15 h 99"/>
                <a:gd name="T12" fmla="*/ 324 w 355"/>
                <a:gd name="T13" fmla="*/ 22 h 99"/>
                <a:gd name="T14" fmla="*/ 333 w 355"/>
                <a:gd name="T15" fmla="*/ 26 h 99"/>
                <a:gd name="T16" fmla="*/ 340 w 355"/>
                <a:gd name="T17" fmla="*/ 30 h 99"/>
                <a:gd name="T18" fmla="*/ 347 w 355"/>
                <a:gd name="T19" fmla="*/ 34 h 99"/>
                <a:gd name="T20" fmla="*/ 351 w 355"/>
                <a:gd name="T21" fmla="*/ 39 h 99"/>
                <a:gd name="T22" fmla="*/ 354 w 355"/>
                <a:gd name="T23" fmla="*/ 45 h 99"/>
                <a:gd name="T24" fmla="*/ 355 w 355"/>
                <a:gd name="T25" fmla="*/ 49 h 99"/>
                <a:gd name="T26" fmla="*/ 355 w 355"/>
                <a:gd name="T27" fmla="*/ 49 h 99"/>
                <a:gd name="T28" fmla="*/ 354 w 355"/>
                <a:gd name="T29" fmla="*/ 54 h 99"/>
                <a:gd name="T30" fmla="*/ 351 w 355"/>
                <a:gd name="T31" fmla="*/ 60 h 99"/>
                <a:gd name="T32" fmla="*/ 347 w 355"/>
                <a:gd name="T33" fmla="*/ 64 h 99"/>
                <a:gd name="T34" fmla="*/ 340 w 355"/>
                <a:gd name="T35" fmla="*/ 68 h 99"/>
                <a:gd name="T36" fmla="*/ 333 w 355"/>
                <a:gd name="T37" fmla="*/ 73 h 99"/>
                <a:gd name="T38" fmla="*/ 324 w 355"/>
                <a:gd name="T39" fmla="*/ 77 h 99"/>
                <a:gd name="T40" fmla="*/ 302 w 355"/>
                <a:gd name="T41" fmla="*/ 84 h 99"/>
                <a:gd name="T42" fmla="*/ 277 w 355"/>
                <a:gd name="T43" fmla="*/ 89 h 99"/>
                <a:gd name="T44" fmla="*/ 247 w 355"/>
                <a:gd name="T45" fmla="*/ 95 h 99"/>
                <a:gd name="T46" fmla="*/ 213 w 355"/>
                <a:gd name="T47" fmla="*/ 98 h 99"/>
                <a:gd name="T48" fmla="*/ 178 w 355"/>
                <a:gd name="T49" fmla="*/ 99 h 99"/>
                <a:gd name="T50" fmla="*/ 178 w 355"/>
                <a:gd name="T51" fmla="*/ 99 h 99"/>
                <a:gd name="T52" fmla="*/ 143 w 355"/>
                <a:gd name="T53" fmla="*/ 98 h 99"/>
                <a:gd name="T54" fmla="*/ 109 w 355"/>
                <a:gd name="T55" fmla="*/ 95 h 99"/>
                <a:gd name="T56" fmla="*/ 79 w 355"/>
                <a:gd name="T57" fmla="*/ 89 h 99"/>
                <a:gd name="T58" fmla="*/ 53 w 355"/>
                <a:gd name="T59" fmla="*/ 84 h 99"/>
                <a:gd name="T60" fmla="*/ 31 w 355"/>
                <a:gd name="T61" fmla="*/ 77 h 99"/>
                <a:gd name="T62" fmla="*/ 22 w 355"/>
                <a:gd name="T63" fmla="*/ 73 h 99"/>
                <a:gd name="T64" fmla="*/ 15 w 355"/>
                <a:gd name="T65" fmla="*/ 68 h 99"/>
                <a:gd name="T66" fmla="*/ 8 w 355"/>
                <a:gd name="T67" fmla="*/ 64 h 99"/>
                <a:gd name="T68" fmla="*/ 4 w 355"/>
                <a:gd name="T69" fmla="*/ 60 h 99"/>
                <a:gd name="T70" fmla="*/ 2 w 355"/>
                <a:gd name="T71" fmla="*/ 54 h 99"/>
                <a:gd name="T72" fmla="*/ 0 w 355"/>
                <a:gd name="T73" fmla="*/ 49 h 99"/>
                <a:gd name="T74" fmla="*/ 0 w 355"/>
                <a:gd name="T75" fmla="*/ 49 h 99"/>
                <a:gd name="T76" fmla="*/ 2 w 355"/>
                <a:gd name="T77" fmla="*/ 45 h 99"/>
                <a:gd name="T78" fmla="*/ 4 w 355"/>
                <a:gd name="T79" fmla="*/ 39 h 99"/>
                <a:gd name="T80" fmla="*/ 8 w 355"/>
                <a:gd name="T81" fmla="*/ 34 h 99"/>
                <a:gd name="T82" fmla="*/ 15 w 355"/>
                <a:gd name="T83" fmla="*/ 30 h 99"/>
                <a:gd name="T84" fmla="*/ 22 w 355"/>
                <a:gd name="T85" fmla="*/ 26 h 99"/>
                <a:gd name="T86" fmla="*/ 31 w 355"/>
                <a:gd name="T87" fmla="*/ 22 h 99"/>
                <a:gd name="T88" fmla="*/ 53 w 355"/>
                <a:gd name="T89" fmla="*/ 15 h 99"/>
                <a:gd name="T90" fmla="*/ 79 w 355"/>
                <a:gd name="T91" fmla="*/ 8 h 99"/>
                <a:gd name="T92" fmla="*/ 109 w 355"/>
                <a:gd name="T93" fmla="*/ 4 h 99"/>
                <a:gd name="T94" fmla="*/ 143 w 355"/>
                <a:gd name="T95" fmla="*/ 1 h 99"/>
                <a:gd name="T96" fmla="*/ 178 w 355"/>
                <a:gd name="T97" fmla="*/ 0 h 99"/>
                <a:gd name="T98" fmla="*/ 178 w 355"/>
                <a:gd name="T9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5" h="99">
                  <a:moveTo>
                    <a:pt x="178" y="0"/>
                  </a:moveTo>
                  <a:lnTo>
                    <a:pt x="178" y="0"/>
                  </a:lnTo>
                  <a:lnTo>
                    <a:pt x="213" y="1"/>
                  </a:lnTo>
                  <a:lnTo>
                    <a:pt x="247" y="4"/>
                  </a:lnTo>
                  <a:lnTo>
                    <a:pt x="277" y="8"/>
                  </a:lnTo>
                  <a:lnTo>
                    <a:pt x="302" y="15"/>
                  </a:lnTo>
                  <a:lnTo>
                    <a:pt x="324" y="22"/>
                  </a:lnTo>
                  <a:lnTo>
                    <a:pt x="333" y="26"/>
                  </a:lnTo>
                  <a:lnTo>
                    <a:pt x="340" y="30"/>
                  </a:lnTo>
                  <a:lnTo>
                    <a:pt x="347" y="34"/>
                  </a:lnTo>
                  <a:lnTo>
                    <a:pt x="351" y="39"/>
                  </a:lnTo>
                  <a:lnTo>
                    <a:pt x="354" y="45"/>
                  </a:lnTo>
                  <a:lnTo>
                    <a:pt x="355" y="49"/>
                  </a:lnTo>
                  <a:lnTo>
                    <a:pt x="355" y="49"/>
                  </a:lnTo>
                  <a:lnTo>
                    <a:pt x="354" y="54"/>
                  </a:lnTo>
                  <a:lnTo>
                    <a:pt x="351" y="60"/>
                  </a:lnTo>
                  <a:lnTo>
                    <a:pt x="347" y="64"/>
                  </a:lnTo>
                  <a:lnTo>
                    <a:pt x="340" y="68"/>
                  </a:lnTo>
                  <a:lnTo>
                    <a:pt x="333" y="73"/>
                  </a:lnTo>
                  <a:lnTo>
                    <a:pt x="324" y="77"/>
                  </a:lnTo>
                  <a:lnTo>
                    <a:pt x="302" y="84"/>
                  </a:lnTo>
                  <a:lnTo>
                    <a:pt x="277" y="89"/>
                  </a:lnTo>
                  <a:lnTo>
                    <a:pt x="247" y="95"/>
                  </a:lnTo>
                  <a:lnTo>
                    <a:pt x="213" y="98"/>
                  </a:lnTo>
                  <a:lnTo>
                    <a:pt x="178" y="99"/>
                  </a:lnTo>
                  <a:lnTo>
                    <a:pt x="178" y="99"/>
                  </a:lnTo>
                  <a:lnTo>
                    <a:pt x="143" y="98"/>
                  </a:lnTo>
                  <a:lnTo>
                    <a:pt x="109" y="95"/>
                  </a:lnTo>
                  <a:lnTo>
                    <a:pt x="79" y="89"/>
                  </a:lnTo>
                  <a:lnTo>
                    <a:pt x="53" y="84"/>
                  </a:lnTo>
                  <a:lnTo>
                    <a:pt x="31" y="77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45"/>
                  </a:lnTo>
                  <a:lnTo>
                    <a:pt x="4" y="39"/>
                  </a:lnTo>
                  <a:lnTo>
                    <a:pt x="8" y="34"/>
                  </a:lnTo>
                  <a:lnTo>
                    <a:pt x="15" y="30"/>
                  </a:lnTo>
                  <a:lnTo>
                    <a:pt x="22" y="26"/>
                  </a:lnTo>
                  <a:lnTo>
                    <a:pt x="31" y="22"/>
                  </a:lnTo>
                  <a:lnTo>
                    <a:pt x="53" y="15"/>
                  </a:lnTo>
                  <a:lnTo>
                    <a:pt x="79" y="8"/>
                  </a:lnTo>
                  <a:lnTo>
                    <a:pt x="109" y="4"/>
                  </a:lnTo>
                  <a:lnTo>
                    <a:pt x="143" y="1"/>
                  </a:lnTo>
                  <a:lnTo>
                    <a:pt x="178" y="0"/>
                  </a:lnTo>
                  <a:lnTo>
                    <a:pt x="1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6" name="Freeform 9"/>
            <p:cNvSpPr>
              <a:spLocks/>
            </p:cNvSpPr>
            <p:nvPr/>
          </p:nvSpPr>
          <p:spPr bwMode="auto">
            <a:xfrm>
              <a:off x="2505076" y="6310313"/>
              <a:ext cx="714375" cy="58738"/>
            </a:xfrm>
            <a:custGeom>
              <a:avLst/>
              <a:gdLst>
                <a:gd name="T0" fmla="*/ 207 w 450"/>
                <a:gd name="T1" fmla="*/ 37 h 37"/>
                <a:gd name="T2" fmla="*/ 207 w 450"/>
                <a:gd name="T3" fmla="*/ 37 h 37"/>
                <a:gd name="T4" fmla="*/ 149 w 450"/>
                <a:gd name="T5" fmla="*/ 37 h 37"/>
                <a:gd name="T6" fmla="*/ 115 w 450"/>
                <a:gd name="T7" fmla="*/ 34 h 37"/>
                <a:gd name="T8" fmla="*/ 83 w 450"/>
                <a:gd name="T9" fmla="*/ 32 h 37"/>
                <a:gd name="T10" fmla="*/ 53 w 450"/>
                <a:gd name="T11" fmla="*/ 29 h 37"/>
                <a:gd name="T12" fmla="*/ 27 w 450"/>
                <a:gd name="T13" fmla="*/ 23 h 37"/>
                <a:gd name="T14" fmla="*/ 18 w 450"/>
                <a:gd name="T15" fmla="*/ 21 h 37"/>
                <a:gd name="T16" fmla="*/ 9 w 450"/>
                <a:gd name="T17" fmla="*/ 18 h 37"/>
                <a:gd name="T18" fmla="*/ 5 w 450"/>
                <a:gd name="T19" fmla="*/ 15 h 37"/>
                <a:gd name="T20" fmla="*/ 3 w 450"/>
                <a:gd name="T21" fmla="*/ 11 h 37"/>
                <a:gd name="T22" fmla="*/ 3 w 450"/>
                <a:gd name="T23" fmla="*/ 11 h 37"/>
                <a:gd name="T24" fmla="*/ 0 w 450"/>
                <a:gd name="T25" fmla="*/ 2 h 37"/>
                <a:gd name="T26" fmla="*/ 0 w 450"/>
                <a:gd name="T27" fmla="*/ 2 h 37"/>
                <a:gd name="T28" fmla="*/ 19 w 450"/>
                <a:gd name="T29" fmla="*/ 7 h 37"/>
                <a:gd name="T30" fmla="*/ 42 w 450"/>
                <a:gd name="T31" fmla="*/ 10 h 37"/>
                <a:gd name="T32" fmla="*/ 69 w 450"/>
                <a:gd name="T33" fmla="*/ 14 h 37"/>
                <a:gd name="T34" fmla="*/ 97 w 450"/>
                <a:gd name="T35" fmla="*/ 15 h 37"/>
                <a:gd name="T36" fmla="*/ 156 w 450"/>
                <a:gd name="T37" fmla="*/ 19 h 37"/>
                <a:gd name="T38" fmla="*/ 206 w 450"/>
                <a:gd name="T39" fmla="*/ 19 h 37"/>
                <a:gd name="T40" fmla="*/ 206 w 450"/>
                <a:gd name="T41" fmla="*/ 19 h 37"/>
                <a:gd name="T42" fmla="*/ 263 w 450"/>
                <a:gd name="T43" fmla="*/ 18 h 37"/>
                <a:gd name="T44" fmla="*/ 332 w 450"/>
                <a:gd name="T45" fmla="*/ 15 h 37"/>
                <a:gd name="T46" fmla="*/ 367 w 450"/>
                <a:gd name="T47" fmla="*/ 13 h 37"/>
                <a:gd name="T48" fmla="*/ 399 w 450"/>
                <a:gd name="T49" fmla="*/ 10 h 37"/>
                <a:gd name="T50" fmla="*/ 428 w 450"/>
                <a:gd name="T51" fmla="*/ 6 h 37"/>
                <a:gd name="T52" fmla="*/ 450 w 450"/>
                <a:gd name="T53" fmla="*/ 0 h 37"/>
                <a:gd name="T54" fmla="*/ 450 w 450"/>
                <a:gd name="T55" fmla="*/ 0 h 37"/>
                <a:gd name="T56" fmla="*/ 447 w 450"/>
                <a:gd name="T57" fmla="*/ 11 h 37"/>
                <a:gd name="T58" fmla="*/ 447 w 450"/>
                <a:gd name="T59" fmla="*/ 11 h 37"/>
                <a:gd name="T60" fmla="*/ 444 w 450"/>
                <a:gd name="T61" fmla="*/ 15 h 37"/>
                <a:gd name="T62" fmla="*/ 437 w 450"/>
                <a:gd name="T63" fmla="*/ 18 h 37"/>
                <a:gd name="T64" fmla="*/ 429 w 450"/>
                <a:gd name="T65" fmla="*/ 21 h 37"/>
                <a:gd name="T66" fmla="*/ 417 w 450"/>
                <a:gd name="T67" fmla="*/ 23 h 37"/>
                <a:gd name="T68" fmla="*/ 386 w 450"/>
                <a:gd name="T69" fmla="*/ 29 h 37"/>
                <a:gd name="T70" fmla="*/ 351 w 450"/>
                <a:gd name="T71" fmla="*/ 32 h 37"/>
                <a:gd name="T72" fmla="*/ 311 w 450"/>
                <a:gd name="T73" fmla="*/ 34 h 37"/>
                <a:gd name="T74" fmla="*/ 272 w 450"/>
                <a:gd name="T75" fmla="*/ 37 h 37"/>
                <a:gd name="T76" fmla="*/ 207 w 450"/>
                <a:gd name="T77" fmla="*/ 37 h 37"/>
                <a:gd name="T78" fmla="*/ 207 w 450"/>
                <a:gd name="T7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0" h="37">
                  <a:moveTo>
                    <a:pt x="207" y="37"/>
                  </a:moveTo>
                  <a:lnTo>
                    <a:pt x="207" y="37"/>
                  </a:lnTo>
                  <a:lnTo>
                    <a:pt x="149" y="37"/>
                  </a:lnTo>
                  <a:lnTo>
                    <a:pt x="115" y="34"/>
                  </a:lnTo>
                  <a:lnTo>
                    <a:pt x="83" y="32"/>
                  </a:lnTo>
                  <a:lnTo>
                    <a:pt x="53" y="29"/>
                  </a:lnTo>
                  <a:lnTo>
                    <a:pt x="27" y="23"/>
                  </a:lnTo>
                  <a:lnTo>
                    <a:pt x="18" y="21"/>
                  </a:lnTo>
                  <a:lnTo>
                    <a:pt x="9" y="18"/>
                  </a:lnTo>
                  <a:lnTo>
                    <a:pt x="5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9" y="7"/>
                  </a:lnTo>
                  <a:lnTo>
                    <a:pt x="42" y="10"/>
                  </a:lnTo>
                  <a:lnTo>
                    <a:pt x="69" y="14"/>
                  </a:lnTo>
                  <a:lnTo>
                    <a:pt x="97" y="15"/>
                  </a:lnTo>
                  <a:lnTo>
                    <a:pt x="156" y="19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63" y="18"/>
                  </a:lnTo>
                  <a:lnTo>
                    <a:pt x="332" y="15"/>
                  </a:lnTo>
                  <a:lnTo>
                    <a:pt x="367" y="13"/>
                  </a:lnTo>
                  <a:lnTo>
                    <a:pt x="399" y="10"/>
                  </a:lnTo>
                  <a:lnTo>
                    <a:pt x="428" y="6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47" y="11"/>
                  </a:lnTo>
                  <a:lnTo>
                    <a:pt x="447" y="11"/>
                  </a:lnTo>
                  <a:lnTo>
                    <a:pt x="444" y="15"/>
                  </a:lnTo>
                  <a:lnTo>
                    <a:pt x="437" y="18"/>
                  </a:lnTo>
                  <a:lnTo>
                    <a:pt x="429" y="21"/>
                  </a:lnTo>
                  <a:lnTo>
                    <a:pt x="417" y="23"/>
                  </a:lnTo>
                  <a:lnTo>
                    <a:pt x="386" y="29"/>
                  </a:lnTo>
                  <a:lnTo>
                    <a:pt x="351" y="32"/>
                  </a:lnTo>
                  <a:lnTo>
                    <a:pt x="311" y="34"/>
                  </a:lnTo>
                  <a:lnTo>
                    <a:pt x="272" y="37"/>
                  </a:lnTo>
                  <a:lnTo>
                    <a:pt x="207" y="37"/>
                  </a:lnTo>
                  <a:lnTo>
                    <a:pt x="20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7" name="Freeform 10"/>
            <p:cNvSpPr>
              <a:spLocks/>
            </p:cNvSpPr>
            <p:nvPr/>
          </p:nvSpPr>
          <p:spPr bwMode="auto">
            <a:xfrm>
              <a:off x="2212976" y="5440363"/>
              <a:ext cx="1306513" cy="96838"/>
            </a:xfrm>
            <a:custGeom>
              <a:avLst/>
              <a:gdLst>
                <a:gd name="T0" fmla="*/ 20 w 823"/>
                <a:gd name="T1" fmla="*/ 37 h 61"/>
                <a:gd name="T2" fmla="*/ 788 w 823"/>
                <a:gd name="T3" fmla="*/ 0 h 61"/>
                <a:gd name="T4" fmla="*/ 788 w 823"/>
                <a:gd name="T5" fmla="*/ 0 h 61"/>
                <a:gd name="T6" fmla="*/ 788 w 823"/>
                <a:gd name="T7" fmla="*/ 4 h 61"/>
                <a:gd name="T8" fmla="*/ 791 w 823"/>
                <a:gd name="T9" fmla="*/ 7 h 61"/>
                <a:gd name="T10" fmla="*/ 795 w 823"/>
                <a:gd name="T11" fmla="*/ 10 h 61"/>
                <a:gd name="T12" fmla="*/ 804 w 823"/>
                <a:gd name="T13" fmla="*/ 12 h 61"/>
                <a:gd name="T14" fmla="*/ 804 w 823"/>
                <a:gd name="T15" fmla="*/ 12 h 61"/>
                <a:gd name="T16" fmla="*/ 810 w 823"/>
                <a:gd name="T17" fmla="*/ 15 h 61"/>
                <a:gd name="T18" fmla="*/ 816 w 823"/>
                <a:gd name="T19" fmla="*/ 16 h 61"/>
                <a:gd name="T20" fmla="*/ 820 w 823"/>
                <a:gd name="T21" fmla="*/ 19 h 61"/>
                <a:gd name="T22" fmla="*/ 823 w 823"/>
                <a:gd name="T23" fmla="*/ 23 h 61"/>
                <a:gd name="T24" fmla="*/ 0 w 823"/>
                <a:gd name="T25" fmla="*/ 61 h 61"/>
                <a:gd name="T26" fmla="*/ 0 w 823"/>
                <a:gd name="T27" fmla="*/ 61 h 61"/>
                <a:gd name="T28" fmla="*/ 8 w 823"/>
                <a:gd name="T29" fmla="*/ 58 h 61"/>
                <a:gd name="T30" fmla="*/ 8 w 823"/>
                <a:gd name="T31" fmla="*/ 58 h 61"/>
                <a:gd name="T32" fmla="*/ 15 w 823"/>
                <a:gd name="T33" fmla="*/ 57 h 61"/>
                <a:gd name="T34" fmla="*/ 20 w 823"/>
                <a:gd name="T35" fmla="*/ 54 h 61"/>
                <a:gd name="T36" fmla="*/ 23 w 823"/>
                <a:gd name="T37" fmla="*/ 52 h 61"/>
                <a:gd name="T38" fmla="*/ 24 w 823"/>
                <a:gd name="T39" fmla="*/ 49 h 61"/>
                <a:gd name="T40" fmla="*/ 24 w 823"/>
                <a:gd name="T41" fmla="*/ 46 h 61"/>
                <a:gd name="T42" fmla="*/ 23 w 823"/>
                <a:gd name="T43" fmla="*/ 43 h 61"/>
                <a:gd name="T44" fmla="*/ 20 w 823"/>
                <a:gd name="T45" fmla="*/ 37 h 61"/>
                <a:gd name="T46" fmla="*/ 20 w 823"/>
                <a:gd name="T47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3" h="61">
                  <a:moveTo>
                    <a:pt x="20" y="37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4"/>
                  </a:lnTo>
                  <a:lnTo>
                    <a:pt x="791" y="7"/>
                  </a:lnTo>
                  <a:lnTo>
                    <a:pt x="795" y="10"/>
                  </a:lnTo>
                  <a:lnTo>
                    <a:pt x="804" y="12"/>
                  </a:lnTo>
                  <a:lnTo>
                    <a:pt x="804" y="12"/>
                  </a:lnTo>
                  <a:lnTo>
                    <a:pt x="810" y="15"/>
                  </a:lnTo>
                  <a:lnTo>
                    <a:pt x="816" y="16"/>
                  </a:lnTo>
                  <a:lnTo>
                    <a:pt x="820" y="19"/>
                  </a:lnTo>
                  <a:lnTo>
                    <a:pt x="823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57"/>
                  </a:lnTo>
                  <a:lnTo>
                    <a:pt x="20" y="54"/>
                  </a:lnTo>
                  <a:lnTo>
                    <a:pt x="23" y="52"/>
                  </a:lnTo>
                  <a:lnTo>
                    <a:pt x="24" y="49"/>
                  </a:lnTo>
                  <a:lnTo>
                    <a:pt x="24" y="46"/>
                  </a:lnTo>
                  <a:lnTo>
                    <a:pt x="23" y="43"/>
                  </a:lnTo>
                  <a:lnTo>
                    <a:pt x="20" y="37"/>
                  </a:lnTo>
                  <a:lnTo>
                    <a:pt x="2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8" name="Freeform 11"/>
            <p:cNvSpPr>
              <a:spLocks/>
            </p:cNvSpPr>
            <p:nvPr/>
          </p:nvSpPr>
          <p:spPr bwMode="auto">
            <a:xfrm>
              <a:off x="2189163" y="5332413"/>
              <a:ext cx="1325563" cy="100013"/>
            </a:xfrm>
            <a:custGeom>
              <a:avLst/>
              <a:gdLst>
                <a:gd name="T0" fmla="*/ 0 w 835"/>
                <a:gd name="T1" fmla="*/ 40 h 63"/>
                <a:gd name="T2" fmla="*/ 835 w 835"/>
                <a:gd name="T3" fmla="*/ 0 h 63"/>
                <a:gd name="T4" fmla="*/ 835 w 835"/>
                <a:gd name="T5" fmla="*/ 0 h 63"/>
                <a:gd name="T6" fmla="*/ 829 w 835"/>
                <a:gd name="T7" fmla="*/ 6 h 63"/>
                <a:gd name="T8" fmla="*/ 821 w 835"/>
                <a:gd name="T9" fmla="*/ 9 h 63"/>
                <a:gd name="T10" fmla="*/ 812 w 835"/>
                <a:gd name="T11" fmla="*/ 11 h 63"/>
                <a:gd name="T12" fmla="*/ 806 w 835"/>
                <a:gd name="T13" fmla="*/ 11 h 63"/>
                <a:gd name="T14" fmla="*/ 806 w 835"/>
                <a:gd name="T15" fmla="*/ 11 h 63"/>
                <a:gd name="T16" fmla="*/ 800 w 835"/>
                <a:gd name="T17" fmla="*/ 13 h 63"/>
                <a:gd name="T18" fmla="*/ 800 w 835"/>
                <a:gd name="T19" fmla="*/ 14 h 63"/>
                <a:gd name="T20" fmla="*/ 800 w 835"/>
                <a:gd name="T21" fmla="*/ 17 h 63"/>
                <a:gd name="T22" fmla="*/ 802 w 835"/>
                <a:gd name="T23" fmla="*/ 21 h 63"/>
                <a:gd name="T24" fmla="*/ 804 w 835"/>
                <a:gd name="T25" fmla="*/ 26 h 63"/>
                <a:gd name="T26" fmla="*/ 42 w 835"/>
                <a:gd name="T27" fmla="*/ 63 h 63"/>
                <a:gd name="T28" fmla="*/ 42 w 835"/>
                <a:gd name="T29" fmla="*/ 63 h 63"/>
                <a:gd name="T30" fmla="*/ 42 w 835"/>
                <a:gd name="T31" fmla="*/ 60 h 63"/>
                <a:gd name="T32" fmla="*/ 41 w 835"/>
                <a:gd name="T33" fmla="*/ 60 h 63"/>
                <a:gd name="T34" fmla="*/ 36 w 835"/>
                <a:gd name="T35" fmla="*/ 59 h 63"/>
                <a:gd name="T36" fmla="*/ 36 w 835"/>
                <a:gd name="T37" fmla="*/ 59 h 63"/>
                <a:gd name="T38" fmla="*/ 27 w 835"/>
                <a:gd name="T39" fmla="*/ 57 h 63"/>
                <a:gd name="T40" fmla="*/ 16 w 835"/>
                <a:gd name="T41" fmla="*/ 53 h 63"/>
                <a:gd name="T42" fmla="*/ 7 w 835"/>
                <a:gd name="T43" fmla="*/ 48 h 63"/>
                <a:gd name="T44" fmla="*/ 3 w 835"/>
                <a:gd name="T45" fmla="*/ 44 h 63"/>
                <a:gd name="T46" fmla="*/ 0 w 835"/>
                <a:gd name="T47" fmla="*/ 40 h 63"/>
                <a:gd name="T48" fmla="*/ 0 w 835"/>
                <a:gd name="T4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5" h="63">
                  <a:moveTo>
                    <a:pt x="0" y="40"/>
                  </a:moveTo>
                  <a:lnTo>
                    <a:pt x="835" y="0"/>
                  </a:lnTo>
                  <a:lnTo>
                    <a:pt x="835" y="0"/>
                  </a:lnTo>
                  <a:lnTo>
                    <a:pt x="829" y="6"/>
                  </a:lnTo>
                  <a:lnTo>
                    <a:pt x="821" y="9"/>
                  </a:lnTo>
                  <a:lnTo>
                    <a:pt x="812" y="11"/>
                  </a:lnTo>
                  <a:lnTo>
                    <a:pt x="806" y="11"/>
                  </a:lnTo>
                  <a:lnTo>
                    <a:pt x="806" y="11"/>
                  </a:lnTo>
                  <a:lnTo>
                    <a:pt x="800" y="13"/>
                  </a:lnTo>
                  <a:lnTo>
                    <a:pt x="800" y="14"/>
                  </a:lnTo>
                  <a:lnTo>
                    <a:pt x="800" y="17"/>
                  </a:lnTo>
                  <a:lnTo>
                    <a:pt x="802" y="21"/>
                  </a:lnTo>
                  <a:lnTo>
                    <a:pt x="804" y="26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27" y="57"/>
                  </a:lnTo>
                  <a:lnTo>
                    <a:pt x="16" y="53"/>
                  </a:lnTo>
                  <a:lnTo>
                    <a:pt x="7" y="48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9" name="Freeform 12"/>
            <p:cNvSpPr>
              <a:spLocks/>
            </p:cNvSpPr>
            <p:nvPr/>
          </p:nvSpPr>
          <p:spPr bwMode="auto">
            <a:xfrm>
              <a:off x="2216151" y="5529263"/>
              <a:ext cx="1268413" cy="96838"/>
            </a:xfrm>
            <a:custGeom>
              <a:avLst/>
              <a:gdLst>
                <a:gd name="T0" fmla="*/ 0 w 799"/>
                <a:gd name="T1" fmla="*/ 36 h 61"/>
                <a:gd name="T2" fmla="*/ 795 w 799"/>
                <a:gd name="T3" fmla="*/ 0 h 61"/>
                <a:gd name="T4" fmla="*/ 795 w 799"/>
                <a:gd name="T5" fmla="*/ 0 h 61"/>
                <a:gd name="T6" fmla="*/ 794 w 799"/>
                <a:gd name="T7" fmla="*/ 4 h 61"/>
                <a:gd name="T8" fmla="*/ 795 w 799"/>
                <a:gd name="T9" fmla="*/ 10 h 61"/>
                <a:gd name="T10" fmla="*/ 799 w 799"/>
                <a:gd name="T11" fmla="*/ 23 h 61"/>
                <a:gd name="T12" fmla="*/ 11 w 799"/>
                <a:gd name="T13" fmla="*/ 61 h 61"/>
                <a:gd name="T14" fmla="*/ 11 w 799"/>
                <a:gd name="T15" fmla="*/ 61 h 61"/>
                <a:gd name="T16" fmla="*/ 13 w 799"/>
                <a:gd name="T17" fmla="*/ 52 h 61"/>
                <a:gd name="T18" fmla="*/ 13 w 799"/>
                <a:gd name="T19" fmla="*/ 46 h 61"/>
                <a:gd name="T20" fmla="*/ 11 w 799"/>
                <a:gd name="T21" fmla="*/ 43 h 61"/>
                <a:gd name="T22" fmla="*/ 10 w 799"/>
                <a:gd name="T23" fmla="*/ 40 h 61"/>
                <a:gd name="T24" fmla="*/ 6 w 799"/>
                <a:gd name="T25" fmla="*/ 39 h 61"/>
                <a:gd name="T26" fmla="*/ 0 w 799"/>
                <a:gd name="T27" fmla="*/ 36 h 61"/>
                <a:gd name="T28" fmla="*/ 0 w 799"/>
                <a:gd name="T2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9" h="61">
                  <a:moveTo>
                    <a:pt x="0" y="36"/>
                  </a:moveTo>
                  <a:lnTo>
                    <a:pt x="795" y="0"/>
                  </a:lnTo>
                  <a:lnTo>
                    <a:pt x="795" y="0"/>
                  </a:lnTo>
                  <a:lnTo>
                    <a:pt x="794" y="4"/>
                  </a:lnTo>
                  <a:lnTo>
                    <a:pt x="795" y="10"/>
                  </a:lnTo>
                  <a:lnTo>
                    <a:pt x="799" y="2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52"/>
                  </a:lnTo>
                  <a:lnTo>
                    <a:pt x="13" y="46"/>
                  </a:lnTo>
                  <a:lnTo>
                    <a:pt x="11" y="43"/>
                  </a:lnTo>
                  <a:lnTo>
                    <a:pt x="10" y="40"/>
                  </a:lnTo>
                  <a:lnTo>
                    <a:pt x="6" y="39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0" name="Freeform 13"/>
            <p:cNvSpPr>
              <a:spLocks/>
            </p:cNvSpPr>
            <p:nvPr/>
          </p:nvSpPr>
          <p:spPr bwMode="auto">
            <a:xfrm>
              <a:off x="2227263" y="5614988"/>
              <a:ext cx="1285875" cy="96838"/>
            </a:xfrm>
            <a:custGeom>
              <a:avLst/>
              <a:gdLst>
                <a:gd name="T0" fmla="*/ 3 w 810"/>
                <a:gd name="T1" fmla="*/ 36 h 61"/>
                <a:gd name="T2" fmla="*/ 788 w 810"/>
                <a:gd name="T3" fmla="*/ 0 h 61"/>
                <a:gd name="T4" fmla="*/ 788 w 810"/>
                <a:gd name="T5" fmla="*/ 0 h 61"/>
                <a:gd name="T6" fmla="*/ 788 w 810"/>
                <a:gd name="T7" fmla="*/ 5 h 61"/>
                <a:gd name="T8" fmla="*/ 790 w 810"/>
                <a:gd name="T9" fmla="*/ 11 h 61"/>
                <a:gd name="T10" fmla="*/ 795 w 810"/>
                <a:gd name="T11" fmla="*/ 16 h 61"/>
                <a:gd name="T12" fmla="*/ 803 w 810"/>
                <a:gd name="T13" fmla="*/ 20 h 61"/>
                <a:gd name="T14" fmla="*/ 803 w 810"/>
                <a:gd name="T15" fmla="*/ 20 h 61"/>
                <a:gd name="T16" fmla="*/ 810 w 810"/>
                <a:gd name="T17" fmla="*/ 23 h 61"/>
                <a:gd name="T18" fmla="*/ 0 w 810"/>
                <a:gd name="T19" fmla="*/ 61 h 61"/>
                <a:gd name="T20" fmla="*/ 0 w 810"/>
                <a:gd name="T21" fmla="*/ 61 h 61"/>
                <a:gd name="T22" fmla="*/ 4 w 810"/>
                <a:gd name="T23" fmla="*/ 55 h 61"/>
                <a:gd name="T24" fmla="*/ 6 w 810"/>
                <a:gd name="T25" fmla="*/ 50 h 61"/>
                <a:gd name="T26" fmla="*/ 4 w 810"/>
                <a:gd name="T27" fmla="*/ 43 h 61"/>
                <a:gd name="T28" fmla="*/ 3 w 810"/>
                <a:gd name="T29" fmla="*/ 36 h 61"/>
                <a:gd name="T30" fmla="*/ 3 w 810"/>
                <a:gd name="T31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0" h="61">
                  <a:moveTo>
                    <a:pt x="3" y="36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5"/>
                  </a:lnTo>
                  <a:lnTo>
                    <a:pt x="790" y="11"/>
                  </a:lnTo>
                  <a:lnTo>
                    <a:pt x="795" y="16"/>
                  </a:lnTo>
                  <a:lnTo>
                    <a:pt x="803" y="20"/>
                  </a:lnTo>
                  <a:lnTo>
                    <a:pt x="803" y="20"/>
                  </a:lnTo>
                  <a:lnTo>
                    <a:pt x="810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4" y="43"/>
                  </a:lnTo>
                  <a:lnTo>
                    <a:pt x="3" y="36"/>
                  </a:lnTo>
                  <a:lnTo>
                    <a:pt x="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1" name="Freeform 14"/>
            <p:cNvSpPr>
              <a:spLocks/>
            </p:cNvSpPr>
            <p:nvPr/>
          </p:nvSpPr>
          <p:spPr bwMode="auto">
            <a:xfrm>
              <a:off x="2219326" y="5713413"/>
              <a:ext cx="1262063" cy="96838"/>
            </a:xfrm>
            <a:custGeom>
              <a:avLst/>
              <a:gdLst>
                <a:gd name="T0" fmla="*/ 0 w 795"/>
                <a:gd name="T1" fmla="*/ 38 h 61"/>
                <a:gd name="T2" fmla="*/ 788 w 795"/>
                <a:gd name="T3" fmla="*/ 0 h 61"/>
                <a:gd name="T4" fmla="*/ 788 w 795"/>
                <a:gd name="T5" fmla="*/ 0 h 61"/>
                <a:gd name="T6" fmla="*/ 792 w 795"/>
                <a:gd name="T7" fmla="*/ 8 h 61"/>
                <a:gd name="T8" fmla="*/ 795 w 795"/>
                <a:gd name="T9" fmla="*/ 15 h 61"/>
                <a:gd name="T10" fmla="*/ 795 w 795"/>
                <a:gd name="T11" fmla="*/ 22 h 61"/>
                <a:gd name="T12" fmla="*/ 795 w 795"/>
                <a:gd name="T13" fmla="*/ 22 h 61"/>
                <a:gd name="T14" fmla="*/ 795 w 795"/>
                <a:gd name="T15" fmla="*/ 24 h 61"/>
                <a:gd name="T16" fmla="*/ 9 w 795"/>
                <a:gd name="T17" fmla="*/ 61 h 61"/>
                <a:gd name="T18" fmla="*/ 9 w 795"/>
                <a:gd name="T19" fmla="*/ 61 h 61"/>
                <a:gd name="T20" fmla="*/ 11 w 795"/>
                <a:gd name="T21" fmla="*/ 56 h 61"/>
                <a:gd name="T22" fmla="*/ 13 w 795"/>
                <a:gd name="T23" fmla="*/ 50 h 61"/>
                <a:gd name="T24" fmla="*/ 17 w 795"/>
                <a:gd name="T25" fmla="*/ 43 h 61"/>
                <a:gd name="T26" fmla="*/ 17 w 795"/>
                <a:gd name="T27" fmla="*/ 41 h 61"/>
                <a:gd name="T28" fmla="*/ 15 w 795"/>
                <a:gd name="T29" fmla="*/ 39 h 61"/>
                <a:gd name="T30" fmla="*/ 9 w 795"/>
                <a:gd name="T31" fmla="*/ 38 h 61"/>
                <a:gd name="T32" fmla="*/ 0 w 795"/>
                <a:gd name="T33" fmla="*/ 38 h 61"/>
                <a:gd name="T34" fmla="*/ 0 w 795"/>
                <a:gd name="T3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5" h="61">
                  <a:moveTo>
                    <a:pt x="0" y="38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92" y="8"/>
                  </a:lnTo>
                  <a:lnTo>
                    <a:pt x="795" y="15"/>
                  </a:lnTo>
                  <a:lnTo>
                    <a:pt x="795" y="22"/>
                  </a:lnTo>
                  <a:lnTo>
                    <a:pt x="795" y="22"/>
                  </a:lnTo>
                  <a:lnTo>
                    <a:pt x="795" y="24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1" y="56"/>
                  </a:lnTo>
                  <a:lnTo>
                    <a:pt x="13" y="50"/>
                  </a:lnTo>
                  <a:lnTo>
                    <a:pt x="17" y="43"/>
                  </a:lnTo>
                  <a:lnTo>
                    <a:pt x="17" y="41"/>
                  </a:lnTo>
                  <a:lnTo>
                    <a:pt x="15" y="39"/>
                  </a:lnTo>
                  <a:lnTo>
                    <a:pt x="9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2" name="Freeform 15"/>
            <p:cNvSpPr>
              <a:spLocks/>
            </p:cNvSpPr>
            <p:nvPr/>
          </p:nvSpPr>
          <p:spPr bwMode="auto">
            <a:xfrm>
              <a:off x="2214563" y="5803900"/>
              <a:ext cx="1306513" cy="96838"/>
            </a:xfrm>
            <a:custGeom>
              <a:avLst/>
              <a:gdLst>
                <a:gd name="T0" fmla="*/ 15 w 823"/>
                <a:gd name="T1" fmla="*/ 36 h 61"/>
                <a:gd name="T2" fmla="*/ 794 w 823"/>
                <a:gd name="T3" fmla="*/ 0 h 61"/>
                <a:gd name="T4" fmla="*/ 794 w 823"/>
                <a:gd name="T5" fmla="*/ 0 h 61"/>
                <a:gd name="T6" fmla="*/ 794 w 823"/>
                <a:gd name="T7" fmla="*/ 4 h 61"/>
                <a:gd name="T8" fmla="*/ 796 w 823"/>
                <a:gd name="T9" fmla="*/ 7 h 61"/>
                <a:gd name="T10" fmla="*/ 800 w 823"/>
                <a:gd name="T11" fmla="*/ 11 h 61"/>
                <a:gd name="T12" fmla="*/ 807 w 823"/>
                <a:gd name="T13" fmla="*/ 13 h 61"/>
                <a:gd name="T14" fmla="*/ 807 w 823"/>
                <a:gd name="T15" fmla="*/ 13 h 61"/>
                <a:gd name="T16" fmla="*/ 817 w 823"/>
                <a:gd name="T17" fmla="*/ 18 h 61"/>
                <a:gd name="T18" fmla="*/ 823 w 823"/>
                <a:gd name="T19" fmla="*/ 22 h 61"/>
                <a:gd name="T20" fmla="*/ 0 w 823"/>
                <a:gd name="T21" fmla="*/ 61 h 61"/>
                <a:gd name="T22" fmla="*/ 0 w 823"/>
                <a:gd name="T23" fmla="*/ 61 h 61"/>
                <a:gd name="T24" fmla="*/ 3 w 823"/>
                <a:gd name="T25" fmla="*/ 59 h 61"/>
                <a:gd name="T26" fmla="*/ 3 w 823"/>
                <a:gd name="T27" fmla="*/ 59 h 61"/>
                <a:gd name="T28" fmla="*/ 11 w 823"/>
                <a:gd name="T29" fmla="*/ 55 h 61"/>
                <a:gd name="T30" fmla="*/ 14 w 823"/>
                <a:gd name="T31" fmla="*/ 53 h 61"/>
                <a:gd name="T32" fmla="*/ 15 w 823"/>
                <a:gd name="T33" fmla="*/ 50 h 61"/>
                <a:gd name="T34" fmla="*/ 16 w 823"/>
                <a:gd name="T35" fmla="*/ 43 h 61"/>
                <a:gd name="T36" fmla="*/ 15 w 823"/>
                <a:gd name="T37" fmla="*/ 36 h 61"/>
                <a:gd name="T38" fmla="*/ 15 w 823"/>
                <a:gd name="T3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61">
                  <a:moveTo>
                    <a:pt x="15" y="36"/>
                  </a:moveTo>
                  <a:lnTo>
                    <a:pt x="794" y="0"/>
                  </a:lnTo>
                  <a:lnTo>
                    <a:pt x="794" y="0"/>
                  </a:lnTo>
                  <a:lnTo>
                    <a:pt x="794" y="4"/>
                  </a:lnTo>
                  <a:lnTo>
                    <a:pt x="796" y="7"/>
                  </a:lnTo>
                  <a:lnTo>
                    <a:pt x="800" y="11"/>
                  </a:lnTo>
                  <a:lnTo>
                    <a:pt x="807" y="13"/>
                  </a:lnTo>
                  <a:lnTo>
                    <a:pt x="807" y="13"/>
                  </a:lnTo>
                  <a:lnTo>
                    <a:pt x="817" y="18"/>
                  </a:lnTo>
                  <a:lnTo>
                    <a:pt x="823" y="2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11" y="55"/>
                  </a:lnTo>
                  <a:lnTo>
                    <a:pt x="14" y="53"/>
                  </a:lnTo>
                  <a:lnTo>
                    <a:pt x="15" y="50"/>
                  </a:lnTo>
                  <a:lnTo>
                    <a:pt x="16" y="43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3" name="Freeform 16"/>
            <p:cNvSpPr>
              <a:spLocks/>
            </p:cNvSpPr>
            <p:nvPr/>
          </p:nvSpPr>
          <p:spPr bwMode="auto">
            <a:xfrm>
              <a:off x="2227263" y="5895975"/>
              <a:ext cx="1250950" cy="96838"/>
            </a:xfrm>
            <a:custGeom>
              <a:avLst/>
              <a:gdLst>
                <a:gd name="T0" fmla="*/ 0 w 788"/>
                <a:gd name="T1" fmla="*/ 37 h 61"/>
                <a:gd name="T2" fmla="*/ 786 w 788"/>
                <a:gd name="T3" fmla="*/ 0 h 61"/>
                <a:gd name="T4" fmla="*/ 786 w 788"/>
                <a:gd name="T5" fmla="*/ 0 h 61"/>
                <a:gd name="T6" fmla="*/ 784 w 788"/>
                <a:gd name="T7" fmla="*/ 6 h 61"/>
                <a:gd name="T8" fmla="*/ 786 w 788"/>
                <a:gd name="T9" fmla="*/ 11 h 61"/>
                <a:gd name="T10" fmla="*/ 788 w 788"/>
                <a:gd name="T11" fmla="*/ 25 h 61"/>
                <a:gd name="T12" fmla="*/ 7 w 788"/>
                <a:gd name="T13" fmla="*/ 61 h 61"/>
                <a:gd name="T14" fmla="*/ 7 w 788"/>
                <a:gd name="T15" fmla="*/ 61 h 61"/>
                <a:gd name="T16" fmla="*/ 8 w 788"/>
                <a:gd name="T17" fmla="*/ 54 h 61"/>
                <a:gd name="T18" fmla="*/ 8 w 788"/>
                <a:gd name="T19" fmla="*/ 48 h 61"/>
                <a:gd name="T20" fmla="*/ 6 w 788"/>
                <a:gd name="T21" fmla="*/ 42 h 61"/>
                <a:gd name="T22" fmla="*/ 0 w 788"/>
                <a:gd name="T23" fmla="*/ 37 h 61"/>
                <a:gd name="T24" fmla="*/ 0 w 788"/>
                <a:gd name="T25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8" h="61">
                  <a:moveTo>
                    <a:pt x="0" y="37"/>
                  </a:moveTo>
                  <a:lnTo>
                    <a:pt x="786" y="0"/>
                  </a:lnTo>
                  <a:lnTo>
                    <a:pt x="786" y="0"/>
                  </a:lnTo>
                  <a:lnTo>
                    <a:pt x="784" y="6"/>
                  </a:lnTo>
                  <a:lnTo>
                    <a:pt x="786" y="11"/>
                  </a:lnTo>
                  <a:lnTo>
                    <a:pt x="788" y="25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8" y="54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4" name="Freeform 17"/>
            <p:cNvSpPr>
              <a:spLocks/>
            </p:cNvSpPr>
            <p:nvPr/>
          </p:nvSpPr>
          <p:spPr bwMode="auto">
            <a:xfrm>
              <a:off x="2246313" y="6029325"/>
              <a:ext cx="1254125" cy="311150"/>
            </a:xfrm>
            <a:custGeom>
              <a:avLst/>
              <a:gdLst>
                <a:gd name="T0" fmla="*/ 370 w 790"/>
                <a:gd name="T1" fmla="*/ 196 h 196"/>
                <a:gd name="T2" fmla="*/ 370 w 790"/>
                <a:gd name="T3" fmla="*/ 196 h 196"/>
                <a:gd name="T4" fmla="*/ 305 w 790"/>
                <a:gd name="T5" fmla="*/ 195 h 196"/>
                <a:gd name="T6" fmla="*/ 269 w 790"/>
                <a:gd name="T7" fmla="*/ 194 h 196"/>
                <a:gd name="T8" fmla="*/ 233 w 790"/>
                <a:gd name="T9" fmla="*/ 191 h 196"/>
                <a:gd name="T10" fmla="*/ 201 w 790"/>
                <a:gd name="T11" fmla="*/ 187 h 196"/>
                <a:gd name="T12" fmla="*/ 172 w 790"/>
                <a:gd name="T13" fmla="*/ 182 h 196"/>
                <a:gd name="T14" fmla="*/ 163 w 790"/>
                <a:gd name="T15" fmla="*/ 179 h 196"/>
                <a:gd name="T16" fmla="*/ 155 w 790"/>
                <a:gd name="T17" fmla="*/ 176 h 196"/>
                <a:gd name="T18" fmla="*/ 148 w 790"/>
                <a:gd name="T19" fmla="*/ 172 h 196"/>
                <a:gd name="T20" fmla="*/ 147 w 790"/>
                <a:gd name="T21" fmla="*/ 168 h 196"/>
                <a:gd name="T22" fmla="*/ 147 w 790"/>
                <a:gd name="T23" fmla="*/ 168 h 196"/>
                <a:gd name="T24" fmla="*/ 144 w 790"/>
                <a:gd name="T25" fmla="*/ 160 h 196"/>
                <a:gd name="T26" fmla="*/ 140 w 790"/>
                <a:gd name="T27" fmla="*/ 153 h 196"/>
                <a:gd name="T28" fmla="*/ 133 w 790"/>
                <a:gd name="T29" fmla="*/ 145 h 196"/>
                <a:gd name="T30" fmla="*/ 125 w 790"/>
                <a:gd name="T31" fmla="*/ 138 h 196"/>
                <a:gd name="T32" fmla="*/ 99 w 790"/>
                <a:gd name="T33" fmla="*/ 121 h 196"/>
                <a:gd name="T34" fmla="*/ 64 w 790"/>
                <a:gd name="T35" fmla="*/ 99 h 196"/>
                <a:gd name="T36" fmla="*/ 64 w 790"/>
                <a:gd name="T37" fmla="*/ 99 h 196"/>
                <a:gd name="T38" fmla="*/ 52 w 790"/>
                <a:gd name="T39" fmla="*/ 92 h 196"/>
                <a:gd name="T40" fmla="*/ 42 w 790"/>
                <a:gd name="T41" fmla="*/ 84 h 196"/>
                <a:gd name="T42" fmla="*/ 33 w 790"/>
                <a:gd name="T43" fmla="*/ 76 h 196"/>
                <a:gd name="T44" fmla="*/ 23 w 790"/>
                <a:gd name="T45" fmla="*/ 68 h 196"/>
                <a:gd name="T46" fmla="*/ 11 w 790"/>
                <a:gd name="T47" fmla="*/ 53 h 196"/>
                <a:gd name="T48" fmla="*/ 0 w 790"/>
                <a:gd name="T49" fmla="*/ 37 h 196"/>
                <a:gd name="T50" fmla="*/ 790 w 790"/>
                <a:gd name="T51" fmla="*/ 0 h 196"/>
                <a:gd name="T52" fmla="*/ 790 w 790"/>
                <a:gd name="T53" fmla="*/ 0 h 196"/>
                <a:gd name="T54" fmla="*/ 786 w 790"/>
                <a:gd name="T55" fmla="*/ 12 h 196"/>
                <a:gd name="T56" fmla="*/ 778 w 790"/>
                <a:gd name="T57" fmla="*/ 24 h 196"/>
                <a:gd name="T58" fmla="*/ 770 w 790"/>
                <a:gd name="T59" fmla="*/ 38 h 196"/>
                <a:gd name="T60" fmla="*/ 760 w 790"/>
                <a:gd name="T61" fmla="*/ 50 h 196"/>
                <a:gd name="T62" fmla="*/ 749 w 790"/>
                <a:gd name="T63" fmla="*/ 62 h 196"/>
                <a:gd name="T64" fmla="*/ 738 w 790"/>
                <a:gd name="T65" fmla="*/ 76 h 196"/>
                <a:gd name="T66" fmla="*/ 711 w 790"/>
                <a:gd name="T67" fmla="*/ 99 h 196"/>
                <a:gd name="T68" fmla="*/ 711 w 790"/>
                <a:gd name="T69" fmla="*/ 99 h 196"/>
                <a:gd name="T70" fmla="*/ 696 w 790"/>
                <a:gd name="T71" fmla="*/ 111 h 196"/>
                <a:gd name="T72" fmla="*/ 682 w 790"/>
                <a:gd name="T73" fmla="*/ 122 h 196"/>
                <a:gd name="T74" fmla="*/ 657 w 790"/>
                <a:gd name="T75" fmla="*/ 138 h 196"/>
                <a:gd name="T76" fmla="*/ 646 w 790"/>
                <a:gd name="T77" fmla="*/ 146 h 196"/>
                <a:gd name="T78" fmla="*/ 638 w 790"/>
                <a:gd name="T79" fmla="*/ 153 h 196"/>
                <a:gd name="T80" fmla="*/ 633 w 790"/>
                <a:gd name="T81" fmla="*/ 160 h 196"/>
                <a:gd name="T82" fmla="*/ 630 w 790"/>
                <a:gd name="T83" fmla="*/ 168 h 196"/>
                <a:gd name="T84" fmla="*/ 630 w 790"/>
                <a:gd name="T85" fmla="*/ 168 h 196"/>
                <a:gd name="T86" fmla="*/ 629 w 790"/>
                <a:gd name="T87" fmla="*/ 169 h 196"/>
                <a:gd name="T88" fmla="*/ 627 w 790"/>
                <a:gd name="T89" fmla="*/ 172 h 196"/>
                <a:gd name="T90" fmla="*/ 621 w 790"/>
                <a:gd name="T91" fmla="*/ 176 h 196"/>
                <a:gd name="T92" fmla="*/ 610 w 790"/>
                <a:gd name="T93" fmla="*/ 179 h 196"/>
                <a:gd name="T94" fmla="*/ 598 w 790"/>
                <a:gd name="T95" fmla="*/ 182 h 196"/>
                <a:gd name="T96" fmla="*/ 564 w 790"/>
                <a:gd name="T97" fmla="*/ 187 h 196"/>
                <a:gd name="T98" fmla="*/ 525 w 790"/>
                <a:gd name="T99" fmla="*/ 191 h 196"/>
                <a:gd name="T100" fmla="*/ 483 w 790"/>
                <a:gd name="T101" fmla="*/ 194 h 196"/>
                <a:gd name="T102" fmla="*/ 439 w 790"/>
                <a:gd name="T103" fmla="*/ 195 h 196"/>
                <a:gd name="T104" fmla="*/ 370 w 790"/>
                <a:gd name="T105" fmla="*/ 196 h 196"/>
                <a:gd name="T106" fmla="*/ 370 w 790"/>
                <a:gd name="T10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0" h="196">
                  <a:moveTo>
                    <a:pt x="370" y="196"/>
                  </a:moveTo>
                  <a:lnTo>
                    <a:pt x="370" y="196"/>
                  </a:lnTo>
                  <a:lnTo>
                    <a:pt x="305" y="195"/>
                  </a:lnTo>
                  <a:lnTo>
                    <a:pt x="269" y="194"/>
                  </a:lnTo>
                  <a:lnTo>
                    <a:pt x="233" y="191"/>
                  </a:lnTo>
                  <a:lnTo>
                    <a:pt x="201" y="187"/>
                  </a:lnTo>
                  <a:lnTo>
                    <a:pt x="172" y="182"/>
                  </a:lnTo>
                  <a:lnTo>
                    <a:pt x="163" y="179"/>
                  </a:lnTo>
                  <a:lnTo>
                    <a:pt x="155" y="176"/>
                  </a:lnTo>
                  <a:lnTo>
                    <a:pt x="148" y="172"/>
                  </a:lnTo>
                  <a:lnTo>
                    <a:pt x="147" y="168"/>
                  </a:lnTo>
                  <a:lnTo>
                    <a:pt x="147" y="168"/>
                  </a:lnTo>
                  <a:lnTo>
                    <a:pt x="144" y="160"/>
                  </a:lnTo>
                  <a:lnTo>
                    <a:pt x="140" y="153"/>
                  </a:lnTo>
                  <a:lnTo>
                    <a:pt x="133" y="145"/>
                  </a:lnTo>
                  <a:lnTo>
                    <a:pt x="125" y="138"/>
                  </a:lnTo>
                  <a:lnTo>
                    <a:pt x="99" y="121"/>
                  </a:lnTo>
                  <a:lnTo>
                    <a:pt x="64" y="99"/>
                  </a:lnTo>
                  <a:lnTo>
                    <a:pt x="64" y="99"/>
                  </a:lnTo>
                  <a:lnTo>
                    <a:pt x="52" y="92"/>
                  </a:lnTo>
                  <a:lnTo>
                    <a:pt x="42" y="84"/>
                  </a:lnTo>
                  <a:lnTo>
                    <a:pt x="33" y="76"/>
                  </a:lnTo>
                  <a:lnTo>
                    <a:pt x="23" y="68"/>
                  </a:lnTo>
                  <a:lnTo>
                    <a:pt x="11" y="53"/>
                  </a:lnTo>
                  <a:lnTo>
                    <a:pt x="0" y="37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786" y="12"/>
                  </a:lnTo>
                  <a:lnTo>
                    <a:pt x="778" y="24"/>
                  </a:lnTo>
                  <a:lnTo>
                    <a:pt x="770" y="38"/>
                  </a:lnTo>
                  <a:lnTo>
                    <a:pt x="760" y="50"/>
                  </a:lnTo>
                  <a:lnTo>
                    <a:pt x="749" y="62"/>
                  </a:lnTo>
                  <a:lnTo>
                    <a:pt x="738" y="76"/>
                  </a:lnTo>
                  <a:lnTo>
                    <a:pt x="711" y="99"/>
                  </a:lnTo>
                  <a:lnTo>
                    <a:pt x="711" y="99"/>
                  </a:lnTo>
                  <a:lnTo>
                    <a:pt x="696" y="111"/>
                  </a:lnTo>
                  <a:lnTo>
                    <a:pt x="682" y="122"/>
                  </a:lnTo>
                  <a:lnTo>
                    <a:pt x="657" y="138"/>
                  </a:lnTo>
                  <a:lnTo>
                    <a:pt x="646" y="146"/>
                  </a:lnTo>
                  <a:lnTo>
                    <a:pt x="638" y="153"/>
                  </a:lnTo>
                  <a:lnTo>
                    <a:pt x="633" y="160"/>
                  </a:lnTo>
                  <a:lnTo>
                    <a:pt x="630" y="168"/>
                  </a:lnTo>
                  <a:lnTo>
                    <a:pt x="630" y="168"/>
                  </a:lnTo>
                  <a:lnTo>
                    <a:pt x="629" y="169"/>
                  </a:lnTo>
                  <a:lnTo>
                    <a:pt x="627" y="172"/>
                  </a:lnTo>
                  <a:lnTo>
                    <a:pt x="621" y="176"/>
                  </a:lnTo>
                  <a:lnTo>
                    <a:pt x="610" y="179"/>
                  </a:lnTo>
                  <a:lnTo>
                    <a:pt x="598" y="182"/>
                  </a:lnTo>
                  <a:lnTo>
                    <a:pt x="564" y="187"/>
                  </a:lnTo>
                  <a:lnTo>
                    <a:pt x="525" y="191"/>
                  </a:lnTo>
                  <a:lnTo>
                    <a:pt x="483" y="194"/>
                  </a:lnTo>
                  <a:lnTo>
                    <a:pt x="439" y="195"/>
                  </a:lnTo>
                  <a:lnTo>
                    <a:pt x="370" y="196"/>
                  </a:lnTo>
                  <a:lnTo>
                    <a:pt x="37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5" name="Freeform 18"/>
            <p:cNvSpPr>
              <a:spLocks/>
            </p:cNvSpPr>
            <p:nvPr/>
          </p:nvSpPr>
          <p:spPr bwMode="auto">
            <a:xfrm>
              <a:off x="2470151" y="6061075"/>
              <a:ext cx="361950" cy="279400"/>
            </a:xfrm>
            <a:custGeom>
              <a:avLst/>
              <a:gdLst>
                <a:gd name="T0" fmla="*/ 82 w 228"/>
                <a:gd name="T1" fmla="*/ 170 h 176"/>
                <a:gd name="T2" fmla="*/ 82 w 228"/>
                <a:gd name="T3" fmla="*/ 170 h 176"/>
                <a:gd name="T4" fmla="*/ 73 w 228"/>
                <a:gd name="T5" fmla="*/ 149 h 176"/>
                <a:gd name="T6" fmla="*/ 65 w 228"/>
                <a:gd name="T7" fmla="*/ 130 h 176"/>
                <a:gd name="T8" fmla="*/ 52 w 228"/>
                <a:gd name="T9" fmla="*/ 109 h 176"/>
                <a:gd name="T10" fmla="*/ 34 w 228"/>
                <a:gd name="T11" fmla="*/ 80 h 176"/>
                <a:gd name="T12" fmla="*/ 34 w 228"/>
                <a:gd name="T13" fmla="*/ 80 h 176"/>
                <a:gd name="T14" fmla="*/ 25 w 228"/>
                <a:gd name="T15" fmla="*/ 64 h 176"/>
                <a:gd name="T16" fmla="*/ 15 w 228"/>
                <a:gd name="T17" fmla="*/ 46 h 176"/>
                <a:gd name="T18" fmla="*/ 0 w 228"/>
                <a:gd name="T19" fmla="*/ 10 h 176"/>
                <a:gd name="T20" fmla="*/ 225 w 228"/>
                <a:gd name="T21" fmla="*/ 0 h 176"/>
                <a:gd name="T22" fmla="*/ 225 w 228"/>
                <a:gd name="T23" fmla="*/ 0 h 176"/>
                <a:gd name="T24" fmla="*/ 228 w 228"/>
                <a:gd name="T25" fmla="*/ 41 h 176"/>
                <a:gd name="T26" fmla="*/ 228 w 228"/>
                <a:gd name="T27" fmla="*/ 80 h 176"/>
                <a:gd name="T28" fmla="*/ 228 w 228"/>
                <a:gd name="T29" fmla="*/ 80 h 176"/>
                <a:gd name="T30" fmla="*/ 226 w 228"/>
                <a:gd name="T31" fmla="*/ 110 h 176"/>
                <a:gd name="T32" fmla="*/ 224 w 228"/>
                <a:gd name="T33" fmla="*/ 133 h 176"/>
                <a:gd name="T34" fmla="*/ 224 w 228"/>
                <a:gd name="T35" fmla="*/ 152 h 176"/>
                <a:gd name="T36" fmla="*/ 224 w 228"/>
                <a:gd name="T37" fmla="*/ 162 h 176"/>
                <a:gd name="T38" fmla="*/ 226 w 228"/>
                <a:gd name="T39" fmla="*/ 172 h 176"/>
                <a:gd name="T40" fmla="*/ 226 w 228"/>
                <a:gd name="T41" fmla="*/ 172 h 176"/>
                <a:gd name="T42" fmla="*/ 226 w 228"/>
                <a:gd name="T43" fmla="*/ 176 h 176"/>
                <a:gd name="T44" fmla="*/ 226 w 228"/>
                <a:gd name="T45" fmla="*/ 176 h 176"/>
                <a:gd name="T46" fmla="*/ 157 w 228"/>
                <a:gd name="T47" fmla="*/ 175 h 176"/>
                <a:gd name="T48" fmla="*/ 118 w 228"/>
                <a:gd name="T49" fmla="*/ 172 h 176"/>
                <a:gd name="T50" fmla="*/ 82 w 228"/>
                <a:gd name="T51" fmla="*/ 170 h 176"/>
                <a:gd name="T52" fmla="*/ 82 w 228"/>
                <a:gd name="T53" fmla="*/ 17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176">
                  <a:moveTo>
                    <a:pt x="82" y="170"/>
                  </a:moveTo>
                  <a:lnTo>
                    <a:pt x="82" y="170"/>
                  </a:lnTo>
                  <a:lnTo>
                    <a:pt x="73" y="149"/>
                  </a:lnTo>
                  <a:lnTo>
                    <a:pt x="65" y="130"/>
                  </a:lnTo>
                  <a:lnTo>
                    <a:pt x="52" y="109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25" y="64"/>
                  </a:lnTo>
                  <a:lnTo>
                    <a:pt x="15" y="46"/>
                  </a:lnTo>
                  <a:lnTo>
                    <a:pt x="0" y="1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28" y="41"/>
                  </a:lnTo>
                  <a:lnTo>
                    <a:pt x="228" y="80"/>
                  </a:lnTo>
                  <a:lnTo>
                    <a:pt x="228" y="80"/>
                  </a:lnTo>
                  <a:lnTo>
                    <a:pt x="226" y="110"/>
                  </a:lnTo>
                  <a:lnTo>
                    <a:pt x="224" y="133"/>
                  </a:lnTo>
                  <a:lnTo>
                    <a:pt x="224" y="152"/>
                  </a:lnTo>
                  <a:lnTo>
                    <a:pt x="224" y="162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6" y="176"/>
                  </a:lnTo>
                  <a:lnTo>
                    <a:pt x="226" y="176"/>
                  </a:lnTo>
                  <a:lnTo>
                    <a:pt x="157" y="175"/>
                  </a:lnTo>
                  <a:lnTo>
                    <a:pt x="118" y="172"/>
                  </a:lnTo>
                  <a:lnTo>
                    <a:pt x="82" y="170"/>
                  </a:lnTo>
                  <a:lnTo>
                    <a:pt x="8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6" name="Freeform 19"/>
            <p:cNvSpPr>
              <a:spLocks/>
            </p:cNvSpPr>
            <p:nvPr/>
          </p:nvSpPr>
          <p:spPr bwMode="auto">
            <a:xfrm>
              <a:off x="3044826" y="5083175"/>
              <a:ext cx="512763" cy="271463"/>
            </a:xfrm>
            <a:custGeom>
              <a:avLst/>
              <a:gdLst>
                <a:gd name="T0" fmla="*/ 0 w 323"/>
                <a:gd name="T1" fmla="*/ 0 h 171"/>
                <a:gd name="T2" fmla="*/ 323 w 323"/>
                <a:gd name="T3" fmla="*/ 0 h 171"/>
                <a:gd name="T4" fmla="*/ 306 w 323"/>
                <a:gd name="T5" fmla="*/ 140 h 171"/>
                <a:gd name="T6" fmla="*/ 306 w 323"/>
                <a:gd name="T7" fmla="*/ 140 h 171"/>
                <a:gd name="T8" fmla="*/ 305 w 323"/>
                <a:gd name="T9" fmla="*/ 147 h 171"/>
                <a:gd name="T10" fmla="*/ 302 w 323"/>
                <a:gd name="T11" fmla="*/ 152 h 171"/>
                <a:gd name="T12" fmla="*/ 296 w 323"/>
                <a:gd name="T13" fmla="*/ 157 h 171"/>
                <a:gd name="T14" fmla="*/ 291 w 323"/>
                <a:gd name="T15" fmla="*/ 161 h 171"/>
                <a:gd name="T16" fmla="*/ 286 w 323"/>
                <a:gd name="T17" fmla="*/ 164 h 171"/>
                <a:gd name="T18" fmla="*/ 279 w 323"/>
                <a:gd name="T19" fmla="*/ 167 h 171"/>
                <a:gd name="T20" fmla="*/ 272 w 323"/>
                <a:gd name="T21" fmla="*/ 168 h 171"/>
                <a:gd name="T22" fmla="*/ 267 w 323"/>
                <a:gd name="T23" fmla="*/ 168 h 171"/>
                <a:gd name="T24" fmla="*/ 0 w 323"/>
                <a:gd name="T25" fmla="*/ 171 h 171"/>
                <a:gd name="T26" fmla="*/ 0 w 323"/>
                <a:gd name="T2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171">
                  <a:moveTo>
                    <a:pt x="0" y="0"/>
                  </a:moveTo>
                  <a:lnTo>
                    <a:pt x="323" y="0"/>
                  </a:lnTo>
                  <a:lnTo>
                    <a:pt x="306" y="140"/>
                  </a:lnTo>
                  <a:lnTo>
                    <a:pt x="306" y="140"/>
                  </a:lnTo>
                  <a:lnTo>
                    <a:pt x="305" y="147"/>
                  </a:lnTo>
                  <a:lnTo>
                    <a:pt x="302" y="152"/>
                  </a:lnTo>
                  <a:lnTo>
                    <a:pt x="296" y="157"/>
                  </a:lnTo>
                  <a:lnTo>
                    <a:pt x="291" y="161"/>
                  </a:lnTo>
                  <a:lnTo>
                    <a:pt x="286" y="164"/>
                  </a:lnTo>
                  <a:lnTo>
                    <a:pt x="279" y="167"/>
                  </a:lnTo>
                  <a:lnTo>
                    <a:pt x="272" y="168"/>
                  </a:lnTo>
                  <a:lnTo>
                    <a:pt x="267" y="168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7" name="Freeform 20"/>
            <p:cNvSpPr>
              <a:spLocks/>
            </p:cNvSpPr>
            <p:nvPr/>
          </p:nvSpPr>
          <p:spPr bwMode="auto">
            <a:xfrm>
              <a:off x="3049588" y="5083175"/>
              <a:ext cx="508000" cy="269875"/>
            </a:xfrm>
            <a:custGeom>
              <a:avLst/>
              <a:gdLst>
                <a:gd name="T0" fmla="*/ 0 w 320"/>
                <a:gd name="T1" fmla="*/ 0 h 170"/>
                <a:gd name="T2" fmla="*/ 0 w 320"/>
                <a:gd name="T3" fmla="*/ 0 h 170"/>
                <a:gd name="T4" fmla="*/ 320 w 320"/>
                <a:gd name="T5" fmla="*/ 0 h 170"/>
                <a:gd name="T6" fmla="*/ 320 w 320"/>
                <a:gd name="T7" fmla="*/ 0 h 170"/>
                <a:gd name="T8" fmla="*/ 303 w 320"/>
                <a:gd name="T9" fmla="*/ 140 h 170"/>
                <a:gd name="T10" fmla="*/ 303 w 320"/>
                <a:gd name="T11" fmla="*/ 140 h 170"/>
                <a:gd name="T12" fmla="*/ 302 w 320"/>
                <a:gd name="T13" fmla="*/ 147 h 170"/>
                <a:gd name="T14" fmla="*/ 299 w 320"/>
                <a:gd name="T15" fmla="*/ 152 h 170"/>
                <a:gd name="T16" fmla="*/ 293 w 320"/>
                <a:gd name="T17" fmla="*/ 157 h 170"/>
                <a:gd name="T18" fmla="*/ 288 w 320"/>
                <a:gd name="T19" fmla="*/ 161 h 170"/>
                <a:gd name="T20" fmla="*/ 283 w 320"/>
                <a:gd name="T21" fmla="*/ 164 h 170"/>
                <a:gd name="T22" fmla="*/ 276 w 320"/>
                <a:gd name="T23" fmla="*/ 167 h 170"/>
                <a:gd name="T24" fmla="*/ 269 w 320"/>
                <a:gd name="T25" fmla="*/ 168 h 170"/>
                <a:gd name="T26" fmla="*/ 264 w 320"/>
                <a:gd name="T27" fmla="*/ 168 h 170"/>
                <a:gd name="T28" fmla="*/ 264 w 320"/>
                <a:gd name="T29" fmla="*/ 168 h 170"/>
                <a:gd name="T30" fmla="*/ 1 w 320"/>
                <a:gd name="T31" fmla="*/ 170 h 170"/>
                <a:gd name="T32" fmla="*/ 1 w 320"/>
                <a:gd name="T33" fmla="*/ 170 h 170"/>
                <a:gd name="T34" fmla="*/ 0 w 320"/>
                <a:gd name="T35" fmla="*/ 0 h 170"/>
                <a:gd name="T36" fmla="*/ 0 w 320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17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03" y="140"/>
                  </a:lnTo>
                  <a:lnTo>
                    <a:pt x="303" y="140"/>
                  </a:lnTo>
                  <a:lnTo>
                    <a:pt x="302" y="147"/>
                  </a:lnTo>
                  <a:lnTo>
                    <a:pt x="299" y="152"/>
                  </a:lnTo>
                  <a:lnTo>
                    <a:pt x="293" y="157"/>
                  </a:lnTo>
                  <a:lnTo>
                    <a:pt x="288" y="161"/>
                  </a:lnTo>
                  <a:lnTo>
                    <a:pt x="283" y="164"/>
                  </a:lnTo>
                  <a:lnTo>
                    <a:pt x="276" y="167"/>
                  </a:lnTo>
                  <a:lnTo>
                    <a:pt x="269" y="168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8" name="Freeform 21"/>
            <p:cNvSpPr>
              <a:spLocks/>
            </p:cNvSpPr>
            <p:nvPr/>
          </p:nvSpPr>
          <p:spPr bwMode="auto">
            <a:xfrm>
              <a:off x="3055938" y="5083175"/>
              <a:ext cx="501650" cy="269875"/>
            </a:xfrm>
            <a:custGeom>
              <a:avLst/>
              <a:gdLst>
                <a:gd name="T0" fmla="*/ 0 w 316"/>
                <a:gd name="T1" fmla="*/ 0 h 170"/>
                <a:gd name="T2" fmla="*/ 0 w 316"/>
                <a:gd name="T3" fmla="*/ 0 h 170"/>
                <a:gd name="T4" fmla="*/ 316 w 316"/>
                <a:gd name="T5" fmla="*/ 0 h 170"/>
                <a:gd name="T6" fmla="*/ 316 w 316"/>
                <a:gd name="T7" fmla="*/ 0 h 170"/>
                <a:gd name="T8" fmla="*/ 299 w 316"/>
                <a:gd name="T9" fmla="*/ 140 h 170"/>
                <a:gd name="T10" fmla="*/ 299 w 316"/>
                <a:gd name="T11" fmla="*/ 140 h 170"/>
                <a:gd name="T12" fmla="*/ 298 w 316"/>
                <a:gd name="T13" fmla="*/ 147 h 170"/>
                <a:gd name="T14" fmla="*/ 295 w 316"/>
                <a:gd name="T15" fmla="*/ 152 h 170"/>
                <a:gd name="T16" fmla="*/ 289 w 316"/>
                <a:gd name="T17" fmla="*/ 156 h 170"/>
                <a:gd name="T18" fmla="*/ 284 w 316"/>
                <a:gd name="T19" fmla="*/ 160 h 170"/>
                <a:gd name="T20" fmla="*/ 279 w 316"/>
                <a:gd name="T21" fmla="*/ 164 h 170"/>
                <a:gd name="T22" fmla="*/ 272 w 316"/>
                <a:gd name="T23" fmla="*/ 167 h 170"/>
                <a:gd name="T24" fmla="*/ 266 w 316"/>
                <a:gd name="T25" fmla="*/ 168 h 170"/>
                <a:gd name="T26" fmla="*/ 260 w 316"/>
                <a:gd name="T27" fmla="*/ 168 h 170"/>
                <a:gd name="T28" fmla="*/ 260 w 316"/>
                <a:gd name="T29" fmla="*/ 168 h 170"/>
                <a:gd name="T30" fmla="*/ 1 w 316"/>
                <a:gd name="T31" fmla="*/ 170 h 170"/>
                <a:gd name="T32" fmla="*/ 1 w 316"/>
                <a:gd name="T33" fmla="*/ 170 h 170"/>
                <a:gd name="T34" fmla="*/ 0 w 316"/>
                <a:gd name="T35" fmla="*/ 0 h 170"/>
                <a:gd name="T36" fmla="*/ 0 w 316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170">
                  <a:moveTo>
                    <a:pt x="0" y="0"/>
                  </a:moveTo>
                  <a:lnTo>
                    <a:pt x="0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8" y="147"/>
                  </a:lnTo>
                  <a:lnTo>
                    <a:pt x="295" y="152"/>
                  </a:lnTo>
                  <a:lnTo>
                    <a:pt x="289" y="156"/>
                  </a:lnTo>
                  <a:lnTo>
                    <a:pt x="284" y="160"/>
                  </a:lnTo>
                  <a:lnTo>
                    <a:pt x="279" y="164"/>
                  </a:lnTo>
                  <a:lnTo>
                    <a:pt x="272" y="167"/>
                  </a:lnTo>
                  <a:lnTo>
                    <a:pt x="266" y="168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9" name="Freeform 22"/>
            <p:cNvSpPr>
              <a:spLocks/>
            </p:cNvSpPr>
            <p:nvPr/>
          </p:nvSpPr>
          <p:spPr bwMode="auto">
            <a:xfrm>
              <a:off x="3062288" y="5083175"/>
              <a:ext cx="495300" cy="266700"/>
            </a:xfrm>
            <a:custGeom>
              <a:avLst/>
              <a:gdLst>
                <a:gd name="T0" fmla="*/ 0 w 312"/>
                <a:gd name="T1" fmla="*/ 0 h 168"/>
                <a:gd name="T2" fmla="*/ 0 w 312"/>
                <a:gd name="T3" fmla="*/ 0 h 168"/>
                <a:gd name="T4" fmla="*/ 312 w 312"/>
                <a:gd name="T5" fmla="*/ 0 h 168"/>
                <a:gd name="T6" fmla="*/ 312 w 312"/>
                <a:gd name="T7" fmla="*/ 0 h 168"/>
                <a:gd name="T8" fmla="*/ 295 w 312"/>
                <a:gd name="T9" fmla="*/ 140 h 168"/>
                <a:gd name="T10" fmla="*/ 295 w 312"/>
                <a:gd name="T11" fmla="*/ 140 h 168"/>
                <a:gd name="T12" fmla="*/ 294 w 312"/>
                <a:gd name="T13" fmla="*/ 147 h 168"/>
                <a:gd name="T14" fmla="*/ 291 w 312"/>
                <a:gd name="T15" fmla="*/ 152 h 168"/>
                <a:gd name="T16" fmla="*/ 285 w 312"/>
                <a:gd name="T17" fmla="*/ 156 h 168"/>
                <a:gd name="T18" fmla="*/ 280 w 312"/>
                <a:gd name="T19" fmla="*/ 160 h 168"/>
                <a:gd name="T20" fmla="*/ 275 w 312"/>
                <a:gd name="T21" fmla="*/ 164 h 168"/>
                <a:gd name="T22" fmla="*/ 269 w 312"/>
                <a:gd name="T23" fmla="*/ 167 h 168"/>
                <a:gd name="T24" fmla="*/ 262 w 312"/>
                <a:gd name="T25" fmla="*/ 168 h 168"/>
                <a:gd name="T26" fmla="*/ 257 w 312"/>
                <a:gd name="T27" fmla="*/ 168 h 168"/>
                <a:gd name="T28" fmla="*/ 257 w 312"/>
                <a:gd name="T29" fmla="*/ 168 h 168"/>
                <a:gd name="T30" fmla="*/ 0 w 312"/>
                <a:gd name="T31" fmla="*/ 168 h 168"/>
                <a:gd name="T32" fmla="*/ 0 w 312"/>
                <a:gd name="T33" fmla="*/ 168 h 168"/>
                <a:gd name="T34" fmla="*/ 0 w 312"/>
                <a:gd name="T35" fmla="*/ 0 h 168"/>
                <a:gd name="T36" fmla="*/ 0 w 312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2" h="168">
                  <a:moveTo>
                    <a:pt x="0" y="0"/>
                  </a:moveTo>
                  <a:lnTo>
                    <a:pt x="0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295" y="140"/>
                  </a:lnTo>
                  <a:lnTo>
                    <a:pt x="295" y="140"/>
                  </a:lnTo>
                  <a:lnTo>
                    <a:pt x="294" y="147"/>
                  </a:lnTo>
                  <a:lnTo>
                    <a:pt x="291" y="152"/>
                  </a:lnTo>
                  <a:lnTo>
                    <a:pt x="285" y="156"/>
                  </a:lnTo>
                  <a:lnTo>
                    <a:pt x="280" y="160"/>
                  </a:lnTo>
                  <a:lnTo>
                    <a:pt x="275" y="164"/>
                  </a:lnTo>
                  <a:lnTo>
                    <a:pt x="269" y="167"/>
                  </a:lnTo>
                  <a:lnTo>
                    <a:pt x="262" y="168"/>
                  </a:lnTo>
                  <a:lnTo>
                    <a:pt x="257" y="168"/>
                  </a:lnTo>
                  <a:lnTo>
                    <a:pt x="257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0" name="Freeform 23"/>
            <p:cNvSpPr>
              <a:spLocks/>
            </p:cNvSpPr>
            <p:nvPr/>
          </p:nvSpPr>
          <p:spPr bwMode="auto">
            <a:xfrm>
              <a:off x="3068638" y="5083175"/>
              <a:ext cx="488950" cy="266700"/>
            </a:xfrm>
            <a:custGeom>
              <a:avLst/>
              <a:gdLst>
                <a:gd name="T0" fmla="*/ 0 w 308"/>
                <a:gd name="T1" fmla="*/ 0 h 168"/>
                <a:gd name="T2" fmla="*/ 0 w 308"/>
                <a:gd name="T3" fmla="*/ 0 h 168"/>
                <a:gd name="T4" fmla="*/ 308 w 308"/>
                <a:gd name="T5" fmla="*/ 0 h 168"/>
                <a:gd name="T6" fmla="*/ 308 w 308"/>
                <a:gd name="T7" fmla="*/ 0 h 168"/>
                <a:gd name="T8" fmla="*/ 291 w 308"/>
                <a:gd name="T9" fmla="*/ 140 h 168"/>
                <a:gd name="T10" fmla="*/ 291 w 308"/>
                <a:gd name="T11" fmla="*/ 140 h 168"/>
                <a:gd name="T12" fmla="*/ 290 w 308"/>
                <a:gd name="T13" fmla="*/ 147 h 168"/>
                <a:gd name="T14" fmla="*/ 287 w 308"/>
                <a:gd name="T15" fmla="*/ 152 h 168"/>
                <a:gd name="T16" fmla="*/ 281 w 308"/>
                <a:gd name="T17" fmla="*/ 156 h 168"/>
                <a:gd name="T18" fmla="*/ 277 w 308"/>
                <a:gd name="T19" fmla="*/ 160 h 168"/>
                <a:gd name="T20" fmla="*/ 271 w 308"/>
                <a:gd name="T21" fmla="*/ 164 h 168"/>
                <a:gd name="T22" fmla="*/ 265 w 308"/>
                <a:gd name="T23" fmla="*/ 166 h 168"/>
                <a:gd name="T24" fmla="*/ 258 w 308"/>
                <a:gd name="T25" fmla="*/ 168 h 168"/>
                <a:gd name="T26" fmla="*/ 253 w 308"/>
                <a:gd name="T27" fmla="*/ 168 h 168"/>
                <a:gd name="T28" fmla="*/ 253 w 308"/>
                <a:gd name="T29" fmla="*/ 168 h 168"/>
                <a:gd name="T30" fmla="*/ 0 w 308"/>
                <a:gd name="T31" fmla="*/ 167 h 168"/>
                <a:gd name="T32" fmla="*/ 0 w 308"/>
                <a:gd name="T33" fmla="*/ 167 h 168"/>
                <a:gd name="T34" fmla="*/ 0 w 308"/>
                <a:gd name="T35" fmla="*/ 0 h 168"/>
                <a:gd name="T36" fmla="*/ 0 w 308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8" h="168">
                  <a:moveTo>
                    <a:pt x="0" y="0"/>
                  </a:moveTo>
                  <a:lnTo>
                    <a:pt x="0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91" y="140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7" y="152"/>
                  </a:lnTo>
                  <a:lnTo>
                    <a:pt x="281" y="156"/>
                  </a:lnTo>
                  <a:lnTo>
                    <a:pt x="277" y="160"/>
                  </a:lnTo>
                  <a:lnTo>
                    <a:pt x="271" y="164"/>
                  </a:lnTo>
                  <a:lnTo>
                    <a:pt x="265" y="166"/>
                  </a:lnTo>
                  <a:lnTo>
                    <a:pt x="258" y="168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1" name="Freeform 24"/>
            <p:cNvSpPr>
              <a:spLocks/>
            </p:cNvSpPr>
            <p:nvPr/>
          </p:nvSpPr>
          <p:spPr bwMode="auto">
            <a:xfrm>
              <a:off x="3074988" y="5083175"/>
              <a:ext cx="482600" cy="266700"/>
            </a:xfrm>
            <a:custGeom>
              <a:avLst/>
              <a:gdLst>
                <a:gd name="T0" fmla="*/ 0 w 304"/>
                <a:gd name="T1" fmla="*/ 0 h 168"/>
                <a:gd name="T2" fmla="*/ 0 w 304"/>
                <a:gd name="T3" fmla="*/ 0 h 168"/>
                <a:gd name="T4" fmla="*/ 304 w 304"/>
                <a:gd name="T5" fmla="*/ 0 h 168"/>
                <a:gd name="T6" fmla="*/ 304 w 304"/>
                <a:gd name="T7" fmla="*/ 0 h 168"/>
                <a:gd name="T8" fmla="*/ 287 w 304"/>
                <a:gd name="T9" fmla="*/ 140 h 168"/>
                <a:gd name="T10" fmla="*/ 287 w 304"/>
                <a:gd name="T11" fmla="*/ 140 h 168"/>
                <a:gd name="T12" fmla="*/ 286 w 304"/>
                <a:gd name="T13" fmla="*/ 147 h 168"/>
                <a:gd name="T14" fmla="*/ 283 w 304"/>
                <a:gd name="T15" fmla="*/ 152 h 168"/>
                <a:gd name="T16" fmla="*/ 279 w 304"/>
                <a:gd name="T17" fmla="*/ 156 h 168"/>
                <a:gd name="T18" fmla="*/ 273 w 304"/>
                <a:gd name="T19" fmla="*/ 160 h 168"/>
                <a:gd name="T20" fmla="*/ 267 w 304"/>
                <a:gd name="T21" fmla="*/ 164 h 168"/>
                <a:gd name="T22" fmla="*/ 261 w 304"/>
                <a:gd name="T23" fmla="*/ 166 h 168"/>
                <a:gd name="T24" fmla="*/ 254 w 304"/>
                <a:gd name="T25" fmla="*/ 167 h 168"/>
                <a:gd name="T26" fmla="*/ 249 w 304"/>
                <a:gd name="T27" fmla="*/ 168 h 168"/>
                <a:gd name="T28" fmla="*/ 249 w 304"/>
                <a:gd name="T29" fmla="*/ 168 h 168"/>
                <a:gd name="T30" fmla="*/ 0 w 304"/>
                <a:gd name="T31" fmla="*/ 166 h 168"/>
                <a:gd name="T32" fmla="*/ 0 w 304"/>
                <a:gd name="T33" fmla="*/ 166 h 168"/>
                <a:gd name="T34" fmla="*/ 0 w 304"/>
                <a:gd name="T35" fmla="*/ 0 h 168"/>
                <a:gd name="T36" fmla="*/ 0 w 304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4" h="168">
                  <a:moveTo>
                    <a:pt x="0" y="0"/>
                  </a:moveTo>
                  <a:lnTo>
                    <a:pt x="0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287" y="140"/>
                  </a:lnTo>
                  <a:lnTo>
                    <a:pt x="287" y="140"/>
                  </a:lnTo>
                  <a:lnTo>
                    <a:pt x="286" y="147"/>
                  </a:lnTo>
                  <a:lnTo>
                    <a:pt x="283" y="152"/>
                  </a:lnTo>
                  <a:lnTo>
                    <a:pt x="279" y="156"/>
                  </a:lnTo>
                  <a:lnTo>
                    <a:pt x="273" y="160"/>
                  </a:lnTo>
                  <a:lnTo>
                    <a:pt x="267" y="164"/>
                  </a:lnTo>
                  <a:lnTo>
                    <a:pt x="261" y="166"/>
                  </a:lnTo>
                  <a:lnTo>
                    <a:pt x="254" y="167"/>
                  </a:lnTo>
                  <a:lnTo>
                    <a:pt x="249" y="168"/>
                  </a:lnTo>
                  <a:lnTo>
                    <a:pt x="249" y="168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2" name="Freeform 25"/>
            <p:cNvSpPr>
              <a:spLocks/>
            </p:cNvSpPr>
            <p:nvPr/>
          </p:nvSpPr>
          <p:spPr bwMode="auto">
            <a:xfrm>
              <a:off x="3081338" y="5083175"/>
              <a:ext cx="476250" cy="266700"/>
            </a:xfrm>
            <a:custGeom>
              <a:avLst/>
              <a:gdLst>
                <a:gd name="T0" fmla="*/ 0 w 300"/>
                <a:gd name="T1" fmla="*/ 0 h 168"/>
                <a:gd name="T2" fmla="*/ 0 w 300"/>
                <a:gd name="T3" fmla="*/ 0 h 168"/>
                <a:gd name="T4" fmla="*/ 300 w 300"/>
                <a:gd name="T5" fmla="*/ 0 h 168"/>
                <a:gd name="T6" fmla="*/ 300 w 300"/>
                <a:gd name="T7" fmla="*/ 0 h 168"/>
                <a:gd name="T8" fmla="*/ 283 w 300"/>
                <a:gd name="T9" fmla="*/ 140 h 168"/>
                <a:gd name="T10" fmla="*/ 283 w 300"/>
                <a:gd name="T11" fmla="*/ 140 h 168"/>
                <a:gd name="T12" fmla="*/ 282 w 300"/>
                <a:gd name="T13" fmla="*/ 147 h 168"/>
                <a:gd name="T14" fmla="*/ 279 w 300"/>
                <a:gd name="T15" fmla="*/ 152 h 168"/>
                <a:gd name="T16" fmla="*/ 275 w 300"/>
                <a:gd name="T17" fmla="*/ 156 h 168"/>
                <a:gd name="T18" fmla="*/ 269 w 300"/>
                <a:gd name="T19" fmla="*/ 160 h 168"/>
                <a:gd name="T20" fmla="*/ 264 w 300"/>
                <a:gd name="T21" fmla="*/ 163 h 168"/>
                <a:gd name="T22" fmla="*/ 257 w 300"/>
                <a:gd name="T23" fmla="*/ 166 h 168"/>
                <a:gd name="T24" fmla="*/ 252 w 300"/>
                <a:gd name="T25" fmla="*/ 167 h 168"/>
                <a:gd name="T26" fmla="*/ 245 w 300"/>
                <a:gd name="T27" fmla="*/ 168 h 168"/>
                <a:gd name="T28" fmla="*/ 245 w 300"/>
                <a:gd name="T29" fmla="*/ 168 h 168"/>
                <a:gd name="T30" fmla="*/ 0 w 300"/>
                <a:gd name="T31" fmla="*/ 164 h 168"/>
                <a:gd name="T32" fmla="*/ 0 w 300"/>
                <a:gd name="T33" fmla="*/ 164 h 168"/>
                <a:gd name="T34" fmla="*/ 0 w 300"/>
                <a:gd name="T35" fmla="*/ 0 h 168"/>
                <a:gd name="T36" fmla="*/ 0 w 300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0" h="168">
                  <a:moveTo>
                    <a:pt x="0" y="0"/>
                  </a:moveTo>
                  <a:lnTo>
                    <a:pt x="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83" y="140"/>
                  </a:lnTo>
                  <a:lnTo>
                    <a:pt x="283" y="140"/>
                  </a:lnTo>
                  <a:lnTo>
                    <a:pt x="282" y="147"/>
                  </a:lnTo>
                  <a:lnTo>
                    <a:pt x="279" y="152"/>
                  </a:lnTo>
                  <a:lnTo>
                    <a:pt x="275" y="156"/>
                  </a:lnTo>
                  <a:lnTo>
                    <a:pt x="269" y="160"/>
                  </a:lnTo>
                  <a:lnTo>
                    <a:pt x="264" y="163"/>
                  </a:lnTo>
                  <a:lnTo>
                    <a:pt x="257" y="166"/>
                  </a:lnTo>
                  <a:lnTo>
                    <a:pt x="252" y="167"/>
                  </a:lnTo>
                  <a:lnTo>
                    <a:pt x="245" y="168"/>
                  </a:lnTo>
                  <a:lnTo>
                    <a:pt x="245" y="168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3" name="Freeform 26"/>
            <p:cNvSpPr>
              <a:spLocks/>
            </p:cNvSpPr>
            <p:nvPr/>
          </p:nvSpPr>
          <p:spPr bwMode="auto">
            <a:xfrm>
              <a:off x="3086101" y="5083175"/>
              <a:ext cx="471488" cy="266700"/>
            </a:xfrm>
            <a:custGeom>
              <a:avLst/>
              <a:gdLst>
                <a:gd name="T0" fmla="*/ 0 w 297"/>
                <a:gd name="T1" fmla="*/ 0 h 168"/>
                <a:gd name="T2" fmla="*/ 0 w 297"/>
                <a:gd name="T3" fmla="*/ 0 h 168"/>
                <a:gd name="T4" fmla="*/ 297 w 297"/>
                <a:gd name="T5" fmla="*/ 0 h 168"/>
                <a:gd name="T6" fmla="*/ 297 w 297"/>
                <a:gd name="T7" fmla="*/ 0 h 168"/>
                <a:gd name="T8" fmla="*/ 280 w 297"/>
                <a:gd name="T9" fmla="*/ 140 h 168"/>
                <a:gd name="T10" fmla="*/ 280 w 297"/>
                <a:gd name="T11" fmla="*/ 140 h 168"/>
                <a:gd name="T12" fmla="*/ 279 w 297"/>
                <a:gd name="T13" fmla="*/ 147 h 168"/>
                <a:gd name="T14" fmla="*/ 276 w 297"/>
                <a:gd name="T15" fmla="*/ 152 h 168"/>
                <a:gd name="T16" fmla="*/ 272 w 297"/>
                <a:gd name="T17" fmla="*/ 156 h 168"/>
                <a:gd name="T18" fmla="*/ 266 w 297"/>
                <a:gd name="T19" fmla="*/ 160 h 168"/>
                <a:gd name="T20" fmla="*/ 261 w 297"/>
                <a:gd name="T21" fmla="*/ 163 h 168"/>
                <a:gd name="T22" fmla="*/ 254 w 297"/>
                <a:gd name="T23" fmla="*/ 166 h 168"/>
                <a:gd name="T24" fmla="*/ 249 w 297"/>
                <a:gd name="T25" fmla="*/ 167 h 168"/>
                <a:gd name="T26" fmla="*/ 243 w 297"/>
                <a:gd name="T27" fmla="*/ 168 h 168"/>
                <a:gd name="T28" fmla="*/ 243 w 297"/>
                <a:gd name="T29" fmla="*/ 168 h 168"/>
                <a:gd name="T30" fmla="*/ 1 w 297"/>
                <a:gd name="T31" fmla="*/ 163 h 168"/>
                <a:gd name="T32" fmla="*/ 1 w 297"/>
                <a:gd name="T33" fmla="*/ 163 h 168"/>
                <a:gd name="T34" fmla="*/ 0 w 297"/>
                <a:gd name="T35" fmla="*/ 0 h 168"/>
                <a:gd name="T36" fmla="*/ 0 w 297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168">
                  <a:moveTo>
                    <a:pt x="0" y="0"/>
                  </a:moveTo>
                  <a:lnTo>
                    <a:pt x="0" y="0"/>
                  </a:lnTo>
                  <a:lnTo>
                    <a:pt x="297" y="0"/>
                  </a:lnTo>
                  <a:lnTo>
                    <a:pt x="297" y="0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279" y="147"/>
                  </a:lnTo>
                  <a:lnTo>
                    <a:pt x="276" y="152"/>
                  </a:lnTo>
                  <a:lnTo>
                    <a:pt x="272" y="156"/>
                  </a:lnTo>
                  <a:lnTo>
                    <a:pt x="266" y="160"/>
                  </a:lnTo>
                  <a:lnTo>
                    <a:pt x="261" y="163"/>
                  </a:lnTo>
                  <a:lnTo>
                    <a:pt x="254" y="166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3" y="168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4" name="Freeform 27"/>
            <p:cNvSpPr>
              <a:spLocks/>
            </p:cNvSpPr>
            <p:nvPr/>
          </p:nvSpPr>
          <p:spPr bwMode="auto">
            <a:xfrm>
              <a:off x="3092451" y="5083175"/>
              <a:ext cx="465138" cy="266700"/>
            </a:xfrm>
            <a:custGeom>
              <a:avLst/>
              <a:gdLst>
                <a:gd name="T0" fmla="*/ 0 w 293"/>
                <a:gd name="T1" fmla="*/ 0 h 168"/>
                <a:gd name="T2" fmla="*/ 0 w 293"/>
                <a:gd name="T3" fmla="*/ 0 h 168"/>
                <a:gd name="T4" fmla="*/ 293 w 293"/>
                <a:gd name="T5" fmla="*/ 0 h 168"/>
                <a:gd name="T6" fmla="*/ 293 w 293"/>
                <a:gd name="T7" fmla="*/ 0 h 168"/>
                <a:gd name="T8" fmla="*/ 276 w 293"/>
                <a:gd name="T9" fmla="*/ 140 h 168"/>
                <a:gd name="T10" fmla="*/ 276 w 293"/>
                <a:gd name="T11" fmla="*/ 140 h 168"/>
                <a:gd name="T12" fmla="*/ 275 w 293"/>
                <a:gd name="T13" fmla="*/ 147 h 168"/>
                <a:gd name="T14" fmla="*/ 272 w 293"/>
                <a:gd name="T15" fmla="*/ 152 h 168"/>
                <a:gd name="T16" fmla="*/ 268 w 293"/>
                <a:gd name="T17" fmla="*/ 156 h 168"/>
                <a:gd name="T18" fmla="*/ 262 w 293"/>
                <a:gd name="T19" fmla="*/ 160 h 168"/>
                <a:gd name="T20" fmla="*/ 257 w 293"/>
                <a:gd name="T21" fmla="*/ 163 h 168"/>
                <a:gd name="T22" fmla="*/ 250 w 293"/>
                <a:gd name="T23" fmla="*/ 166 h 168"/>
                <a:gd name="T24" fmla="*/ 245 w 293"/>
                <a:gd name="T25" fmla="*/ 167 h 168"/>
                <a:gd name="T26" fmla="*/ 239 w 293"/>
                <a:gd name="T27" fmla="*/ 168 h 168"/>
                <a:gd name="T28" fmla="*/ 239 w 293"/>
                <a:gd name="T29" fmla="*/ 168 h 168"/>
                <a:gd name="T30" fmla="*/ 0 w 293"/>
                <a:gd name="T31" fmla="*/ 163 h 168"/>
                <a:gd name="T32" fmla="*/ 0 w 293"/>
                <a:gd name="T33" fmla="*/ 163 h 168"/>
                <a:gd name="T34" fmla="*/ 0 w 293"/>
                <a:gd name="T35" fmla="*/ 0 h 168"/>
                <a:gd name="T36" fmla="*/ 0 w 293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3" h="168">
                  <a:moveTo>
                    <a:pt x="0" y="0"/>
                  </a:moveTo>
                  <a:lnTo>
                    <a:pt x="0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5" y="147"/>
                  </a:lnTo>
                  <a:lnTo>
                    <a:pt x="272" y="152"/>
                  </a:lnTo>
                  <a:lnTo>
                    <a:pt x="268" y="156"/>
                  </a:lnTo>
                  <a:lnTo>
                    <a:pt x="262" y="160"/>
                  </a:lnTo>
                  <a:lnTo>
                    <a:pt x="257" y="163"/>
                  </a:lnTo>
                  <a:lnTo>
                    <a:pt x="250" y="166"/>
                  </a:lnTo>
                  <a:lnTo>
                    <a:pt x="245" y="167"/>
                  </a:lnTo>
                  <a:lnTo>
                    <a:pt x="239" y="168"/>
                  </a:lnTo>
                  <a:lnTo>
                    <a:pt x="239" y="16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5" name="Freeform 28"/>
            <p:cNvSpPr>
              <a:spLocks/>
            </p:cNvSpPr>
            <p:nvPr/>
          </p:nvSpPr>
          <p:spPr bwMode="auto">
            <a:xfrm>
              <a:off x="3098801" y="5083175"/>
              <a:ext cx="458788" cy="266700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289 w 289"/>
                <a:gd name="T5" fmla="*/ 0 h 168"/>
                <a:gd name="T6" fmla="*/ 289 w 289"/>
                <a:gd name="T7" fmla="*/ 0 h 168"/>
                <a:gd name="T8" fmla="*/ 272 w 289"/>
                <a:gd name="T9" fmla="*/ 140 h 168"/>
                <a:gd name="T10" fmla="*/ 272 w 289"/>
                <a:gd name="T11" fmla="*/ 140 h 168"/>
                <a:gd name="T12" fmla="*/ 271 w 289"/>
                <a:gd name="T13" fmla="*/ 147 h 168"/>
                <a:gd name="T14" fmla="*/ 268 w 289"/>
                <a:gd name="T15" fmla="*/ 151 h 168"/>
                <a:gd name="T16" fmla="*/ 264 w 289"/>
                <a:gd name="T17" fmla="*/ 156 h 168"/>
                <a:gd name="T18" fmla="*/ 258 w 289"/>
                <a:gd name="T19" fmla="*/ 160 h 168"/>
                <a:gd name="T20" fmla="*/ 253 w 289"/>
                <a:gd name="T21" fmla="*/ 163 h 168"/>
                <a:gd name="T22" fmla="*/ 248 w 289"/>
                <a:gd name="T23" fmla="*/ 166 h 168"/>
                <a:gd name="T24" fmla="*/ 235 w 289"/>
                <a:gd name="T25" fmla="*/ 168 h 168"/>
                <a:gd name="T26" fmla="*/ 235 w 289"/>
                <a:gd name="T27" fmla="*/ 168 h 168"/>
                <a:gd name="T28" fmla="*/ 0 w 289"/>
                <a:gd name="T29" fmla="*/ 161 h 168"/>
                <a:gd name="T30" fmla="*/ 0 w 289"/>
                <a:gd name="T31" fmla="*/ 161 h 168"/>
                <a:gd name="T32" fmla="*/ 0 w 289"/>
                <a:gd name="T33" fmla="*/ 0 h 168"/>
                <a:gd name="T34" fmla="*/ 0 w 289"/>
                <a:gd name="T3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168">
                  <a:moveTo>
                    <a:pt x="0" y="0"/>
                  </a:moveTo>
                  <a:lnTo>
                    <a:pt x="0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72" y="140"/>
                  </a:lnTo>
                  <a:lnTo>
                    <a:pt x="272" y="140"/>
                  </a:lnTo>
                  <a:lnTo>
                    <a:pt x="271" y="147"/>
                  </a:lnTo>
                  <a:lnTo>
                    <a:pt x="268" y="151"/>
                  </a:lnTo>
                  <a:lnTo>
                    <a:pt x="264" y="156"/>
                  </a:lnTo>
                  <a:lnTo>
                    <a:pt x="258" y="160"/>
                  </a:lnTo>
                  <a:lnTo>
                    <a:pt x="253" y="163"/>
                  </a:lnTo>
                  <a:lnTo>
                    <a:pt x="248" y="166"/>
                  </a:lnTo>
                  <a:lnTo>
                    <a:pt x="235" y="168"/>
                  </a:lnTo>
                  <a:lnTo>
                    <a:pt x="235" y="168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6" name="Freeform 29"/>
            <p:cNvSpPr>
              <a:spLocks/>
            </p:cNvSpPr>
            <p:nvPr/>
          </p:nvSpPr>
          <p:spPr bwMode="auto">
            <a:xfrm>
              <a:off x="3105151" y="5083175"/>
              <a:ext cx="452438" cy="265113"/>
            </a:xfrm>
            <a:custGeom>
              <a:avLst/>
              <a:gdLst>
                <a:gd name="T0" fmla="*/ 0 w 285"/>
                <a:gd name="T1" fmla="*/ 0 h 167"/>
                <a:gd name="T2" fmla="*/ 0 w 285"/>
                <a:gd name="T3" fmla="*/ 0 h 167"/>
                <a:gd name="T4" fmla="*/ 285 w 285"/>
                <a:gd name="T5" fmla="*/ 0 h 167"/>
                <a:gd name="T6" fmla="*/ 285 w 285"/>
                <a:gd name="T7" fmla="*/ 0 h 167"/>
                <a:gd name="T8" fmla="*/ 268 w 285"/>
                <a:gd name="T9" fmla="*/ 140 h 167"/>
                <a:gd name="T10" fmla="*/ 268 w 285"/>
                <a:gd name="T11" fmla="*/ 140 h 167"/>
                <a:gd name="T12" fmla="*/ 267 w 285"/>
                <a:gd name="T13" fmla="*/ 147 h 167"/>
                <a:gd name="T14" fmla="*/ 264 w 285"/>
                <a:gd name="T15" fmla="*/ 151 h 167"/>
                <a:gd name="T16" fmla="*/ 260 w 285"/>
                <a:gd name="T17" fmla="*/ 156 h 167"/>
                <a:gd name="T18" fmla="*/ 254 w 285"/>
                <a:gd name="T19" fmla="*/ 160 h 167"/>
                <a:gd name="T20" fmla="*/ 249 w 285"/>
                <a:gd name="T21" fmla="*/ 163 h 167"/>
                <a:gd name="T22" fmla="*/ 244 w 285"/>
                <a:gd name="T23" fmla="*/ 166 h 167"/>
                <a:gd name="T24" fmla="*/ 231 w 285"/>
                <a:gd name="T25" fmla="*/ 167 h 167"/>
                <a:gd name="T26" fmla="*/ 231 w 285"/>
                <a:gd name="T27" fmla="*/ 167 h 167"/>
                <a:gd name="T28" fmla="*/ 0 w 285"/>
                <a:gd name="T29" fmla="*/ 160 h 167"/>
                <a:gd name="T30" fmla="*/ 0 w 285"/>
                <a:gd name="T31" fmla="*/ 160 h 167"/>
                <a:gd name="T32" fmla="*/ 0 w 285"/>
                <a:gd name="T33" fmla="*/ 0 h 167"/>
                <a:gd name="T34" fmla="*/ 0 w 285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5" h="167">
                  <a:moveTo>
                    <a:pt x="0" y="0"/>
                  </a:moveTo>
                  <a:lnTo>
                    <a:pt x="0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68" y="140"/>
                  </a:lnTo>
                  <a:lnTo>
                    <a:pt x="268" y="140"/>
                  </a:lnTo>
                  <a:lnTo>
                    <a:pt x="267" y="147"/>
                  </a:lnTo>
                  <a:lnTo>
                    <a:pt x="264" y="151"/>
                  </a:lnTo>
                  <a:lnTo>
                    <a:pt x="260" y="156"/>
                  </a:lnTo>
                  <a:lnTo>
                    <a:pt x="254" y="160"/>
                  </a:lnTo>
                  <a:lnTo>
                    <a:pt x="249" y="163"/>
                  </a:lnTo>
                  <a:lnTo>
                    <a:pt x="244" y="166"/>
                  </a:lnTo>
                  <a:lnTo>
                    <a:pt x="231" y="167"/>
                  </a:lnTo>
                  <a:lnTo>
                    <a:pt x="231" y="167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7" name="Freeform 30"/>
            <p:cNvSpPr>
              <a:spLocks/>
            </p:cNvSpPr>
            <p:nvPr/>
          </p:nvSpPr>
          <p:spPr bwMode="auto">
            <a:xfrm>
              <a:off x="3111501" y="5083175"/>
              <a:ext cx="446088" cy="265113"/>
            </a:xfrm>
            <a:custGeom>
              <a:avLst/>
              <a:gdLst>
                <a:gd name="T0" fmla="*/ 0 w 281"/>
                <a:gd name="T1" fmla="*/ 0 h 167"/>
                <a:gd name="T2" fmla="*/ 0 w 281"/>
                <a:gd name="T3" fmla="*/ 0 h 167"/>
                <a:gd name="T4" fmla="*/ 281 w 281"/>
                <a:gd name="T5" fmla="*/ 0 h 167"/>
                <a:gd name="T6" fmla="*/ 281 w 281"/>
                <a:gd name="T7" fmla="*/ 0 h 167"/>
                <a:gd name="T8" fmla="*/ 264 w 281"/>
                <a:gd name="T9" fmla="*/ 140 h 167"/>
                <a:gd name="T10" fmla="*/ 264 w 281"/>
                <a:gd name="T11" fmla="*/ 140 h 167"/>
                <a:gd name="T12" fmla="*/ 263 w 281"/>
                <a:gd name="T13" fmla="*/ 145 h 167"/>
                <a:gd name="T14" fmla="*/ 260 w 281"/>
                <a:gd name="T15" fmla="*/ 151 h 167"/>
                <a:gd name="T16" fmla="*/ 256 w 281"/>
                <a:gd name="T17" fmla="*/ 156 h 167"/>
                <a:gd name="T18" fmla="*/ 250 w 281"/>
                <a:gd name="T19" fmla="*/ 160 h 167"/>
                <a:gd name="T20" fmla="*/ 245 w 281"/>
                <a:gd name="T21" fmla="*/ 163 h 167"/>
                <a:gd name="T22" fmla="*/ 240 w 281"/>
                <a:gd name="T23" fmla="*/ 166 h 167"/>
                <a:gd name="T24" fmla="*/ 229 w 281"/>
                <a:gd name="T25" fmla="*/ 167 h 167"/>
                <a:gd name="T26" fmla="*/ 229 w 281"/>
                <a:gd name="T27" fmla="*/ 167 h 167"/>
                <a:gd name="T28" fmla="*/ 0 w 281"/>
                <a:gd name="T29" fmla="*/ 159 h 167"/>
                <a:gd name="T30" fmla="*/ 0 w 281"/>
                <a:gd name="T31" fmla="*/ 159 h 167"/>
                <a:gd name="T32" fmla="*/ 0 w 281"/>
                <a:gd name="T33" fmla="*/ 0 h 167"/>
                <a:gd name="T34" fmla="*/ 0 w 281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1" h="167">
                  <a:moveTo>
                    <a:pt x="0" y="0"/>
                  </a:moveTo>
                  <a:lnTo>
                    <a:pt x="0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63" y="145"/>
                  </a:lnTo>
                  <a:lnTo>
                    <a:pt x="260" y="151"/>
                  </a:lnTo>
                  <a:lnTo>
                    <a:pt x="256" y="156"/>
                  </a:lnTo>
                  <a:lnTo>
                    <a:pt x="250" y="160"/>
                  </a:lnTo>
                  <a:lnTo>
                    <a:pt x="245" y="163"/>
                  </a:lnTo>
                  <a:lnTo>
                    <a:pt x="240" y="166"/>
                  </a:lnTo>
                  <a:lnTo>
                    <a:pt x="229" y="167"/>
                  </a:lnTo>
                  <a:lnTo>
                    <a:pt x="229" y="167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8" name="Freeform 31"/>
            <p:cNvSpPr>
              <a:spLocks/>
            </p:cNvSpPr>
            <p:nvPr/>
          </p:nvSpPr>
          <p:spPr bwMode="auto">
            <a:xfrm>
              <a:off x="3116263" y="5083175"/>
              <a:ext cx="441325" cy="265113"/>
            </a:xfrm>
            <a:custGeom>
              <a:avLst/>
              <a:gdLst>
                <a:gd name="T0" fmla="*/ 1 w 278"/>
                <a:gd name="T1" fmla="*/ 0 h 167"/>
                <a:gd name="T2" fmla="*/ 1 w 278"/>
                <a:gd name="T3" fmla="*/ 0 h 167"/>
                <a:gd name="T4" fmla="*/ 278 w 278"/>
                <a:gd name="T5" fmla="*/ 0 h 167"/>
                <a:gd name="T6" fmla="*/ 278 w 278"/>
                <a:gd name="T7" fmla="*/ 0 h 167"/>
                <a:gd name="T8" fmla="*/ 261 w 278"/>
                <a:gd name="T9" fmla="*/ 140 h 167"/>
                <a:gd name="T10" fmla="*/ 261 w 278"/>
                <a:gd name="T11" fmla="*/ 140 h 167"/>
                <a:gd name="T12" fmla="*/ 260 w 278"/>
                <a:gd name="T13" fmla="*/ 145 h 167"/>
                <a:gd name="T14" fmla="*/ 257 w 278"/>
                <a:gd name="T15" fmla="*/ 151 h 167"/>
                <a:gd name="T16" fmla="*/ 253 w 278"/>
                <a:gd name="T17" fmla="*/ 156 h 167"/>
                <a:gd name="T18" fmla="*/ 247 w 278"/>
                <a:gd name="T19" fmla="*/ 159 h 167"/>
                <a:gd name="T20" fmla="*/ 242 w 278"/>
                <a:gd name="T21" fmla="*/ 163 h 167"/>
                <a:gd name="T22" fmla="*/ 237 w 278"/>
                <a:gd name="T23" fmla="*/ 166 h 167"/>
                <a:gd name="T24" fmla="*/ 226 w 278"/>
                <a:gd name="T25" fmla="*/ 167 h 167"/>
                <a:gd name="T26" fmla="*/ 226 w 278"/>
                <a:gd name="T27" fmla="*/ 167 h 167"/>
                <a:gd name="T28" fmla="*/ 0 w 278"/>
                <a:gd name="T29" fmla="*/ 157 h 167"/>
                <a:gd name="T30" fmla="*/ 0 w 278"/>
                <a:gd name="T31" fmla="*/ 157 h 167"/>
                <a:gd name="T32" fmla="*/ 1 w 278"/>
                <a:gd name="T33" fmla="*/ 0 h 167"/>
                <a:gd name="T34" fmla="*/ 1 w 278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167">
                  <a:moveTo>
                    <a:pt x="1" y="0"/>
                  </a:moveTo>
                  <a:lnTo>
                    <a:pt x="1" y="0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61" y="140"/>
                  </a:lnTo>
                  <a:lnTo>
                    <a:pt x="261" y="140"/>
                  </a:lnTo>
                  <a:lnTo>
                    <a:pt x="260" y="145"/>
                  </a:lnTo>
                  <a:lnTo>
                    <a:pt x="257" y="151"/>
                  </a:lnTo>
                  <a:lnTo>
                    <a:pt x="253" y="156"/>
                  </a:lnTo>
                  <a:lnTo>
                    <a:pt x="247" y="159"/>
                  </a:lnTo>
                  <a:lnTo>
                    <a:pt x="242" y="163"/>
                  </a:lnTo>
                  <a:lnTo>
                    <a:pt x="237" y="166"/>
                  </a:lnTo>
                  <a:lnTo>
                    <a:pt x="226" y="167"/>
                  </a:lnTo>
                  <a:lnTo>
                    <a:pt x="226" y="16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9" name="Freeform 32"/>
            <p:cNvSpPr>
              <a:spLocks/>
            </p:cNvSpPr>
            <p:nvPr/>
          </p:nvSpPr>
          <p:spPr bwMode="auto">
            <a:xfrm>
              <a:off x="3122613" y="5083175"/>
              <a:ext cx="434975" cy="265113"/>
            </a:xfrm>
            <a:custGeom>
              <a:avLst/>
              <a:gdLst>
                <a:gd name="T0" fmla="*/ 1 w 274"/>
                <a:gd name="T1" fmla="*/ 0 h 167"/>
                <a:gd name="T2" fmla="*/ 1 w 274"/>
                <a:gd name="T3" fmla="*/ 0 h 167"/>
                <a:gd name="T4" fmla="*/ 274 w 274"/>
                <a:gd name="T5" fmla="*/ 0 h 167"/>
                <a:gd name="T6" fmla="*/ 274 w 274"/>
                <a:gd name="T7" fmla="*/ 0 h 167"/>
                <a:gd name="T8" fmla="*/ 257 w 274"/>
                <a:gd name="T9" fmla="*/ 140 h 167"/>
                <a:gd name="T10" fmla="*/ 257 w 274"/>
                <a:gd name="T11" fmla="*/ 140 h 167"/>
                <a:gd name="T12" fmla="*/ 256 w 274"/>
                <a:gd name="T13" fmla="*/ 145 h 167"/>
                <a:gd name="T14" fmla="*/ 253 w 274"/>
                <a:gd name="T15" fmla="*/ 151 h 167"/>
                <a:gd name="T16" fmla="*/ 249 w 274"/>
                <a:gd name="T17" fmla="*/ 156 h 167"/>
                <a:gd name="T18" fmla="*/ 245 w 274"/>
                <a:gd name="T19" fmla="*/ 159 h 167"/>
                <a:gd name="T20" fmla="*/ 239 w 274"/>
                <a:gd name="T21" fmla="*/ 163 h 167"/>
                <a:gd name="T22" fmla="*/ 233 w 274"/>
                <a:gd name="T23" fmla="*/ 164 h 167"/>
                <a:gd name="T24" fmla="*/ 222 w 274"/>
                <a:gd name="T25" fmla="*/ 167 h 167"/>
                <a:gd name="T26" fmla="*/ 222 w 274"/>
                <a:gd name="T27" fmla="*/ 167 h 167"/>
                <a:gd name="T28" fmla="*/ 0 w 274"/>
                <a:gd name="T29" fmla="*/ 156 h 167"/>
                <a:gd name="T30" fmla="*/ 0 w 274"/>
                <a:gd name="T31" fmla="*/ 156 h 167"/>
                <a:gd name="T32" fmla="*/ 1 w 274"/>
                <a:gd name="T33" fmla="*/ 0 h 167"/>
                <a:gd name="T34" fmla="*/ 1 w 274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167">
                  <a:moveTo>
                    <a:pt x="1" y="0"/>
                  </a:moveTo>
                  <a:lnTo>
                    <a:pt x="1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57" y="140"/>
                  </a:lnTo>
                  <a:lnTo>
                    <a:pt x="257" y="140"/>
                  </a:lnTo>
                  <a:lnTo>
                    <a:pt x="256" y="145"/>
                  </a:lnTo>
                  <a:lnTo>
                    <a:pt x="253" y="151"/>
                  </a:lnTo>
                  <a:lnTo>
                    <a:pt x="249" y="156"/>
                  </a:lnTo>
                  <a:lnTo>
                    <a:pt x="245" y="159"/>
                  </a:lnTo>
                  <a:lnTo>
                    <a:pt x="239" y="163"/>
                  </a:lnTo>
                  <a:lnTo>
                    <a:pt x="233" y="164"/>
                  </a:lnTo>
                  <a:lnTo>
                    <a:pt x="222" y="167"/>
                  </a:lnTo>
                  <a:lnTo>
                    <a:pt x="222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0" name="Freeform 33"/>
            <p:cNvSpPr>
              <a:spLocks/>
            </p:cNvSpPr>
            <p:nvPr/>
          </p:nvSpPr>
          <p:spPr bwMode="auto">
            <a:xfrm>
              <a:off x="3128963" y="5083175"/>
              <a:ext cx="428625" cy="265113"/>
            </a:xfrm>
            <a:custGeom>
              <a:avLst/>
              <a:gdLst>
                <a:gd name="T0" fmla="*/ 0 w 270"/>
                <a:gd name="T1" fmla="*/ 0 h 167"/>
                <a:gd name="T2" fmla="*/ 0 w 270"/>
                <a:gd name="T3" fmla="*/ 0 h 167"/>
                <a:gd name="T4" fmla="*/ 270 w 270"/>
                <a:gd name="T5" fmla="*/ 0 h 167"/>
                <a:gd name="T6" fmla="*/ 270 w 270"/>
                <a:gd name="T7" fmla="*/ 0 h 167"/>
                <a:gd name="T8" fmla="*/ 253 w 270"/>
                <a:gd name="T9" fmla="*/ 140 h 167"/>
                <a:gd name="T10" fmla="*/ 253 w 270"/>
                <a:gd name="T11" fmla="*/ 140 h 167"/>
                <a:gd name="T12" fmla="*/ 252 w 270"/>
                <a:gd name="T13" fmla="*/ 145 h 167"/>
                <a:gd name="T14" fmla="*/ 249 w 270"/>
                <a:gd name="T15" fmla="*/ 151 h 167"/>
                <a:gd name="T16" fmla="*/ 245 w 270"/>
                <a:gd name="T17" fmla="*/ 155 h 167"/>
                <a:gd name="T18" fmla="*/ 241 w 270"/>
                <a:gd name="T19" fmla="*/ 159 h 167"/>
                <a:gd name="T20" fmla="*/ 235 w 270"/>
                <a:gd name="T21" fmla="*/ 163 h 167"/>
                <a:gd name="T22" fmla="*/ 230 w 270"/>
                <a:gd name="T23" fmla="*/ 164 h 167"/>
                <a:gd name="T24" fmla="*/ 219 w 270"/>
                <a:gd name="T25" fmla="*/ 167 h 167"/>
                <a:gd name="T26" fmla="*/ 219 w 270"/>
                <a:gd name="T27" fmla="*/ 167 h 167"/>
                <a:gd name="T28" fmla="*/ 0 w 270"/>
                <a:gd name="T29" fmla="*/ 156 h 167"/>
                <a:gd name="T30" fmla="*/ 0 w 270"/>
                <a:gd name="T31" fmla="*/ 156 h 167"/>
                <a:gd name="T32" fmla="*/ 0 w 270"/>
                <a:gd name="T33" fmla="*/ 0 h 167"/>
                <a:gd name="T34" fmla="*/ 0 w 270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0" h="167">
                  <a:moveTo>
                    <a:pt x="0" y="0"/>
                  </a:moveTo>
                  <a:lnTo>
                    <a:pt x="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3" y="140"/>
                  </a:lnTo>
                  <a:lnTo>
                    <a:pt x="253" y="140"/>
                  </a:lnTo>
                  <a:lnTo>
                    <a:pt x="252" y="145"/>
                  </a:lnTo>
                  <a:lnTo>
                    <a:pt x="249" y="151"/>
                  </a:lnTo>
                  <a:lnTo>
                    <a:pt x="245" y="155"/>
                  </a:lnTo>
                  <a:lnTo>
                    <a:pt x="241" y="159"/>
                  </a:lnTo>
                  <a:lnTo>
                    <a:pt x="235" y="163"/>
                  </a:lnTo>
                  <a:lnTo>
                    <a:pt x="230" y="164"/>
                  </a:lnTo>
                  <a:lnTo>
                    <a:pt x="219" y="167"/>
                  </a:lnTo>
                  <a:lnTo>
                    <a:pt x="219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1" name="Freeform 34"/>
            <p:cNvSpPr>
              <a:spLocks/>
            </p:cNvSpPr>
            <p:nvPr/>
          </p:nvSpPr>
          <p:spPr bwMode="auto">
            <a:xfrm>
              <a:off x="3135313" y="5083175"/>
              <a:ext cx="422275" cy="265113"/>
            </a:xfrm>
            <a:custGeom>
              <a:avLst/>
              <a:gdLst>
                <a:gd name="T0" fmla="*/ 0 w 266"/>
                <a:gd name="T1" fmla="*/ 0 h 167"/>
                <a:gd name="T2" fmla="*/ 0 w 266"/>
                <a:gd name="T3" fmla="*/ 0 h 167"/>
                <a:gd name="T4" fmla="*/ 266 w 266"/>
                <a:gd name="T5" fmla="*/ 0 h 167"/>
                <a:gd name="T6" fmla="*/ 266 w 266"/>
                <a:gd name="T7" fmla="*/ 0 h 167"/>
                <a:gd name="T8" fmla="*/ 249 w 266"/>
                <a:gd name="T9" fmla="*/ 140 h 167"/>
                <a:gd name="T10" fmla="*/ 249 w 266"/>
                <a:gd name="T11" fmla="*/ 140 h 167"/>
                <a:gd name="T12" fmla="*/ 248 w 266"/>
                <a:gd name="T13" fmla="*/ 145 h 167"/>
                <a:gd name="T14" fmla="*/ 245 w 266"/>
                <a:gd name="T15" fmla="*/ 151 h 167"/>
                <a:gd name="T16" fmla="*/ 241 w 266"/>
                <a:gd name="T17" fmla="*/ 155 h 167"/>
                <a:gd name="T18" fmla="*/ 237 w 266"/>
                <a:gd name="T19" fmla="*/ 159 h 167"/>
                <a:gd name="T20" fmla="*/ 226 w 266"/>
                <a:gd name="T21" fmla="*/ 164 h 167"/>
                <a:gd name="T22" fmla="*/ 215 w 266"/>
                <a:gd name="T23" fmla="*/ 167 h 167"/>
                <a:gd name="T24" fmla="*/ 215 w 266"/>
                <a:gd name="T25" fmla="*/ 167 h 167"/>
                <a:gd name="T26" fmla="*/ 0 w 266"/>
                <a:gd name="T27" fmla="*/ 155 h 167"/>
                <a:gd name="T28" fmla="*/ 0 w 266"/>
                <a:gd name="T29" fmla="*/ 155 h 167"/>
                <a:gd name="T30" fmla="*/ 0 w 266"/>
                <a:gd name="T31" fmla="*/ 0 h 167"/>
                <a:gd name="T32" fmla="*/ 0 w 266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167">
                  <a:moveTo>
                    <a:pt x="0" y="0"/>
                  </a:moveTo>
                  <a:lnTo>
                    <a:pt x="0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49" y="140"/>
                  </a:lnTo>
                  <a:lnTo>
                    <a:pt x="249" y="140"/>
                  </a:lnTo>
                  <a:lnTo>
                    <a:pt x="248" y="145"/>
                  </a:lnTo>
                  <a:lnTo>
                    <a:pt x="245" y="151"/>
                  </a:lnTo>
                  <a:lnTo>
                    <a:pt x="241" y="155"/>
                  </a:lnTo>
                  <a:lnTo>
                    <a:pt x="237" y="159"/>
                  </a:lnTo>
                  <a:lnTo>
                    <a:pt x="226" y="164"/>
                  </a:lnTo>
                  <a:lnTo>
                    <a:pt x="215" y="167"/>
                  </a:lnTo>
                  <a:lnTo>
                    <a:pt x="215" y="167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2" name="Freeform 35"/>
            <p:cNvSpPr>
              <a:spLocks/>
            </p:cNvSpPr>
            <p:nvPr/>
          </p:nvSpPr>
          <p:spPr bwMode="auto">
            <a:xfrm>
              <a:off x="3138488" y="5083175"/>
              <a:ext cx="419100" cy="265113"/>
            </a:xfrm>
            <a:custGeom>
              <a:avLst/>
              <a:gdLst>
                <a:gd name="T0" fmla="*/ 2 w 264"/>
                <a:gd name="T1" fmla="*/ 0 h 167"/>
                <a:gd name="T2" fmla="*/ 2 w 264"/>
                <a:gd name="T3" fmla="*/ 0 h 167"/>
                <a:gd name="T4" fmla="*/ 264 w 264"/>
                <a:gd name="T5" fmla="*/ 0 h 167"/>
                <a:gd name="T6" fmla="*/ 264 w 264"/>
                <a:gd name="T7" fmla="*/ 0 h 167"/>
                <a:gd name="T8" fmla="*/ 247 w 264"/>
                <a:gd name="T9" fmla="*/ 140 h 167"/>
                <a:gd name="T10" fmla="*/ 247 w 264"/>
                <a:gd name="T11" fmla="*/ 140 h 167"/>
                <a:gd name="T12" fmla="*/ 246 w 264"/>
                <a:gd name="T13" fmla="*/ 145 h 167"/>
                <a:gd name="T14" fmla="*/ 243 w 264"/>
                <a:gd name="T15" fmla="*/ 151 h 167"/>
                <a:gd name="T16" fmla="*/ 239 w 264"/>
                <a:gd name="T17" fmla="*/ 155 h 167"/>
                <a:gd name="T18" fmla="*/ 235 w 264"/>
                <a:gd name="T19" fmla="*/ 159 h 167"/>
                <a:gd name="T20" fmla="*/ 224 w 264"/>
                <a:gd name="T21" fmla="*/ 164 h 167"/>
                <a:gd name="T22" fmla="*/ 213 w 264"/>
                <a:gd name="T23" fmla="*/ 167 h 167"/>
                <a:gd name="T24" fmla="*/ 213 w 264"/>
                <a:gd name="T25" fmla="*/ 167 h 167"/>
                <a:gd name="T26" fmla="*/ 0 w 264"/>
                <a:gd name="T27" fmla="*/ 153 h 167"/>
                <a:gd name="T28" fmla="*/ 0 w 264"/>
                <a:gd name="T29" fmla="*/ 153 h 167"/>
                <a:gd name="T30" fmla="*/ 2 w 264"/>
                <a:gd name="T31" fmla="*/ 0 h 167"/>
                <a:gd name="T32" fmla="*/ 2 w 264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4" h="167">
                  <a:moveTo>
                    <a:pt x="2" y="0"/>
                  </a:moveTo>
                  <a:lnTo>
                    <a:pt x="2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6" y="145"/>
                  </a:lnTo>
                  <a:lnTo>
                    <a:pt x="243" y="151"/>
                  </a:lnTo>
                  <a:lnTo>
                    <a:pt x="239" y="155"/>
                  </a:lnTo>
                  <a:lnTo>
                    <a:pt x="235" y="159"/>
                  </a:lnTo>
                  <a:lnTo>
                    <a:pt x="224" y="164"/>
                  </a:lnTo>
                  <a:lnTo>
                    <a:pt x="213" y="167"/>
                  </a:lnTo>
                  <a:lnTo>
                    <a:pt x="213" y="167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3" name="Freeform 36"/>
            <p:cNvSpPr>
              <a:spLocks/>
            </p:cNvSpPr>
            <p:nvPr/>
          </p:nvSpPr>
          <p:spPr bwMode="auto">
            <a:xfrm>
              <a:off x="3144838" y="5083175"/>
              <a:ext cx="412750" cy="265113"/>
            </a:xfrm>
            <a:custGeom>
              <a:avLst/>
              <a:gdLst>
                <a:gd name="T0" fmla="*/ 2 w 260"/>
                <a:gd name="T1" fmla="*/ 0 h 167"/>
                <a:gd name="T2" fmla="*/ 2 w 260"/>
                <a:gd name="T3" fmla="*/ 0 h 167"/>
                <a:gd name="T4" fmla="*/ 260 w 260"/>
                <a:gd name="T5" fmla="*/ 0 h 167"/>
                <a:gd name="T6" fmla="*/ 260 w 260"/>
                <a:gd name="T7" fmla="*/ 0 h 167"/>
                <a:gd name="T8" fmla="*/ 243 w 260"/>
                <a:gd name="T9" fmla="*/ 140 h 167"/>
                <a:gd name="T10" fmla="*/ 243 w 260"/>
                <a:gd name="T11" fmla="*/ 140 h 167"/>
                <a:gd name="T12" fmla="*/ 242 w 260"/>
                <a:gd name="T13" fmla="*/ 145 h 167"/>
                <a:gd name="T14" fmla="*/ 239 w 260"/>
                <a:gd name="T15" fmla="*/ 151 h 167"/>
                <a:gd name="T16" fmla="*/ 235 w 260"/>
                <a:gd name="T17" fmla="*/ 155 h 167"/>
                <a:gd name="T18" fmla="*/ 231 w 260"/>
                <a:gd name="T19" fmla="*/ 159 h 167"/>
                <a:gd name="T20" fmla="*/ 220 w 260"/>
                <a:gd name="T21" fmla="*/ 164 h 167"/>
                <a:gd name="T22" fmla="*/ 209 w 260"/>
                <a:gd name="T23" fmla="*/ 167 h 167"/>
                <a:gd name="T24" fmla="*/ 209 w 260"/>
                <a:gd name="T25" fmla="*/ 167 h 167"/>
                <a:gd name="T26" fmla="*/ 0 w 260"/>
                <a:gd name="T27" fmla="*/ 152 h 167"/>
                <a:gd name="T28" fmla="*/ 0 w 260"/>
                <a:gd name="T29" fmla="*/ 152 h 167"/>
                <a:gd name="T30" fmla="*/ 2 w 260"/>
                <a:gd name="T31" fmla="*/ 0 h 167"/>
                <a:gd name="T32" fmla="*/ 2 w 260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167">
                  <a:moveTo>
                    <a:pt x="2" y="0"/>
                  </a:moveTo>
                  <a:lnTo>
                    <a:pt x="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2" y="145"/>
                  </a:lnTo>
                  <a:lnTo>
                    <a:pt x="239" y="151"/>
                  </a:lnTo>
                  <a:lnTo>
                    <a:pt x="235" y="155"/>
                  </a:lnTo>
                  <a:lnTo>
                    <a:pt x="231" y="159"/>
                  </a:lnTo>
                  <a:lnTo>
                    <a:pt x="220" y="164"/>
                  </a:lnTo>
                  <a:lnTo>
                    <a:pt x="209" y="167"/>
                  </a:lnTo>
                  <a:lnTo>
                    <a:pt x="209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4" name="Freeform 37"/>
            <p:cNvSpPr>
              <a:spLocks/>
            </p:cNvSpPr>
            <p:nvPr/>
          </p:nvSpPr>
          <p:spPr bwMode="auto">
            <a:xfrm>
              <a:off x="3152776" y="5083175"/>
              <a:ext cx="404813" cy="265113"/>
            </a:xfrm>
            <a:custGeom>
              <a:avLst/>
              <a:gdLst>
                <a:gd name="T0" fmla="*/ 1 w 255"/>
                <a:gd name="T1" fmla="*/ 0 h 167"/>
                <a:gd name="T2" fmla="*/ 1 w 255"/>
                <a:gd name="T3" fmla="*/ 0 h 167"/>
                <a:gd name="T4" fmla="*/ 255 w 255"/>
                <a:gd name="T5" fmla="*/ 0 h 167"/>
                <a:gd name="T6" fmla="*/ 255 w 255"/>
                <a:gd name="T7" fmla="*/ 0 h 167"/>
                <a:gd name="T8" fmla="*/ 238 w 255"/>
                <a:gd name="T9" fmla="*/ 140 h 167"/>
                <a:gd name="T10" fmla="*/ 238 w 255"/>
                <a:gd name="T11" fmla="*/ 140 h 167"/>
                <a:gd name="T12" fmla="*/ 237 w 255"/>
                <a:gd name="T13" fmla="*/ 145 h 167"/>
                <a:gd name="T14" fmla="*/ 234 w 255"/>
                <a:gd name="T15" fmla="*/ 151 h 167"/>
                <a:gd name="T16" fmla="*/ 230 w 255"/>
                <a:gd name="T17" fmla="*/ 155 h 167"/>
                <a:gd name="T18" fmla="*/ 226 w 255"/>
                <a:gd name="T19" fmla="*/ 159 h 167"/>
                <a:gd name="T20" fmla="*/ 215 w 255"/>
                <a:gd name="T21" fmla="*/ 164 h 167"/>
                <a:gd name="T22" fmla="*/ 205 w 255"/>
                <a:gd name="T23" fmla="*/ 167 h 167"/>
                <a:gd name="T24" fmla="*/ 205 w 255"/>
                <a:gd name="T25" fmla="*/ 167 h 167"/>
                <a:gd name="T26" fmla="*/ 0 w 255"/>
                <a:gd name="T27" fmla="*/ 151 h 167"/>
                <a:gd name="T28" fmla="*/ 0 w 255"/>
                <a:gd name="T29" fmla="*/ 151 h 167"/>
                <a:gd name="T30" fmla="*/ 1 w 255"/>
                <a:gd name="T31" fmla="*/ 0 h 167"/>
                <a:gd name="T32" fmla="*/ 1 w 255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67">
                  <a:moveTo>
                    <a:pt x="1" y="0"/>
                  </a:moveTo>
                  <a:lnTo>
                    <a:pt x="1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8" y="140"/>
                  </a:lnTo>
                  <a:lnTo>
                    <a:pt x="238" y="140"/>
                  </a:lnTo>
                  <a:lnTo>
                    <a:pt x="237" y="145"/>
                  </a:lnTo>
                  <a:lnTo>
                    <a:pt x="234" y="151"/>
                  </a:lnTo>
                  <a:lnTo>
                    <a:pt x="230" y="155"/>
                  </a:lnTo>
                  <a:lnTo>
                    <a:pt x="226" y="159"/>
                  </a:lnTo>
                  <a:lnTo>
                    <a:pt x="215" y="164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5" name="Freeform 38"/>
            <p:cNvSpPr>
              <a:spLocks/>
            </p:cNvSpPr>
            <p:nvPr/>
          </p:nvSpPr>
          <p:spPr bwMode="auto">
            <a:xfrm>
              <a:off x="3159126" y="5083175"/>
              <a:ext cx="398463" cy="265113"/>
            </a:xfrm>
            <a:custGeom>
              <a:avLst/>
              <a:gdLst>
                <a:gd name="T0" fmla="*/ 1 w 251"/>
                <a:gd name="T1" fmla="*/ 0 h 167"/>
                <a:gd name="T2" fmla="*/ 1 w 251"/>
                <a:gd name="T3" fmla="*/ 0 h 167"/>
                <a:gd name="T4" fmla="*/ 251 w 251"/>
                <a:gd name="T5" fmla="*/ 0 h 167"/>
                <a:gd name="T6" fmla="*/ 251 w 251"/>
                <a:gd name="T7" fmla="*/ 0 h 167"/>
                <a:gd name="T8" fmla="*/ 234 w 251"/>
                <a:gd name="T9" fmla="*/ 140 h 167"/>
                <a:gd name="T10" fmla="*/ 234 w 251"/>
                <a:gd name="T11" fmla="*/ 140 h 167"/>
                <a:gd name="T12" fmla="*/ 233 w 251"/>
                <a:gd name="T13" fmla="*/ 145 h 167"/>
                <a:gd name="T14" fmla="*/ 230 w 251"/>
                <a:gd name="T15" fmla="*/ 151 h 167"/>
                <a:gd name="T16" fmla="*/ 226 w 251"/>
                <a:gd name="T17" fmla="*/ 155 h 167"/>
                <a:gd name="T18" fmla="*/ 222 w 251"/>
                <a:gd name="T19" fmla="*/ 159 h 167"/>
                <a:gd name="T20" fmla="*/ 212 w 251"/>
                <a:gd name="T21" fmla="*/ 164 h 167"/>
                <a:gd name="T22" fmla="*/ 201 w 251"/>
                <a:gd name="T23" fmla="*/ 167 h 167"/>
                <a:gd name="T24" fmla="*/ 201 w 251"/>
                <a:gd name="T25" fmla="*/ 167 h 167"/>
                <a:gd name="T26" fmla="*/ 0 w 251"/>
                <a:gd name="T27" fmla="*/ 149 h 167"/>
                <a:gd name="T28" fmla="*/ 0 w 251"/>
                <a:gd name="T29" fmla="*/ 149 h 167"/>
                <a:gd name="T30" fmla="*/ 1 w 251"/>
                <a:gd name="T31" fmla="*/ 0 h 167"/>
                <a:gd name="T32" fmla="*/ 1 w 251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" h="167">
                  <a:moveTo>
                    <a:pt x="1" y="0"/>
                  </a:moveTo>
                  <a:lnTo>
                    <a:pt x="1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34" y="140"/>
                  </a:lnTo>
                  <a:lnTo>
                    <a:pt x="234" y="140"/>
                  </a:lnTo>
                  <a:lnTo>
                    <a:pt x="233" y="145"/>
                  </a:lnTo>
                  <a:lnTo>
                    <a:pt x="230" y="151"/>
                  </a:lnTo>
                  <a:lnTo>
                    <a:pt x="226" y="155"/>
                  </a:lnTo>
                  <a:lnTo>
                    <a:pt x="222" y="159"/>
                  </a:lnTo>
                  <a:lnTo>
                    <a:pt x="212" y="164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6" name="Freeform 39"/>
            <p:cNvSpPr>
              <a:spLocks/>
            </p:cNvSpPr>
            <p:nvPr/>
          </p:nvSpPr>
          <p:spPr bwMode="auto">
            <a:xfrm>
              <a:off x="3162301" y="5083175"/>
              <a:ext cx="395288" cy="263525"/>
            </a:xfrm>
            <a:custGeom>
              <a:avLst/>
              <a:gdLst>
                <a:gd name="T0" fmla="*/ 2 w 249"/>
                <a:gd name="T1" fmla="*/ 0 h 166"/>
                <a:gd name="T2" fmla="*/ 2 w 249"/>
                <a:gd name="T3" fmla="*/ 0 h 166"/>
                <a:gd name="T4" fmla="*/ 249 w 249"/>
                <a:gd name="T5" fmla="*/ 0 h 166"/>
                <a:gd name="T6" fmla="*/ 249 w 249"/>
                <a:gd name="T7" fmla="*/ 0 h 166"/>
                <a:gd name="T8" fmla="*/ 232 w 249"/>
                <a:gd name="T9" fmla="*/ 140 h 166"/>
                <a:gd name="T10" fmla="*/ 232 w 249"/>
                <a:gd name="T11" fmla="*/ 140 h 166"/>
                <a:gd name="T12" fmla="*/ 231 w 249"/>
                <a:gd name="T13" fmla="*/ 145 h 166"/>
                <a:gd name="T14" fmla="*/ 228 w 249"/>
                <a:gd name="T15" fmla="*/ 151 h 166"/>
                <a:gd name="T16" fmla="*/ 225 w 249"/>
                <a:gd name="T17" fmla="*/ 155 h 166"/>
                <a:gd name="T18" fmla="*/ 220 w 249"/>
                <a:gd name="T19" fmla="*/ 159 h 166"/>
                <a:gd name="T20" fmla="*/ 210 w 249"/>
                <a:gd name="T21" fmla="*/ 164 h 166"/>
                <a:gd name="T22" fmla="*/ 199 w 249"/>
                <a:gd name="T23" fmla="*/ 166 h 166"/>
                <a:gd name="T24" fmla="*/ 199 w 249"/>
                <a:gd name="T25" fmla="*/ 166 h 166"/>
                <a:gd name="T26" fmla="*/ 0 w 249"/>
                <a:gd name="T27" fmla="*/ 148 h 166"/>
                <a:gd name="T28" fmla="*/ 0 w 249"/>
                <a:gd name="T29" fmla="*/ 148 h 166"/>
                <a:gd name="T30" fmla="*/ 2 w 249"/>
                <a:gd name="T31" fmla="*/ 0 h 166"/>
                <a:gd name="T32" fmla="*/ 2 w 249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166">
                  <a:moveTo>
                    <a:pt x="2" y="0"/>
                  </a:moveTo>
                  <a:lnTo>
                    <a:pt x="2" y="0"/>
                  </a:lnTo>
                  <a:lnTo>
                    <a:pt x="249" y="0"/>
                  </a:lnTo>
                  <a:lnTo>
                    <a:pt x="249" y="0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1" y="145"/>
                  </a:lnTo>
                  <a:lnTo>
                    <a:pt x="228" y="151"/>
                  </a:lnTo>
                  <a:lnTo>
                    <a:pt x="225" y="155"/>
                  </a:lnTo>
                  <a:lnTo>
                    <a:pt x="220" y="159"/>
                  </a:lnTo>
                  <a:lnTo>
                    <a:pt x="210" y="164"/>
                  </a:lnTo>
                  <a:lnTo>
                    <a:pt x="199" y="166"/>
                  </a:lnTo>
                  <a:lnTo>
                    <a:pt x="199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7" name="Freeform 40"/>
            <p:cNvSpPr>
              <a:spLocks/>
            </p:cNvSpPr>
            <p:nvPr/>
          </p:nvSpPr>
          <p:spPr bwMode="auto">
            <a:xfrm>
              <a:off x="3168651" y="5083175"/>
              <a:ext cx="388938" cy="263525"/>
            </a:xfrm>
            <a:custGeom>
              <a:avLst/>
              <a:gdLst>
                <a:gd name="T0" fmla="*/ 2 w 245"/>
                <a:gd name="T1" fmla="*/ 0 h 166"/>
                <a:gd name="T2" fmla="*/ 2 w 245"/>
                <a:gd name="T3" fmla="*/ 0 h 166"/>
                <a:gd name="T4" fmla="*/ 245 w 245"/>
                <a:gd name="T5" fmla="*/ 0 h 166"/>
                <a:gd name="T6" fmla="*/ 245 w 245"/>
                <a:gd name="T7" fmla="*/ 0 h 166"/>
                <a:gd name="T8" fmla="*/ 228 w 245"/>
                <a:gd name="T9" fmla="*/ 140 h 166"/>
                <a:gd name="T10" fmla="*/ 228 w 245"/>
                <a:gd name="T11" fmla="*/ 140 h 166"/>
                <a:gd name="T12" fmla="*/ 227 w 245"/>
                <a:gd name="T13" fmla="*/ 145 h 166"/>
                <a:gd name="T14" fmla="*/ 224 w 245"/>
                <a:gd name="T15" fmla="*/ 151 h 166"/>
                <a:gd name="T16" fmla="*/ 221 w 245"/>
                <a:gd name="T17" fmla="*/ 155 h 166"/>
                <a:gd name="T18" fmla="*/ 216 w 245"/>
                <a:gd name="T19" fmla="*/ 159 h 166"/>
                <a:gd name="T20" fmla="*/ 206 w 245"/>
                <a:gd name="T21" fmla="*/ 163 h 166"/>
                <a:gd name="T22" fmla="*/ 195 w 245"/>
                <a:gd name="T23" fmla="*/ 166 h 166"/>
                <a:gd name="T24" fmla="*/ 195 w 245"/>
                <a:gd name="T25" fmla="*/ 166 h 166"/>
                <a:gd name="T26" fmla="*/ 0 w 245"/>
                <a:gd name="T27" fmla="*/ 148 h 166"/>
                <a:gd name="T28" fmla="*/ 0 w 245"/>
                <a:gd name="T29" fmla="*/ 148 h 166"/>
                <a:gd name="T30" fmla="*/ 2 w 245"/>
                <a:gd name="T31" fmla="*/ 0 h 166"/>
                <a:gd name="T32" fmla="*/ 2 w 245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5" h="166">
                  <a:moveTo>
                    <a:pt x="2" y="0"/>
                  </a:moveTo>
                  <a:lnTo>
                    <a:pt x="2" y="0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28" y="140"/>
                  </a:lnTo>
                  <a:lnTo>
                    <a:pt x="228" y="140"/>
                  </a:lnTo>
                  <a:lnTo>
                    <a:pt x="227" y="145"/>
                  </a:lnTo>
                  <a:lnTo>
                    <a:pt x="224" y="151"/>
                  </a:lnTo>
                  <a:lnTo>
                    <a:pt x="221" y="155"/>
                  </a:lnTo>
                  <a:lnTo>
                    <a:pt x="216" y="159"/>
                  </a:lnTo>
                  <a:lnTo>
                    <a:pt x="206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8" name="Freeform 41"/>
            <p:cNvSpPr>
              <a:spLocks/>
            </p:cNvSpPr>
            <p:nvPr/>
          </p:nvSpPr>
          <p:spPr bwMode="auto">
            <a:xfrm>
              <a:off x="3175001" y="5083175"/>
              <a:ext cx="382588" cy="263525"/>
            </a:xfrm>
            <a:custGeom>
              <a:avLst/>
              <a:gdLst>
                <a:gd name="T0" fmla="*/ 2 w 241"/>
                <a:gd name="T1" fmla="*/ 0 h 166"/>
                <a:gd name="T2" fmla="*/ 2 w 241"/>
                <a:gd name="T3" fmla="*/ 0 h 166"/>
                <a:gd name="T4" fmla="*/ 241 w 241"/>
                <a:gd name="T5" fmla="*/ 0 h 166"/>
                <a:gd name="T6" fmla="*/ 241 w 241"/>
                <a:gd name="T7" fmla="*/ 0 h 166"/>
                <a:gd name="T8" fmla="*/ 224 w 241"/>
                <a:gd name="T9" fmla="*/ 140 h 166"/>
                <a:gd name="T10" fmla="*/ 224 w 241"/>
                <a:gd name="T11" fmla="*/ 140 h 166"/>
                <a:gd name="T12" fmla="*/ 223 w 241"/>
                <a:gd name="T13" fmla="*/ 145 h 166"/>
                <a:gd name="T14" fmla="*/ 220 w 241"/>
                <a:gd name="T15" fmla="*/ 151 h 166"/>
                <a:gd name="T16" fmla="*/ 217 w 241"/>
                <a:gd name="T17" fmla="*/ 155 h 166"/>
                <a:gd name="T18" fmla="*/ 212 w 241"/>
                <a:gd name="T19" fmla="*/ 157 h 166"/>
                <a:gd name="T20" fmla="*/ 202 w 241"/>
                <a:gd name="T21" fmla="*/ 163 h 166"/>
                <a:gd name="T22" fmla="*/ 193 w 241"/>
                <a:gd name="T23" fmla="*/ 166 h 166"/>
                <a:gd name="T24" fmla="*/ 193 w 241"/>
                <a:gd name="T25" fmla="*/ 166 h 166"/>
                <a:gd name="T26" fmla="*/ 0 w 241"/>
                <a:gd name="T27" fmla="*/ 147 h 166"/>
                <a:gd name="T28" fmla="*/ 0 w 241"/>
                <a:gd name="T29" fmla="*/ 147 h 166"/>
                <a:gd name="T30" fmla="*/ 2 w 241"/>
                <a:gd name="T31" fmla="*/ 0 h 166"/>
                <a:gd name="T32" fmla="*/ 2 w 241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166">
                  <a:moveTo>
                    <a:pt x="2" y="0"/>
                  </a:moveTo>
                  <a:lnTo>
                    <a:pt x="2" y="0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24" y="140"/>
                  </a:lnTo>
                  <a:lnTo>
                    <a:pt x="224" y="140"/>
                  </a:lnTo>
                  <a:lnTo>
                    <a:pt x="223" y="145"/>
                  </a:lnTo>
                  <a:lnTo>
                    <a:pt x="220" y="151"/>
                  </a:lnTo>
                  <a:lnTo>
                    <a:pt x="217" y="155"/>
                  </a:lnTo>
                  <a:lnTo>
                    <a:pt x="212" y="157"/>
                  </a:lnTo>
                  <a:lnTo>
                    <a:pt x="202" y="163"/>
                  </a:lnTo>
                  <a:lnTo>
                    <a:pt x="193" y="166"/>
                  </a:lnTo>
                  <a:lnTo>
                    <a:pt x="193" y="166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9" name="Freeform 42"/>
            <p:cNvSpPr>
              <a:spLocks/>
            </p:cNvSpPr>
            <p:nvPr/>
          </p:nvSpPr>
          <p:spPr bwMode="auto">
            <a:xfrm>
              <a:off x="3182938" y="5083175"/>
              <a:ext cx="374650" cy="263525"/>
            </a:xfrm>
            <a:custGeom>
              <a:avLst/>
              <a:gdLst>
                <a:gd name="T0" fmla="*/ 1 w 236"/>
                <a:gd name="T1" fmla="*/ 0 h 166"/>
                <a:gd name="T2" fmla="*/ 1 w 236"/>
                <a:gd name="T3" fmla="*/ 0 h 166"/>
                <a:gd name="T4" fmla="*/ 236 w 236"/>
                <a:gd name="T5" fmla="*/ 0 h 166"/>
                <a:gd name="T6" fmla="*/ 236 w 236"/>
                <a:gd name="T7" fmla="*/ 0 h 166"/>
                <a:gd name="T8" fmla="*/ 219 w 236"/>
                <a:gd name="T9" fmla="*/ 140 h 166"/>
                <a:gd name="T10" fmla="*/ 219 w 236"/>
                <a:gd name="T11" fmla="*/ 140 h 166"/>
                <a:gd name="T12" fmla="*/ 218 w 236"/>
                <a:gd name="T13" fmla="*/ 145 h 166"/>
                <a:gd name="T14" fmla="*/ 215 w 236"/>
                <a:gd name="T15" fmla="*/ 151 h 166"/>
                <a:gd name="T16" fmla="*/ 212 w 236"/>
                <a:gd name="T17" fmla="*/ 155 h 166"/>
                <a:gd name="T18" fmla="*/ 208 w 236"/>
                <a:gd name="T19" fmla="*/ 157 h 166"/>
                <a:gd name="T20" fmla="*/ 197 w 236"/>
                <a:gd name="T21" fmla="*/ 163 h 166"/>
                <a:gd name="T22" fmla="*/ 188 w 236"/>
                <a:gd name="T23" fmla="*/ 166 h 166"/>
                <a:gd name="T24" fmla="*/ 188 w 236"/>
                <a:gd name="T25" fmla="*/ 166 h 166"/>
                <a:gd name="T26" fmla="*/ 0 w 236"/>
                <a:gd name="T27" fmla="*/ 145 h 166"/>
                <a:gd name="T28" fmla="*/ 0 w 236"/>
                <a:gd name="T29" fmla="*/ 145 h 166"/>
                <a:gd name="T30" fmla="*/ 1 w 236"/>
                <a:gd name="T31" fmla="*/ 0 h 166"/>
                <a:gd name="T32" fmla="*/ 1 w 23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6" h="166">
                  <a:moveTo>
                    <a:pt x="1" y="0"/>
                  </a:moveTo>
                  <a:lnTo>
                    <a:pt x="1" y="0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19" y="140"/>
                  </a:lnTo>
                  <a:lnTo>
                    <a:pt x="219" y="140"/>
                  </a:lnTo>
                  <a:lnTo>
                    <a:pt x="218" y="145"/>
                  </a:lnTo>
                  <a:lnTo>
                    <a:pt x="215" y="151"/>
                  </a:lnTo>
                  <a:lnTo>
                    <a:pt x="212" y="155"/>
                  </a:lnTo>
                  <a:lnTo>
                    <a:pt x="208" y="157"/>
                  </a:lnTo>
                  <a:lnTo>
                    <a:pt x="197" y="163"/>
                  </a:lnTo>
                  <a:lnTo>
                    <a:pt x="188" y="166"/>
                  </a:lnTo>
                  <a:lnTo>
                    <a:pt x="188" y="166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0" name="Freeform 43"/>
            <p:cNvSpPr>
              <a:spLocks/>
            </p:cNvSpPr>
            <p:nvPr/>
          </p:nvSpPr>
          <p:spPr bwMode="auto">
            <a:xfrm>
              <a:off x="3189288" y="5083175"/>
              <a:ext cx="368300" cy="263525"/>
            </a:xfrm>
            <a:custGeom>
              <a:avLst/>
              <a:gdLst>
                <a:gd name="T0" fmla="*/ 1 w 232"/>
                <a:gd name="T1" fmla="*/ 0 h 166"/>
                <a:gd name="T2" fmla="*/ 1 w 232"/>
                <a:gd name="T3" fmla="*/ 0 h 166"/>
                <a:gd name="T4" fmla="*/ 232 w 232"/>
                <a:gd name="T5" fmla="*/ 0 h 166"/>
                <a:gd name="T6" fmla="*/ 232 w 232"/>
                <a:gd name="T7" fmla="*/ 0 h 166"/>
                <a:gd name="T8" fmla="*/ 215 w 232"/>
                <a:gd name="T9" fmla="*/ 140 h 166"/>
                <a:gd name="T10" fmla="*/ 215 w 232"/>
                <a:gd name="T11" fmla="*/ 140 h 166"/>
                <a:gd name="T12" fmla="*/ 214 w 232"/>
                <a:gd name="T13" fmla="*/ 145 h 166"/>
                <a:gd name="T14" fmla="*/ 211 w 232"/>
                <a:gd name="T15" fmla="*/ 151 h 166"/>
                <a:gd name="T16" fmla="*/ 208 w 232"/>
                <a:gd name="T17" fmla="*/ 155 h 166"/>
                <a:gd name="T18" fmla="*/ 204 w 232"/>
                <a:gd name="T19" fmla="*/ 157 h 166"/>
                <a:gd name="T20" fmla="*/ 195 w 232"/>
                <a:gd name="T21" fmla="*/ 163 h 166"/>
                <a:gd name="T22" fmla="*/ 184 w 232"/>
                <a:gd name="T23" fmla="*/ 166 h 166"/>
                <a:gd name="T24" fmla="*/ 184 w 232"/>
                <a:gd name="T25" fmla="*/ 166 h 166"/>
                <a:gd name="T26" fmla="*/ 0 w 232"/>
                <a:gd name="T27" fmla="*/ 144 h 166"/>
                <a:gd name="T28" fmla="*/ 0 w 232"/>
                <a:gd name="T29" fmla="*/ 144 h 166"/>
                <a:gd name="T30" fmla="*/ 1 w 232"/>
                <a:gd name="T31" fmla="*/ 0 h 166"/>
                <a:gd name="T32" fmla="*/ 1 w 23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2" h="166">
                  <a:moveTo>
                    <a:pt x="1" y="0"/>
                  </a:moveTo>
                  <a:lnTo>
                    <a:pt x="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5"/>
                  </a:lnTo>
                  <a:lnTo>
                    <a:pt x="211" y="151"/>
                  </a:lnTo>
                  <a:lnTo>
                    <a:pt x="208" y="155"/>
                  </a:lnTo>
                  <a:lnTo>
                    <a:pt x="204" y="157"/>
                  </a:lnTo>
                  <a:lnTo>
                    <a:pt x="195" y="163"/>
                  </a:lnTo>
                  <a:lnTo>
                    <a:pt x="184" y="166"/>
                  </a:lnTo>
                  <a:lnTo>
                    <a:pt x="184" y="166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1" name="Freeform 44"/>
            <p:cNvSpPr>
              <a:spLocks/>
            </p:cNvSpPr>
            <p:nvPr/>
          </p:nvSpPr>
          <p:spPr bwMode="auto">
            <a:xfrm>
              <a:off x="3192463" y="5083175"/>
              <a:ext cx="365125" cy="263525"/>
            </a:xfrm>
            <a:custGeom>
              <a:avLst/>
              <a:gdLst>
                <a:gd name="T0" fmla="*/ 3 w 230"/>
                <a:gd name="T1" fmla="*/ 0 h 166"/>
                <a:gd name="T2" fmla="*/ 3 w 230"/>
                <a:gd name="T3" fmla="*/ 0 h 166"/>
                <a:gd name="T4" fmla="*/ 230 w 230"/>
                <a:gd name="T5" fmla="*/ 0 h 166"/>
                <a:gd name="T6" fmla="*/ 230 w 230"/>
                <a:gd name="T7" fmla="*/ 0 h 166"/>
                <a:gd name="T8" fmla="*/ 213 w 230"/>
                <a:gd name="T9" fmla="*/ 140 h 166"/>
                <a:gd name="T10" fmla="*/ 213 w 230"/>
                <a:gd name="T11" fmla="*/ 140 h 166"/>
                <a:gd name="T12" fmla="*/ 212 w 230"/>
                <a:gd name="T13" fmla="*/ 145 h 166"/>
                <a:gd name="T14" fmla="*/ 209 w 230"/>
                <a:gd name="T15" fmla="*/ 149 h 166"/>
                <a:gd name="T16" fmla="*/ 206 w 230"/>
                <a:gd name="T17" fmla="*/ 153 h 166"/>
                <a:gd name="T18" fmla="*/ 202 w 230"/>
                <a:gd name="T19" fmla="*/ 157 h 166"/>
                <a:gd name="T20" fmla="*/ 193 w 230"/>
                <a:gd name="T21" fmla="*/ 163 h 166"/>
                <a:gd name="T22" fmla="*/ 183 w 230"/>
                <a:gd name="T23" fmla="*/ 166 h 166"/>
                <a:gd name="T24" fmla="*/ 183 w 230"/>
                <a:gd name="T25" fmla="*/ 166 h 166"/>
                <a:gd name="T26" fmla="*/ 0 w 230"/>
                <a:gd name="T27" fmla="*/ 143 h 166"/>
                <a:gd name="T28" fmla="*/ 0 w 230"/>
                <a:gd name="T29" fmla="*/ 143 h 166"/>
                <a:gd name="T30" fmla="*/ 3 w 230"/>
                <a:gd name="T31" fmla="*/ 0 h 166"/>
                <a:gd name="T32" fmla="*/ 3 w 230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0" h="166">
                  <a:moveTo>
                    <a:pt x="3" y="0"/>
                  </a:moveTo>
                  <a:lnTo>
                    <a:pt x="3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3" y="140"/>
                  </a:lnTo>
                  <a:lnTo>
                    <a:pt x="213" y="140"/>
                  </a:lnTo>
                  <a:lnTo>
                    <a:pt x="212" y="145"/>
                  </a:lnTo>
                  <a:lnTo>
                    <a:pt x="209" y="149"/>
                  </a:lnTo>
                  <a:lnTo>
                    <a:pt x="206" y="153"/>
                  </a:lnTo>
                  <a:lnTo>
                    <a:pt x="202" y="157"/>
                  </a:lnTo>
                  <a:lnTo>
                    <a:pt x="193" y="163"/>
                  </a:lnTo>
                  <a:lnTo>
                    <a:pt x="183" y="166"/>
                  </a:lnTo>
                  <a:lnTo>
                    <a:pt x="183" y="166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2" name="Freeform 45"/>
            <p:cNvSpPr>
              <a:spLocks/>
            </p:cNvSpPr>
            <p:nvPr/>
          </p:nvSpPr>
          <p:spPr bwMode="auto">
            <a:xfrm>
              <a:off x="3198813" y="5083175"/>
              <a:ext cx="358775" cy="263525"/>
            </a:xfrm>
            <a:custGeom>
              <a:avLst/>
              <a:gdLst>
                <a:gd name="T0" fmla="*/ 3 w 226"/>
                <a:gd name="T1" fmla="*/ 0 h 166"/>
                <a:gd name="T2" fmla="*/ 3 w 226"/>
                <a:gd name="T3" fmla="*/ 0 h 166"/>
                <a:gd name="T4" fmla="*/ 226 w 226"/>
                <a:gd name="T5" fmla="*/ 0 h 166"/>
                <a:gd name="T6" fmla="*/ 226 w 226"/>
                <a:gd name="T7" fmla="*/ 0 h 166"/>
                <a:gd name="T8" fmla="*/ 209 w 226"/>
                <a:gd name="T9" fmla="*/ 140 h 166"/>
                <a:gd name="T10" fmla="*/ 209 w 226"/>
                <a:gd name="T11" fmla="*/ 140 h 166"/>
                <a:gd name="T12" fmla="*/ 208 w 226"/>
                <a:gd name="T13" fmla="*/ 145 h 166"/>
                <a:gd name="T14" fmla="*/ 205 w 226"/>
                <a:gd name="T15" fmla="*/ 149 h 166"/>
                <a:gd name="T16" fmla="*/ 202 w 226"/>
                <a:gd name="T17" fmla="*/ 153 h 166"/>
                <a:gd name="T18" fmla="*/ 198 w 226"/>
                <a:gd name="T19" fmla="*/ 157 h 166"/>
                <a:gd name="T20" fmla="*/ 189 w 226"/>
                <a:gd name="T21" fmla="*/ 163 h 166"/>
                <a:gd name="T22" fmla="*/ 179 w 226"/>
                <a:gd name="T23" fmla="*/ 166 h 166"/>
                <a:gd name="T24" fmla="*/ 179 w 226"/>
                <a:gd name="T25" fmla="*/ 166 h 166"/>
                <a:gd name="T26" fmla="*/ 0 w 226"/>
                <a:gd name="T27" fmla="*/ 141 h 166"/>
                <a:gd name="T28" fmla="*/ 0 w 226"/>
                <a:gd name="T29" fmla="*/ 141 h 166"/>
                <a:gd name="T30" fmla="*/ 3 w 226"/>
                <a:gd name="T31" fmla="*/ 0 h 166"/>
                <a:gd name="T32" fmla="*/ 3 w 22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6" h="166">
                  <a:moveTo>
                    <a:pt x="3" y="0"/>
                  </a:moveTo>
                  <a:lnTo>
                    <a:pt x="3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09" y="140"/>
                  </a:lnTo>
                  <a:lnTo>
                    <a:pt x="209" y="140"/>
                  </a:lnTo>
                  <a:lnTo>
                    <a:pt x="208" y="145"/>
                  </a:lnTo>
                  <a:lnTo>
                    <a:pt x="205" y="149"/>
                  </a:lnTo>
                  <a:lnTo>
                    <a:pt x="202" y="153"/>
                  </a:lnTo>
                  <a:lnTo>
                    <a:pt x="198" y="157"/>
                  </a:lnTo>
                  <a:lnTo>
                    <a:pt x="189" y="163"/>
                  </a:lnTo>
                  <a:lnTo>
                    <a:pt x="179" y="166"/>
                  </a:lnTo>
                  <a:lnTo>
                    <a:pt x="179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3" name="Freeform 46"/>
            <p:cNvSpPr>
              <a:spLocks/>
            </p:cNvSpPr>
            <p:nvPr/>
          </p:nvSpPr>
          <p:spPr bwMode="auto">
            <a:xfrm>
              <a:off x="3205163" y="5083175"/>
              <a:ext cx="352425" cy="263525"/>
            </a:xfrm>
            <a:custGeom>
              <a:avLst/>
              <a:gdLst>
                <a:gd name="T0" fmla="*/ 2 w 222"/>
                <a:gd name="T1" fmla="*/ 0 h 166"/>
                <a:gd name="T2" fmla="*/ 2 w 222"/>
                <a:gd name="T3" fmla="*/ 0 h 166"/>
                <a:gd name="T4" fmla="*/ 222 w 222"/>
                <a:gd name="T5" fmla="*/ 0 h 166"/>
                <a:gd name="T6" fmla="*/ 222 w 222"/>
                <a:gd name="T7" fmla="*/ 0 h 166"/>
                <a:gd name="T8" fmla="*/ 205 w 222"/>
                <a:gd name="T9" fmla="*/ 140 h 166"/>
                <a:gd name="T10" fmla="*/ 205 w 222"/>
                <a:gd name="T11" fmla="*/ 140 h 166"/>
                <a:gd name="T12" fmla="*/ 204 w 222"/>
                <a:gd name="T13" fmla="*/ 145 h 166"/>
                <a:gd name="T14" fmla="*/ 201 w 222"/>
                <a:gd name="T15" fmla="*/ 149 h 166"/>
                <a:gd name="T16" fmla="*/ 198 w 222"/>
                <a:gd name="T17" fmla="*/ 153 h 166"/>
                <a:gd name="T18" fmla="*/ 194 w 222"/>
                <a:gd name="T19" fmla="*/ 157 h 166"/>
                <a:gd name="T20" fmla="*/ 185 w 222"/>
                <a:gd name="T21" fmla="*/ 163 h 166"/>
                <a:gd name="T22" fmla="*/ 175 w 222"/>
                <a:gd name="T23" fmla="*/ 166 h 166"/>
                <a:gd name="T24" fmla="*/ 175 w 222"/>
                <a:gd name="T25" fmla="*/ 166 h 166"/>
                <a:gd name="T26" fmla="*/ 0 w 222"/>
                <a:gd name="T27" fmla="*/ 141 h 166"/>
                <a:gd name="T28" fmla="*/ 0 w 222"/>
                <a:gd name="T29" fmla="*/ 141 h 166"/>
                <a:gd name="T30" fmla="*/ 2 w 222"/>
                <a:gd name="T31" fmla="*/ 0 h 166"/>
                <a:gd name="T32" fmla="*/ 2 w 22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66">
                  <a:moveTo>
                    <a:pt x="2" y="0"/>
                  </a:moveTo>
                  <a:lnTo>
                    <a:pt x="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05" y="140"/>
                  </a:lnTo>
                  <a:lnTo>
                    <a:pt x="205" y="140"/>
                  </a:lnTo>
                  <a:lnTo>
                    <a:pt x="204" y="145"/>
                  </a:lnTo>
                  <a:lnTo>
                    <a:pt x="201" y="149"/>
                  </a:lnTo>
                  <a:lnTo>
                    <a:pt x="198" y="153"/>
                  </a:lnTo>
                  <a:lnTo>
                    <a:pt x="194" y="157"/>
                  </a:lnTo>
                  <a:lnTo>
                    <a:pt x="185" y="163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4" name="Freeform 47"/>
            <p:cNvSpPr>
              <a:spLocks/>
            </p:cNvSpPr>
            <p:nvPr/>
          </p:nvSpPr>
          <p:spPr bwMode="auto">
            <a:xfrm>
              <a:off x="3211513" y="5083175"/>
              <a:ext cx="346075" cy="263525"/>
            </a:xfrm>
            <a:custGeom>
              <a:avLst/>
              <a:gdLst>
                <a:gd name="T0" fmla="*/ 2 w 218"/>
                <a:gd name="T1" fmla="*/ 0 h 166"/>
                <a:gd name="T2" fmla="*/ 2 w 218"/>
                <a:gd name="T3" fmla="*/ 0 h 166"/>
                <a:gd name="T4" fmla="*/ 218 w 218"/>
                <a:gd name="T5" fmla="*/ 0 h 166"/>
                <a:gd name="T6" fmla="*/ 218 w 218"/>
                <a:gd name="T7" fmla="*/ 0 h 166"/>
                <a:gd name="T8" fmla="*/ 201 w 218"/>
                <a:gd name="T9" fmla="*/ 140 h 166"/>
                <a:gd name="T10" fmla="*/ 201 w 218"/>
                <a:gd name="T11" fmla="*/ 140 h 166"/>
                <a:gd name="T12" fmla="*/ 200 w 218"/>
                <a:gd name="T13" fmla="*/ 145 h 166"/>
                <a:gd name="T14" fmla="*/ 197 w 218"/>
                <a:gd name="T15" fmla="*/ 149 h 166"/>
                <a:gd name="T16" fmla="*/ 194 w 218"/>
                <a:gd name="T17" fmla="*/ 153 h 166"/>
                <a:gd name="T18" fmla="*/ 190 w 218"/>
                <a:gd name="T19" fmla="*/ 157 h 166"/>
                <a:gd name="T20" fmla="*/ 181 w 218"/>
                <a:gd name="T21" fmla="*/ 163 h 166"/>
                <a:gd name="T22" fmla="*/ 171 w 218"/>
                <a:gd name="T23" fmla="*/ 166 h 166"/>
                <a:gd name="T24" fmla="*/ 171 w 218"/>
                <a:gd name="T25" fmla="*/ 166 h 166"/>
                <a:gd name="T26" fmla="*/ 0 w 218"/>
                <a:gd name="T27" fmla="*/ 140 h 166"/>
                <a:gd name="T28" fmla="*/ 0 w 218"/>
                <a:gd name="T29" fmla="*/ 140 h 166"/>
                <a:gd name="T30" fmla="*/ 2 w 218"/>
                <a:gd name="T31" fmla="*/ 0 h 166"/>
                <a:gd name="T32" fmla="*/ 2 w 218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66">
                  <a:moveTo>
                    <a:pt x="2" y="0"/>
                  </a:moveTo>
                  <a:lnTo>
                    <a:pt x="2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01" y="140"/>
                  </a:lnTo>
                  <a:lnTo>
                    <a:pt x="201" y="140"/>
                  </a:lnTo>
                  <a:lnTo>
                    <a:pt x="200" y="145"/>
                  </a:lnTo>
                  <a:lnTo>
                    <a:pt x="197" y="149"/>
                  </a:lnTo>
                  <a:lnTo>
                    <a:pt x="194" y="153"/>
                  </a:lnTo>
                  <a:lnTo>
                    <a:pt x="190" y="157"/>
                  </a:lnTo>
                  <a:lnTo>
                    <a:pt x="181" y="163"/>
                  </a:lnTo>
                  <a:lnTo>
                    <a:pt x="171" y="166"/>
                  </a:lnTo>
                  <a:lnTo>
                    <a:pt x="171" y="16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5" name="Freeform 48"/>
            <p:cNvSpPr>
              <a:spLocks/>
            </p:cNvSpPr>
            <p:nvPr/>
          </p:nvSpPr>
          <p:spPr bwMode="auto">
            <a:xfrm>
              <a:off x="3216276" y="5083175"/>
              <a:ext cx="341313" cy="260350"/>
            </a:xfrm>
            <a:custGeom>
              <a:avLst/>
              <a:gdLst>
                <a:gd name="T0" fmla="*/ 3 w 215"/>
                <a:gd name="T1" fmla="*/ 0 h 164"/>
                <a:gd name="T2" fmla="*/ 3 w 215"/>
                <a:gd name="T3" fmla="*/ 0 h 164"/>
                <a:gd name="T4" fmla="*/ 215 w 215"/>
                <a:gd name="T5" fmla="*/ 0 h 164"/>
                <a:gd name="T6" fmla="*/ 215 w 215"/>
                <a:gd name="T7" fmla="*/ 0 h 164"/>
                <a:gd name="T8" fmla="*/ 198 w 215"/>
                <a:gd name="T9" fmla="*/ 140 h 164"/>
                <a:gd name="T10" fmla="*/ 198 w 215"/>
                <a:gd name="T11" fmla="*/ 140 h 164"/>
                <a:gd name="T12" fmla="*/ 197 w 215"/>
                <a:gd name="T13" fmla="*/ 145 h 164"/>
                <a:gd name="T14" fmla="*/ 195 w 215"/>
                <a:gd name="T15" fmla="*/ 149 h 164"/>
                <a:gd name="T16" fmla="*/ 191 w 215"/>
                <a:gd name="T17" fmla="*/ 153 h 164"/>
                <a:gd name="T18" fmla="*/ 187 w 215"/>
                <a:gd name="T19" fmla="*/ 157 h 164"/>
                <a:gd name="T20" fmla="*/ 178 w 215"/>
                <a:gd name="T21" fmla="*/ 163 h 164"/>
                <a:gd name="T22" fmla="*/ 169 w 215"/>
                <a:gd name="T23" fmla="*/ 164 h 164"/>
                <a:gd name="T24" fmla="*/ 169 w 215"/>
                <a:gd name="T25" fmla="*/ 164 h 164"/>
                <a:gd name="T26" fmla="*/ 0 w 215"/>
                <a:gd name="T27" fmla="*/ 138 h 164"/>
                <a:gd name="T28" fmla="*/ 0 w 215"/>
                <a:gd name="T29" fmla="*/ 138 h 164"/>
                <a:gd name="T30" fmla="*/ 3 w 215"/>
                <a:gd name="T31" fmla="*/ 0 h 164"/>
                <a:gd name="T32" fmla="*/ 3 w 215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164">
                  <a:moveTo>
                    <a:pt x="3" y="0"/>
                  </a:moveTo>
                  <a:lnTo>
                    <a:pt x="3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8" y="140"/>
                  </a:lnTo>
                  <a:lnTo>
                    <a:pt x="198" y="140"/>
                  </a:lnTo>
                  <a:lnTo>
                    <a:pt x="197" y="145"/>
                  </a:lnTo>
                  <a:lnTo>
                    <a:pt x="195" y="149"/>
                  </a:lnTo>
                  <a:lnTo>
                    <a:pt x="191" y="153"/>
                  </a:lnTo>
                  <a:lnTo>
                    <a:pt x="187" y="157"/>
                  </a:lnTo>
                  <a:lnTo>
                    <a:pt x="178" y="163"/>
                  </a:lnTo>
                  <a:lnTo>
                    <a:pt x="169" y="164"/>
                  </a:lnTo>
                  <a:lnTo>
                    <a:pt x="169" y="164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6" name="Freeform 49"/>
            <p:cNvSpPr>
              <a:spLocks/>
            </p:cNvSpPr>
            <p:nvPr/>
          </p:nvSpPr>
          <p:spPr bwMode="auto">
            <a:xfrm>
              <a:off x="3222626" y="5083175"/>
              <a:ext cx="334963" cy="260350"/>
            </a:xfrm>
            <a:custGeom>
              <a:avLst/>
              <a:gdLst>
                <a:gd name="T0" fmla="*/ 3 w 211"/>
                <a:gd name="T1" fmla="*/ 0 h 164"/>
                <a:gd name="T2" fmla="*/ 3 w 211"/>
                <a:gd name="T3" fmla="*/ 0 h 164"/>
                <a:gd name="T4" fmla="*/ 211 w 211"/>
                <a:gd name="T5" fmla="*/ 0 h 164"/>
                <a:gd name="T6" fmla="*/ 211 w 211"/>
                <a:gd name="T7" fmla="*/ 0 h 164"/>
                <a:gd name="T8" fmla="*/ 194 w 211"/>
                <a:gd name="T9" fmla="*/ 140 h 164"/>
                <a:gd name="T10" fmla="*/ 194 w 211"/>
                <a:gd name="T11" fmla="*/ 140 h 164"/>
                <a:gd name="T12" fmla="*/ 193 w 211"/>
                <a:gd name="T13" fmla="*/ 145 h 164"/>
                <a:gd name="T14" fmla="*/ 191 w 211"/>
                <a:gd name="T15" fmla="*/ 149 h 164"/>
                <a:gd name="T16" fmla="*/ 187 w 211"/>
                <a:gd name="T17" fmla="*/ 153 h 164"/>
                <a:gd name="T18" fmla="*/ 183 w 211"/>
                <a:gd name="T19" fmla="*/ 157 h 164"/>
                <a:gd name="T20" fmla="*/ 175 w 211"/>
                <a:gd name="T21" fmla="*/ 161 h 164"/>
                <a:gd name="T22" fmla="*/ 165 w 211"/>
                <a:gd name="T23" fmla="*/ 164 h 164"/>
                <a:gd name="T24" fmla="*/ 165 w 211"/>
                <a:gd name="T25" fmla="*/ 164 h 164"/>
                <a:gd name="T26" fmla="*/ 0 w 211"/>
                <a:gd name="T27" fmla="*/ 137 h 164"/>
                <a:gd name="T28" fmla="*/ 0 w 211"/>
                <a:gd name="T29" fmla="*/ 137 h 164"/>
                <a:gd name="T30" fmla="*/ 3 w 211"/>
                <a:gd name="T31" fmla="*/ 0 h 164"/>
                <a:gd name="T32" fmla="*/ 3 w 211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164">
                  <a:moveTo>
                    <a:pt x="3" y="0"/>
                  </a:moveTo>
                  <a:lnTo>
                    <a:pt x="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3" y="145"/>
                  </a:lnTo>
                  <a:lnTo>
                    <a:pt x="191" y="149"/>
                  </a:lnTo>
                  <a:lnTo>
                    <a:pt x="187" y="153"/>
                  </a:lnTo>
                  <a:lnTo>
                    <a:pt x="183" y="157"/>
                  </a:lnTo>
                  <a:lnTo>
                    <a:pt x="175" y="161"/>
                  </a:lnTo>
                  <a:lnTo>
                    <a:pt x="165" y="164"/>
                  </a:lnTo>
                  <a:lnTo>
                    <a:pt x="165" y="164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7" name="Freeform 50"/>
            <p:cNvSpPr>
              <a:spLocks/>
            </p:cNvSpPr>
            <p:nvPr/>
          </p:nvSpPr>
          <p:spPr bwMode="auto">
            <a:xfrm>
              <a:off x="3228976" y="5083175"/>
              <a:ext cx="328613" cy="260350"/>
            </a:xfrm>
            <a:custGeom>
              <a:avLst/>
              <a:gdLst>
                <a:gd name="T0" fmla="*/ 3 w 207"/>
                <a:gd name="T1" fmla="*/ 0 h 164"/>
                <a:gd name="T2" fmla="*/ 3 w 207"/>
                <a:gd name="T3" fmla="*/ 0 h 164"/>
                <a:gd name="T4" fmla="*/ 207 w 207"/>
                <a:gd name="T5" fmla="*/ 0 h 164"/>
                <a:gd name="T6" fmla="*/ 207 w 207"/>
                <a:gd name="T7" fmla="*/ 0 h 164"/>
                <a:gd name="T8" fmla="*/ 190 w 207"/>
                <a:gd name="T9" fmla="*/ 140 h 164"/>
                <a:gd name="T10" fmla="*/ 190 w 207"/>
                <a:gd name="T11" fmla="*/ 140 h 164"/>
                <a:gd name="T12" fmla="*/ 189 w 207"/>
                <a:gd name="T13" fmla="*/ 145 h 164"/>
                <a:gd name="T14" fmla="*/ 187 w 207"/>
                <a:gd name="T15" fmla="*/ 149 h 164"/>
                <a:gd name="T16" fmla="*/ 183 w 207"/>
                <a:gd name="T17" fmla="*/ 153 h 164"/>
                <a:gd name="T18" fmla="*/ 179 w 207"/>
                <a:gd name="T19" fmla="*/ 156 h 164"/>
                <a:gd name="T20" fmla="*/ 171 w 207"/>
                <a:gd name="T21" fmla="*/ 161 h 164"/>
                <a:gd name="T22" fmla="*/ 161 w 207"/>
                <a:gd name="T23" fmla="*/ 164 h 164"/>
                <a:gd name="T24" fmla="*/ 161 w 207"/>
                <a:gd name="T25" fmla="*/ 164 h 164"/>
                <a:gd name="T26" fmla="*/ 0 w 207"/>
                <a:gd name="T27" fmla="*/ 136 h 164"/>
                <a:gd name="T28" fmla="*/ 0 w 207"/>
                <a:gd name="T29" fmla="*/ 136 h 164"/>
                <a:gd name="T30" fmla="*/ 3 w 207"/>
                <a:gd name="T31" fmla="*/ 0 h 164"/>
                <a:gd name="T32" fmla="*/ 3 w 207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" h="164">
                  <a:moveTo>
                    <a:pt x="3" y="0"/>
                  </a:moveTo>
                  <a:lnTo>
                    <a:pt x="3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5"/>
                  </a:lnTo>
                  <a:lnTo>
                    <a:pt x="187" y="149"/>
                  </a:lnTo>
                  <a:lnTo>
                    <a:pt x="183" y="153"/>
                  </a:lnTo>
                  <a:lnTo>
                    <a:pt x="179" y="156"/>
                  </a:lnTo>
                  <a:lnTo>
                    <a:pt x="171" y="161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8" name="Freeform 51"/>
            <p:cNvSpPr>
              <a:spLocks/>
            </p:cNvSpPr>
            <p:nvPr/>
          </p:nvSpPr>
          <p:spPr bwMode="auto">
            <a:xfrm>
              <a:off x="3235326" y="5083175"/>
              <a:ext cx="322263" cy="260350"/>
            </a:xfrm>
            <a:custGeom>
              <a:avLst/>
              <a:gdLst>
                <a:gd name="T0" fmla="*/ 3 w 203"/>
                <a:gd name="T1" fmla="*/ 0 h 164"/>
                <a:gd name="T2" fmla="*/ 3 w 203"/>
                <a:gd name="T3" fmla="*/ 0 h 164"/>
                <a:gd name="T4" fmla="*/ 203 w 203"/>
                <a:gd name="T5" fmla="*/ 0 h 164"/>
                <a:gd name="T6" fmla="*/ 203 w 203"/>
                <a:gd name="T7" fmla="*/ 0 h 164"/>
                <a:gd name="T8" fmla="*/ 186 w 203"/>
                <a:gd name="T9" fmla="*/ 140 h 164"/>
                <a:gd name="T10" fmla="*/ 186 w 203"/>
                <a:gd name="T11" fmla="*/ 140 h 164"/>
                <a:gd name="T12" fmla="*/ 185 w 203"/>
                <a:gd name="T13" fmla="*/ 145 h 164"/>
                <a:gd name="T14" fmla="*/ 183 w 203"/>
                <a:gd name="T15" fmla="*/ 149 h 164"/>
                <a:gd name="T16" fmla="*/ 179 w 203"/>
                <a:gd name="T17" fmla="*/ 153 h 164"/>
                <a:gd name="T18" fmla="*/ 176 w 203"/>
                <a:gd name="T19" fmla="*/ 156 h 164"/>
                <a:gd name="T20" fmla="*/ 167 w 203"/>
                <a:gd name="T21" fmla="*/ 161 h 164"/>
                <a:gd name="T22" fmla="*/ 157 w 203"/>
                <a:gd name="T23" fmla="*/ 164 h 164"/>
                <a:gd name="T24" fmla="*/ 157 w 203"/>
                <a:gd name="T25" fmla="*/ 164 h 164"/>
                <a:gd name="T26" fmla="*/ 0 w 203"/>
                <a:gd name="T27" fmla="*/ 134 h 164"/>
                <a:gd name="T28" fmla="*/ 0 w 203"/>
                <a:gd name="T29" fmla="*/ 134 h 164"/>
                <a:gd name="T30" fmla="*/ 3 w 203"/>
                <a:gd name="T31" fmla="*/ 0 h 164"/>
                <a:gd name="T32" fmla="*/ 3 w 203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164">
                  <a:moveTo>
                    <a:pt x="3" y="0"/>
                  </a:moveTo>
                  <a:lnTo>
                    <a:pt x="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6" y="140"/>
                  </a:lnTo>
                  <a:lnTo>
                    <a:pt x="186" y="140"/>
                  </a:lnTo>
                  <a:lnTo>
                    <a:pt x="185" y="145"/>
                  </a:lnTo>
                  <a:lnTo>
                    <a:pt x="183" y="149"/>
                  </a:lnTo>
                  <a:lnTo>
                    <a:pt x="179" y="153"/>
                  </a:lnTo>
                  <a:lnTo>
                    <a:pt x="176" y="156"/>
                  </a:lnTo>
                  <a:lnTo>
                    <a:pt x="167" y="161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9" name="Freeform 52"/>
            <p:cNvSpPr>
              <a:spLocks/>
            </p:cNvSpPr>
            <p:nvPr/>
          </p:nvSpPr>
          <p:spPr bwMode="auto">
            <a:xfrm>
              <a:off x="3240088" y="5083175"/>
              <a:ext cx="317500" cy="260350"/>
            </a:xfrm>
            <a:custGeom>
              <a:avLst/>
              <a:gdLst>
                <a:gd name="T0" fmla="*/ 3 w 200"/>
                <a:gd name="T1" fmla="*/ 0 h 164"/>
                <a:gd name="T2" fmla="*/ 3 w 200"/>
                <a:gd name="T3" fmla="*/ 0 h 164"/>
                <a:gd name="T4" fmla="*/ 200 w 200"/>
                <a:gd name="T5" fmla="*/ 0 h 164"/>
                <a:gd name="T6" fmla="*/ 200 w 200"/>
                <a:gd name="T7" fmla="*/ 0 h 164"/>
                <a:gd name="T8" fmla="*/ 183 w 200"/>
                <a:gd name="T9" fmla="*/ 140 h 164"/>
                <a:gd name="T10" fmla="*/ 183 w 200"/>
                <a:gd name="T11" fmla="*/ 140 h 164"/>
                <a:gd name="T12" fmla="*/ 182 w 200"/>
                <a:gd name="T13" fmla="*/ 145 h 164"/>
                <a:gd name="T14" fmla="*/ 180 w 200"/>
                <a:gd name="T15" fmla="*/ 149 h 164"/>
                <a:gd name="T16" fmla="*/ 176 w 200"/>
                <a:gd name="T17" fmla="*/ 153 h 164"/>
                <a:gd name="T18" fmla="*/ 173 w 200"/>
                <a:gd name="T19" fmla="*/ 156 h 164"/>
                <a:gd name="T20" fmla="*/ 164 w 200"/>
                <a:gd name="T21" fmla="*/ 161 h 164"/>
                <a:gd name="T22" fmla="*/ 156 w 200"/>
                <a:gd name="T23" fmla="*/ 164 h 164"/>
                <a:gd name="T24" fmla="*/ 156 w 200"/>
                <a:gd name="T25" fmla="*/ 164 h 164"/>
                <a:gd name="T26" fmla="*/ 0 w 200"/>
                <a:gd name="T27" fmla="*/ 134 h 164"/>
                <a:gd name="T28" fmla="*/ 0 w 200"/>
                <a:gd name="T29" fmla="*/ 134 h 164"/>
                <a:gd name="T30" fmla="*/ 3 w 200"/>
                <a:gd name="T31" fmla="*/ 0 h 164"/>
                <a:gd name="T32" fmla="*/ 3 w 200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64">
                  <a:moveTo>
                    <a:pt x="3" y="0"/>
                  </a:moveTo>
                  <a:lnTo>
                    <a:pt x="3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3" y="140"/>
                  </a:lnTo>
                  <a:lnTo>
                    <a:pt x="183" y="140"/>
                  </a:lnTo>
                  <a:lnTo>
                    <a:pt x="182" y="145"/>
                  </a:lnTo>
                  <a:lnTo>
                    <a:pt x="180" y="149"/>
                  </a:lnTo>
                  <a:lnTo>
                    <a:pt x="176" y="153"/>
                  </a:lnTo>
                  <a:lnTo>
                    <a:pt x="173" y="156"/>
                  </a:lnTo>
                  <a:lnTo>
                    <a:pt x="164" y="161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0" name="Freeform 53"/>
            <p:cNvSpPr>
              <a:spLocks/>
            </p:cNvSpPr>
            <p:nvPr/>
          </p:nvSpPr>
          <p:spPr bwMode="auto">
            <a:xfrm>
              <a:off x="3246438" y="5083175"/>
              <a:ext cx="311150" cy="260350"/>
            </a:xfrm>
            <a:custGeom>
              <a:avLst/>
              <a:gdLst>
                <a:gd name="T0" fmla="*/ 3 w 196"/>
                <a:gd name="T1" fmla="*/ 0 h 164"/>
                <a:gd name="T2" fmla="*/ 3 w 196"/>
                <a:gd name="T3" fmla="*/ 0 h 164"/>
                <a:gd name="T4" fmla="*/ 196 w 196"/>
                <a:gd name="T5" fmla="*/ 0 h 164"/>
                <a:gd name="T6" fmla="*/ 196 w 196"/>
                <a:gd name="T7" fmla="*/ 0 h 164"/>
                <a:gd name="T8" fmla="*/ 179 w 196"/>
                <a:gd name="T9" fmla="*/ 140 h 164"/>
                <a:gd name="T10" fmla="*/ 179 w 196"/>
                <a:gd name="T11" fmla="*/ 140 h 164"/>
                <a:gd name="T12" fmla="*/ 178 w 196"/>
                <a:gd name="T13" fmla="*/ 145 h 164"/>
                <a:gd name="T14" fmla="*/ 176 w 196"/>
                <a:gd name="T15" fmla="*/ 149 h 164"/>
                <a:gd name="T16" fmla="*/ 172 w 196"/>
                <a:gd name="T17" fmla="*/ 153 h 164"/>
                <a:gd name="T18" fmla="*/ 169 w 196"/>
                <a:gd name="T19" fmla="*/ 156 h 164"/>
                <a:gd name="T20" fmla="*/ 160 w 196"/>
                <a:gd name="T21" fmla="*/ 161 h 164"/>
                <a:gd name="T22" fmla="*/ 152 w 196"/>
                <a:gd name="T23" fmla="*/ 164 h 164"/>
                <a:gd name="T24" fmla="*/ 152 w 196"/>
                <a:gd name="T25" fmla="*/ 164 h 164"/>
                <a:gd name="T26" fmla="*/ 0 w 196"/>
                <a:gd name="T27" fmla="*/ 133 h 164"/>
                <a:gd name="T28" fmla="*/ 0 w 196"/>
                <a:gd name="T29" fmla="*/ 133 h 164"/>
                <a:gd name="T30" fmla="*/ 3 w 196"/>
                <a:gd name="T31" fmla="*/ 0 h 164"/>
                <a:gd name="T32" fmla="*/ 3 w 196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6" h="164">
                  <a:moveTo>
                    <a:pt x="3" y="0"/>
                  </a:moveTo>
                  <a:lnTo>
                    <a:pt x="3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79" y="140"/>
                  </a:lnTo>
                  <a:lnTo>
                    <a:pt x="179" y="140"/>
                  </a:lnTo>
                  <a:lnTo>
                    <a:pt x="178" y="145"/>
                  </a:lnTo>
                  <a:lnTo>
                    <a:pt x="176" y="149"/>
                  </a:lnTo>
                  <a:lnTo>
                    <a:pt x="172" y="153"/>
                  </a:lnTo>
                  <a:lnTo>
                    <a:pt x="169" y="156"/>
                  </a:lnTo>
                  <a:lnTo>
                    <a:pt x="160" y="161"/>
                  </a:lnTo>
                  <a:lnTo>
                    <a:pt x="152" y="164"/>
                  </a:lnTo>
                  <a:lnTo>
                    <a:pt x="152" y="1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1" name="Freeform 54"/>
            <p:cNvSpPr>
              <a:spLocks/>
            </p:cNvSpPr>
            <p:nvPr/>
          </p:nvSpPr>
          <p:spPr bwMode="auto">
            <a:xfrm>
              <a:off x="3252788" y="5083175"/>
              <a:ext cx="304800" cy="260350"/>
            </a:xfrm>
            <a:custGeom>
              <a:avLst/>
              <a:gdLst>
                <a:gd name="T0" fmla="*/ 3 w 192"/>
                <a:gd name="T1" fmla="*/ 0 h 164"/>
                <a:gd name="T2" fmla="*/ 3 w 192"/>
                <a:gd name="T3" fmla="*/ 0 h 164"/>
                <a:gd name="T4" fmla="*/ 192 w 192"/>
                <a:gd name="T5" fmla="*/ 0 h 164"/>
                <a:gd name="T6" fmla="*/ 192 w 192"/>
                <a:gd name="T7" fmla="*/ 0 h 164"/>
                <a:gd name="T8" fmla="*/ 175 w 192"/>
                <a:gd name="T9" fmla="*/ 140 h 164"/>
                <a:gd name="T10" fmla="*/ 175 w 192"/>
                <a:gd name="T11" fmla="*/ 140 h 164"/>
                <a:gd name="T12" fmla="*/ 174 w 192"/>
                <a:gd name="T13" fmla="*/ 145 h 164"/>
                <a:gd name="T14" fmla="*/ 172 w 192"/>
                <a:gd name="T15" fmla="*/ 149 h 164"/>
                <a:gd name="T16" fmla="*/ 169 w 192"/>
                <a:gd name="T17" fmla="*/ 153 h 164"/>
                <a:gd name="T18" fmla="*/ 165 w 192"/>
                <a:gd name="T19" fmla="*/ 156 h 164"/>
                <a:gd name="T20" fmla="*/ 157 w 192"/>
                <a:gd name="T21" fmla="*/ 161 h 164"/>
                <a:gd name="T22" fmla="*/ 148 w 192"/>
                <a:gd name="T23" fmla="*/ 164 h 164"/>
                <a:gd name="T24" fmla="*/ 148 w 192"/>
                <a:gd name="T25" fmla="*/ 164 h 164"/>
                <a:gd name="T26" fmla="*/ 0 w 192"/>
                <a:gd name="T27" fmla="*/ 132 h 164"/>
                <a:gd name="T28" fmla="*/ 0 w 192"/>
                <a:gd name="T29" fmla="*/ 132 h 164"/>
                <a:gd name="T30" fmla="*/ 3 w 192"/>
                <a:gd name="T31" fmla="*/ 0 h 164"/>
                <a:gd name="T32" fmla="*/ 3 w 192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164">
                  <a:moveTo>
                    <a:pt x="3" y="0"/>
                  </a:moveTo>
                  <a:lnTo>
                    <a:pt x="3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5" y="140"/>
                  </a:lnTo>
                  <a:lnTo>
                    <a:pt x="175" y="140"/>
                  </a:lnTo>
                  <a:lnTo>
                    <a:pt x="174" y="145"/>
                  </a:lnTo>
                  <a:lnTo>
                    <a:pt x="172" y="149"/>
                  </a:lnTo>
                  <a:lnTo>
                    <a:pt x="169" y="153"/>
                  </a:lnTo>
                  <a:lnTo>
                    <a:pt x="165" y="156"/>
                  </a:lnTo>
                  <a:lnTo>
                    <a:pt x="157" y="161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2" name="Freeform 55"/>
            <p:cNvSpPr>
              <a:spLocks/>
            </p:cNvSpPr>
            <p:nvPr/>
          </p:nvSpPr>
          <p:spPr bwMode="auto">
            <a:xfrm>
              <a:off x="3259138" y="5083175"/>
              <a:ext cx="298450" cy="260350"/>
            </a:xfrm>
            <a:custGeom>
              <a:avLst/>
              <a:gdLst>
                <a:gd name="T0" fmla="*/ 3 w 188"/>
                <a:gd name="T1" fmla="*/ 0 h 164"/>
                <a:gd name="T2" fmla="*/ 3 w 188"/>
                <a:gd name="T3" fmla="*/ 0 h 164"/>
                <a:gd name="T4" fmla="*/ 188 w 188"/>
                <a:gd name="T5" fmla="*/ 0 h 164"/>
                <a:gd name="T6" fmla="*/ 188 w 188"/>
                <a:gd name="T7" fmla="*/ 0 h 164"/>
                <a:gd name="T8" fmla="*/ 171 w 188"/>
                <a:gd name="T9" fmla="*/ 140 h 164"/>
                <a:gd name="T10" fmla="*/ 171 w 188"/>
                <a:gd name="T11" fmla="*/ 140 h 164"/>
                <a:gd name="T12" fmla="*/ 170 w 188"/>
                <a:gd name="T13" fmla="*/ 145 h 164"/>
                <a:gd name="T14" fmla="*/ 168 w 188"/>
                <a:gd name="T15" fmla="*/ 149 h 164"/>
                <a:gd name="T16" fmla="*/ 165 w 188"/>
                <a:gd name="T17" fmla="*/ 153 h 164"/>
                <a:gd name="T18" fmla="*/ 161 w 188"/>
                <a:gd name="T19" fmla="*/ 156 h 164"/>
                <a:gd name="T20" fmla="*/ 153 w 188"/>
                <a:gd name="T21" fmla="*/ 161 h 164"/>
                <a:gd name="T22" fmla="*/ 144 w 188"/>
                <a:gd name="T23" fmla="*/ 164 h 164"/>
                <a:gd name="T24" fmla="*/ 144 w 188"/>
                <a:gd name="T25" fmla="*/ 164 h 164"/>
                <a:gd name="T26" fmla="*/ 0 w 188"/>
                <a:gd name="T27" fmla="*/ 130 h 164"/>
                <a:gd name="T28" fmla="*/ 0 w 188"/>
                <a:gd name="T29" fmla="*/ 130 h 164"/>
                <a:gd name="T30" fmla="*/ 3 w 188"/>
                <a:gd name="T31" fmla="*/ 0 h 164"/>
                <a:gd name="T32" fmla="*/ 3 w 188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164">
                  <a:moveTo>
                    <a:pt x="3" y="0"/>
                  </a:moveTo>
                  <a:lnTo>
                    <a:pt x="3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71" y="140"/>
                  </a:lnTo>
                  <a:lnTo>
                    <a:pt x="171" y="140"/>
                  </a:lnTo>
                  <a:lnTo>
                    <a:pt x="170" y="145"/>
                  </a:lnTo>
                  <a:lnTo>
                    <a:pt x="168" y="149"/>
                  </a:lnTo>
                  <a:lnTo>
                    <a:pt x="165" y="153"/>
                  </a:lnTo>
                  <a:lnTo>
                    <a:pt x="161" y="156"/>
                  </a:lnTo>
                  <a:lnTo>
                    <a:pt x="153" y="161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3" name="Freeform 56"/>
            <p:cNvSpPr>
              <a:spLocks/>
            </p:cNvSpPr>
            <p:nvPr/>
          </p:nvSpPr>
          <p:spPr bwMode="auto">
            <a:xfrm>
              <a:off x="3265488" y="5083175"/>
              <a:ext cx="292100" cy="260350"/>
            </a:xfrm>
            <a:custGeom>
              <a:avLst/>
              <a:gdLst>
                <a:gd name="T0" fmla="*/ 3 w 184"/>
                <a:gd name="T1" fmla="*/ 0 h 164"/>
                <a:gd name="T2" fmla="*/ 3 w 184"/>
                <a:gd name="T3" fmla="*/ 0 h 164"/>
                <a:gd name="T4" fmla="*/ 184 w 184"/>
                <a:gd name="T5" fmla="*/ 0 h 164"/>
                <a:gd name="T6" fmla="*/ 184 w 184"/>
                <a:gd name="T7" fmla="*/ 0 h 164"/>
                <a:gd name="T8" fmla="*/ 167 w 184"/>
                <a:gd name="T9" fmla="*/ 140 h 164"/>
                <a:gd name="T10" fmla="*/ 167 w 184"/>
                <a:gd name="T11" fmla="*/ 140 h 164"/>
                <a:gd name="T12" fmla="*/ 166 w 184"/>
                <a:gd name="T13" fmla="*/ 145 h 164"/>
                <a:gd name="T14" fmla="*/ 164 w 184"/>
                <a:gd name="T15" fmla="*/ 149 h 164"/>
                <a:gd name="T16" fmla="*/ 157 w 184"/>
                <a:gd name="T17" fmla="*/ 156 h 164"/>
                <a:gd name="T18" fmla="*/ 149 w 184"/>
                <a:gd name="T19" fmla="*/ 161 h 164"/>
                <a:gd name="T20" fmla="*/ 141 w 184"/>
                <a:gd name="T21" fmla="*/ 164 h 164"/>
                <a:gd name="T22" fmla="*/ 141 w 184"/>
                <a:gd name="T23" fmla="*/ 164 h 164"/>
                <a:gd name="T24" fmla="*/ 0 w 184"/>
                <a:gd name="T25" fmla="*/ 129 h 164"/>
                <a:gd name="T26" fmla="*/ 0 w 184"/>
                <a:gd name="T27" fmla="*/ 129 h 164"/>
                <a:gd name="T28" fmla="*/ 3 w 184"/>
                <a:gd name="T29" fmla="*/ 0 h 164"/>
                <a:gd name="T30" fmla="*/ 3 w 184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4" h="164">
                  <a:moveTo>
                    <a:pt x="3" y="0"/>
                  </a:moveTo>
                  <a:lnTo>
                    <a:pt x="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67" y="140"/>
                  </a:lnTo>
                  <a:lnTo>
                    <a:pt x="167" y="140"/>
                  </a:lnTo>
                  <a:lnTo>
                    <a:pt x="166" y="145"/>
                  </a:lnTo>
                  <a:lnTo>
                    <a:pt x="164" y="149"/>
                  </a:lnTo>
                  <a:lnTo>
                    <a:pt x="157" y="156"/>
                  </a:lnTo>
                  <a:lnTo>
                    <a:pt x="149" y="161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4" name="Freeform 57"/>
            <p:cNvSpPr>
              <a:spLocks/>
            </p:cNvSpPr>
            <p:nvPr/>
          </p:nvSpPr>
          <p:spPr bwMode="auto">
            <a:xfrm>
              <a:off x="3270251" y="5083175"/>
              <a:ext cx="287338" cy="260350"/>
            </a:xfrm>
            <a:custGeom>
              <a:avLst/>
              <a:gdLst>
                <a:gd name="T0" fmla="*/ 4 w 181"/>
                <a:gd name="T1" fmla="*/ 0 h 164"/>
                <a:gd name="T2" fmla="*/ 4 w 181"/>
                <a:gd name="T3" fmla="*/ 0 h 164"/>
                <a:gd name="T4" fmla="*/ 181 w 181"/>
                <a:gd name="T5" fmla="*/ 0 h 164"/>
                <a:gd name="T6" fmla="*/ 181 w 181"/>
                <a:gd name="T7" fmla="*/ 0 h 164"/>
                <a:gd name="T8" fmla="*/ 164 w 181"/>
                <a:gd name="T9" fmla="*/ 140 h 164"/>
                <a:gd name="T10" fmla="*/ 164 w 181"/>
                <a:gd name="T11" fmla="*/ 140 h 164"/>
                <a:gd name="T12" fmla="*/ 163 w 181"/>
                <a:gd name="T13" fmla="*/ 145 h 164"/>
                <a:gd name="T14" fmla="*/ 161 w 181"/>
                <a:gd name="T15" fmla="*/ 149 h 164"/>
                <a:gd name="T16" fmla="*/ 154 w 181"/>
                <a:gd name="T17" fmla="*/ 156 h 164"/>
                <a:gd name="T18" fmla="*/ 146 w 181"/>
                <a:gd name="T19" fmla="*/ 160 h 164"/>
                <a:gd name="T20" fmla="*/ 138 w 181"/>
                <a:gd name="T21" fmla="*/ 164 h 164"/>
                <a:gd name="T22" fmla="*/ 138 w 181"/>
                <a:gd name="T23" fmla="*/ 164 h 164"/>
                <a:gd name="T24" fmla="*/ 0 w 181"/>
                <a:gd name="T25" fmla="*/ 128 h 164"/>
                <a:gd name="T26" fmla="*/ 0 w 181"/>
                <a:gd name="T27" fmla="*/ 128 h 164"/>
                <a:gd name="T28" fmla="*/ 4 w 181"/>
                <a:gd name="T29" fmla="*/ 0 h 164"/>
                <a:gd name="T30" fmla="*/ 4 w 181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64">
                  <a:moveTo>
                    <a:pt x="4" y="0"/>
                  </a:moveTo>
                  <a:lnTo>
                    <a:pt x="4" y="0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3" y="145"/>
                  </a:lnTo>
                  <a:lnTo>
                    <a:pt x="161" y="149"/>
                  </a:lnTo>
                  <a:lnTo>
                    <a:pt x="154" y="156"/>
                  </a:lnTo>
                  <a:lnTo>
                    <a:pt x="146" y="160"/>
                  </a:lnTo>
                  <a:lnTo>
                    <a:pt x="138" y="164"/>
                  </a:lnTo>
                  <a:lnTo>
                    <a:pt x="138" y="164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5" name="Freeform 58"/>
            <p:cNvSpPr>
              <a:spLocks/>
            </p:cNvSpPr>
            <p:nvPr/>
          </p:nvSpPr>
          <p:spPr bwMode="auto">
            <a:xfrm>
              <a:off x="3276601" y="5083175"/>
              <a:ext cx="280988" cy="258763"/>
            </a:xfrm>
            <a:custGeom>
              <a:avLst/>
              <a:gdLst>
                <a:gd name="T0" fmla="*/ 4 w 177"/>
                <a:gd name="T1" fmla="*/ 0 h 163"/>
                <a:gd name="T2" fmla="*/ 4 w 177"/>
                <a:gd name="T3" fmla="*/ 0 h 163"/>
                <a:gd name="T4" fmla="*/ 177 w 177"/>
                <a:gd name="T5" fmla="*/ 0 h 163"/>
                <a:gd name="T6" fmla="*/ 177 w 177"/>
                <a:gd name="T7" fmla="*/ 0 h 163"/>
                <a:gd name="T8" fmla="*/ 160 w 177"/>
                <a:gd name="T9" fmla="*/ 140 h 163"/>
                <a:gd name="T10" fmla="*/ 160 w 177"/>
                <a:gd name="T11" fmla="*/ 140 h 163"/>
                <a:gd name="T12" fmla="*/ 159 w 177"/>
                <a:gd name="T13" fmla="*/ 145 h 163"/>
                <a:gd name="T14" fmla="*/ 157 w 177"/>
                <a:gd name="T15" fmla="*/ 149 h 163"/>
                <a:gd name="T16" fmla="*/ 150 w 177"/>
                <a:gd name="T17" fmla="*/ 156 h 163"/>
                <a:gd name="T18" fmla="*/ 142 w 177"/>
                <a:gd name="T19" fmla="*/ 160 h 163"/>
                <a:gd name="T20" fmla="*/ 134 w 177"/>
                <a:gd name="T21" fmla="*/ 163 h 163"/>
                <a:gd name="T22" fmla="*/ 134 w 177"/>
                <a:gd name="T23" fmla="*/ 163 h 163"/>
                <a:gd name="T24" fmla="*/ 0 w 177"/>
                <a:gd name="T25" fmla="*/ 128 h 163"/>
                <a:gd name="T26" fmla="*/ 0 w 177"/>
                <a:gd name="T27" fmla="*/ 128 h 163"/>
                <a:gd name="T28" fmla="*/ 4 w 177"/>
                <a:gd name="T29" fmla="*/ 0 h 163"/>
                <a:gd name="T30" fmla="*/ 4 w 17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7" h="163">
                  <a:moveTo>
                    <a:pt x="4" y="0"/>
                  </a:moveTo>
                  <a:lnTo>
                    <a:pt x="4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0" y="140"/>
                  </a:lnTo>
                  <a:lnTo>
                    <a:pt x="160" y="140"/>
                  </a:lnTo>
                  <a:lnTo>
                    <a:pt x="159" y="145"/>
                  </a:lnTo>
                  <a:lnTo>
                    <a:pt x="157" y="149"/>
                  </a:lnTo>
                  <a:lnTo>
                    <a:pt x="150" y="156"/>
                  </a:lnTo>
                  <a:lnTo>
                    <a:pt x="142" y="160"/>
                  </a:lnTo>
                  <a:lnTo>
                    <a:pt x="134" y="163"/>
                  </a:lnTo>
                  <a:lnTo>
                    <a:pt x="134" y="163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6" name="Freeform 59"/>
            <p:cNvSpPr>
              <a:spLocks/>
            </p:cNvSpPr>
            <p:nvPr/>
          </p:nvSpPr>
          <p:spPr bwMode="auto">
            <a:xfrm>
              <a:off x="3282951" y="5083175"/>
              <a:ext cx="274638" cy="258763"/>
            </a:xfrm>
            <a:custGeom>
              <a:avLst/>
              <a:gdLst>
                <a:gd name="T0" fmla="*/ 3 w 173"/>
                <a:gd name="T1" fmla="*/ 0 h 163"/>
                <a:gd name="T2" fmla="*/ 3 w 173"/>
                <a:gd name="T3" fmla="*/ 0 h 163"/>
                <a:gd name="T4" fmla="*/ 173 w 173"/>
                <a:gd name="T5" fmla="*/ 0 h 163"/>
                <a:gd name="T6" fmla="*/ 173 w 173"/>
                <a:gd name="T7" fmla="*/ 0 h 163"/>
                <a:gd name="T8" fmla="*/ 156 w 173"/>
                <a:gd name="T9" fmla="*/ 140 h 163"/>
                <a:gd name="T10" fmla="*/ 156 w 173"/>
                <a:gd name="T11" fmla="*/ 140 h 163"/>
                <a:gd name="T12" fmla="*/ 155 w 173"/>
                <a:gd name="T13" fmla="*/ 145 h 163"/>
                <a:gd name="T14" fmla="*/ 153 w 173"/>
                <a:gd name="T15" fmla="*/ 149 h 163"/>
                <a:gd name="T16" fmla="*/ 146 w 173"/>
                <a:gd name="T17" fmla="*/ 156 h 163"/>
                <a:gd name="T18" fmla="*/ 140 w 173"/>
                <a:gd name="T19" fmla="*/ 160 h 163"/>
                <a:gd name="T20" fmla="*/ 132 w 173"/>
                <a:gd name="T21" fmla="*/ 163 h 163"/>
                <a:gd name="T22" fmla="*/ 132 w 173"/>
                <a:gd name="T23" fmla="*/ 163 h 163"/>
                <a:gd name="T24" fmla="*/ 0 w 173"/>
                <a:gd name="T25" fmla="*/ 126 h 163"/>
                <a:gd name="T26" fmla="*/ 0 w 173"/>
                <a:gd name="T27" fmla="*/ 126 h 163"/>
                <a:gd name="T28" fmla="*/ 3 w 173"/>
                <a:gd name="T29" fmla="*/ 0 h 163"/>
                <a:gd name="T30" fmla="*/ 3 w 17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163">
                  <a:moveTo>
                    <a:pt x="3" y="0"/>
                  </a:moveTo>
                  <a:lnTo>
                    <a:pt x="3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56" y="140"/>
                  </a:lnTo>
                  <a:lnTo>
                    <a:pt x="156" y="140"/>
                  </a:lnTo>
                  <a:lnTo>
                    <a:pt x="155" y="145"/>
                  </a:lnTo>
                  <a:lnTo>
                    <a:pt x="153" y="149"/>
                  </a:lnTo>
                  <a:lnTo>
                    <a:pt x="146" y="156"/>
                  </a:lnTo>
                  <a:lnTo>
                    <a:pt x="140" y="160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7" name="Freeform 60"/>
            <p:cNvSpPr>
              <a:spLocks/>
            </p:cNvSpPr>
            <p:nvPr/>
          </p:nvSpPr>
          <p:spPr bwMode="auto">
            <a:xfrm>
              <a:off x="3289301" y="5083175"/>
              <a:ext cx="268288" cy="258763"/>
            </a:xfrm>
            <a:custGeom>
              <a:avLst/>
              <a:gdLst>
                <a:gd name="T0" fmla="*/ 3 w 169"/>
                <a:gd name="T1" fmla="*/ 0 h 163"/>
                <a:gd name="T2" fmla="*/ 3 w 169"/>
                <a:gd name="T3" fmla="*/ 0 h 163"/>
                <a:gd name="T4" fmla="*/ 169 w 169"/>
                <a:gd name="T5" fmla="*/ 0 h 163"/>
                <a:gd name="T6" fmla="*/ 169 w 169"/>
                <a:gd name="T7" fmla="*/ 0 h 163"/>
                <a:gd name="T8" fmla="*/ 152 w 169"/>
                <a:gd name="T9" fmla="*/ 140 h 163"/>
                <a:gd name="T10" fmla="*/ 152 w 169"/>
                <a:gd name="T11" fmla="*/ 140 h 163"/>
                <a:gd name="T12" fmla="*/ 151 w 169"/>
                <a:gd name="T13" fmla="*/ 144 h 163"/>
                <a:gd name="T14" fmla="*/ 149 w 169"/>
                <a:gd name="T15" fmla="*/ 148 h 163"/>
                <a:gd name="T16" fmla="*/ 142 w 169"/>
                <a:gd name="T17" fmla="*/ 155 h 163"/>
                <a:gd name="T18" fmla="*/ 136 w 169"/>
                <a:gd name="T19" fmla="*/ 160 h 163"/>
                <a:gd name="T20" fmla="*/ 128 w 169"/>
                <a:gd name="T21" fmla="*/ 163 h 163"/>
                <a:gd name="T22" fmla="*/ 128 w 169"/>
                <a:gd name="T23" fmla="*/ 163 h 163"/>
                <a:gd name="T24" fmla="*/ 0 w 169"/>
                <a:gd name="T25" fmla="*/ 125 h 163"/>
                <a:gd name="T26" fmla="*/ 0 w 169"/>
                <a:gd name="T27" fmla="*/ 125 h 163"/>
                <a:gd name="T28" fmla="*/ 3 w 169"/>
                <a:gd name="T29" fmla="*/ 0 h 163"/>
                <a:gd name="T30" fmla="*/ 3 w 169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163">
                  <a:moveTo>
                    <a:pt x="3" y="0"/>
                  </a:moveTo>
                  <a:lnTo>
                    <a:pt x="3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52" y="140"/>
                  </a:lnTo>
                  <a:lnTo>
                    <a:pt x="152" y="140"/>
                  </a:lnTo>
                  <a:lnTo>
                    <a:pt x="151" y="144"/>
                  </a:lnTo>
                  <a:lnTo>
                    <a:pt x="149" y="148"/>
                  </a:lnTo>
                  <a:lnTo>
                    <a:pt x="142" y="155"/>
                  </a:lnTo>
                  <a:lnTo>
                    <a:pt x="136" y="160"/>
                  </a:lnTo>
                  <a:lnTo>
                    <a:pt x="128" y="163"/>
                  </a:lnTo>
                  <a:lnTo>
                    <a:pt x="128" y="163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8" name="Freeform 61"/>
            <p:cNvSpPr>
              <a:spLocks/>
            </p:cNvSpPr>
            <p:nvPr/>
          </p:nvSpPr>
          <p:spPr bwMode="auto">
            <a:xfrm>
              <a:off x="3294063" y="5083175"/>
              <a:ext cx="263525" cy="258763"/>
            </a:xfrm>
            <a:custGeom>
              <a:avLst/>
              <a:gdLst>
                <a:gd name="T0" fmla="*/ 4 w 166"/>
                <a:gd name="T1" fmla="*/ 0 h 163"/>
                <a:gd name="T2" fmla="*/ 4 w 166"/>
                <a:gd name="T3" fmla="*/ 0 h 163"/>
                <a:gd name="T4" fmla="*/ 166 w 166"/>
                <a:gd name="T5" fmla="*/ 0 h 163"/>
                <a:gd name="T6" fmla="*/ 166 w 166"/>
                <a:gd name="T7" fmla="*/ 0 h 163"/>
                <a:gd name="T8" fmla="*/ 149 w 166"/>
                <a:gd name="T9" fmla="*/ 140 h 163"/>
                <a:gd name="T10" fmla="*/ 149 w 166"/>
                <a:gd name="T11" fmla="*/ 140 h 163"/>
                <a:gd name="T12" fmla="*/ 148 w 166"/>
                <a:gd name="T13" fmla="*/ 144 h 163"/>
                <a:gd name="T14" fmla="*/ 146 w 166"/>
                <a:gd name="T15" fmla="*/ 148 h 163"/>
                <a:gd name="T16" fmla="*/ 141 w 166"/>
                <a:gd name="T17" fmla="*/ 155 h 163"/>
                <a:gd name="T18" fmla="*/ 133 w 166"/>
                <a:gd name="T19" fmla="*/ 160 h 163"/>
                <a:gd name="T20" fmla="*/ 125 w 166"/>
                <a:gd name="T21" fmla="*/ 163 h 163"/>
                <a:gd name="T22" fmla="*/ 125 w 166"/>
                <a:gd name="T23" fmla="*/ 163 h 163"/>
                <a:gd name="T24" fmla="*/ 0 w 166"/>
                <a:gd name="T25" fmla="*/ 124 h 163"/>
                <a:gd name="T26" fmla="*/ 0 w 166"/>
                <a:gd name="T27" fmla="*/ 124 h 163"/>
                <a:gd name="T28" fmla="*/ 4 w 166"/>
                <a:gd name="T29" fmla="*/ 0 h 163"/>
                <a:gd name="T30" fmla="*/ 4 w 166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6" h="163">
                  <a:moveTo>
                    <a:pt x="4" y="0"/>
                  </a:moveTo>
                  <a:lnTo>
                    <a:pt x="4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49" y="140"/>
                  </a:lnTo>
                  <a:lnTo>
                    <a:pt x="149" y="140"/>
                  </a:lnTo>
                  <a:lnTo>
                    <a:pt x="148" y="144"/>
                  </a:lnTo>
                  <a:lnTo>
                    <a:pt x="146" y="148"/>
                  </a:lnTo>
                  <a:lnTo>
                    <a:pt x="141" y="155"/>
                  </a:lnTo>
                  <a:lnTo>
                    <a:pt x="133" y="160"/>
                  </a:lnTo>
                  <a:lnTo>
                    <a:pt x="125" y="163"/>
                  </a:lnTo>
                  <a:lnTo>
                    <a:pt x="125" y="163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9" name="Freeform 62"/>
            <p:cNvSpPr>
              <a:spLocks/>
            </p:cNvSpPr>
            <p:nvPr/>
          </p:nvSpPr>
          <p:spPr bwMode="auto">
            <a:xfrm>
              <a:off x="3300413" y="5083175"/>
              <a:ext cx="257175" cy="258763"/>
            </a:xfrm>
            <a:custGeom>
              <a:avLst/>
              <a:gdLst>
                <a:gd name="T0" fmla="*/ 4 w 162"/>
                <a:gd name="T1" fmla="*/ 0 h 163"/>
                <a:gd name="T2" fmla="*/ 4 w 162"/>
                <a:gd name="T3" fmla="*/ 0 h 163"/>
                <a:gd name="T4" fmla="*/ 162 w 162"/>
                <a:gd name="T5" fmla="*/ 0 h 163"/>
                <a:gd name="T6" fmla="*/ 162 w 162"/>
                <a:gd name="T7" fmla="*/ 0 h 163"/>
                <a:gd name="T8" fmla="*/ 145 w 162"/>
                <a:gd name="T9" fmla="*/ 140 h 163"/>
                <a:gd name="T10" fmla="*/ 145 w 162"/>
                <a:gd name="T11" fmla="*/ 140 h 163"/>
                <a:gd name="T12" fmla="*/ 144 w 162"/>
                <a:gd name="T13" fmla="*/ 144 h 163"/>
                <a:gd name="T14" fmla="*/ 142 w 162"/>
                <a:gd name="T15" fmla="*/ 148 h 163"/>
                <a:gd name="T16" fmla="*/ 137 w 162"/>
                <a:gd name="T17" fmla="*/ 155 h 163"/>
                <a:gd name="T18" fmla="*/ 129 w 162"/>
                <a:gd name="T19" fmla="*/ 160 h 163"/>
                <a:gd name="T20" fmla="*/ 121 w 162"/>
                <a:gd name="T21" fmla="*/ 163 h 163"/>
                <a:gd name="T22" fmla="*/ 121 w 162"/>
                <a:gd name="T23" fmla="*/ 163 h 163"/>
                <a:gd name="T24" fmla="*/ 0 w 162"/>
                <a:gd name="T25" fmla="*/ 122 h 163"/>
                <a:gd name="T26" fmla="*/ 0 w 162"/>
                <a:gd name="T27" fmla="*/ 122 h 163"/>
                <a:gd name="T28" fmla="*/ 4 w 162"/>
                <a:gd name="T29" fmla="*/ 0 h 163"/>
                <a:gd name="T30" fmla="*/ 4 w 162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63">
                  <a:moveTo>
                    <a:pt x="4" y="0"/>
                  </a:moveTo>
                  <a:lnTo>
                    <a:pt x="4" y="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4" y="144"/>
                  </a:lnTo>
                  <a:lnTo>
                    <a:pt x="142" y="148"/>
                  </a:lnTo>
                  <a:lnTo>
                    <a:pt x="137" y="155"/>
                  </a:lnTo>
                  <a:lnTo>
                    <a:pt x="129" y="160"/>
                  </a:lnTo>
                  <a:lnTo>
                    <a:pt x="121" y="163"/>
                  </a:lnTo>
                  <a:lnTo>
                    <a:pt x="121" y="163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0" name="Freeform 63"/>
            <p:cNvSpPr>
              <a:spLocks/>
            </p:cNvSpPr>
            <p:nvPr/>
          </p:nvSpPr>
          <p:spPr bwMode="auto">
            <a:xfrm>
              <a:off x="3306763" y="5083175"/>
              <a:ext cx="250825" cy="258763"/>
            </a:xfrm>
            <a:custGeom>
              <a:avLst/>
              <a:gdLst>
                <a:gd name="T0" fmla="*/ 4 w 158"/>
                <a:gd name="T1" fmla="*/ 0 h 163"/>
                <a:gd name="T2" fmla="*/ 4 w 158"/>
                <a:gd name="T3" fmla="*/ 0 h 163"/>
                <a:gd name="T4" fmla="*/ 158 w 158"/>
                <a:gd name="T5" fmla="*/ 0 h 163"/>
                <a:gd name="T6" fmla="*/ 158 w 158"/>
                <a:gd name="T7" fmla="*/ 0 h 163"/>
                <a:gd name="T8" fmla="*/ 141 w 158"/>
                <a:gd name="T9" fmla="*/ 140 h 163"/>
                <a:gd name="T10" fmla="*/ 141 w 158"/>
                <a:gd name="T11" fmla="*/ 140 h 163"/>
                <a:gd name="T12" fmla="*/ 140 w 158"/>
                <a:gd name="T13" fmla="*/ 144 h 163"/>
                <a:gd name="T14" fmla="*/ 138 w 158"/>
                <a:gd name="T15" fmla="*/ 148 h 163"/>
                <a:gd name="T16" fmla="*/ 133 w 158"/>
                <a:gd name="T17" fmla="*/ 155 h 163"/>
                <a:gd name="T18" fmla="*/ 125 w 158"/>
                <a:gd name="T19" fmla="*/ 160 h 163"/>
                <a:gd name="T20" fmla="*/ 118 w 158"/>
                <a:gd name="T21" fmla="*/ 163 h 163"/>
                <a:gd name="T22" fmla="*/ 118 w 158"/>
                <a:gd name="T23" fmla="*/ 163 h 163"/>
                <a:gd name="T24" fmla="*/ 0 w 158"/>
                <a:gd name="T25" fmla="*/ 121 h 163"/>
                <a:gd name="T26" fmla="*/ 0 w 158"/>
                <a:gd name="T27" fmla="*/ 121 h 163"/>
                <a:gd name="T28" fmla="*/ 4 w 158"/>
                <a:gd name="T29" fmla="*/ 0 h 163"/>
                <a:gd name="T30" fmla="*/ 4 w 158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163">
                  <a:moveTo>
                    <a:pt x="4" y="0"/>
                  </a:moveTo>
                  <a:lnTo>
                    <a:pt x="4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40" y="144"/>
                  </a:lnTo>
                  <a:lnTo>
                    <a:pt x="138" y="148"/>
                  </a:lnTo>
                  <a:lnTo>
                    <a:pt x="133" y="155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8" y="163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1" name="Freeform 64"/>
            <p:cNvSpPr>
              <a:spLocks/>
            </p:cNvSpPr>
            <p:nvPr/>
          </p:nvSpPr>
          <p:spPr bwMode="auto">
            <a:xfrm>
              <a:off x="3313113" y="5083175"/>
              <a:ext cx="244475" cy="258763"/>
            </a:xfrm>
            <a:custGeom>
              <a:avLst/>
              <a:gdLst>
                <a:gd name="T0" fmla="*/ 4 w 154"/>
                <a:gd name="T1" fmla="*/ 0 h 163"/>
                <a:gd name="T2" fmla="*/ 4 w 154"/>
                <a:gd name="T3" fmla="*/ 0 h 163"/>
                <a:gd name="T4" fmla="*/ 154 w 154"/>
                <a:gd name="T5" fmla="*/ 0 h 163"/>
                <a:gd name="T6" fmla="*/ 154 w 154"/>
                <a:gd name="T7" fmla="*/ 0 h 163"/>
                <a:gd name="T8" fmla="*/ 137 w 154"/>
                <a:gd name="T9" fmla="*/ 140 h 163"/>
                <a:gd name="T10" fmla="*/ 137 w 154"/>
                <a:gd name="T11" fmla="*/ 140 h 163"/>
                <a:gd name="T12" fmla="*/ 136 w 154"/>
                <a:gd name="T13" fmla="*/ 144 h 163"/>
                <a:gd name="T14" fmla="*/ 134 w 154"/>
                <a:gd name="T15" fmla="*/ 148 h 163"/>
                <a:gd name="T16" fmla="*/ 129 w 154"/>
                <a:gd name="T17" fmla="*/ 155 h 163"/>
                <a:gd name="T18" fmla="*/ 122 w 154"/>
                <a:gd name="T19" fmla="*/ 160 h 163"/>
                <a:gd name="T20" fmla="*/ 114 w 154"/>
                <a:gd name="T21" fmla="*/ 163 h 163"/>
                <a:gd name="T22" fmla="*/ 114 w 154"/>
                <a:gd name="T23" fmla="*/ 163 h 163"/>
                <a:gd name="T24" fmla="*/ 0 w 154"/>
                <a:gd name="T25" fmla="*/ 119 h 163"/>
                <a:gd name="T26" fmla="*/ 0 w 154"/>
                <a:gd name="T27" fmla="*/ 119 h 163"/>
                <a:gd name="T28" fmla="*/ 4 w 154"/>
                <a:gd name="T29" fmla="*/ 0 h 163"/>
                <a:gd name="T30" fmla="*/ 4 w 154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63">
                  <a:moveTo>
                    <a:pt x="4" y="0"/>
                  </a:moveTo>
                  <a:lnTo>
                    <a:pt x="4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37" y="140"/>
                  </a:lnTo>
                  <a:lnTo>
                    <a:pt x="137" y="140"/>
                  </a:lnTo>
                  <a:lnTo>
                    <a:pt x="136" y="144"/>
                  </a:lnTo>
                  <a:lnTo>
                    <a:pt x="134" y="148"/>
                  </a:lnTo>
                  <a:lnTo>
                    <a:pt x="129" y="155"/>
                  </a:lnTo>
                  <a:lnTo>
                    <a:pt x="122" y="160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2" name="Freeform 65"/>
            <p:cNvSpPr>
              <a:spLocks/>
            </p:cNvSpPr>
            <p:nvPr/>
          </p:nvSpPr>
          <p:spPr bwMode="auto">
            <a:xfrm>
              <a:off x="3317876" y="5083175"/>
              <a:ext cx="239713" cy="258763"/>
            </a:xfrm>
            <a:custGeom>
              <a:avLst/>
              <a:gdLst>
                <a:gd name="T0" fmla="*/ 4 w 151"/>
                <a:gd name="T1" fmla="*/ 0 h 163"/>
                <a:gd name="T2" fmla="*/ 4 w 151"/>
                <a:gd name="T3" fmla="*/ 0 h 163"/>
                <a:gd name="T4" fmla="*/ 151 w 151"/>
                <a:gd name="T5" fmla="*/ 0 h 163"/>
                <a:gd name="T6" fmla="*/ 151 w 151"/>
                <a:gd name="T7" fmla="*/ 0 h 163"/>
                <a:gd name="T8" fmla="*/ 134 w 151"/>
                <a:gd name="T9" fmla="*/ 140 h 163"/>
                <a:gd name="T10" fmla="*/ 134 w 151"/>
                <a:gd name="T11" fmla="*/ 140 h 163"/>
                <a:gd name="T12" fmla="*/ 133 w 151"/>
                <a:gd name="T13" fmla="*/ 144 h 163"/>
                <a:gd name="T14" fmla="*/ 131 w 151"/>
                <a:gd name="T15" fmla="*/ 148 h 163"/>
                <a:gd name="T16" fmla="*/ 126 w 151"/>
                <a:gd name="T17" fmla="*/ 155 h 163"/>
                <a:gd name="T18" fmla="*/ 119 w 151"/>
                <a:gd name="T19" fmla="*/ 160 h 163"/>
                <a:gd name="T20" fmla="*/ 111 w 151"/>
                <a:gd name="T21" fmla="*/ 163 h 163"/>
                <a:gd name="T22" fmla="*/ 111 w 151"/>
                <a:gd name="T23" fmla="*/ 163 h 163"/>
                <a:gd name="T24" fmla="*/ 0 w 151"/>
                <a:gd name="T25" fmla="*/ 119 h 163"/>
                <a:gd name="T26" fmla="*/ 0 w 151"/>
                <a:gd name="T27" fmla="*/ 119 h 163"/>
                <a:gd name="T28" fmla="*/ 4 w 151"/>
                <a:gd name="T29" fmla="*/ 0 h 163"/>
                <a:gd name="T30" fmla="*/ 4 w 151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" h="163">
                  <a:moveTo>
                    <a:pt x="4" y="0"/>
                  </a:moveTo>
                  <a:lnTo>
                    <a:pt x="4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6" y="155"/>
                  </a:lnTo>
                  <a:lnTo>
                    <a:pt x="119" y="160"/>
                  </a:lnTo>
                  <a:lnTo>
                    <a:pt x="111" y="163"/>
                  </a:lnTo>
                  <a:lnTo>
                    <a:pt x="111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3" name="Freeform 66"/>
            <p:cNvSpPr>
              <a:spLocks/>
            </p:cNvSpPr>
            <p:nvPr/>
          </p:nvSpPr>
          <p:spPr bwMode="auto">
            <a:xfrm>
              <a:off x="3324226" y="5083175"/>
              <a:ext cx="233363" cy="258763"/>
            </a:xfrm>
            <a:custGeom>
              <a:avLst/>
              <a:gdLst>
                <a:gd name="T0" fmla="*/ 4 w 147"/>
                <a:gd name="T1" fmla="*/ 0 h 163"/>
                <a:gd name="T2" fmla="*/ 4 w 147"/>
                <a:gd name="T3" fmla="*/ 0 h 163"/>
                <a:gd name="T4" fmla="*/ 147 w 147"/>
                <a:gd name="T5" fmla="*/ 0 h 163"/>
                <a:gd name="T6" fmla="*/ 147 w 147"/>
                <a:gd name="T7" fmla="*/ 0 h 163"/>
                <a:gd name="T8" fmla="*/ 130 w 147"/>
                <a:gd name="T9" fmla="*/ 140 h 163"/>
                <a:gd name="T10" fmla="*/ 130 w 147"/>
                <a:gd name="T11" fmla="*/ 140 h 163"/>
                <a:gd name="T12" fmla="*/ 129 w 147"/>
                <a:gd name="T13" fmla="*/ 144 h 163"/>
                <a:gd name="T14" fmla="*/ 127 w 147"/>
                <a:gd name="T15" fmla="*/ 148 h 163"/>
                <a:gd name="T16" fmla="*/ 122 w 147"/>
                <a:gd name="T17" fmla="*/ 155 h 163"/>
                <a:gd name="T18" fmla="*/ 115 w 147"/>
                <a:gd name="T19" fmla="*/ 159 h 163"/>
                <a:gd name="T20" fmla="*/ 107 w 147"/>
                <a:gd name="T21" fmla="*/ 163 h 163"/>
                <a:gd name="T22" fmla="*/ 107 w 147"/>
                <a:gd name="T23" fmla="*/ 163 h 163"/>
                <a:gd name="T24" fmla="*/ 0 w 147"/>
                <a:gd name="T25" fmla="*/ 118 h 163"/>
                <a:gd name="T26" fmla="*/ 0 w 147"/>
                <a:gd name="T27" fmla="*/ 118 h 163"/>
                <a:gd name="T28" fmla="*/ 4 w 147"/>
                <a:gd name="T29" fmla="*/ 0 h 163"/>
                <a:gd name="T30" fmla="*/ 4 w 14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7" h="163">
                  <a:moveTo>
                    <a:pt x="4" y="0"/>
                  </a:moveTo>
                  <a:lnTo>
                    <a:pt x="4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0" y="140"/>
                  </a:lnTo>
                  <a:lnTo>
                    <a:pt x="130" y="140"/>
                  </a:lnTo>
                  <a:lnTo>
                    <a:pt x="129" y="144"/>
                  </a:lnTo>
                  <a:lnTo>
                    <a:pt x="127" y="148"/>
                  </a:lnTo>
                  <a:lnTo>
                    <a:pt x="122" y="155"/>
                  </a:lnTo>
                  <a:lnTo>
                    <a:pt x="115" y="159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4" name="Freeform 67"/>
            <p:cNvSpPr>
              <a:spLocks/>
            </p:cNvSpPr>
            <p:nvPr/>
          </p:nvSpPr>
          <p:spPr bwMode="auto">
            <a:xfrm>
              <a:off x="3330576" y="5083175"/>
              <a:ext cx="227013" cy="258763"/>
            </a:xfrm>
            <a:custGeom>
              <a:avLst/>
              <a:gdLst>
                <a:gd name="T0" fmla="*/ 4 w 143"/>
                <a:gd name="T1" fmla="*/ 0 h 163"/>
                <a:gd name="T2" fmla="*/ 4 w 143"/>
                <a:gd name="T3" fmla="*/ 0 h 163"/>
                <a:gd name="T4" fmla="*/ 143 w 143"/>
                <a:gd name="T5" fmla="*/ 0 h 163"/>
                <a:gd name="T6" fmla="*/ 143 w 143"/>
                <a:gd name="T7" fmla="*/ 0 h 163"/>
                <a:gd name="T8" fmla="*/ 126 w 143"/>
                <a:gd name="T9" fmla="*/ 140 h 163"/>
                <a:gd name="T10" fmla="*/ 126 w 143"/>
                <a:gd name="T11" fmla="*/ 140 h 163"/>
                <a:gd name="T12" fmla="*/ 125 w 143"/>
                <a:gd name="T13" fmla="*/ 144 h 163"/>
                <a:gd name="T14" fmla="*/ 123 w 143"/>
                <a:gd name="T15" fmla="*/ 148 h 163"/>
                <a:gd name="T16" fmla="*/ 118 w 143"/>
                <a:gd name="T17" fmla="*/ 155 h 163"/>
                <a:gd name="T18" fmla="*/ 111 w 143"/>
                <a:gd name="T19" fmla="*/ 159 h 163"/>
                <a:gd name="T20" fmla="*/ 104 w 143"/>
                <a:gd name="T21" fmla="*/ 163 h 163"/>
                <a:gd name="T22" fmla="*/ 104 w 143"/>
                <a:gd name="T23" fmla="*/ 163 h 163"/>
                <a:gd name="T24" fmla="*/ 0 w 143"/>
                <a:gd name="T25" fmla="*/ 117 h 163"/>
                <a:gd name="T26" fmla="*/ 0 w 143"/>
                <a:gd name="T27" fmla="*/ 117 h 163"/>
                <a:gd name="T28" fmla="*/ 4 w 143"/>
                <a:gd name="T29" fmla="*/ 0 h 163"/>
                <a:gd name="T30" fmla="*/ 4 w 14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63">
                  <a:moveTo>
                    <a:pt x="4" y="0"/>
                  </a:moveTo>
                  <a:lnTo>
                    <a:pt x="4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5" y="144"/>
                  </a:lnTo>
                  <a:lnTo>
                    <a:pt x="123" y="148"/>
                  </a:lnTo>
                  <a:lnTo>
                    <a:pt x="118" y="155"/>
                  </a:lnTo>
                  <a:lnTo>
                    <a:pt x="111" y="159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5" name="Freeform 68"/>
            <p:cNvSpPr>
              <a:spLocks/>
            </p:cNvSpPr>
            <p:nvPr/>
          </p:nvSpPr>
          <p:spPr bwMode="auto">
            <a:xfrm>
              <a:off x="3336926" y="5083175"/>
              <a:ext cx="220663" cy="255588"/>
            </a:xfrm>
            <a:custGeom>
              <a:avLst/>
              <a:gdLst>
                <a:gd name="T0" fmla="*/ 4 w 139"/>
                <a:gd name="T1" fmla="*/ 0 h 161"/>
                <a:gd name="T2" fmla="*/ 4 w 139"/>
                <a:gd name="T3" fmla="*/ 0 h 161"/>
                <a:gd name="T4" fmla="*/ 139 w 139"/>
                <a:gd name="T5" fmla="*/ 0 h 161"/>
                <a:gd name="T6" fmla="*/ 139 w 139"/>
                <a:gd name="T7" fmla="*/ 0 h 161"/>
                <a:gd name="T8" fmla="*/ 122 w 139"/>
                <a:gd name="T9" fmla="*/ 140 h 161"/>
                <a:gd name="T10" fmla="*/ 122 w 139"/>
                <a:gd name="T11" fmla="*/ 140 h 161"/>
                <a:gd name="T12" fmla="*/ 121 w 139"/>
                <a:gd name="T13" fmla="*/ 144 h 161"/>
                <a:gd name="T14" fmla="*/ 119 w 139"/>
                <a:gd name="T15" fmla="*/ 148 h 161"/>
                <a:gd name="T16" fmla="*/ 114 w 139"/>
                <a:gd name="T17" fmla="*/ 155 h 161"/>
                <a:gd name="T18" fmla="*/ 107 w 139"/>
                <a:gd name="T19" fmla="*/ 159 h 161"/>
                <a:gd name="T20" fmla="*/ 100 w 139"/>
                <a:gd name="T21" fmla="*/ 161 h 161"/>
                <a:gd name="T22" fmla="*/ 100 w 139"/>
                <a:gd name="T23" fmla="*/ 161 h 161"/>
                <a:gd name="T24" fmla="*/ 0 w 139"/>
                <a:gd name="T25" fmla="*/ 115 h 161"/>
                <a:gd name="T26" fmla="*/ 0 w 139"/>
                <a:gd name="T27" fmla="*/ 115 h 161"/>
                <a:gd name="T28" fmla="*/ 4 w 139"/>
                <a:gd name="T29" fmla="*/ 0 h 161"/>
                <a:gd name="T30" fmla="*/ 4 w 139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1">
                  <a:moveTo>
                    <a:pt x="4" y="0"/>
                  </a:moveTo>
                  <a:lnTo>
                    <a:pt x="4" y="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21" y="144"/>
                  </a:lnTo>
                  <a:lnTo>
                    <a:pt x="119" y="148"/>
                  </a:lnTo>
                  <a:lnTo>
                    <a:pt x="114" y="155"/>
                  </a:lnTo>
                  <a:lnTo>
                    <a:pt x="107" y="159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6" name="Freeform 69"/>
            <p:cNvSpPr>
              <a:spLocks/>
            </p:cNvSpPr>
            <p:nvPr/>
          </p:nvSpPr>
          <p:spPr bwMode="auto">
            <a:xfrm>
              <a:off x="3343276" y="5083175"/>
              <a:ext cx="214313" cy="255588"/>
            </a:xfrm>
            <a:custGeom>
              <a:avLst/>
              <a:gdLst>
                <a:gd name="T0" fmla="*/ 4 w 135"/>
                <a:gd name="T1" fmla="*/ 0 h 161"/>
                <a:gd name="T2" fmla="*/ 4 w 135"/>
                <a:gd name="T3" fmla="*/ 0 h 161"/>
                <a:gd name="T4" fmla="*/ 135 w 135"/>
                <a:gd name="T5" fmla="*/ 0 h 161"/>
                <a:gd name="T6" fmla="*/ 135 w 135"/>
                <a:gd name="T7" fmla="*/ 0 h 161"/>
                <a:gd name="T8" fmla="*/ 118 w 135"/>
                <a:gd name="T9" fmla="*/ 140 h 161"/>
                <a:gd name="T10" fmla="*/ 118 w 135"/>
                <a:gd name="T11" fmla="*/ 140 h 161"/>
                <a:gd name="T12" fmla="*/ 117 w 135"/>
                <a:gd name="T13" fmla="*/ 144 h 161"/>
                <a:gd name="T14" fmla="*/ 115 w 135"/>
                <a:gd name="T15" fmla="*/ 148 h 161"/>
                <a:gd name="T16" fmla="*/ 110 w 135"/>
                <a:gd name="T17" fmla="*/ 155 h 161"/>
                <a:gd name="T18" fmla="*/ 103 w 135"/>
                <a:gd name="T19" fmla="*/ 159 h 161"/>
                <a:gd name="T20" fmla="*/ 96 w 135"/>
                <a:gd name="T21" fmla="*/ 161 h 161"/>
                <a:gd name="T22" fmla="*/ 96 w 135"/>
                <a:gd name="T23" fmla="*/ 161 h 161"/>
                <a:gd name="T24" fmla="*/ 0 w 135"/>
                <a:gd name="T25" fmla="*/ 114 h 161"/>
                <a:gd name="T26" fmla="*/ 0 w 135"/>
                <a:gd name="T27" fmla="*/ 114 h 161"/>
                <a:gd name="T28" fmla="*/ 4 w 135"/>
                <a:gd name="T29" fmla="*/ 0 h 161"/>
                <a:gd name="T30" fmla="*/ 4 w 135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61">
                  <a:moveTo>
                    <a:pt x="4" y="0"/>
                  </a:moveTo>
                  <a:lnTo>
                    <a:pt x="4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18" y="140"/>
                  </a:lnTo>
                  <a:lnTo>
                    <a:pt x="118" y="140"/>
                  </a:lnTo>
                  <a:lnTo>
                    <a:pt x="117" y="144"/>
                  </a:lnTo>
                  <a:lnTo>
                    <a:pt x="115" y="148"/>
                  </a:lnTo>
                  <a:lnTo>
                    <a:pt x="110" y="155"/>
                  </a:lnTo>
                  <a:lnTo>
                    <a:pt x="103" y="159"/>
                  </a:lnTo>
                  <a:lnTo>
                    <a:pt x="96" y="161"/>
                  </a:lnTo>
                  <a:lnTo>
                    <a:pt x="96" y="16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7" name="Freeform 70"/>
            <p:cNvSpPr>
              <a:spLocks/>
            </p:cNvSpPr>
            <p:nvPr/>
          </p:nvSpPr>
          <p:spPr bwMode="auto">
            <a:xfrm>
              <a:off x="3348038" y="5083175"/>
              <a:ext cx="209550" cy="255588"/>
            </a:xfrm>
            <a:custGeom>
              <a:avLst/>
              <a:gdLst>
                <a:gd name="T0" fmla="*/ 5 w 132"/>
                <a:gd name="T1" fmla="*/ 0 h 161"/>
                <a:gd name="T2" fmla="*/ 5 w 132"/>
                <a:gd name="T3" fmla="*/ 0 h 161"/>
                <a:gd name="T4" fmla="*/ 132 w 132"/>
                <a:gd name="T5" fmla="*/ 0 h 161"/>
                <a:gd name="T6" fmla="*/ 132 w 132"/>
                <a:gd name="T7" fmla="*/ 0 h 161"/>
                <a:gd name="T8" fmla="*/ 115 w 132"/>
                <a:gd name="T9" fmla="*/ 140 h 161"/>
                <a:gd name="T10" fmla="*/ 115 w 132"/>
                <a:gd name="T11" fmla="*/ 140 h 161"/>
                <a:gd name="T12" fmla="*/ 114 w 132"/>
                <a:gd name="T13" fmla="*/ 144 h 161"/>
                <a:gd name="T14" fmla="*/ 112 w 132"/>
                <a:gd name="T15" fmla="*/ 148 h 161"/>
                <a:gd name="T16" fmla="*/ 108 w 132"/>
                <a:gd name="T17" fmla="*/ 153 h 161"/>
                <a:gd name="T18" fmla="*/ 101 w 132"/>
                <a:gd name="T19" fmla="*/ 159 h 161"/>
                <a:gd name="T20" fmla="*/ 95 w 132"/>
                <a:gd name="T21" fmla="*/ 161 h 161"/>
                <a:gd name="T22" fmla="*/ 95 w 132"/>
                <a:gd name="T23" fmla="*/ 161 h 161"/>
                <a:gd name="T24" fmla="*/ 0 w 132"/>
                <a:gd name="T25" fmla="*/ 113 h 161"/>
                <a:gd name="T26" fmla="*/ 0 w 132"/>
                <a:gd name="T27" fmla="*/ 113 h 161"/>
                <a:gd name="T28" fmla="*/ 5 w 132"/>
                <a:gd name="T29" fmla="*/ 0 h 161"/>
                <a:gd name="T30" fmla="*/ 5 w 132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61">
                  <a:moveTo>
                    <a:pt x="5" y="0"/>
                  </a:moveTo>
                  <a:lnTo>
                    <a:pt x="5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5" y="140"/>
                  </a:lnTo>
                  <a:lnTo>
                    <a:pt x="115" y="140"/>
                  </a:lnTo>
                  <a:lnTo>
                    <a:pt x="114" y="144"/>
                  </a:lnTo>
                  <a:lnTo>
                    <a:pt x="112" y="148"/>
                  </a:lnTo>
                  <a:lnTo>
                    <a:pt x="108" y="153"/>
                  </a:lnTo>
                  <a:lnTo>
                    <a:pt x="101" y="159"/>
                  </a:lnTo>
                  <a:lnTo>
                    <a:pt x="95" y="161"/>
                  </a:lnTo>
                  <a:lnTo>
                    <a:pt x="95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8" name="Freeform 71"/>
            <p:cNvSpPr>
              <a:spLocks/>
            </p:cNvSpPr>
            <p:nvPr/>
          </p:nvSpPr>
          <p:spPr bwMode="auto">
            <a:xfrm>
              <a:off x="3354388" y="5083175"/>
              <a:ext cx="203200" cy="255588"/>
            </a:xfrm>
            <a:custGeom>
              <a:avLst/>
              <a:gdLst>
                <a:gd name="T0" fmla="*/ 4 w 128"/>
                <a:gd name="T1" fmla="*/ 0 h 161"/>
                <a:gd name="T2" fmla="*/ 4 w 128"/>
                <a:gd name="T3" fmla="*/ 0 h 161"/>
                <a:gd name="T4" fmla="*/ 128 w 128"/>
                <a:gd name="T5" fmla="*/ 0 h 161"/>
                <a:gd name="T6" fmla="*/ 128 w 128"/>
                <a:gd name="T7" fmla="*/ 0 h 161"/>
                <a:gd name="T8" fmla="*/ 111 w 128"/>
                <a:gd name="T9" fmla="*/ 140 h 161"/>
                <a:gd name="T10" fmla="*/ 111 w 128"/>
                <a:gd name="T11" fmla="*/ 140 h 161"/>
                <a:gd name="T12" fmla="*/ 111 w 128"/>
                <a:gd name="T13" fmla="*/ 144 h 161"/>
                <a:gd name="T14" fmla="*/ 108 w 128"/>
                <a:gd name="T15" fmla="*/ 148 h 161"/>
                <a:gd name="T16" fmla="*/ 104 w 128"/>
                <a:gd name="T17" fmla="*/ 153 h 161"/>
                <a:gd name="T18" fmla="*/ 97 w 128"/>
                <a:gd name="T19" fmla="*/ 159 h 161"/>
                <a:gd name="T20" fmla="*/ 91 w 128"/>
                <a:gd name="T21" fmla="*/ 161 h 161"/>
                <a:gd name="T22" fmla="*/ 91 w 128"/>
                <a:gd name="T23" fmla="*/ 161 h 161"/>
                <a:gd name="T24" fmla="*/ 0 w 128"/>
                <a:gd name="T25" fmla="*/ 113 h 161"/>
                <a:gd name="T26" fmla="*/ 0 w 128"/>
                <a:gd name="T27" fmla="*/ 113 h 161"/>
                <a:gd name="T28" fmla="*/ 4 w 128"/>
                <a:gd name="T29" fmla="*/ 0 h 161"/>
                <a:gd name="T30" fmla="*/ 4 w 128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161">
                  <a:moveTo>
                    <a:pt x="4" y="0"/>
                  </a:moveTo>
                  <a:lnTo>
                    <a:pt x="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4"/>
                  </a:lnTo>
                  <a:lnTo>
                    <a:pt x="108" y="148"/>
                  </a:lnTo>
                  <a:lnTo>
                    <a:pt x="104" y="153"/>
                  </a:lnTo>
                  <a:lnTo>
                    <a:pt x="97" y="159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9" name="Freeform 72"/>
            <p:cNvSpPr>
              <a:spLocks/>
            </p:cNvSpPr>
            <p:nvPr/>
          </p:nvSpPr>
          <p:spPr bwMode="auto">
            <a:xfrm>
              <a:off x="3360738" y="5083175"/>
              <a:ext cx="196850" cy="255588"/>
            </a:xfrm>
            <a:custGeom>
              <a:avLst/>
              <a:gdLst>
                <a:gd name="T0" fmla="*/ 4 w 124"/>
                <a:gd name="T1" fmla="*/ 0 h 161"/>
                <a:gd name="T2" fmla="*/ 4 w 124"/>
                <a:gd name="T3" fmla="*/ 0 h 161"/>
                <a:gd name="T4" fmla="*/ 124 w 124"/>
                <a:gd name="T5" fmla="*/ 0 h 161"/>
                <a:gd name="T6" fmla="*/ 124 w 124"/>
                <a:gd name="T7" fmla="*/ 0 h 161"/>
                <a:gd name="T8" fmla="*/ 107 w 124"/>
                <a:gd name="T9" fmla="*/ 140 h 161"/>
                <a:gd name="T10" fmla="*/ 107 w 124"/>
                <a:gd name="T11" fmla="*/ 140 h 161"/>
                <a:gd name="T12" fmla="*/ 104 w 124"/>
                <a:gd name="T13" fmla="*/ 148 h 161"/>
                <a:gd name="T14" fmla="*/ 100 w 124"/>
                <a:gd name="T15" fmla="*/ 153 h 161"/>
                <a:gd name="T16" fmla="*/ 93 w 124"/>
                <a:gd name="T17" fmla="*/ 159 h 161"/>
                <a:gd name="T18" fmla="*/ 87 w 124"/>
                <a:gd name="T19" fmla="*/ 161 h 161"/>
                <a:gd name="T20" fmla="*/ 87 w 124"/>
                <a:gd name="T21" fmla="*/ 161 h 161"/>
                <a:gd name="T22" fmla="*/ 0 w 124"/>
                <a:gd name="T23" fmla="*/ 111 h 161"/>
                <a:gd name="T24" fmla="*/ 0 w 124"/>
                <a:gd name="T25" fmla="*/ 111 h 161"/>
                <a:gd name="T26" fmla="*/ 4 w 124"/>
                <a:gd name="T27" fmla="*/ 0 h 161"/>
                <a:gd name="T28" fmla="*/ 4 w 124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161">
                  <a:moveTo>
                    <a:pt x="4" y="0"/>
                  </a:moveTo>
                  <a:lnTo>
                    <a:pt x="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07" y="140"/>
                  </a:lnTo>
                  <a:lnTo>
                    <a:pt x="107" y="140"/>
                  </a:lnTo>
                  <a:lnTo>
                    <a:pt x="104" y="148"/>
                  </a:lnTo>
                  <a:lnTo>
                    <a:pt x="100" y="153"/>
                  </a:lnTo>
                  <a:lnTo>
                    <a:pt x="93" y="159"/>
                  </a:lnTo>
                  <a:lnTo>
                    <a:pt x="87" y="161"/>
                  </a:lnTo>
                  <a:lnTo>
                    <a:pt x="87" y="16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0" name="Freeform 73"/>
            <p:cNvSpPr>
              <a:spLocks/>
            </p:cNvSpPr>
            <p:nvPr/>
          </p:nvSpPr>
          <p:spPr bwMode="auto">
            <a:xfrm>
              <a:off x="3367088" y="5083175"/>
              <a:ext cx="190500" cy="255588"/>
            </a:xfrm>
            <a:custGeom>
              <a:avLst/>
              <a:gdLst>
                <a:gd name="T0" fmla="*/ 4 w 120"/>
                <a:gd name="T1" fmla="*/ 0 h 161"/>
                <a:gd name="T2" fmla="*/ 4 w 120"/>
                <a:gd name="T3" fmla="*/ 0 h 161"/>
                <a:gd name="T4" fmla="*/ 120 w 120"/>
                <a:gd name="T5" fmla="*/ 0 h 161"/>
                <a:gd name="T6" fmla="*/ 120 w 120"/>
                <a:gd name="T7" fmla="*/ 0 h 161"/>
                <a:gd name="T8" fmla="*/ 103 w 120"/>
                <a:gd name="T9" fmla="*/ 140 h 161"/>
                <a:gd name="T10" fmla="*/ 103 w 120"/>
                <a:gd name="T11" fmla="*/ 140 h 161"/>
                <a:gd name="T12" fmla="*/ 100 w 120"/>
                <a:gd name="T13" fmla="*/ 148 h 161"/>
                <a:gd name="T14" fmla="*/ 96 w 120"/>
                <a:gd name="T15" fmla="*/ 153 h 161"/>
                <a:gd name="T16" fmla="*/ 89 w 120"/>
                <a:gd name="T17" fmla="*/ 159 h 161"/>
                <a:gd name="T18" fmla="*/ 83 w 120"/>
                <a:gd name="T19" fmla="*/ 161 h 161"/>
                <a:gd name="T20" fmla="*/ 83 w 120"/>
                <a:gd name="T21" fmla="*/ 161 h 161"/>
                <a:gd name="T22" fmla="*/ 0 w 120"/>
                <a:gd name="T23" fmla="*/ 110 h 161"/>
                <a:gd name="T24" fmla="*/ 0 w 120"/>
                <a:gd name="T25" fmla="*/ 110 h 161"/>
                <a:gd name="T26" fmla="*/ 4 w 120"/>
                <a:gd name="T27" fmla="*/ 0 h 161"/>
                <a:gd name="T28" fmla="*/ 4 w 120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61">
                  <a:moveTo>
                    <a:pt x="4" y="0"/>
                  </a:moveTo>
                  <a:lnTo>
                    <a:pt x="4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3" y="140"/>
                  </a:lnTo>
                  <a:lnTo>
                    <a:pt x="103" y="140"/>
                  </a:lnTo>
                  <a:lnTo>
                    <a:pt x="100" y="148"/>
                  </a:lnTo>
                  <a:lnTo>
                    <a:pt x="96" y="153"/>
                  </a:lnTo>
                  <a:lnTo>
                    <a:pt x="89" y="159"/>
                  </a:lnTo>
                  <a:lnTo>
                    <a:pt x="83" y="161"/>
                  </a:lnTo>
                  <a:lnTo>
                    <a:pt x="83" y="16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1" name="Freeform 74"/>
            <p:cNvSpPr>
              <a:spLocks/>
            </p:cNvSpPr>
            <p:nvPr/>
          </p:nvSpPr>
          <p:spPr bwMode="auto">
            <a:xfrm>
              <a:off x="3371851" y="5083175"/>
              <a:ext cx="185738" cy="255588"/>
            </a:xfrm>
            <a:custGeom>
              <a:avLst/>
              <a:gdLst>
                <a:gd name="T0" fmla="*/ 5 w 117"/>
                <a:gd name="T1" fmla="*/ 0 h 161"/>
                <a:gd name="T2" fmla="*/ 5 w 117"/>
                <a:gd name="T3" fmla="*/ 0 h 161"/>
                <a:gd name="T4" fmla="*/ 117 w 117"/>
                <a:gd name="T5" fmla="*/ 0 h 161"/>
                <a:gd name="T6" fmla="*/ 117 w 117"/>
                <a:gd name="T7" fmla="*/ 0 h 161"/>
                <a:gd name="T8" fmla="*/ 100 w 117"/>
                <a:gd name="T9" fmla="*/ 140 h 161"/>
                <a:gd name="T10" fmla="*/ 100 w 117"/>
                <a:gd name="T11" fmla="*/ 140 h 161"/>
                <a:gd name="T12" fmla="*/ 97 w 117"/>
                <a:gd name="T13" fmla="*/ 148 h 161"/>
                <a:gd name="T14" fmla="*/ 93 w 117"/>
                <a:gd name="T15" fmla="*/ 153 h 161"/>
                <a:gd name="T16" fmla="*/ 86 w 117"/>
                <a:gd name="T17" fmla="*/ 157 h 161"/>
                <a:gd name="T18" fmla="*/ 81 w 117"/>
                <a:gd name="T19" fmla="*/ 161 h 161"/>
                <a:gd name="T20" fmla="*/ 81 w 117"/>
                <a:gd name="T21" fmla="*/ 161 h 161"/>
                <a:gd name="T22" fmla="*/ 0 w 117"/>
                <a:gd name="T23" fmla="*/ 109 h 161"/>
                <a:gd name="T24" fmla="*/ 0 w 117"/>
                <a:gd name="T25" fmla="*/ 109 h 161"/>
                <a:gd name="T26" fmla="*/ 5 w 117"/>
                <a:gd name="T27" fmla="*/ 0 h 161"/>
                <a:gd name="T28" fmla="*/ 5 w 117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161">
                  <a:moveTo>
                    <a:pt x="5" y="0"/>
                  </a:moveTo>
                  <a:lnTo>
                    <a:pt x="5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0" y="140"/>
                  </a:lnTo>
                  <a:lnTo>
                    <a:pt x="100" y="140"/>
                  </a:lnTo>
                  <a:lnTo>
                    <a:pt x="97" y="148"/>
                  </a:lnTo>
                  <a:lnTo>
                    <a:pt x="93" y="153"/>
                  </a:lnTo>
                  <a:lnTo>
                    <a:pt x="86" y="157"/>
                  </a:lnTo>
                  <a:lnTo>
                    <a:pt x="81" y="161"/>
                  </a:lnTo>
                  <a:lnTo>
                    <a:pt x="81" y="16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2" name="Freeform 75"/>
            <p:cNvSpPr>
              <a:spLocks/>
            </p:cNvSpPr>
            <p:nvPr/>
          </p:nvSpPr>
          <p:spPr bwMode="auto">
            <a:xfrm>
              <a:off x="3378201" y="5083175"/>
              <a:ext cx="179388" cy="255588"/>
            </a:xfrm>
            <a:custGeom>
              <a:avLst/>
              <a:gdLst>
                <a:gd name="T0" fmla="*/ 5 w 113"/>
                <a:gd name="T1" fmla="*/ 0 h 161"/>
                <a:gd name="T2" fmla="*/ 5 w 113"/>
                <a:gd name="T3" fmla="*/ 0 h 161"/>
                <a:gd name="T4" fmla="*/ 113 w 113"/>
                <a:gd name="T5" fmla="*/ 0 h 161"/>
                <a:gd name="T6" fmla="*/ 113 w 113"/>
                <a:gd name="T7" fmla="*/ 0 h 161"/>
                <a:gd name="T8" fmla="*/ 96 w 113"/>
                <a:gd name="T9" fmla="*/ 140 h 161"/>
                <a:gd name="T10" fmla="*/ 96 w 113"/>
                <a:gd name="T11" fmla="*/ 140 h 161"/>
                <a:gd name="T12" fmla="*/ 93 w 113"/>
                <a:gd name="T13" fmla="*/ 147 h 161"/>
                <a:gd name="T14" fmla="*/ 89 w 113"/>
                <a:gd name="T15" fmla="*/ 153 h 161"/>
                <a:gd name="T16" fmla="*/ 84 w 113"/>
                <a:gd name="T17" fmla="*/ 157 h 161"/>
                <a:gd name="T18" fmla="*/ 77 w 113"/>
                <a:gd name="T19" fmla="*/ 161 h 161"/>
                <a:gd name="T20" fmla="*/ 77 w 113"/>
                <a:gd name="T21" fmla="*/ 161 h 161"/>
                <a:gd name="T22" fmla="*/ 0 w 113"/>
                <a:gd name="T23" fmla="*/ 107 h 161"/>
                <a:gd name="T24" fmla="*/ 0 w 113"/>
                <a:gd name="T25" fmla="*/ 107 h 161"/>
                <a:gd name="T26" fmla="*/ 5 w 113"/>
                <a:gd name="T27" fmla="*/ 0 h 161"/>
                <a:gd name="T28" fmla="*/ 5 w 113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61">
                  <a:moveTo>
                    <a:pt x="5" y="0"/>
                  </a:moveTo>
                  <a:lnTo>
                    <a:pt x="5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93" y="147"/>
                  </a:lnTo>
                  <a:lnTo>
                    <a:pt x="89" y="153"/>
                  </a:lnTo>
                  <a:lnTo>
                    <a:pt x="84" y="157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3" name="Freeform 76"/>
            <p:cNvSpPr>
              <a:spLocks/>
            </p:cNvSpPr>
            <p:nvPr/>
          </p:nvSpPr>
          <p:spPr bwMode="auto">
            <a:xfrm>
              <a:off x="3384551" y="5083175"/>
              <a:ext cx="173038" cy="255588"/>
            </a:xfrm>
            <a:custGeom>
              <a:avLst/>
              <a:gdLst>
                <a:gd name="T0" fmla="*/ 5 w 109"/>
                <a:gd name="T1" fmla="*/ 0 h 161"/>
                <a:gd name="T2" fmla="*/ 5 w 109"/>
                <a:gd name="T3" fmla="*/ 0 h 161"/>
                <a:gd name="T4" fmla="*/ 109 w 109"/>
                <a:gd name="T5" fmla="*/ 0 h 161"/>
                <a:gd name="T6" fmla="*/ 109 w 109"/>
                <a:gd name="T7" fmla="*/ 0 h 161"/>
                <a:gd name="T8" fmla="*/ 92 w 109"/>
                <a:gd name="T9" fmla="*/ 140 h 161"/>
                <a:gd name="T10" fmla="*/ 92 w 109"/>
                <a:gd name="T11" fmla="*/ 140 h 161"/>
                <a:gd name="T12" fmla="*/ 89 w 109"/>
                <a:gd name="T13" fmla="*/ 147 h 161"/>
                <a:gd name="T14" fmla="*/ 85 w 109"/>
                <a:gd name="T15" fmla="*/ 153 h 161"/>
                <a:gd name="T16" fmla="*/ 80 w 109"/>
                <a:gd name="T17" fmla="*/ 157 h 161"/>
                <a:gd name="T18" fmla="*/ 73 w 109"/>
                <a:gd name="T19" fmla="*/ 161 h 161"/>
                <a:gd name="T20" fmla="*/ 73 w 109"/>
                <a:gd name="T21" fmla="*/ 161 h 161"/>
                <a:gd name="T22" fmla="*/ 0 w 109"/>
                <a:gd name="T23" fmla="*/ 106 h 161"/>
                <a:gd name="T24" fmla="*/ 0 w 109"/>
                <a:gd name="T25" fmla="*/ 106 h 161"/>
                <a:gd name="T26" fmla="*/ 5 w 109"/>
                <a:gd name="T27" fmla="*/ 0 h 161"/>
                <a:gd name="T28" fmla="*/ 5 w 109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61">
                  <a:moveTo>
                    <a:pt x="5" y="0"/>
                  </a:moveTo>
                  <a:lnTo>
                    <a:pt x="5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2" y="140"/>
                  </a:lnTo>
                  <a:lnTo>
                    <a:pt x="92" y="140"/>
                  </a:lnTo>
                  <a:lnTo>
                    <a:pt x="89" y="147"/>
                  </a:lnTo>
                  <a:lnTo>
                    <a:pt x="85" y="153"/>
                  </a:lnTo>
                  <a:lnTo>
                    <a:pt x="80" y="157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4" name="Freeform 77"/>
            <p:cNvSpPr>
              <a:spLocks/>
            </p:cNvSpPr>
            <p:nvPr/>
          </p:nvSpPr>
          <p:spPr bwMode="auto">
            <a:xfrm>
              <a:off x="3390901" y="5083175"/>
              <a:ext cx="166688" cy="254000"/>
            </a:xfrm>
            <a:custGeom>
              <a:avLst/>
              <a:gdLst>
                <a:gd name="T0" fmla="*/ 5 w 105"/>
                <a:gd name="T1" fmla="*/ 0 h 160"/>
                <a:gd name="T2" fmla="*/ 5 w 105"/>
                <a:gd name="T3" fmla="*/ 0 h 160"/>
                <a:gd name="T4" fmla="*/ 105 w 105"/>
                <a:gd name="T5" fmla="*/ 0 h 160"/>
                <a:gd name="T6" fmla="*/ 105 w 105"/>
                <a:gd name="T7" fmla="*/ 0 h 160"/>
                <a:gd name="T8" fmla="*/ 88 w 105"/>
                <a:gd name="T9" fmla="*/ 140 h 160"/>
                <a:gd name="T10" fmla="*/ 88 w 105"/>
                <a:gd name="T11" fmla="*/ 140 h 160"/>
                <a:gd name="T12" fmla="*/ 87 w 105"/>
                <a:gd name="T13" fmla="*/ 147 h 160"/>
                <a:gd name="T14" fmla="*/ 81 w 105"/>
                <a:gd name="T15" fmla="*/ 153 h 160"/>
                <a:gd name="T16" fmla="*/ 76 w 105"/>
                <a:gd name="T17" fmla="*/ 157 h 160"/>
                <a:gd name="T18" fmla="*/ 69 w 105"/>
                <a:gd name="T19" fmla="*/ 160 h 160"/>
                <a:gd name="T20" fmla="*/ 69 w 105"/>
                <a:gd name="T21" fmla="*/ 160 h 160"/>
                <a:gd name="T22" fmla="*/ 0 w 105"/>
                <a:gd name="T23" fmla="*/ 106 h 160"/>
                <a:gd name="T24" fmla="*/ 0 w 105"/>
                <a:gd name="T25" fmla="*/ 106 h 160"/>
                <a:gd name="T26" fmla="*/ 5 w 105"/>
                <a:gd name="T27" fmla="*/ 0 h 160"/>
                <a:gd name="T28" fmla="*/ 5 w 10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60">
                  <a:moveTo>
                    <a:pt x="5" y="0"/>
                  </a:moveTo>
                  <a:lnTo>
                    <a:pt x="5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7" y="147"/>
                  </a:lnTo>
                  <a:lnTo>
                    <a:pt x="81" y="153"/>
                  </a:lnTo>
                  <a:lnTo>
                    <a:pt x="76" y="157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5" name="Freeform 78"/>
            <p:cNvSpPr>
              <a:spLocks/>
            </p:cNvSpPr>
            <p:nvPr/>
          </p:nvSpPr>
          <p:spPr bwMode="auto">
            <a:xfrm>
              <a:off x="3395663" y="5083175"/>
              <a:ext cx="161925" cy="254000"/>
            </a:xfrm>
            <a:custGeom>
              <a:avLst/>
              <a:gdLst>
                <a:gd name="T0" fmla="*/ 5 w 102"/>
                <a:gd name="T1" fmla="*/ 0 h 160"/>
                <a:gd name="T2" fmla="*/ 5 w 102"/>
                <a:gd name="T3" fmla="*/ 0 h 160"/>
                <a:gd name="T4" fmla="*/ 102 w 102"/>
                <a:gd name="T5" fmla="*/ 0 h 160"/>
                <a:gd name="T6" fmla="*/ 102 w 102"/>
                <a:gd name="T7" fmla="*/ 0 h 160"/>
                <a:gd name="T8" fmla="*/ 85 w 102"/>
                <a:gd name="T9" fmla="*/ 140 h 160"/>
                <a:gd name="T10" fmla="*/ 85 w 102"/>
                <a:gd name="T11" fmla="*/ 140 h 160"/>
                <a:gd name="T12" fmla="*/ 84 w 102"/>
                <a:gd name="T13" fmla="*/ 147 h 160"/>
                <a:gd name="T14" fmla="*/ 78 w 102"/>
                <a:gd name="T15" fmla="*/ 153 h 160"/>
                <a:gd name="T16" fmla="*/ 73 w 102"/>
                <a:gd name="T17" fmla="*/ 157 h 160"/>
                <a:gd name="T18" fmla="*/ 67 w 102"/>
                <a:gd name="T19" fmla="*/ 160 h 160"/>
                <a:gd name="T20" fmla="*/ 67 w 102"/>
                <a:gd name="T21" fmla="*/ 160 h 160"/>
                <a:gd name="T22" fmla="*/ 0 w 102"/>
                <a:gd name="T23" fmla="*/ 105 h 160"/>
                <a:gd name="T24" fmla="*/ 0 w 102"/>
                <a:gd name="T25" fmla="*/ 105 h 160"/>
                <a:gd name="T26" fmla="*/ 5 w 102"/>
                <a:gd name="T27" fmla="*/ 0 h 160"/>
                <a:gd name="T28" fmla="*/ 5 w 102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60">
                  <a:moveTo>
                    <a:pt x="5" y="0"/>
                  </a:moveTo>
                  <a:lnTo>
                    <a:pt x="5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5" y="140"/>
                  </a:lnTo>
                  <a:lnTo>
                    <a:pt x="85" y="140"/>
                  </a:lnTo>
                  <a:lnTo>
                    <a:pt x="84" y="147"/>
                  </a:lnTo>
                  <a:lnTo>
                    <a:pt x="78" y="153"/>
                  </a:lnTo>
                  <a:lnTo>
                    <a:pt x="73" y="157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6" name="Freeform 79"/>
            <p:cNvSpPr>
              <a:spLocks/>
            </p:cNvSpPr>
            <p:nvPr/>
          </p:nvSpPr>
          <p:spPr bwMode="auto">
            <a:xfrm>
              <a:off x="3402013" y="5083175"/>
              <a:ext cx="155575" cy="254000"/>
            </a:xfrm>
            <a:custGeom>
              <a:avLst/>
              <a:gdLst>
                <a:gd name="T0" fmla="*/ 5 w 98"/>
                <a:gd name="T1" fmla="*/ 0 h 160"/>
                <a:gd name="T2" fmla="*/ 5 w 98"/>
                <a:gd name="T3" fmla="*/ 0 h 160"/>
                <a:gd name="T4" fmla="*/ 98 w 98"/>
                <a:gd name="T5" fmla="*/ 0 h 160"/>
                <a:gd name="T6" fmla="*/ 98 w 98"/>
                <a:gd name="T7" fmla="*/ 0 h 160"/>
                <a:gd name="T8" fmla="*/ 81 w 98"/>
                <a:gd name="T9" fmla="*/ 140 h 160"/>
                <a:gd name="T10" fmla="*/ 81 w 98"/>
                <a:gd name="T11" fmla="*/ 140 h 160"/>
                <a:gd name="T12" fmla="*/ 80 w 98"/>
                <a:gd name="T13" fmla="*/ 147 h 160"/>
                <a:gd name="T14" fmla="*/ 74 w 98"/>
                <a:gd name="T15" fmla="*/ 152 h 160"/>
                <a:gd name="T16" fmla="*/ 69 w 98"/>
                <a:gd name="T17" fmla="*/ 157 h 160"/>
                <a:gd name="T18" fmla="*/ 63 w 98"/>
                <a:gd name="T19" fmla="*/ 160 h 160"/>
                <a:gd name="T20" fmla="*/ 63 w 98"/>
                <a:gd name="T21" fmla="*/ 160 h 160"/>
                <a:gd name="T22" fmla="*/ 0 w 98"/>
                <a:gd name="T23" fmla="*/ 103 h 160"/>
                <a:gd name="T24" fmla="*/ 0 w 98"/>
                <a:gd name="T25" fmla="*/ 103 h 160"/>
                <a:gd name="T26" fmla="*/ 5 w 98"/>
                <a:gd name="T27" fmla="*/ 0 h 160"/>
                <a:gd name="T28" fmla="*/ 5 w 9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60">
                  <a:moveTo>
                    <a:pt x="5" y="0"/>
                  </a:moveTo>
                  <a:lnTo>
                    <a:pt x="5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1" y="140"/>
                  </a:lnTo>
                  <a:lnTo>
                    <a:pt x="81" y="140"/>
                  </a:lnTo>
                  <a:lnTo>
                    <a:pt x="80" y="147"/>
                  </a:lnTo>
                  <a:lnTo>
                    <a:pt x="74" y="152"/>
                  </a:lnTo>
                  <a:lnTo>
                    <a:pt x="69" y="157"/>
                  </a:lnTo>
                  <a:lnTo>
                    <a:pt x="63" y="160"/>
                  </a:lnTo>
                  <a:lnTo>
                    <a:pt x="63" y="160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7" name="Freeform 80"/>
            <p:cNvSpPr>
              <a:spLocks/>
            </p:cNvSpPr>
            <p:nvPr/>
          </p:nvSpPr>
          <p:spPr bwMode="auto">
            <a:xfrm>
              <a:off x="3408363" y="5083175"/>
              <a:ext cx="149225" cy="254000"/>
            </a:xfrm>
            <a:custGeom>
              <a:avLst/>
              <a:gdLst>
                <a:gd name="T0" fmla="*/ 5 w 94"/>
                <a:gd name="T1" fmla="*/ 0 h 160"/>
                <a:gd name="T2" fmla="*/ 5 w 94"/>
                <a:gd name="T3" fmla="*/ 0 h 160"/>
                <a:gd name="T4" fmla="*/ 94 w 94"/>
                <a:gd name="T5" fmla="*/ 0 h 160"/>
                <a:gd name="T6" fmla="*/ 94 w 94"/>
                <a:gd name="T7" fmla="*/ 0 h 160"/>
                <a:gd name="T8" fmla="*/ 77 w 94"/>
                <a:gd name="T9" fmla="*/ 140 h 160"/>
                <a:gd name="T10" fmla="*/ 77 w 94"/>
                <a:gd name="T11" fmla="*/ 140 h 160"/>
                <a:gd name="T12" fmla="*/ 76 w 94"/>
                <a:gd name="T13" fmla="*/ 147 h 160"/>
                <a:gd name="T14" fmla="*/ 71 w 94"/>
                <a:gd name="T15" fmla="*/ 152 h 160"/>
                <a:gd name="T16" fmla="*/ 66 w 94"/>
                <a:gd name="T17" fmla="*/ 157 h 160"/>
                <a:gd name="T18" fmla="*/ 59 w 94"/>
                <a:gd name="T19" fmla="*/ 160 h 160"/>
                <a:gd name="T20" fmla="*/ 59 w 94"/>
                <a:gd name="T21" fmla="*/ 160 h 160"/>
                <a:gd name="T22" fmla="*/ 0 w 94"/>
                <a:gd name="T23" fmla="*/ 102 h 160"/>
                <a:gd name="T24" fmla="*/ 0 w 94"/>
                <a:gd name="T25" fmla="*/ 102 h 160"/>
                <a:gd name="T26" fmla="*/ 5 w 94"/>
                <a:gd name="T27" fmla="*/ 0 h 160"/>
                <a:gd name="T28" fmla="*/ 5 w 94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160">
                  <a:moveTo>
                    <a:pt x="5" y="0"/>
                  </a:moveTo>
                  <a:lnTo>
                    <a:pt x="5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6" y="147"/>
                  </a:lnTo>
                  <a:lnTo>
                    <a:pt x="71" y="152"/>
                  </a:lnTo>
                  <a:lnTo>
                    <a:pt x="66" y="157"/>
                  </a:lnTo>
                  <a:lnTo>
                    <a:pt x="59" y="160"/>
                  </a:lnTo>
                  <a:lnTo>
                    <a:pt x="59" y="16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8" name="Freeform 81"/>
            <p:cNvSpPr>
              <a:spLocks/>
            </p:cNvSpPr>
            <p:nvPr/>
          </p:nvSpPr>
          <p:spPr bwMode="auto">
            <a:xfrm>
              <a:off x="3414713" y="5083175"/>
              <a:ext cx="142875" cy="254000"/>
            </a:xfrm>
            <a:custGeom>
              <a:avLst/>
              <a:gdLst>
                <a:gd name="T0" fmla="*/ 5 w 90"/>
                <a:gd name="T1" fmla="*/ 0 h 160"/>
                <a:gd name="T2" fmla="*/ 5 w 90"/>
                <a:gd name="T3" fmla="*/ 0 h 160"/>
                <a:gd name="T4" fmla="*/ 90 w 90"/>
                <a:gd name="T5" fmla="*/ 0 h 160"/>
                <a:gd name="T6" fmla="*/ 90 w 90"/>
                <a:gd name="T7" fmla="*/ 0 h 160"/>
                <a:gd name="T8" fmla="*/ 73 w 90"/>
                <a:gd name="T9" fmla="*/ 140 h 160"/>
                <a:gd name="T10" fmla="*/ 73 w 90"/>
                <a:gd name="T11" fmla="*/ 140 h 160"/>
                <a:gd name="T12" fmla="*/ 72 w 90"/>
                <a:gd name="T13" fmla="*/ 147 h 160"/>
                <a:gd name="T14" fmla="*/ 67 w 90"/>
                <a:gd name="T15" fmla="*/ 152 h 160"/>
                <a:gd name="T16" fmla="*/ 62 w 90"/>
                <a:gd name="T17" fmla="*/ 157 h 160"/>
                <a:gd name="T18" fmla="*/ 55 w 90"/>
                <a:gd name="T19" fmla="*/ 160 h 160"/>
                <a:gd name="T20" fmla="*/ 55 w 90"/>
                <a:gd name="T21" fmla="*/ 160 h 160"/>
                <a:gd name="T22" fmla="*/ 0 w 90"/>
                <a:gd name="T23" fmla="*/ 101 h 160"/>
                <a:gd name="T24" fmla="*/ 0 w 90"/>
                <a:gd name="T25" fmla="*/ 101 h 160"/>
                <a:gd name="T26" fmla="*/ 5 w 90"/>
                <a:gd name="T27" fmla="*/ 0 h 160"/>
                <a:gd name="T28" fmla="*/ 5 w 90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60">
                  <a:moveTo>
                    <a:pt x="5" y="0"/>
                  </a:moveTo>
                  <a:lnTo>
                    <a:pt x="5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7"/>
                  </a:lnTo>
                  <a:lnTo>
                    <a:pt x="67" y="152"/>
                  </a:lnTo>
                  <a:lnTo>
                    <a:pt x="62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9" name="Freeform 82"/>
            <p:cNvSpPr>
              <a:spLocks/>
            </p:cNvSpPr>
            <p:nvPr/>
          </p:nvSpPr>
          <p:spPr bwMode="auto">
            <a:xfrm>
              <a:off x="3417888" y="5083175"/>
              <a:ext cx="139700" cy="254000"/>
            </a:xfrm>
            <a:custGeom>
              <a:avLst/>
              <a:gdLst>
                <a:gd name="T0" fmla="*/ 7 w 88"/>
                <a:gd name="T1" fmla="*/ 0 h 160"/>
                <a:gd name="T2" fmla="*/ 7 w 88"/>
                <a:gd name="T3" fmla="*/ 0 h 160"/>
                <a:gd name="T4" fmla="*/ 88 w 88"/>
                <a:gd name="T5" fmla="*/ 0 h 160"/>
                <a:gd name="T6" fmla="*/ 88 w 88"/>
                <a:gd name="T7" fmla="*/ 0 h 160"/>
                <a:gd name="T8" fmla="*/ 71 w 88"/>
                <a:gd name="T9" fmla="*/ 140 h 160"/>
                <a:gd name="T10" fmla="*/ 71 w 88"/>
                <a:gd name="T11" fmla="*/ 140 h 160"/>
                <a:gd name="T12" fmla="*/ 70 w 88"/>
                <a:gd name="T13" fmla="*/ 147 h 160"/>
                <a:gd name="T14" fmla="*/ 65 w 88"/>
                <a:gd name="T15" fmla="*/ 152 h 160"/>
                <a:gd name="T16" fmla="*/ 60 w 88"/>
                <a:gd name="T17" fmla="*/ 157 h 160"/>
                <a:gd name="T18" fmla="*/ 55 w 88"/>
                <a:gd name="T19" fmla="*/ 160 h 160"/>
                <a:gd name="T20" fmla="*/ 55 w 88"/>
                <a:gd name="T21" fmla="*/ 160 h 160"/>
                <a:gd name="T22" fmla="*/ 0 w 88"/>
                <a:gd name="T23" fmla="*/ 99 h 160"/>
                <a:gd name="T24" fmla="*/ 0 w 88"/>
                <a:gd name="T25" fmla="*/ 99 h 160"/>
                <a:gd name="T26" fmla="*/ 7 w 88"/>
                <a:gd name="T27" fmla="*/ 0 h 160"/>
                <a:gd name="T28" fmla="*/ 7 w 8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60">
                  <a:moveTo>
                    <a:pt x="7" y="0"/>
                  </a:moveTo>
                  <a:lnTo>
                    <a:pt x="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0" y="147"/>
                  </a:lnTo>
                  <a:lnTo>
                    <a:pt x="65" y="152"/>
                  </a:lnTo>
                  <a:lnTo>
                    <a:pt x="60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0" name="Freeform 83"/>
            <p:cNvSpPr>
              <a:spLocks/>
            </p:cNvSpPr>
            <p:nvPr/>
          </p:nvSpPr>
          <p:spPr bwMode="auto">
            <a:xfrm>
              <a:off x="3425826" y="5083175"/>
              <a:ext cx="131763" cy="254000"/>
            </a:xfrm>
            <a:custGeom>
              <a:avLst/>
              <a:gdLst>
                <a:gd name="T0" fmla="*/ 6 w 83"/>
                <a:gd name="T1" fmla="*/ 0 h 160"/>
                <a:gd name="T2" fmla="*/ 6 w 83"/>
                <a:gd name="T3" fmla="*/ 0 h 160"/>
                <a:gd name="T4" fmla="*/ 83 w 83"/>
                <a:gd name="T5" fmla="*/ 0 h 160"/>
                <a:gd name="T6" fmla="*/ 83 w 83"/>
                <a:gd name="T7" fmla="*/ 0 h 160"/>
                <a:gd name="T8" fmla="*/ 66 w 83"/>
                <a:gd name="T9" fmla="*/ 140 h 160"/>
                <a:gd name="T10" fmla="*/ 66 w 83"/>
                <a:gd name="T11" fmla="*/ 140 h 160"/>
                <a:gd name="T12" fmla="*/ 65 w 83"/>
                <a:gd name="T13" fmla="*/ 147 h 160"/>
                <a:gd name="T14" fmla="*/ 60 w 83"/>
                <a:gd name="T15" fmla="*/ 152 h 160"/>
                <a:gd name="T16" fmla="*/ 55 w 83"/>
                <a:gd name="T17" fmla="*/ 156 h 160"/>
                <a:gd name="T18" fmla="*/ 50 w 83"/>
                <a:gd name="T19" fmla="*/ 160 h 160"/>
                <a:gd name="T20" fmla="*/ 50 w 83"/>
                <a:gd name="T21" fmla="*/ 160 h 160"/>
                <a:gd name="T22" fmla="*/ 0 w 83"/>
                <a:gd name="T23" fmla="*/ 99 h 160"/>
                <a:gd name="T24" fmla="*/ 0 w 83"/>
                <a:gd name="T25" fmla="*/ 99 h 160"/>
                <a:gd name="T26" fmla="*/ 6 w 83"/>
                <a:gd name="T27" fmla="*/ 0 h 160"/>
                <a:gd name="T28" fmla="*/ 6 w 83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160">
                  <a:moveTo>
                    <a:pt x="6" y="0"/>
                  </a:moveTo>
                  <a:lnTo>
                    <a:pt x="6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5" y="147"/>
                  </a:lnTo>
                  <a:lnTo>
                    <a:pt x="60" y="152"/>
                  </a:lnTo>
                  <a:lnTo>
                    <a:pt x="55" y="156"/>
                  </a:lnTo>
                  <a:lnTo>
                    <a:pt x="50" y="160"/>
                  </a:lnTo>
                  <a:lnTo>
                    <a:pt x="50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1" name="Freeform 84"/>
            <p:cNvSpPr>
              <a:spLocks/>
            </p:cNvSpPr>
            <p:nvPr/>
          </p:nvSpPr>
          <p:spPr bwMode="auto">
            <a:xfrm>
              <a:off x="3432176" y="5083175"/>
              <a:ext cx="125413" cy="254000"/>
            </a:xfrm>
            <a:custGeom>
              <a:avLst/>
              <a:gdLst>
                <a:gd name="T0" fmla="*/ 5 w 79"/>
                <a:gd name="T1" fmla="*/ 0 h 160"/>
                <a:gd name="T2" fmla="*/ 5 w 79"/>
                <a:gd name="T3" fmla="*/ 0 h 160"/>
                <a:gd name="T4" fmla="*/ 79 w 79"/>
                <a:gd name="T5" fmla="*/ 0 h 160"/>
                <a:gd name="T6" fmla="*/ 79 w 79"/>
                <a:gd name="T7" fmla="*/ 0 h 160"/>
                <a:gd name="T8" fmla="*/ 62 w 79"/>
                <a:gd name="T9" fmla="*/ 140 h 160"/>
                <a:gd name="T10" fmla="*/ 62 w 79"/>
                <a:gd name="T11" fmla="*/ 140 h 160"/>
                <a:gd name="T12" fmla="*/ 61 w 79"/>
                <a:gd name="T13" fmla="*/ 147 h 160"/>
                <a:gd name="T14" fmla="*/ 56 w 79"/>
                <a:gd name="T15" fmla="*/ 152 h 160"/>
                <a:gd name="T16" fmla="*/ 51 w 79"/>
                <a:gd name="T17" fmla="*/ 156 h 160"/>
                <a:gd name="T18" fmla="*/ 46 w 79"/>
                <a:gd name="T19" fmla="*/ 160 h 160"/>
                <a:gd name="T20" fmla="*/ 46 w 79"/>
                <a:gd name="T21" fmla="*/ 160 h 160"/>
                <a:gd name="T22" fmla="*/ 0 w 79"/>
                <a:gd name="T23" fmla="*/ 98 h 160"/>
                <a:gd name="T24" fmla="*/ 0 w 79"/>
                <a:gd name="T25" fmla="*/ 98 h 160"/>
                <a:gd name="T26" fmla="*/ 5 w 79"/>
                <a:gd name="T27" fmla="*/ 0 h 160"/>
                <a:gd name="T28" fmla="*/ 5 w 79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160">
                  <a:moveTo>
                    <a:pt x="5" y="0"/>
                  </a:moveTo>
                  <a:lnTo>
                    <a:pt x="5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62" y="140"/>
                  </a:lnTo>
                  <a:lnTo>
                    <a:pt x="62" y="140"/>
                  </a:lnTo>
                  <a:lnTo>
                    <a:pt x="61" y="147"/>
                  </a:lnTo>
                  <a:lnTo>
                    <a:pt x="56" y="152"/>
                  </a:lnTo>
                  <a:lnTo>
                    <a:pt x="51" y="156"/>
                  </a:lnTo>
                  <a:lnTo>
                    <a:pt x="46" y="160"/>
                  </a:lnTo>
                  <a:lnTo>
                    <a:pt x="46" y="16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2" name="Freeform 85"/>
            <p:cNvSpPr>
              <a:spLocks/>
            </p:cNvSpPr>
            <p:nvPr/>
          </p:nvSpPr>
          <p:spPr bwMode="auto">
            <a:xfrm>
              <a:off x="3438526" y="5083175"/>
              <a:ext cx="119063" cy="254000"/>
            </a:xfrm>
            <a:custGeom>
              <a:avLst/>
              <a:gdLst>
                <a:gd name="T0" fmla="*/ 5 w 75"/>
                <a:gd name="T1" fmla="*/ 0 h 160"/>
                <a:gd name="T2" fmla="*/ 5 w 75"/>
                <a:gd name="T3" fmla="*/ 0 h 160"/>
                <a:gd name="T4" fmla="*/ 75 w 75"/>
                <a:gd name="T5" fmla="*/ 0 h 160"/>
                <a:gd name="T6" fmla="*/ 75 w 75"/>
                <a:gd name="T7" fmla="*/ 0 h 160"/>
                <a:gd name="T8" fmla="*/ 58 w 75"/>
                <a:gd name="T9" fmla="*/ 140 h 160"/>
                <a:gd name="T10" fmla="*/ 58 w 75"/>
                <a:gd name="T11" fmla="*/ 140 h 160"/>
                <a:gd name="T12" fmla="*/ 57 w 75"/>
                <a:gd name="T13" fmla="*/ 147 h 160"/>
                <a:gd name="T14" fmla="*/ 52 w 75"/>
                <a:gd name="T15" fmla="*/ 152 h 160"/>
                <a:gd name="T16" fmla="*/ 48 w 75"/>
                <a:gd name="T17" fmla="*/ 156 h 160"/>
                <a:gd name="T18" fmla="*/ 43 w 75"/>
                <a:gd name="T19" fmla="*/ 160 h 160"/>
                <a:gd name="T20" fmla="*/ 43 w 75"/>
                <a:gd name="T21" fmla="*/ 160 h 160"/>
                <a:gd name="T22" fmla="*/ 0 w 75"/>
                <a:gd name="T23" fmla="*/ 96 h 160"/>
                <a:gd name="T24" fmla="*/ 0 w 75"/>
                <a:gd name="T25" fmla="*/ 96 h 160"/>
                <a:gd name="T26" fmla="*/ 5 w 75"/>
                <a:gd name="T27" fmla="*/ 0 h 160"/>
                <a:gd name="T28" fmla="*/ 5 w 7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60">
                  <a:moveTo>
                    <a:pt x="5" y="0"/>
                  </a:moveTo>
                  <a:lnTo>
                    <a:pt x="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57" y="147"/>
                  </a:lnTo>
                  <a:lnTo>
                    <a:pt x="52" y="152"/>
                  </a:lnTo>
                  <a:lnTo>
                    <a:pt x="48" y="156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3" name="Freeform 86"/>
            <p:cNvSpPr>
              <a:spLocks/>
            </p:cNvSpPr>
            <p:nvPr/>
          </p:nvSpPr>
          <p:spPr bwMode="auto">
            <a:xfrm>
              <a:off x="3444876" y="5083175"/>
              <a:ext cx="112713" cy="254000"/>
            </a:xfrm>
            <a:custGeom>
              <a:avLst/>
              <a:gdLst>
                <a:gd name="T0" fmla="*/ 5 w 71"/>
                <a:gd name="T1" fmla="*/ 0 h 160"/>
                <a:gd name="T2" fmla="*/ 5 w 71"/>
                <a:gd name="T3" fmla="*/ 0 h 160"/>
                <a:gd name="T4" fmla="*/ 71 w 71"/>
                <a:gd name="T5" fmla="*/ 0 h 160"/>
                <a:gd name="T6" fmla="*/ 71 w 71"/>
                <a:gd name="T7" fmla="*/ 0 h 160"/>
                <a:gd name="T8" fmla="*/ 54 w 71"/>
                <a:gd name="T9" fmla="*/ 140 h 160"/>
                <a:gd name="T10" fmla="*/ 54 w 71"/>
                <a:gd name="T11" fmla="*/ 140 h 160"/>
                <a:gd name="T12" fmla="*/ 53 w 71"/>
                <a:gd name="T13" fmla="*/ 147 h 160"/>
                <a:gd name="T14" fmla="*/ 48 w 71"/>
                <a:gd name="T15" fmla="*/ 152 h 160"/>
                <a:gd name="T16" fmla="*/ 44 w 71"/>
                <a:gd name="T17" fmla="*/ 156 h 160"/>
                <a:gd name="T18" fmla="*/ 39 w 71"/>
                <a:gd name="T19" fmla="*/ 160 h 160"/>
                <a:gd name="T20" fmla="*/ 39 w 71"/>
                <a:gd name="T21" fmla="*/ 160 h 160"/>
                <a:gd name="T22" fmla="*/ 0 w 71"/>
                <a:gd name="T23" fmla="*/ 95 h 160"/>
                <a:gd name="T24" fmla="*/ 0 w 71"/>
                <a:gd name="T25" fmla="*/ 95 h 160"/>
                <a:gd name="T26" fmla="*/ 5 w 71"/>
                <a:gd name="T27" fmla="*/ 0 h 160"/>
                <a:gd name="T28" fmla="*/ 5 w 71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0">
                  <a:moveTo>
                    <a:pt x="5" y="0"/>
                  </a:moveTo>
                  <a:lnTo>
                    <a:pt x="5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4" y="140"/>
                  </a:lnTo>
                  <a:lnTo>
                    <a:pt x="54" y="140"/>
                  </a:lnTo>
                  <a:lnTo>
                    <a:pt x="53" y="147"/>
                  </a:lnTo>
                  <a:lnTo>
                    <a:pt x="48" y="152"/>
                  </a:lnTo>
                  <a:lnTo>
                    <a:pt x="44" y="156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4" name="Freeform 87"/>
            <p:cNvSpPr>
              <a:spLocks/>
            </p:cNvSpPr>
            <p:nvPr/>
          </p:nvSpPr>
          <p:spPr bwMode="auto">
            <a:xfrm>
              <a:off x="3448051" y="5083175"/>
              <a:ext cx="109538" cy="252413"/>
            </a:xfrm>
            <a:custGeom>
              <a:avLst/>
              <a:gdLst>
                <a:gd name="T0" fmla="*/ 7 w 69"/>
                <a:gd name="T1" fmla="*/ 0 h 159"/>
                <a:gd name="T2" fmla="*/ 7 w 69"/>
                <a:gd name="T3" fmla="*/ 0 h 159"/>
                <a:gd name="T4" fmla="*/ 69 w 69"/>
                <a:gd name="T5" fmla="*/ 0 h 159"/>
                <a:gd name="T6" fmla="*/ 69 w 69"/>
                <a:gd name="T7" fmla="*/ 0 h 159"/>
                <a:gd name="T8" fmla="*/ 52 w 69"/>
                <a:gd name="T9" fmla="*/ 140 h 159"/>
                <a:gd name="T10" fmla="*/ 52 w 69"/>
                <a:gd name="T11" fmla="*/ 140 h 159"/>
                <a:gd name="T12" fmla="*/ 51 w 69"/>
                <a:gd name="T13" fmla="*/ 147 h 159"/>
                <a:gd name="T14" fmla="*/ 46 w 69"/>
                <a:gd name="T15" fmla="*/ 152 h 159"/>
                <a:gd name="T16" fmla="*/ 42 w 69"/>
                <a:gd name="T17" fmla="*/ 156 h 159"/>
                <a:gd name="T18" fmla="*/ 37 w 69"/>
                <a:gd name="T19" fmla="*/ 159 h 159"/>
                <a:gd name="T20" fmla="*/ 37 w 69"/>
                <a:gd name="T21" fmla="*/ 159 h 159"/>
                <a:gd name="T22" fmla="*/ 0 w 69"/>
                <a:gd name="T23" fmla="*/ 94 h 159"/>
                <a:gd name="T24" fmla="*/ 0 w 69"/>
                <a:gd name="T25" fmla="*/ 94 h 159"/>
                <a:gd name="T26" fmla="*/ 7 w 69"/>
                <a:gd name="T27" fmla="*/ 0 h 159"/>
                <a:gd name="T28" fmla="*/ 7 w 6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59">
                  <a:moveTo>
                    <a:pt x="7" y="0"/>
                  </a:moveTo>
                  <a:lnTo>
                    <a:pt x="7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2" y="140"/>
                  </a:lnTo>
                  <a:lnTo>
                    <a:pt x="52" y="140"/>
                  </a:lnTo>
                  <a:lnTo>
                    <a:pt x="51" y="147"/>
                  </a:lnTo>
                  <a:lnTo>
                    <a:pt x="46" y="152"/>
                  </a:lnTo>
                  <a:lnTo>
                    <a:pt x="42" y="156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5" name="Freeform 88"/>
            <p:cNvSpPr>
              <a:spLocks/>
            </p:cNvSpPr>
            <p:nvPr/>
          </p:nvSpPr>
          <p:spPr bwMode="auto">
            <a:xfrm>
              <a:off x="3454401" y="5083175"/>
              <a:ext cx="103188" cy="252413"/>
            </a:xfrm>
            <a:custGeom>
              <a:avLst/>
              <a:gdLst>
                <a:gd name="T0" fmla="*/ 7 w 65"/>
                <a:gd name="T1" fmla="*/ 0 h 159"/>
                <a:gd name="T2" fmla="*/ 7 w 65"/>
                <a:gd name="T3" fmla="*/ 0 h 159"/>
                <a:gd name="T4" fmla="*/ 65 w 65"/>
                <a:gd name="T5" fmla="*/ 0 h 159"/>
                <a:gd name="T6" fmla="*/ 65 w 65"/>
                <a:gd name="T7" fmla="*/ 0 h 159"/>
                <a:gd name="T8" fmla="*/ 48 w 65"/>
                <a:gd name="T9" fmla="*/ 140 h 159"/>
                <a:gd name="T10" fmla="*/ 48 w 65"/>
                <a:gd name="T11" fmla="*/ 140 h 159"/>
                <a:gd name="T12" fmla="*/ 47 w 65"/>
                <a:gd name="T13" fmla="*/ 147 h 159"/>
                <a:gd name="T14" fmla="*/ 42 w 65"/>
                <a:gd name="T15" fmla="*/ 152 h 159"/>
                <a:gd name="T16" fmla="*/ 38 w 65"/>
                <a:gd name="T17" fmla="*/ 156 h 159"/>
                <a:gd name="T18" fmla="*/ 33 w 65"/>
                <a:gd name="T19" fmla="*/ 159 h 159"/>
                <a:gd name="T20" fmla="*/ 33 w 65"/>
                <a:gd name="T21" fmla="*/ 159 h 159"/>
                <a:gd name="T22" fmla="*/ 0 w 65"/>
                <a:gd name="T23" fmla="*/ 92 h 159"/>
                <a:gd name="T24" fmla="*/ 0 w 65"/>
                <a:gd name="T25" fmla="*/ 92 h 159"/>
                <a:gd name="T26" fmla="*/ 7 w 65"/>
                <a:gd name="T27" fmla="*/ 0 h 159"/>
                <a:gd name="T28" fmla="*/ 7 w 6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59">
                  <a:moveTo>
                    <a:pt x="7" y="0"/>
                  </a:moveTo>
                  <a:lnTo>
                    <a:pt x="7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47" y="147"/>
                  </a:lnTo>
                  <a:lnTo>
                    <a:pt x="42" y="152"/>
                  </a:lnTo>
                  <a:lnTo>
                    <a:pt x="38" y="156"/>
                  </a:lnTo>
                  <a:lnTo>
                    <a:pt x="33" y="159"/>
                  </a:lnTo>
                  <a:lnTo>
                    <a:pt x="33" y="159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6" name="Freeform 89"/>
            <p:cNvSpPr>
              <a:spLocks/>
            </p:cNvSpPr>
            <p:nvPr/>
          </p:nvSpPr>
          <p:spPr bwMode="auto">
            <a:xfrm>
              <a:off x="3462338" y="5083175"/>
              <a:ext cx="95250" cy="252413"/>
            </a:xfrm>
            <a:custGeom>
              <a:avLst/>
              <a:gdLst>
                <a:gd name="T0" fmla="*/ 6 w 60"/>
                <a:gd name="T1" fmla="*/ 0 h 159"/>
                <a:gd name="T2" fmla="*/ 6 w 60"/>
                <a:gd name="T3" fmla="*/ 0 h 159"/>
                <a:gd name="T4" fmla="*/ 60 w 60"/>
                <a:gd name="T5" fmla="*/ 0 h 159"/>
                <a:gd name="T6" fmla="*/ 60 w 60"/>
                <a:gd name="T7" fmla="*/ 0 h 159"/>
                <a:gd name="T8" fmla="*/ 43 w 60"/>
                <a:gd name="T9" fmla="*/ 140 h 159"/>
                <a:gd name="T10" fmla="*/ 43 w 60"/>
                <a:gd name="T11" fmla="*/ 140 h 159"/>
                <a:gd name="T12" fmla="*/ 42 w 60"/>
                <a:gd name="T13" fmla="*/ 147 h 159"/>
                <a:gd name="T14" fmla="*/ 39 w 60"/>
                <a:gd name="T15" fmla="*/ 151 h 159"/>
                <a:gd name="T16" fmla="*/ 33 w 60"/>
                <a:gd name="T17" fmla="*/ 156 h 159"/>
                <a:gd name="T18" fmla="*/ 29 w 60"/>
                <a:gd name="T19" fmla="*/ 159 h 159"/>
                <a:gd name="T20" fmla="*/ 29 w 60"/>
                <a:gd name="T21" fmla="*/ 159 h 159"/>
                <a:gd name="T22" fmla="*/ 0 w 60"/>
                <a:gd name="T23" fmla="*/ 91 h 159"/>
                <a:gd name="T24" fmla="*/ 0 w 60"/>
                <a:gd name="T25" fmla="*/ 91 h 159"/>
                <a:gd name="T26" fmla="*/ 6 w 60"/>
                <a:gd name="T27" fmla="*/ 0 h 159"/>
                <a:gd name="T28" fmla="*/ 6 w 6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59">
                  <a:moveTo>
                    <a:pt x="6" y="0"/>
                  </a:moveTo>
                  <a:lnTo>
                    <a:pt x="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3" y="140"/>
                  </a:lnTo>
                  <a:lnTo>
                    <a:pt x="43" y="140"/>
                  </a:lnTo>
                  <a:lnTo>
                    <a:pt x="42" y="147"/>
                  </a:lnTo>
                  <a:lnTo>
                    <a:pt x="39" y="151"/>
                  </a:lnTo>
                  <a:lnTo>
                    <a:pt x="33" y="156"/>
                  </a:lnTo>
                  <a:lnTo>
                    <a:pt x="29" y="159"/>
                  </a:lnTo>
                  <a:lnTo>
                    <a:pt x="29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7" name="Freeform 90"/>
            <p:cNvSpPr>
              <a:spLocks/>
            </p:cNvSpPr>
            <p:nvPr/>
          </p:nvSpPr>
          <p:spPr bwMode="auto">
            <a:xfrm>
              <a:off x="3468688" y="5083175"/>
              <a:ext cx="88900" cy="252413"/>
            </a:xfrm>
            <a:custGeom>
              <a:avLst/>
              <a:gdLst>
                <a:gd name="T0" fmla="*/ 6 w 56"/>
                <a:gd name="T1" fmla="*/ 0 h 159"/>
                <a:gd name="T2" fmla="*/ 6 w 56"/>
                <a:gd name="T3" fmla="*/ 0 h 159"/>
                <a:gd name="T4" fmla="*/ 56 w 56"/>
                <a:gd name="T5" fmla="*/ 0 h 159"/>
                <a:gd name="T6" fmla="*/ 56 w 56"/>
                <a:gd name="T7" fmla="*/ 0 h 159"/>
                <a:gd name="T8" fmla="*/ 39 w 56"/>
                <a:gd name="T9" fmla="*/ 140 h 159"/>
                <a:gd name="T10" fmla="*/ 39 w 56"/>
                <a:gd name="T11" fmla="*/ 140 h 159"/>
                <a:gd name="T12" fmla="*/ 38 w 56"/>
                <a:gd name="T13" fmla="*/ 147 h 159"/>
                <a:gd name="T14" fmla="*/ 35 w 56"/>
                <a:gd name="T15" fmla="*/ 151 h 159"/>
                <a:gd name="T16" fmla="*/ 29 w 56"/>
                <a:gd name="T17" fmla="*/ 156 h 159"/>
                <a:gd name="T18" fmla="*/ 25 w 56"/>
                <a:gd name="T19" fmla="*/ 159 h 159"/>
                <a:gd name="T20" fmla="*/ 25 w 56"/>
                <a:gd name="T21" fmla="*/ 159 h 159"/>
                <a:gd name="T22" fmla="*/ 0 w 56"/>
                <a:gd name="T23" fmla="*/ 91 h 159"/>
                <a:gd name="T24" fmla="*/ 0 w 56"/>
                <a:gd name="T25" fmla="*/ 91 h 159"/>
                <a:gd name="T26" fmla="*/ 6 w 56"/>
                <a:gd name="T27" fmla="*/ 0 h 159"/>
                <a:gd name="T28" fmla="*/ 6 w 5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159">
                  <a:moveTo>
                    <a:pt x="6" y="0"/>
                  </a:moveTo>
                  <a:lnTo>
                    <a:pt x="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39" y="140"/>
                  </a:lnTo>
                  <a:lnTo>
                    <a:pt x="39" y="140"/>
                  </a:lnTo>
                  <a:lnTo>
                    <a:pt x="38" y="147"/>
                  </a:lnTo>
                  <a:lnTo>
                    <a:pt x="35" y="151"/>
                  </a:lnTo>
                  <a:lnTo>
                    <a:pt x="29" y="156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8" name="Freeform 91"/>
            <p:cNvSpPr>
              <a:spLocks/>
            </p:cNvSpPr>
            <p:nvPr/>
          </p:nvSpPr>
          <p:spPr bwMode="auto">
            <a:xfrm>
              <a:off x="3471863" y="5083175"/>
              <a:ext cx="85725" cy="252413"/>
            </a:xfrm>
            <a:custGeom>
              <a:avLst/>
              <a:gdLst>
                <a:gd name="T0" fmla="*/ 7 w 54"/>
                <a:gd name="T1" fmla="*/ 0 h 159"/>
                <a:gd name="T2" fmla="*/ 7 w 54"/>
                <a:gd name="T3" fmla="*/ 0 h 159"/>
                <a:gd name="T4" fmla="*/ 54 w 54"/>
                <a:gd name="T5" fmla="*/ 0 h 159"/>
                <a:gd name="T6" fmla="*/ 54 w 54"/>
                <a:gd name="T7" fmla="*/ 0 h 159"/>
                <a:gd name="T8" fmla="*/ 37 w 54"/>
                <a:gd name="T9" fmla="*/ 140 h 159"/>
                <a:gd name="T10" fmla="*/ 37 w 54"/>
                <a:gd name="T11" fmla="*/ 140 h 159"/>
                <a:gd name="T12" fmla="*/ 36 w 54"/>
                <a:gd name="T13" fmla="*/ 145 h 159"/>
                <a:gd name="T14" fmla="*/ 33 w 54"/>
                <a:gd name="T15" fmla="*/ 151 h 159"/>
                <a:gd name="T16" fmla="*/ 29 w 54"/>
                <a:gd name="T17" fmla="*/ 155 h 159"/>
                <a:gd name="T18" fmla="*/ 23 w 54"/>
                <a:gd name="T19" fmla="*/ 159 h 159"/>
                <a:gd name="T20" fmla="*/ 23 w 54"/>
                <a:gd name="T21" fmla="*/ 159 h 159"/>
                <a:gd name="T22" fmla="*/ 0 w 54"/>
                <a:gd name="T23" fmla="*/ 90 h 159"/>
                <a:gd name="T24" fmla="*/ 0 w 54"/>
                <a:gd name="T25" fmla="*/ 90 h 159"/>
                <a:gd name="T26" fmla="*/ 7 w 54"/>
                <a:gd name="T27" fmla="*/ 0 h 159"/>
                <a:gd name="T28" fmla="*/ 7 w 54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59">
                  <a:moveTo>
                    <a:pt x="7" y="0"/>
                  </a:moveTo>
                  <a:lnTo>
                    <a:pt x="7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7" y="140"/>
                  </a:lnTo>
                  <a:lnTo>
                    <a:pt x="37" y="140"/>
                  </a:lnTo>
                  <a:lnTo>
                    <a:pt x="36" y="145"/>
                  </a:lnTo>
                  <a:lnTo>
                    <a:pt x="33" y="151"/>
                  </a:lnTo>
                  <a:lnTo>
                    <a:pt x="29" y="155"/>
                  </a:lnTo>
                  <a:lnTo>
                    <a:pt x="23" y="159"/>
                  </a:lnTo>
                  <a:lnTo>
                    <a:pt x="23" y="159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9" name="Freeform 92"/>
            <p:cNvSpPr>
              <a:spLocks/>
            </p:cNvSpPr>
            <p:nvPr/>
          </p:nvSpPr>
          <p:spPr bwMode="auto">
            <a:xfrm>
              <a:off x="3478213" y="5083175"/>
              <a:ext cx="79375" cy="252413"/>
            </a:xfrm>
            <a:custGeom>
              <a:avLst/>
              <a:gdLst>
                <a:gd name="T0" fmla="*/ 7 w 50"/>
                <a:gd name="T1" fmla="*/ 0 h 159"/>
                <a:gd name="T2" fmla="*/ 7 w 50"/>
                <a:gd name="T3" fmla="*/ 0 h 159"/>
                <a:gd name="T4" fmla="*/ 50 w 50"/>
                <a:gd name="T5" fmla="*/ 0 h 159"/>
                <a:gd name="T6" fmla="*/ 50 w 50"/>
                <a:gd name="T7" fmla="*/ 0 h 159"/>
                <a:gd name="T8" fmla="*/ 33 w 50"/>
                <a:gd name="T9" fmla="*/ 140 h 159"/>
                <a:gd name="T10" fmla="*/ 33 w 50"/>
                <a:gd name="T11" fmla="*/ 140 h 159"/>
                <a:gd name="T12" fmla="*/ 32 w 50"/>
                <a:gd name="T13" fmla="*/ 145 h 159"/>
                <a:gd name="T14" fmla="*/ 29 w 50"/>
                <a:gd name="T15" fmla="*/ 151 h 159"/>
                <a:gd name="T16" fmla="*/ 25 w 50"/>
                <a:gd name="T17" fmla="*/ 155 h 159"/>
                <a:gd name="T18" fmla="*/ 19 w 50"/>
                <a:gd name="T19" fmla="*/ 159 h 159"/>
                <a:gd name="T20" fmla="*/ 19 w 50"/>
                <a:gd name="T21" fmla="*/ 159 h 159"/>
                <a:gd name="T22" fmla="*/ 0 w 50"/>
                <a:gd name="T23" fmla="*/ 88 h 159"/>
                <a:gd name="T24" fmla="*/ 0 w 50"/>
                <a:gd name="T25" fmla="*/ 88 h 159"/>
                <a:gd name="T26" fmla="*/ 7 w 50"/>
                <a:gd name="T27" fmla="*/ 0 h 159"/>
                <a:gd name="T28" fmla="*/ 7 w 5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59">
                  <a:moveTo>
                    <a:pt x="7" y="0"/>
                  </a:moveTo>
                  <a:lnTo>
                    <a:pt x="7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2" y="145"/>
                  </a:lnTo>
                  <a:lnTo>
                    <a:pt x="29" y="151"/>
                  </a:lnTo>
                  <a:lnTo>
                    <a:pt x="25" y="155"/>
                  </a:lnTo>
                  <a:lnTo>
                    <a:pt x="19" y="159"/>
                  </a:lnTo>
                  <a:lnTo>
                    <a:pt x="19" y="15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0" name="Freeform 93"/>
            <p:cNvSpPr>
              <a:spLocks/>
            </p:cNvSpPr>
            <p:nvPr/>
          </p:nvSpPr>
          <p:spPr bwMode="auto">
            <a:xfrm>
              <a:off x="3484563" y="5083175"/>
              <a:ext cx="73025" cy="252413"/>
            </a:xfrm>
            <a:custGeom>
              <a:avLst/>
              <a:gdLst>
                <a:gd name="T0" fmla="*/ 7 w 46"/>
                <a:gd name="T1" fmla="*/ 0 h 159"/>
                <a:gd name="T2" fmla="*/ 7 w 46"/>
                <a:gd name="T3" fmla="*/ 0 h 159"/>
                <a:gd name="T4" fmla="*/ 46 w 46"/>
                <a:gd name="T5" fmla="*/ 0 h 159"/>
                <a:gd name="T6" fmla="*/ 46 w 46"/>
                <a:gd name="T7" fmla="*/ 0 h 159"/>
                <a:gd name="T8" fmla="*/ 29 w 46"/>
                <a:gd name="T9" fmla="*/ 140 h 159"/>
                <a:gd name="T10" fmla="*/ 29 w 46"/>
                <a:gd name="T11" fmla="*/ 140 h 159"/>
                <a:gd name="T12" fmla="*/ 28 w 46"/>
                <a:gd name="T13" fmla="*/ 145 h 159"/>
                <a:gd name="T14" fmla="*/ 25 w 46"/>
                <a:gd name="T15" fmla="*/ 151 h 159"/>
                <a:gd name="T16" fmla="*/ 21 w 46"/>
                <a:gd name="T17" fmla="*/ 155 h 159"/>
                <a:gd name="T18" fmla="*/ 17 w 46"/>
                <a:gd name="T19" fmla="*/ 159 h 159"/>
                <a:gd name="T20" fmla="*/ 17 w 46"/>
                <a:gd name="T21" fmla="*/ 159 h 159"/>
                <a:gd name="T22" fmla="*/ 0 w 46"/>
                <a:gd name="T23" fmla="*/ 87 h 159"/>
                <a:gd name="T24" fmla="*/ 0 w 46"/>
                <a:gd name="T25" fmla="*/ 87 h 159"/>
                <a:gd name="T26" fmla="*/ 7 w 46"/>
                <a:gd name="T27" fmla="*/ 0 h 159"/>
                <a:gd name="T28" fmla="*/ 7 w 4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159">
                  <a:moveTo>
                    <a:pt x="7" y="0"/>
                  </a:moveTo>
                  <a:lnTo>
                    <a:pt x="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8" y="145"/>
                  </a:lnTo>
                  <a:lnTo>
                    <a:pt x="25" y="151"/>
                  </a:lnTo>
                  <a:lnTo>
                    <a:pt x="21" y="155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1" name="Freeform 94"/>
            <p:cNvSpPr>
              <a:spLocks/>
            </p:cNvSpPr>
            <p:nvPr/>
          </p:nvSpPr>
          <p:spPr bwMode="auto">
            <a:xfrm>
              <a:off x="3492501" y="5083175"/>
              <a:ext cx="65088" cy="252413"/>
            </a:xfrm>
            <a:custGeom>
              <a:avLst/>
              <a:gdLst>
                <a:gd name="T0" fmla="*/ 6 w 41"/>
                <a:gd name="T1" fmla="*/ 0 h 159"/>
                <a:gd name="T2" fmla="*/ 6 w 41"/>
                <a:gd name="T3" fmla="*/ 0 h 159"/>
                <a:gd name="T4" fmla="*/ 41 w 41"/>
                <a:gd name="T5" fmla="*/ 0 h 159"/>
                <a:gd name="T6" fmla="*/ 41 w 41"/>
                <a:gd name="T7" fmla="*/ 0 h 159"/>
                <a:gd name="T8" fmla="*/ 24 w 41"/>
                <a:gd name="T9" fmla="*/ 140 h 159"/>
                <a:gd name="T10" fmla="*/ 24 w 41"/>
                <a:gd name="T11" fmla="*/ 140 h 159"/>
                <a:gd name="T12" fmla="*/ 23 w 41"/>
                <a:gd name="T13" fmla="*/ 145 h 159"/>
                <a:gd name="T14" fmla="*/ 20 w 41"/>
                <a:gd name="T15" fmla="*/ 151 h 159"/>
                <a:gd name="T16" fmla="*/ 16 w 41"/>
                <a:gd name="T17" fmla="*/ 155 h 159"/>
                <a:gd name="T18" fmla="*/ 12 w 41"/>
                <a:gd name="T19" fmla="*/ 159 h 159"/>
                <a:gd name="T20" fmla="*/ 12 w 41"/>
                <a:gd name="T21" fmla="*/ 159 h 159"/>
                <a:gd name="T22" fmla="*/ 0 w 41"/>
                <a:gd name="T23" fmla="*/ 86 h 159"/>
                <a:gd name="T24" fmla="*/ 0 w 41"/>
                <a:gd name="T25" fmla="*/ 86 h 159"/>
                <a:gd name="T26" fmla="*/ 6 w 41"/>
                <a:gd name="T27" fmla="*/ 0 h 159"/>
                <a:gd name="T28" fmla="*/ 6 w 41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159">
                  <a:moveTo>
                    <a:pt x="6" y="0"/>
                  </a:moveTo>
                  <a:lnTo>
                    <a:pt x="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24" y="140"/>
                  </a:lnTo>
                  <a:lnTo>
                    <a:pt x="24" y="140"/>
                  </a:lnTo>
                  <a:lnTo>
                    <a:pt x="23" y="145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12" y="159"/>
                  </a:lnTo>
                  <a:lnTo>
                    <a:pt x="12" y="159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2" name="Freeform 95"/>
            <p:cNvSpPr>
              <a:spLocks/>
            </p:cNvSpPr>
            <p:nvPr/>
          </p:nvSpPr>
          <p:spPr bwMode="auto">
            <a:xfrm>
              <a:off x="3495676" y="5083175"/>
              <a:ext cx="61913" cy="252413"/>
            </a:xfrm>
            <a:custGeom>
              <a:avLst/>
              <a:gdLst>
                <a:gd name="T0" fmla="*/ 8 w 39"/>
                <a:gd name="T1" fmla="*/ 0 h 159"/>
                <a:gd name="T2" fmla="*/ 8 w 39"/>
                <a:gd name="T3" fmla="*/ 0 h 159"/>
                <a:gd name="T4" fmla="*/ 39 w 39"/>
                <a:gd name="T5" fmla="*/ 0 h 159"/>
                <a:gd name="T6" fmla="*/ 39 w 39"/>
                <a:gd name="T7" fmla="*/ 0 h 159"/>
                <a:gd name="T8" fmla="*/ 22 w 39"/>
                <a:gd name="T9" fmla="*/ 140 h 159"/>
                <a:gd name="T10" fmla="*/ 22 w 39"/>
                <a:gd name="T11" fmla="*/ 140 h 159"/>
                <a:gd name="T12" fmla="*/ 21 w 39"/>
                <a:gd name="T13" fmla="*/ 145 h 159"/>
                <a:gd name="T14" fmla="*/ 18 w 39"/>
                <a:gd name="T15" fmla="*/ 151 h 159"/>
                <a:gd name="T16" fmla="*/ 14 w 39"/>
                <a:gd name="T17" fmla="*/ 155 h 159"/>
                <a:gd name="T18" fmla="*/ 10 w 39"/>
                <a:gd name="T19" fmla="*/ 159 h 159"/>
                <a:gd name="T20" fmla="*/ 10 w 39"/>
                <a:gd name="T21" fmla="*/ 159 h 159"/>
                <a:gd name="T22" fmla="*/ 0 w 39"/>
                <a:gd name="T23" fmla="*/ 84 h 159"/>
                <a:gd name="T24" fmla="*/ 0 w 39"/>
                <a:gd name="T25" fmla="*/ 84 h 159"/>
                <a:gd name="T26" fmla="*/ 8 w 39"/>
                <a:gd name="T27" fmla="*/ 0 h 159"/>
                <a:gd name="T28" fmla="*/ 8 w 3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159">
                  <a:moveTo>
                    <a:pt x="8" y="0"/>
                  </a:moveTo>
                  <a:lnTo>
                    <a:pt x="8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2" y="140"/>
                  </a:lnTo>
                  <a:lnTo>
                    <a:pt x="22" y="140"/>
                  </a:lnTo>
                  <a:lnTo>
                    <a:pt x="21" y="145"/>
                  </a:lnTo>
                  <a:lnTo>
                    <a:pt x="18" y="151"/>
                  </a:lnTo>
                  <a:lnTo>
                    <a:pt x="14" y="155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3" name="Freeform 96"/>
            <p:cNvSpPr>
              <a:spLocks/>
            </p:cNvSpPr>
            <p:nvPr/>
          </p:nvSpPr>
          <p:spPr bwMode="auto">
            <a:xfrm>
              <a:off x="3502026" y="5083175"/>
              <a:ext cx="55563" cy="252413"/>
            </a:xfrm>
            <a:custGeom>
              <a:avLst/>
              <a:gdLst>
                <a:gd name="T0" fmla="*/ 8 w 35"/>
                <a:gd name="T1" fmla="*/ 0 h 159"/>
                <a:gd name="T2" fmla="*/ 8 w 35"/>
                <a:gd name="T3" fmla="*/ 0 h 159"/>
                <a:gd name="T4" fmla="*/ 35 w 35"/>
                <a:gd name="T5" fmla="*/ 0 h 159"/>
                <a:gd name="T6" fmla="*/ 35 w 35"/>
                <a:gd name="T7" fmla="*/ 0 h 159"/>
                <a:gd name="T8" fmla="*/ 18 w 35"/>
                <a:gd name="T9" fmla="*/ 140 h 159"/>
                <a:gd name="T10" fmla="*/ 18 w 35"/>
                <a:gd name="T11" fmla="*/ 140 h 159"/>
                <a:gd name="T12" fmla="*/ 17 w 35"/>
                <a:gd name="T13" fmla="*/ 145 h 159"/>
                <a:gd name="T14" fmla="*/ 14 w 35"/>
                <a:gd name="T15" fmla="*/ 151 h 159"/>
                <a:gd name="T16" fmla="*/ 11 w 35"/>
                <a:gd name="T17" fmla="*/ 155 h 159"/>
                <a:gd name="T18" fmla="*/ 7 w 35"/>
                <a:gd name="T19" fmla="*/ 159 h 159"/>
                <a:gd name="T20" fmla="*/ 7 w 35"/>
                <a:gd name="T21" fmla="*/ 159 h 159"/>
                <a:gd name="T22" fmla="*/ 0 w 35"/>
                <a:gd name="T23" fmla="*/ 84 h 159"/>
                <a:gd name="T24" fmla="*/ 0 w 35"/>
                <a:gd name="T25" fmla="*/ 84 h 159"/>
                <a:gd name="T26" fmla="*/ 8 w 35"/>
                <a:gd name="T27" fmla="*/ 0 h 159"/>
                <a:gd name="T28" fmla="*/ 8 w 3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159">
                  <a:moveTo>
                    <a:pt x="8" y="0"/>
                  </a:moveTo>
                  <a:lnTo>
                    <a:pt x="8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18" y="140"/>
                  </a:lnTo>
                  <a:lnTo>
                    <a:pt x="18" y="140"/>
                  </a:lnTo>
                  <a:lnTo>
                    <a:pt x="17" y="145"/>
                  </a:lnTo>
                  <a:lnTo>
                    <a:pt x="14" y="151"/>
                  </a:lnTo>
                  <a:lnTo>
                    <a:pt x="11" y="155"/>
                  </a:lnTo>
                  <a:lnTo>
                    <a:pt x="7" y="159"/>
                  </a:lnTo>
                  <a:lnTo>
                    <a:pt x="7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4" name="Freeform 97"/>
            <p:cNvSpPr>
              <a:spLocks/>
            </p:cNvSpPr>
            <p:nvPr/>
          </p:nvSpPr>
          <p:spPr bwMode="auto">
            <a:xfrm>
              <a:off x="3508376" y="5083175"/>
              <a:ext cx="49213" cy="249238"/>
            </a:xfrm>
            <a:custGeom>
              <a:avLst/>
              <a:gdLst>
                <a:gd name="T0" fmla="*/ 7 w 31"/>
                <a:gd name="T1" fmla="*/ 0 h 157"/>
                <a:gd name="T2" fmla="*/ 7 w 31"/>
                <a:gd name="T3" fmla="*/ 0 h 157"/>
                <a:gd name="T4" fmla="*/ 31 w 31"/>
                <a:gd name="T5" fmla="*/ 0 h 157"/>
                <a:gd name="T6" fmla="*/ 31 w 31"/>
                <a:gd name="T7" fmla="*/ 0 h 157"/>
                <a:gd name="T8" fmla="*/ 14 w 31"/>
                <a:gd name="T9" fmla="*/ 140 h 157"/>
                <a:gd name="T10" fmla="*/ 14 w 31"/>
                <a:gd name="T11" fmla="*/ 140 h 157"/>
                <a:gd name="T12" fmla="*/ 13 w 31"/>
                <a:gd name="T13" fmla="*/ 145 h 157"/>
                <a:gd name="T14" fmla="*/ 10 w 31"/>
                <a:gd name="T15" fmla="*/ 151 h 157"/>
                <a:gd name="T16" fmla="*/ 7 w 31"/>
                <a:gd name="T17" fmla="*/ 155 h 157"/>
                <a:gd name="T18" fmla="*/ 3 w 31"/>
                <a:gd name="T19" fmla="*/ 157 h 157"/>
                <a:gd name="T20" fmla="*/ 3 w 31"/>
                <a:gd name="T21" fmla="*/ 157 h 157"/>
                <a:gd name="T22" fmla="*/ 0 w 31"/>
                <a:gd name="T23" fmla="*/ 83 h 157"/>
                <a:gd name="T24" fmla="*/ 0 w 31"/>
                <a:gd name="T25" fmla="*/ 83 h 157"/>
                <a:gd name="T26" fmla="*/ 7 w 31"/>
                <a:gd name="T27" fmla="*/ 0 h 157"/>
                <a:gd name="T28" fmla="*/ 7 w 31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157">
                  <a:moveTo>
                    <a:pt x="7" y="0"/>
                  </a:moveTo>
                  <a:lnTo>
                    <a:pt x="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3" y="145"/>
                  </a:lnTo>
                  <a:lnTo>
                    <a:pt x="10" y="151"/>
                  </a:lnTo>
                  <a:lnTo>
                    <a:pt x="7" y="155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5" name="Freeform 98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8 w 28"/>
                <a:gd name="T1" fmla="*/ 0 h 157"/>
                <a:gd name="T2" fmla="*/ 8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7 w 28"/>
                <a:gd name="T15" fmla="*/ 151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1 w 28"/>
                <a:gd name="T23" fmla="*/ 82 h 157"/>
                <a:gd name="T24" fmla="*/ 1 w 28"/>
                <a:gd name="T25" fmla="*/ 82 h 157"/>
                <a:gd name="T26" fmla="*/ 8 w 28"/>
                <a:gd name="T27" fmla="*/ 0 h 157"/>
                <a:gd name="T28" fmla="*/ 8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8" y="0"/>
                  </a:moveTo>
                  <a:lnTo>
                    <a:pt x="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7" y="151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6" name="Freeform 99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12 w 28"/>
                <a:gd name="T1" fmla="*/ 0 h 157"/>
                <a:gd name="T2" fmla="*/ 12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8 w 28"/>
                <a:gd name="T15" fmla="*/ 149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5 w 28"/>
                <a:gd name="T23" fmla="*/ 80 h 157"/>
                <a:gd name="T24" fmla="*/ 5 w 28"/>
                <a:gd name="T25" fmla="*/ 80 h 157"/>
                <a:gd name="T26" fmla="*/ 12 w 28"/>
                <a:gd name="T27" fmla="*/ 0 h 157"/>
                <a:gd name="T28" fmla="*/ 12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12" y="0"/>
                  </a:moveTo>
                  <a:lnTo>
                    <a:pt x="1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9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7" name="Freeform 100"/>
            <p:cNvSpPr>
              <a:spLocks/>
            </p:cNvSpPr>
            <p:nvPr/>
          </p:nvSpPr>
          <p:spPr bwMode="auto">
            <a:xfrm>
              <a:off x="3514726" y="5083175"/>
              <a:ext cx="42863" cy="249238"/>
            </a:xfrm>
            <a:custGeom>
              <a:avLst/>
              <a:gdLst>
                <a:gd name="T0" fmla="*/ 15 w 27"/>
                <a:gd name="T1" fmla="*/ 0 h 157"/>
                <a:gd name="T2" fmla="*/ 27 w 27"/>
                <a:gd name="T3" fmla="*/ 0 h 157"/>
                <a:gd name="T4" fmla="*/ 10 w 27"/>
                <a:gd name="T5" fmla="*/ 140 h 157"/>
                <a:gd name="T6" fmla="*/ 10 w 27"/>
                <a:gd name="T7" fmla="*/ 140 h 157"/>
                <a:gd name="T8" fmla="*/ 9 w 27"/>
                <a:gd name="T9" fmla="*/ 145 h 157"/>
                <a:gd name="T10" fmla="*/ 7 w 27"/>
                <a:gd name="T11" fmla="*/ 149 h 157"/>
                <a:gd name="T12" fmla="*/ 3 w 27"/>
                <a:gd name="T13" fmla="*/ 153 h 157"/>
                <a:gd name="T14" fmla="*/ 0 w 27"/>
                <a:gd name="T15" fmla="*/ 157 h 157"/>
                <a:gd name="T16" fmla="*/ 15 w 27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57">
                  <a:moveTo>
                    <a:pt x="15" y="0"/>
                  </a:moveTo>
                  <a:lnTo>
                    <a:pt x="27" y="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9" y="145"/>
                  </a:lnTo>
                  <a:lnTo>
                    <a:pt x="7" y="149"/>
                  </a:lnTo>
                  <a:lnTo>
                    <a:pt x="3" y="153"/>
                  </a:lnTo>
                  <a:lnTo>
                    <a:pt x="0" y="15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8" name="Freeform 108"/>
            <p:cNvSpPr>
              <a:spLocks/>
            </p:cNvSpPr>
            <p:nvPr/>
          </p:nvSpPr>
          <p:spPr bwMode="auto">
            <a:xfrm>
              <a:off x="2687638" y="4930775"/>
              <a:ext cx="47625" cy="55563"/>
            </a:xfrm>
            <a:custGeom>
              <a:avLst/>
              <a:gdLst>
                <a:gd name="T0" fmla="*/ 30 w 30"/>
                <a:gd name="T1" fmla="*/ 2 h 35"/>
                <a:gd name="T2" fmla="*/ 30 w 30"/>
                <a:gd name="T3" fmla="*/ 2 h 35"/>
                <a:gd name="T4" fmla="*/ 27 w 30"/>
                <a:gd name="T5" fmla="*/ 14 h 35"/>
                <a:gd name="T6" fmla="*/ 23 w 30"/>
                <a:gd name="T7" fmla="*/ 30 h 35"/>
                <a:gd name="T8" fmla="*/ 23 w 30"/>
                <a:gd name="T9" fmla="*/ 30 h 35"/>
                <a:gd name="T10" fmla="*/ 20 w 30"/>
                <a:gd name="T11" fmla="*/ 34 h 35"/>
                <a:gd name="T12" fmla="*/ 19 w 30"/>
                <a:gd name="T13" fmla="*/ 35 h 35"/>
                <a:gd name="T14" fmla="*/ 16 w 30"/>
                <a:gd name="T15" fmla="*/ 34 h 35"/>
                <a:gd name="T16" fmla="*/ 14 w 30"/>
                <a:gd name="T17" fmla="*/ 31 h 35"/>
                <a:gd name="T18" fmla="*/ 11 w 30"/>
                <a:gd name="T19" fmla="*/ 26 h 35"/>
                <a:gd name="T20" fmla="*/ 0 w 30"/>
                <a:gd name="T21" fmla="*/ 7 h 35"/>
                <a:gd name="T22" fmla="*/ 0 w 30"/>
                <a:gd name="T23" fmla="*/ 7 h 35"/>
                <a:gd name="T24" fmla="*/ 3 w 30"/>
                <a:gd name="T25" fmla="*/ 6 h 35"/>
                <a:gd name="T26" fmla="*/ 8 w 30"/>
                <a:gd name="T27" fmla="*/ 2 h 35"/>
                <a:gd name="T28" fmla="*/ 12 w 30"/>
                <a:gd name="T29" fmla="*/ 0 h 35"/>
                <a:gd name="T30" fmla="*/ 18 w 30"/>
                <a:gd name="T31" fmla="*/ 0 h 35"/>
                <a:gd name="T32" fmla="*/ 23 w 30"/>
                <a:gd name="T33" fmla="*/ 0 h 35"/>
                <a:gd name="T34" fmla="*/ 30 w 30"/>
                <a:gd name="T35" fmla="*/ 2 h 35"/>
                <a:gd name="T36" fmla="*/ 30 w 30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5">
                  <a:moveTo>
                    <a:pt x="30" y="2"/>
                  </a:moveTo>
                  <a:lnTo>
                    <a:pt x="30" y="2"/>
                  </a:lnTo>
                  <a:lnTo>
                    <a:pt x="27" y="14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0" y="34"/>
                  </a:lnTo>
                  <a:lnTo>
                    <a:pt x="19" y="35"/>
                  </a:lnTo>
                  <a:lnTo>
                    <a:pt x="16" y="34"/>
                  </a:lnTo>
                  <a:lnTo>
                    <a:pt x="14" y="31"/>
                  </a:lnTo>
                  <a:lnTo>
                    <a:pt x="1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49" name="组合 348"/>
          <p:cNvGrpSpPr/>
          <p:nvPr/>
        </p:nvGrpSpPr>
        <p:grpSpPr>
          <a:xfrm>
            <a:off x="1917256" y="3904915"/>
            <a:ext cx="112490" cy="333077"/>
            <a:chOff x="2555876" y="4340225"/>
            <a:chExt cx="203200" cy="601663"/>
          </a:xfrm>
          <a:solidFill>
            <a:srgbClr val="FF7862"/>
          </a:solidFill>
        </p:grpSpPr>
        <p:sp>
          <p:nvSpPr>
            <p:cNvPr id="350" name="Freeform 105"/>
            <p:cNvSpPr>
              <a:spLocks/>
            </p:cNvSpPr>
            <p:nvPr/>
          </p:nvSpPr>
          <p:spPr bwMode="auto">
            <a:xfrm>
              <a:off x="2582863" y="4424363"/>
              <a:ext cx="176213" cy="517525"/>
            </a:xfrm>
            <a:custGeom>
              <a:avLst/>
              <a:gdLst>
                <a:gd name="T0" fmla="*/ 35 w 111"/>
                <a:gd name="T1" fmla="*/ 266 h 326"/>
                <a:gd name="T2" fmla="*/ 66 w 111"/>
                <a:gd name="T3" fmla="*/ 326 h 326"/>
                <a:gd name="T4" fmla="*/ 94 w 111"/>
                <a:gd name="T5" fmla="*/ 322 h 326"/>
                <a:gd name="T6" fmla="*/ 111 w 111"/>
                <a:gd name="T7" fmla="*/ 256 h 326"/>
                <a:gd name="T8" fmla="*/ 76 w 111"/>
                <a:gd name="T9" fmla="*/ 0 h 326"/>
                <a:gd name="T10" fmla="*/ 0 w 111"/>
                <a:gd name="T11" fmla="*/ 11 h 326"/>
                <a:gd name="T12" fmla="*/ 35 w 111"/>
                <a:gd name="T13" fmla="*/ 26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26">
                  <a:moveTo>
                    <a:pt x="35" y="266"/>
                  </a:moveTo>
                  <a:lnTo>
                    <a:pt x="66" y="326"/>
                  </a:lnTo>
                  <a:lnTo>
                    <a:pt x="94" y="322"/>
                  </a:lnTo>
                  <a:lnTo>
                    <a:pt x="111" y="256"/>
                  </a:lnTo>
                  <a:lnTo>
                    <a:pt x="76" y="0"/>
                  </a:lnTo>
                  <a:lnTo>
                    <a:pt x="0" y="11"/>
                  </a:lnTo>
                  <a:lnTo>
                    <a:pt x="35" y="26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1" name="Freeform 106"/>
            <p:cNvSpPr>
              <a:spLocks/>
            </p:cNvSpPr>
            <p:nvPr/>
          </p:nvSpPr>
          <p:spPr bwMode="auto">
            <a:xfrm>
              <a:off x="2576513" y="4340225"/>
              <a:ext cx="127000" cy="146050"/>
            </a:xfrm>
            <a:custGeom>
              <a:avLst/>
              <a:gdLst>
                <a:gd name="T0" fmla="*/ 4 w 80"/>
                <a:gd name="T1" fmla="*/ 59 h 92"/>
                <a:gd name="T2" fmla="*/ 4 w 80"/>
                <a:gd name="T3" fmla="*/ 59 h 92"/>
                <a:gd name="T4" fmla="*/ 5 w 80"/>
                <a:gd name="T5" fmla="*/ 66 h 92"/>
                <a:gd name="T6" fmla="*/ 9 w 80"/>
                <a:gd name="T7" fmla="*/ 73 h 92"/>
                <a:gd name="T8" fmla="*/ 13 w 80"/>
                <a:gd name="T9" fmla="*/ 80 h 92"/>
                <a:gd name="T10" fmla="*/ 19 w 80"/>
                <a:gd name="T11" fmla="*/ 84 h 92"/>
                <a:gd name="T12" fmla="*/ 24 w 80"/>
                <a:gd name="T13" fmla="*/ 88 h 92"/>
                <a:gd name="T14" fmla="*/ 31 w 80"/>
                <a:gd name="T15" fmla="*/ 91 h 92"/>
                <a:gd name="T16" fmla="*/ 39 w 80"/>
                <a:gd name="T17" fmla="*/ 92 h 92"/>
                <a:gd name="T18" fmla="*/ 46 w 80"/>
                <a:gd name="T19" fmla="*/ 92 h 92"/>
                <a:gd name="T20" fmla="*/ 47 w 80"/>
                <a:gd name="T21" fmla="*/ 92 h 92"/>
                <a:gd name="T22" fmla="*/ 47 w 80"/>
                <a:gd name="T23" fmla="*/ 92 h 92"/>
                <a:gd name="T24" fmla="*/ 55 w 80"/>
                <a:gd name="T25" fmla="*/ 89 h 92"/>
                <a:gd name="T26" fmla="*/ 62 w 80"/>
                <a:gd name="T27" fmla="*/ 87 h 92"/>
                <a:gd name="T28" fmla="*/ 67 w 80"/>
                <a:gd name="T29" fmla="*/ 82 h 92"/>
                <a:gd name="T30" fmla="*/ 71 w 80"/>
                <a:gd name="T31" fmla="*/ 77 h 92"/>
                <a:gd name="T32" fmla="*/ 75 w 80"/>
                <a:gd name="T33" fmla="*/ 70 h 92"/>
                <a:gd name="T34" fmla="*/ 78 w 80"/>
                <a:gd name="T35" fmla="*/ 64 h 92"/>
                <a:gd name="T36" fmla="*/ 80 w 80"/>
                <a:gd name="T37" fmla="*/ 57 h 92"/>
                <a:gd name="T38" fmla="*/ 80 w 80"/>
                <a:gd name="T39" fmla="*/ 49 h 92"/>
                <a:gd name="T40" fmla="*/ 75 w 80"/>
                <a:gd name="T41" fmla="*/ 15 h 92"/>
                <a:gd name="T42" fmla="*/ 75 w 80"/>
                <a:gd name="T43" fmla="*/ 15 h 92"/>
                <a:gd name="T44" fmla="*/ 73 w 80"/>
                <a:gd name="T45" fmla="*/ 8 h 92"/>
                <a:gd name="T46" fmla="*/ 70 w 80"/>
                <a:gd name="T47" fmla="*/ 4 h 92"/>
                <a:gd name="T48" fmla="*/ 66 w 80"/>
                <a:gd name="T49" fmla="*/ 1 h 92"/>
                <a:gd name="T50" fmla="*/ 62 w 80"/>
                <a:gd name="T51" fmla="*/ 0 h 92"/>
                <a:gd name="T52" fmla="*/ 50 w 80"/>
                <a:gd name="T53" fmla="*/ 1 h 92"/>
                <a:gd name="T54" fmla="*/ 35 w 80"/>
                <a:gd name="T55" fmla="*/ 3 h 92"/>
                <a:gd name="T56" fmla="*/ 35 w 80"/>
                <a:gd name="T57" fmla="*/ 3 h 92"/>
                <a:gd name="T58" fmla="*/ 35 w 80"/>
                <a:gd name="T59" fmla="*/ 3 h 92"/>
                <a:gd name="T60" fmla="*/ 20 w 80"/>
                <a:gd name="T61" fmla="*/ 5 h 92"/>
                <a:gd name="T62" fmla="*/ 8 w 80"/>
                <a:gd name="T63" fmla="*/ 7 h 92"/>
                <a:gd name="T64" fmla="*/ 4 w 80"/>
                <a:gd name="T65" fmla="*/ 9 h 92"/>
                <a:gd name="T66" fmla="*/ 1 w 80"/>
                <a:gd name="T67" fmla="*/ 13 h 92"/>
                <a:gd name="T68" fmla="*/ 0 w 80"/>
                <a:gd name="T69" fmla="*/ 17 h 92"/>
                <a:gd name="T70" fmla="*/ 0 w 80"/>
                <a:gd name="T71" fmla="*/ 24 h 92"/>
                <a:gd name="T72" fmla="*/ 4 w 80"/>
                <a:gd name="T73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92">
                  <a:moveTo>
                    <a:pt x="4" y="59"/>
                  </a:moveTo>
                  <a:lnTo>
                    <a:pt x="4" y="59"/>
                  </a:lnTo>
                  <a:lnTo>
                    <a:pt x="5" y="66"/>
                  </a:lnTo>
                  <a:lnTo>
                    <a:pt x="9" y="73"/>
                  </a:lnTo>
                  <a:lnTo>
                    <a:pt x="13" y="80"/>
                  </a:lnTo>
                  <a:lnTo>
                    <a:pt x="19" y="84"/>
                  </a:lnTo>
                  <a:lnTo>
                    <a:pt x="24" y="88"/>
                  </a:lnTo>
                  <a:lnTo>
                    <a:pt x="31" y="91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67" y="82"/>
                  </a:lnTo>
                  <a:lnTo>
                    <a:pt x="71" y="77"/>
                  </a:lnTo>
                  <a:lnTo>
                    <a:pt x="75" y="70"/>
                  </a:lnTo>
                  <a:lnTo>
                    <a:pt x="78" y="64"/>
                  </a:lnTo>
                  <a:lnTo>
                    <a:pt x="80" y="57"/>
                  </a:lnTo>
                  <a:lnTo>
                    <a:pt x="80" y="49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3" y="8"/>
                  </a:lnTo>
                  <a:lnTo>
                    <a:pt x="70" y="4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50" y="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0" y="5"/>
                  </a:lnTo>
                  <a:lnTo>
                    <a:pt x="8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5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2" name="Freeform 107"/>
            <p:cNvSpPr>
              <a:spLocks/>
            </p:cNvSpPr>
            <p:nvPr/>
          </p:nvSpPr>
          <p:spPr bwMode="auto">
            <a:xfrm>
              <a:off x="2571751" y="4389438"/>
              <a:ext cx="150813" cy="144463"/>
            </a:xfrm>
            <a:custGeom>
              <a:avLst/>
              <a:gdLst>
                <a:gd name="T0" fmla="*/ 11 w 95"/>
                <a:gd name="T1" fmla="*/ 91 h 91"/>
                <a:gd name="T2" fmla="*/ 95 w 95"/>
                <a:gd name="T3" fmla="*/ 80 h 91"/>
                <a:gd name="T4" fmla="*/ 84 w 95"/>
                <a:gd name="T5" fmla="*/ 0 h 91"/>
                <a:gd name="T6" fmla="*/ 0 w 95"/>
                <a:gd name="T7" fmla="*/ 11 h 91"/>
                <a:gd name="T8" fmla="*/ 11 w 95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1">
                  <a:moveTo>
                    <a:pt x="11" y="91"/>
                  </a:moveTo>
                  <a:lnTo>
                    <a:pt x="95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3" name="Freeform 109"/>
            <p:cNvSpPr>
              <a:spLocks/>
            </p:cNvSpPr>
            <p:nvPr/>
          </p:nvSpPr>
          <p:spPr bwMode="auto">
            <a:xfrm>
              <a:off x="2555876" y="4430713"/>
              <a:ext cx="44450" cy="260350"/>
            </a:xfrm>
            <a:custGeom>
              <a:avLst/>
              <a:gdLst>
                <a:gd name="T0" fmla="*/ 21 w 28"/>
                <a:gd name="T1" fmla="*/ 0 h 164"/>
                <a:gd name="T2" fmla="*/ 21 w 28"/>
                <a:gd name="T3" fmla="*/ 0 h 164"/>
                <a:gd name="T4" fmla="*/ 11 w 28"/>
                <a:gd name="T5" fmla="*/ 7 h 164"/>
                <a:gd name="T6" fmla="*/ 5 w 28"/>
                <a:gd name="T7" fmla="*/ 13 h 164"/>
                <a:gd name="T8" fmla="*/ 2 w 28"/>
                <a:gd name="T9" fmla="*/ 17 h 164"/>
                <a:gd name="T10" fmla="*/ 0 w 28"/>
                <a:gd name="T11" fmla="*/ 20 h 164"/>
                <a:gd name="T12" fmla="*/ 0 w 28"/>
                <a:gd name="T13" fmla="*/ 20 h 164"/>
                <a:gd name="T14" fmla="*/ 3 w 28"/>
                <a:gd name="T15" fmla="*/ 44 h 164"/>
                <a:gd name="T16" fmla="*/ 9 w 28"/>
                <a:gd name="T17" fmla="*/ 90 h 164"/>
                <a:gd name="T18" fmla="*/ 18 w 28"/>
                <a:gd name="T19" fmla="*/ 154 h 164"/>
                <a:gd name="T20" fmla="*/ 18 w 28"/>
                <a:gd name="T21" fmla="*/ 154 h 164"/>
                <a:gd name="T22" fmla="*/ 17 w 28"/>
                <a:gd name="T23" fmla="*/ 155 h 164"/>
                <a:gd name="T24" fmla="*/ 18 w 28"/>
                <a:gd name="T25" fmla="*/ 160 h 164"/>
                <a:gd name="T26" fmla="*/ 19 w 28"/>
                <a:gd name="T27" fmla="*/ 161 h 164"/>
                <a:gd name="T28" fmla="*/ 21 w 28"/>
                <a:gd name="T29" fmla="*/ 162 h 164"/>
                <a:gd name="T30" fmla="*/ 23 w 28"/>
                <a:gd name="T31" fmla="*/ 164 h 164"/>
                <a:gd name="T32" fmla="*/ 28 w 28"/>
                <a:gd name="T33" fmla="*/ 164 h 164"/>
                <a:gd name="T34" fmla="*/ 13 w 28"/>
                <a:gd name="T35" fmla="*/ 58 h 164"/>
                <a:gd name="T36" fmla="*/ 19 w 28"/>
                <a:gd name="T37" fmla="*/ 44 h 164"/>
                <a:gd name="T38" fmla="*/ 21 w 28"/>
                <a:gd name="T39" fmla="*/ 0 h 164"/>
                <a:gd name="T40" fmla="*/ 21 w 28"/>
                <a:gd name="T4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164">
                  <a:moveTo>
                    <a:pt x="21" y="0"/>
                  </a:moveTo>
                  <a:lnTo>
                    <a:pt x="21" y="0"/>
                  </a:lnTo>
                  <a:lnTo>
                    <a:pt x="11" y="7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44"/>
                  </a:lnTo>
                  <a:lnTo>
                    <a:pt x="9" y="90"/>
                  </a:lnTo>
                  <a:lnTo>
                    <a:pt x="18" y="154"/>
                  </a:lnTo>
                  <a:lnTo>
                    <a:pt x="18" y="154"/>
                  </a:lnTo>
                  <a:lnTo>
                    <a:pt x="17" y="155"/>
                  </a:lnTo>
                  <a:lnTo>
                    <a:pt x="18" y="160"/>
                  </a:lnTo>
                  <a:lnTo>
                    <a:pt x="19" y="161"/>
                  </a:lnTo>
                  <a:lnTo>
                    <a:pt x="21" y="162"/>
                  </a:lnTo>
                  <a:lnTo>
                    <a:pt x="23" y="164"/>
                  </a:lnTo>
                  <a:lnTo>
                    <a:pt x="28" y="164"/>
                  </a:lnTo>
                  <a:lnTo>
                    <a:pt x="13" y="58"/>
                  </a:lnTo>
                  <a:lnTo>
                    <a:pt x="19" y="44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54" name="组合 353"/>
          <p:cNvGrpSpPr/>
          <p:nvPr/>
        </p:nvGrpSpPr>
        <p:grpSpPr>
          <a:xfrm>
            <a:off x="2173875" y="3908430"/>
            <a:ext cx="441173" cy="339229"/>
            <a:chOff x="3019426" y="4346575"/>
            <a:chExt cx="796925" cy="612776"/>
          </a:xfrm>
          <a:solidFill>
            <a:srgbClr val="FF7862"/>
          </a:solidFill>
        </p:grpSpPr>
        <p:sp>
          <p:nvSpPr>
            <p:cNvPr id="355" name="Freeform 110"/>
            <p:cNvSpPr>
              <a:spLocks/>
            </p:cNvSpPr>
            <p:nvPr/>
          </p:nvSpPr>
          <p:spPr bwMode="auto">
            <a:xfrm>
              <a:off x="3040063" y="4346575"/>
              <a:ext cx="776288" cy="347663"/>
            </a:xfrm>
            <a:custGeom>
              <a:avLst/>
              <a:gdLst>
                <a:gd name="T0" fmla="*/ 247 w 489"/>
                <a:gd name="T1" fmla="*/ 219 h 219"/>
                <a:gd name="T2" fmla="*/ 489 w 489"/>
                <a:gd name="T3" fmla="*/ 110 h 219"/>
                <a:gd name="T4" fmla="*/ 240 w 489"/>
                <a:gd name="T5" fmla="*/ 0 h 219"/>
                <a:gd name="T6" fmla="*/ 0 w 489"/>
                <a:gd name="T7" fmla="*/ 107 h 219"/>
                <a:gd name="T8" fmla="*/ 247 w 489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19">
                  <a:moveTo>
                    <a:pt x="247" y="219"/>
                  </a:moveTo>
                  <a:lnTo>
                    <a:pt x="489" y="110"/>
                  </a:lnTo>
                  <a:lnTo>
                    <a:pt x="240" y="0"/>
                  </a:lnTo>
                  <a:lnTo>
                    <a:pt x="0" y="107"/>
                  </a:lnTo>
                  <a:lnTo>
                    <a:pt x="247" y="21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6" name="Rectangle 111"/>
            <p:cNvSpPr>
              <a:spLocks noChangeArrowheads="1"/>
            </p:cNvSpPr>
            <p:nvPr/>
          </p:nvSpPr>
          <p:spPr bwMode="auto">
            <a:xfrm>
              <a:off x="3049588" y="4510088"/>
              <a:ext cx="22225" cy="25558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7" name="Freeform 112"/>
            <p:cNvSpPr>
              <a:spLocks/>
            </p:cNvSpPr>
            <p:nvPr/>
          </p:nvSpPr>
          <p:spPr bwMode="auto">
            <a:xfrm>
              <a:off x="3022601" y="4735513"/>
              <a:ext cx="76200" cy="77788"/>
            </a:xfrm>
            <a:custGeom>
              <a:avLst/>
              <a:gdLst>
                <a:gd name="T0" fmla="*/ 0 w 48"/>
                <a:gd name="T1" fmla="*/ 24 h 49"/>
                <a:gd name="T2" fmla="*/ 0 w 48"/>
                <a:gd name="T3" fmla="*/ 24 h 49"/>
                <a:gd name="T4" fmla="*/ 0 w 48"/>
                <a:gd name="T5" fmla="*/ 20 h 49"/>
                <a:gd name="T6" fmla="*/ 2 w 48"/>
                <a:gd name="T7" fmla="*/ 15 h 49"/>
                <a:gd name="T8" fmla="*/ 4 w 48"/>
                <a:gd name="T9" fmla="*/ 11 h 49"/>
                <a:gd name="T10" fmla="*/ 7 w 48"/>
                <a:gd name="T11" fmla="*/ 8 h 49"/>
                <a:gd name="T12" fmla="*/ 11 w 48"/>
                <a:gd name="T13" fmla="*/ 4 h 49"/>
                <a:gd name="T14" fmla="*/ 15 w 48"/>
                <a:gd name="T15" fmla="*/ 3 h 49"/>
                <a:gd name="T16" fmla="*/ 19 w 48"/>
                <a:gd name="T17" fmla="*/ 1 h 49"/>
                <a:gd name="T18" fmla="*/ 25 w 48"/>
                <a:gd name="T19" fmla="*/ 0 h 49"/>
                <a:gd name="T20" fmla="*/ 25 w 48"/>
                <a:gd name="T21" fmla="*/ 0 h 49"/>
                <a:gd name="T22" fmla="*/ 29 w 48"/>
                <a:gd name="T23" fmla="*/ 1 h 49"/>
                <a:gd name="T24" fmla="*/ 34 w 48"/>
                <a:gd name="T25" fmla="*/ 3 h 49"/>
                <a:gd name="T26" fmla="*/ 38 w 48"/>
                <a:gd name="T27" fmla="*/ 4 h 49"/>
                <a:gd name="T28" fmla="*/ 41 w 48"/>
                <a:gd name="T29" fmla="*/ 8 h 49"/>
                <a:gd name="T30" fmla="*/ 44 w 48"/>
                <a:gd name="T31" fmla="*/ 11 h 49"/>
                <a:gd name="T32" fmla="*/ 46 w 48"/>
                <a:gd name="T33" fmla="*/ 15 h 49"/>
                <a:gd name="T34" fmla="*/ 48 w 48"/>
                <a:gd name="T35" fmla="*/ 20 h 49"/>
                <a:gd name="T36" fmla="*/ 48 w 48"/>
                <a:gd name="T37" fmla="*/ 24 h 49"/>
                <a:gd name="T38" fmla="*/ 48 w 48"/>
                <a:gd name="T39" fmla="*/ 24 h 49"/>
                <a:gd name="T40" fmla="*/ 48 w 48"/>
                <a:gd name="T41" fmla="*/ 30 h 49"/>
                <a:gd name="T42" fmla="*/ 46 w 48"/>
                <a:gd name="T43" fmla="*/ 34 h 49"/>
                <a:gd name="T44" fmla="*/ 44 w 48"/>
                <a:gd name="T45" fmla="*/ 38 h 49"/>
                <a:gd name="T46" fmla="*/ 41 w 48"/>
                <a:gd name="T47" fmla="*/ 42 h 49"/>
                <a:gd name="T48" fmla="*/ 38 w 48"/>
                <a:gd name="T49" fmla="*/ 45 h 49"/>
                <a:gd name="T50" fmla="*/ 34 w 48"/>
                <a:gd name="T51" fmla="*/ 47 h 49"/>
                <a:gd name="T52" fmla="*/ 29 w 48"/>
                <a:gd name="T53" fmla="*/ 49 h 49"/>
                <a:gd name="T54" fmla="*/ 25 w 48"/>
                <a:gd name="T55" fmla="*/ 49 h 49"/>
                <a:gd name="T56" fmla="*/ 25 w 48"/>
                <a:gd name="T57" fmla="*/ 49 h 49"/>
                <a:gd name="T58" fmla="*/ 19 w 48"/>
                <a:gd name="T59" fmla="*/ 49 h 49"/>
                <a:gd name="T60" fmla="*/ 15 w 48"/>
                <a:gd name="T61" fmla="*/ 47 h 49"/>
                <a:gd name="T62" fmla="*/ 11 w 48"/>
                <a:gd name="T63" fmla="*/ 45 h 49"/>
                <a:gd name="T64" fmla="*/ 7 w 48"/>
                <a:gd name="T65" fmla="*/ 42 h 49"/>
                <a:gd name="T66" fmla="*/ 4 w 48"/>
                <a:gd name="T67" fmla="*/ 38 h 49"/>
                <a:gd name="T68" fmla="*/ 2 w 48"/>
                <a:gd name="T69" fmla="*/ 34 h 49"/>
                <a:gd name="T70" fmla="*/ 0 w 48"/>
                <a:gd name="T71" fmla="*/ 30 h 49"/>
                <a:gd name="T72" fmla="*/ 0 w 48"/>
                <a:gd name="T73" fmla="*/ 24 h 49"/>
                <a:gd name="T74" fmla="*/ 0 w 48"/>
                <a:gd name="T7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49">
                  <a:moveTo>
                    <a:pt x="0" y="24"/>
                  </a:moveTo>
                  <a:lnTo>
                    <a:pt x="0" y="24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4" y="3"/>
                  </a:lnTo>
                  <a:lnTo>
                    <a:pt x="38" y="4"/>
                  </a:lnTo>
                  <a:lnTo>
                    <a:pt x="41" y="8"/>
                  </a:lnTo>
                  <a:lnTo>
                    <a:pt x="44" y="11"/>
                  </a:lnTo>
                  <a:lnTo>
                    <a:pt x="46" y="15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6" y="34"/>
                  </a:lnTo>
                  <a:lnTo>
                    <a:pt x="44" y="38"/>
                  </a:lnTo>
                  <a:lnTo>
                    <a:pt x="41" y="42"/>
                  </a:lnTo>
                  <a:lnTo>
                    <a:pt x="38" y="45"/>
                  </a:lnTo>
                  <a:lnTo>
                    <a:pt x="34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19" y="49"/>
                  </a:lnTo>
                  <a:lnTo>
                    <a:pt x="15" y="47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8" name="Freeform 113"/>
            <p:cNvSpPr>
              <a:spLocks/>
            </p:cNvSpPr>
            <p:nvPr/>
          </p:nvSpPr>
          <p:spPr bwMode="auto">
            <a:xfrm>
              <a:off x="3052763" y="4778375"/>
              <a:ext cx="46038" cy="169863"/>
            </a:xfrm>
            <a:custGeom>
              <a:avLst/>
              <a:gdLst>
                <a:gd name="T0" fmla="*/ 17 w 29"/>
                <a:gd name="T1" fmla="*/ 5 h 107"/>
                <a:gd name="T2" fmla="*/ 17 w 29"/>
                <a:gd name="T3" fmla="*/ 5 h 107"/>
                <a:gd name="T4" fmla="*/ 19 w 29"/>
                <a:gd name="T5" fmla="*/ 12 h 107"/>
                <a:gd name="T6" fmla="*/ 22 w 29"/>
                <a:gd name="T7" fmla="*/ 22 h 107"/>
                <a:gd name="T8" fmla="*/ 25 w 29"/>
                <a:gd name="T9" fmla="*/ 33 h 107"/>
                <a:gd name="T10" fmla="*/ 27 w 29"/>
                <a:gd name="T11" fmla="*/ 47 h 107"/>
                <a:gd name="T12" fmla="*/ 29 w 29"/>
                <a:gd name="T13" fmla="*/ 65 h 107"/>
                <a:gd name="T14" fmla="*/ 29 w 29"/>
                <a:gd name="T15" fmla="*/ 84 h 107"/>
                <a:gd name="T16" fmla="*/ 27 w 29"/>
                <a:gd name="T17" fmla="*/ 107 h 107"/>
                <a:gd name="T18" fmla="*/ 0 w 29"/>
                <a:gd name="T19" fmla="*/ 107 h 107"/>
                <a:gd name="T20" fmla="*/ 0 w 29"/>
                <a:gd name="T21" fmla="*/ 0 h 107"/>
                <a:gd name="T22" fmla="*/ 0 w 29"/>
                <a:gd name="T23" fmla="*/ 0 h 107"/>
                <a:gd name="T24" fmla="*/ 8 w 29"/>
                <a:gd name="T25" fmla="*/ 4 h 107"/>
                <a:gd name="T26" fmla="*/ 14 w 29"/>
                <a:gd name="T27" fmla="*/ 5 h 107"/>
                <a:gd name="T28" fmla="*/ 15 w 29"/>
                <a:gd name="T29" fmla="*/ 5 h 107"/>
                <a:gd name="T30" fmla="*/ 17 w 29"/>
                <a:gd name="T31" fmla="*/ 5 h 107"/>
                <a:gd name="T32" fmla="*/ 17 w 29"/>
                <a:gd name="T33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107">
                  <a:moveTo>
                    <a:pt x="17" y="5"/>
                  </a:moveTo>
                  <a:lnTo>
                    <a:pt x="17" y="5"/>
                  </a:lnTo>
                  <a:lnTo>
                    <a:pt x="19" y="12"/>
                  </a:lnTo>
                  <a:lnTo>
                    <a:pt x="22" y="22"/>
                  </a:lnTo>
                  <a:lnTo>
                    <a:pt x="25" y="33"/>
                  </a:lnTo>
                  <a:lnTo>
                    <a:pt x="27" y="47"/>
                  </a:lnTo>
                  <a:lnTo>
                    <a:pt x="29" y="65"/>
                  </a:lnTo>
                  <a:lnTo>
                    <a:pt x="29" y="84"/>
                  </a:lnTo>
                  <a:lnTo>
                    <a:pt x="27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9" name="Freeform 114"/>
            <p:cNvSpPr>
              <a:spLocks/>
            </p:cNvSpPr>
            <p:nvPr/>
          </p:nvSpPr>
          <p:spPr bwMode="auto">
            <a:xfrm>
              <a:off x="3019426" y="4778375"/>
              <a:ext cx="46038" cy="169863"/>
            </a:xfrm>
            <a:custGeom>
              <a:avLst/>
              <a:gdLst>
                <a:gd name="T0" fmla="*/ 13 w 29"/>
                <a:gd name="T1" fmla="*/ 5 h 107"/>
                <a:gd name="T2" fmla="*/ 13 w 29"/>
                <a:gd name="T3" fmla="*/ 5 h 107"/>
                <a:gd name="T4" fmla="*/ 10 w 29"/>
                <a:gd name="T5" fmla="*/ 12 h 107"/>
                <a:gd name="T6" fmla="*/ 4 w 29"/>
                <a:gd name="T7" fmla="*/ 33 h 107"/>
                <a:gd name="T8" fmla="*/ 2 w 29"/>
                <a:gd name="T9" fmla="*/ 47 h 107"/>
                <a:gd name="T10" fmla="*/ 0 w 29"/>
                <a:gd name="T11" fmla="*/ 65 h 107"/>
                <a:gd name="T12" fmla="*/ 0 w 29"/>
                <a:gd name="T13" fmla="*/ 84 h 107"/>
                <a:gd name="T14" fmla="*/ 1 w 29"/>
                <a:gd name="T15" fmla="*/ 107 h 107"/>
                <a:gd name="T16" fmla="*/ 29 w 29"/>
                <a:gd name="T17" fmla="*/ 107 h 107"/>
                <a:gd name="T18" fmla="*/ 29 w 29"/>
                <a:gd name="T19" fmla="*/ 0 h 107"/>
                <a:gd name="T20" fmla="*/ 29 w 29"/>
                <a:gd name="T21" fmla="*/ 0 h 107"/>
                <a:gd name="T22" fmla="*/ 21 w 29"/>
                <a:gd name="T23" fmla="*/ 4 h 107"/>
                <a:gd name="T24" fmla="*/ 16 w 29"/>
                <a:gd name="T25" fmla="*/ 5 h 107"/>
                <a:gd name="T26" fmla="*/ 13 w 29"/>
                <a:gd name="T27" fmla="*/ 5 h 107"/>
                <a:gd name="T28" fmla="*/ 13 w 29"/>
                <a:gd name="T29" fmla="*/ 5 h 107"/>
                <a:gd name="T30" fmla="*/ 13 w 29"/>
                <a:gd name="T31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07">
                  <a:moveTo>
                    <a:pt x="13" y="5"/>
                  </a:moveTo>
                  <a:lnTo>
                    <a:pt x="13" y="5"/>
                  </a:lnTo>
                  <a:lnTo>
                    <a:pt x="10" y="12"/>
                  </a:lnTo>
                  <a:lnTo>
                    <a:pt x="4" y="33"/>
                  </a:lnTo>
                  <a:lnTo>
                    <a:pt x="2" y="47"/>
                  </a:lnTo>
                  <a:lnTo>
                    <a:pt x="0" y="65"/>
                  </a:lnTo>
                  <a:lnTo>
                    <a:pt x="0" y="84"/>
                  </a:lnTo>
                  <a:lnTo>
                    <a:pt x="1" y="107"/>
                  </a:lnTo>
                  <a:lnTo>
                    <a:pt x="29" y="107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1" y="4"/>
                  </a:lnTo>
                  <a:lnTo>
                    <a:pt x="16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0" name="Freeform 115"/>
            <p:cNvSpPr>
              <a:spLocks/>
            </p:cNvSpPr>
            <p:nvPr/>
          </p:nvSpPr>
          <p:spPr bwMode="auto">
            <a:xfrm>
              <a:off x="3211513" y="4624388"/>
              <a:ext cx="449263" cy="334963"/>
            </a:xfrm>
            <a:custGeom>
              <a:avLst/>
              <a:gdLst>
                <a:gd name="T0" fmla="*/ 0 w 283"/>
                <a:gd name="T1" fmla="*/ 0 h 211"/>
                <a:gd name="T2" fmla="*/ 0 w 283"/>
                <a:gd name="T3" fmla="*/ 0 h 211"/>
                <a:gd name="T4" fmla="*/ 63 w 283"/>
                <a:gd name="T5" fmla="*/ 29 h 211"/>
                <a:gd name="T6" fmla="*/ 143 w 283"/>
                <a:gd name="T7" fmla="*/ 67 h 211"/>
                <a:gd name="T8" fmla="*/ 143 w 283"/>
                <a:gd name="T9" fmla="*/ 67 h 211"/>
                <a:gd name="T10" fmla="*/ 221 w 283"/>
                <a:gd name="T11" fmla="*/ 29 h 211"/>
                <a:gd name="T12" fmla="*/ 283 w 283"/>
                <a:gd name="T13" fmla="*/ 0 h 211"/>
                <a:gd name="T14" fmla="*/ 283 w 283"/>
                <a:gd name="T15" fmla="*/ 163 h 211"/>
                <a:gd name="T16" fmla="*/ 283 w 283"/>
                <a:gd name="T17" fmla="*/ 163 h 211"/>
                <a:gd name="T18" fmla="*/ 277 w 283"/>
                <a:gd name="T19" fmla="*/ 170 h 211"/>
                <a:gd name="T20" fmla="*/ 267 w 283"/>
                <a:gd name="T21" fmla="*/ 177 h 211"/>
                <a:gd name="T22" fmla="*/ 259 w 283"/>
                <a:gd name="T23" fmla="*/ 182 h 211"/>
                <a:gd name="T24" fmla="*/ 250 w 283"/>
                <a:gd name="T25" fmla="*/ 188 h 211"/>
                <a:gd name="T26" fmla="*/ 229 w 283"/>
                <a:gd name="T27" fmla="*/ 196 h 211"/>
                <a:gd name="T28" fmla="*/ 209 w 283"/>
                <a:gd name="T29" fmla="*/ 201 h 211"/>
                <a:gd name="T30" fmla="*/ 190 w 283"/>
                <a:gd name="T31" fmla="*/ 205 h 211"/>
                <a:gd name="T32" fmla="*/ 172 w 283"/>
                <a:gd name="T33" fmla="*/ 208 h 211"/>
                <a:gd name="T34" fmla="*/ 147 w 283"/>
                <a:gd name="T35" fmla="*/ 211 h 211"/>
                <a:gd name="T36" fmla="*/ 147 w 283"/>
                <a:gd name="T37" fmla="*/ 211 h 211"/>
                <a:gd name="T38" fmla="*/ 147 w 283"/>
                <a:gd name="T39" fmla="*/ 211 h 211"/>
                <a:gd name="T40" fmla="*/ 143 w 283"/>
                <a:gd name="T41" fmla="*/ 211 h 211"/>
                <a:gd name="T42" fmla="*/ 143 w 283"/>
                <a:gd name="T43" fmla="*/ 211 h 211"/>
                <a:gd name="T44" fmla="*/ 139 w 283"/>
                <a:gd name="T45" fmla="*/ 211 h 211"/>
                <a:gd name="T46" fmla="*/ 139 w 283"/>
                <a:gd name="T47" fmla="*/ 211 h 211"/>
                <a:gd name="T48" fmla="*/ 139 w 283"/>
                <a:gd name="T49" fmla="*/ 211 h 211"/>
                <a:gd name="T50" fmla="*/ 113 w 283"/>
                <a:gd name="T51" fmla="*/ 208 h 211"/>
                <a:gd name="T52" fmla="*/ 94 w 283"/>
                <a:gd name="T53" fmla="*/ 205 h 211"/>
                <a:gd name="T54" fmla="*/ 75 w 283"/>
                <a:gd name="T55" fmla="*/ 201 h 211"/>
                <a:gd name="T56" fmla="*/ 55 w 283"/>
                <a:gd name="T57" fmla="*/ 196 h 211"/>
                <a:gd name="T58" fmla="*/ 36 w 283"/>
                <a:gd name="T59" fmla="*/ 188 h 211"/>
                <a:gd name="T60" fmla="*/ 26 w 283"/>
                <a:gd name="T61" fmla="*/ 182 h 211"/>
                <a:gd name="T62" fmla="*/ 17 w 283"/>
                <a:gd name="T63" fmla="*/ 177 h 211"/>
                <a:gd name="T64" fmla="*/ 9 w 283"/>
                <a:gd name="T65" fmla="*/ 170 h 211"/>
                <a:gd name="T66" fmla="*/ 0 w 283"/>
                <a:gd name="T67" fmla="*/ 163 h 211"/>
                <a:gd name="T68" fmla="*/ 0 w 283"/>
                <a:gd name="T6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211">
                  <a:moveTo>
                    <a:pt x="0" y="0"/>
                  </a:moveTo>
                  <a:lnTo>
                    <a:pt x="0" y="0"/>
                  </a:lnTo>
                  <a:lnTo>
                    <a:pt x="63" y="29"/>
                  </a:lnTo>
                  <a:lnTo>
                    <a:pt x="143" y="67"/>
                  </a:lnTo>
                  <a:lnTo>
                    <a:pt x="143" y="67"/>
                  </a:lnTo>
                  <a:lnTo>
                    <a:pt x="221" y="29"/>
                  </a:lnTo>
                  <a:lnTo>
                    <a:pt x="283" y="0"/>
                  </a:lnTo>
                  <a:lnTo>
                    <a:pt x="283" y="163"/>
                  </a:lnTo>
                  <a:lnTo>
                    <a:pt x="283" y="163"/>
                  </a:lnTo>
                  <a:lnTo>
                    <a:pt x="277" y="170"/>
                  </a:lnTo>
                  <a:lnTo>
                    <a:pt x="267" y="177"/>
                  </a:lnTo>
                  <a:lnTo>
                    <a:pt x="259" y="182"/>
                  </a:lnTo>
                  <a:lnTo>
                    <a:pt x="250" y="188"/>
                  </a:lnTo>
                  <a:lnTo>
                    <a:pt x="229" y="196"/>
                  </a:lnTo>
                  <a:lnTo>
                    <a:pt x="209" y="201"/>
                  </a:lnTo>
                  <a:lnTo>
                    <a:pt x="190" y="205"/>
                  </a:lnTo>
                  <a:lnTo>
                    <a:pt x="172" y="208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3" y="211"/>
                  </a:lnTo>
                  <a:lnTo>
                    <a:pt x="143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13" y="208"/>
                  </a:lnTo>
                  <a:lnTo>
                    <a:pt x="94" y="205"/>
                  </a:lnTo>
                  <a:lnTo>
                    <a:pt x="75" y="201"/>
                  </a:lnTo>
                  <a:lnTo>
                    <a:pt x="55" y="196"/>
                  </a:lnTo>
                  <a:lnTo>
                    <a:pt x="36" y="188"/>
                  </a:lnTo>
                  <a:lnTo>
                    <a:pt x="26" y="182"/>
                  </a:lnTo>
                  <a:lnTo>
                    <a:pt x="17" y="177"/>
                  </a:lnTo>
                  <a:lnTo>
                    <a:pt x="9" y="170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61" name="Freeform 116"/>
          <p:cNvSpPr>
            <a:spLocks noEditPoints="1"/>
          </p:cNvSpPr>
          <p:nvPr/>
        </p:nvSpPr>
        <p:spPr bwMode="auto">
          <a:xfrm>
            <a:off x="2733690" y="2730798"/>
            <a:ext cx="217071" cy="272437"/>
          </a:xfrm>
          <a:custGeom>
            <a:avLst/>
            <a:gdLst>
              <a:gd name="T0" fmla="*/ 82 w 247"/>
              <a:gd name="T1" fmla="*/ 150 h 310"/>
              <a:gd name="T2" fmla="*/ 87 w 247"/>
              <a:gd name="T3" fmla="*/ 132 h 310"/>
              <a:gd name="T4" fmla="*/ 87 w 247"/>
              <a:gd name="T5" fmla="*/ 59 h 310"/>
              <a:gd name="T6" fmla="*/ 79 w 247"/>
              <a:gd name="T7" fmla="*/ 50 h 310"/>
              <a:gd name="T8" fmla="*/ 80 w 247"/>
              <a:gd name="T9" fmla="*/ 17 h 310"/>
              <a:gd name="T10" fmla="*/ 80 w 247"/>
              <a:gd name="T11" fmla="*/ 13 h 310"/>
              <a:gd name="T12" fmla="*/ 92 w 247"/>
              <a:gd name="T13" fmla="*/ 5 h 310"/>
              <a:gd name="T14" fmla="*/ 125 w 247"/>
              <a:gd name="T15" fmla="*/ 0 h 310"/>
              <a:gd name="T16" fmla="*/ 162 w 247"/>
              <a:gd name="T17" fmla="*/ 6 h 310"/>
              <a:gd name="T18" fmla="*/ 168 w 247"/>
              <a:gd name="T19" fmla="*/ 16 h 310"/>
              <a:gd name="T20" fmla="*/ 170 w 247"/>
              <a:gd name="T21" fmla="*/ 17 h 310"/>
              <a:gd name="T22" fmla="*/ 168 w 247"/>
              <a:gd name="T23" fmla="*/ 50 h 310"/>
              <a:gd name="T24" fmla="*/ 162 w 247"/>
              <a:gd name="T25" fmla="*/ 58 h 310"/>
              <a:gd name="T26" fmla="*/ 156 w 247"/>
              <a:gd name="T27" fmla="*/ 132 h 310"/>
              <a:gd name="T28" fmla="*/ 157 w 247"/>
              <a:gd name="T29" fmla="*/ 140 h 310"/>
              <a:gd name="T30" fmla="*/ 166 w 247"/>
              <a:gd name="T31" fmla="*/ 150 h 310"/>
              <a:gd name="T32" fmla="*/ 190 w 247"/>
              <a:gd name="T33" fmla="*/ 171 h 310"/>
              <a:gd name="T34" fmla="*/ 231 w 247"/>
              <a:gd name="T35" fmla="*/ 222 h 310"/>
              <a:gd name="T36" fmla="*/ 246 w 247"/>
              <a:gd name="T37" fmla="*/ 253 h 310"/>
              <a:gd name="T38" fmla="*/ 243 w 247"/>
              <a:gd name="T39" fmla="*/ 278 h 310"/>
              <a:gd name="T40" fmla="*/ 236 w 247"/>
              <a:gd name="T41" fmla="*/ 285 h 310"/>
              <a:gd name="T42" fmla="*/ 187 w 247"/>
              <a:gd name="T43" fmla="*/ 304 h 310"/>
              <a:gd name="T44" fmla="*/ 141 w 247"/>
              <a:gd name="T45" fmla="*/ 310 h 310"/>
              <a:gd name="T46" fmla="*/ 113 w 247"/>
              <a:gd name="T47" fmla="*/ 310 h 310"/>
              <a:gd name="T48" fmla="*/ 51 w 247"/>
              <a:gd name="T49" fmla="*/ 303 h 310"/>
              <a:gd name="T50" fmla="*/ 63 w 247"/>
              <a:gd name="T51" fmla="*/ 285 h 310"/>
              <a:gd name="T52" fmla="*/ 83 w 247"/>
              <a:gd name="T53" fmla="*/ 287 h 310"/>
              <a:gd name="T54" fmla="*/ 61 w 247"/>
              <a:gd name="T55" fmla="*/ 280 h 310"/>
              <a:gd name="T56" fmla="*/ 51 w 247"/>
              <a:gd name="T57" fmla="*/ 211 h 310"/>
              <a:gd name="T58" fmla="*/ 76 w 247"/>
              <a:gd name="T59" fmla="*/ 180 h 310"/>
              <a:gd name="T60" fmla="*/ 51 w 247"/>
              <a:gd name="T61" fmla="*/ 203 h 310"/>
              <a:gd name="T62" fmla="*/ 68 w 247"/>
              <a:gd name="T63" fmla="*/ 159 h 310"/>
              <a:gd name="T64" fmla="*/ 51 w 247"/>
              <a:gd name="T65" fmla="*/ 303 h 310"/>
              <a:gd name="T66" fmla="*/ 30 w 247"/>
              <a:gd name="T67" fmla="*/ 296 h 310"/>
              <a:gd name="T68" fmla="*/ 11 w 247"/>
              <a:gd name="T69" fmla="*/ 285 h 310"/>
              <a:gd name="T70" fmla="*/ 2 w 247"/>
              <a:gd name="T71" fmla="*/ 270 h 310"/>
              <a:gd name="T72" fmla="*/ 3 w 247"/>
              <a:gd name="T73" fmla="*/ 251 h 310"/>
              <a:gd name="T74" fmla="*/ 27 w 247"/>
              <a:gd name="T75" fmla="*/ 205 h 310"/>
              <a:gd name="T76" fmla="*/ 51 w 247"/>
              <a:gd name="T77" fmla="*/ 203 h 310"/>
              <a:gd name="T78" fmla="*/ 27 w 247"/>
              <a:gd name="T79" fmla="*/ 228 h 310"/>
              <a:gd name="T80" fmla="*/ 18 w 247"/>
              <a:gd name="T81" fmla="*/ 249 h 310"/>
              <a:gd name="T82" fmla="*/ 18 w 247"/>
              <a:gd name="T83" fmla="*/ 261 h 310"/>
              <a:gd name="T84" fmla="*/ 27 w 247"/>
              <a:gd name="T85" fmla="*/ 273 h 310"/>
              <a:gd name="T86" fmla="*/ 51 w 247"/>
              <a:gd name="T87" fmla="*/ 303 h 310"/>
              <a:gd name="T88" fmla="*/ 51 w 247"/>
              <a:gd name="T89" fmla="*/ 211 h 310"/>
              <a:gd name="T90" fmla="*/ 34 w 247"/>
              <a:gd name="T91" fmla="*/ 243 h 310"/>
              <a:gd name="T92" fmla="*/ 36 w 247"/>
              <a:gd name="T93" fmla="*/ 259 h 310"/>
              <a:gd name="T94" fmla="*/ 51 w 247"/>
              <a:gd name="T95" fmla="*/ 27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7" h="310">
                <a:moveTo>
                  <a:pt x="80" y="150"/>
                </a:moveTo>
                <a:lnTo>
                  <a:pt x="80" y="150"/>
                </a:lnTo>
                <a:lnTo>
                  <a:pt x="82" y="150"/>
                </a:lnTo>
                <a:lnTo>
                  <a:pt x="84" y="146"/>
                </a:lnTo>
                <a:lnTo>
                  <a:pt x="86" y="140"/>
                </a:lnTo>
                <a:lnTo>
                  <a:pt x="87" y="132"/>
                </a:lnTo>
                <a:lnTo>
                  <a:pt x="87" y="132"/>
                </a:lnTo>
                <a:lnTo>
                  <a:pt x="87" y="59"/>
                </a:lnTo>
                <a:lnTo>
                  <a:pt x="87" y="59"/>
                </a:lnTo>
                <a:lnTo>
                  <a:pt x="82" y="55"/>
                </a:lnTo>
                <a:lnTo>
                  <a:pt x="80" y="50"/>
                </a:lnTo>
                <a:lnTo>
                  <a:pt x="79" y="50"/>
                </a:lnTo>
                <a:lnTo>
                  <a:pt x="79" y="17"/>
                </a:lnTo>
                <a:lnTo>
                  <a:pt x="80" y="17"/>
                </a:lnTo>
                <a:lnTo>
                  <a:pt x="80" y="17"/>
                </a:lnTo>
                <a:lnTo>
                  <a:pt x="80" y="16"/>
                </a:lnTo>
                <a:lnTo>
                  <a:pt x="80" y="16"/>
                </a:lnTo>
                <a:lnTo>
                  <a:pt x="80" y="13"/>
                </a:lnTo>
                <a:lnTo>
                  <a:pt x="83" y="10"/>
                </a:lnTo>
                <a:lnTo>
                  <a:pt x="87" y="6"/>
                </a:lnTo>
                <a:lnTo>
                  <a:pt x="92" y="5"/>
                </a:lnTo>
                <a:lnTo>
                  <a:pt x="107" y="1"/>
                </a:lnTo>
                <a:lnTo>
                  <a:pt x="125" y="0"/>
                </a:lnTo>
                <a:lnTo>
                  <a:pt x="125" y="0"/>
                </a:lnTo>
                <a:lnTo>
                  <a:pt x="141" y="1"/>
                </a:lnTo>
                <a:lnTo>
                  <a:pt x="156" y="5"/>
                </a:lnTo>
                <a:lnTo>
                  <a:pt x="162" y="6"/>
                </a:lnTo>
                <a:lnTo>
                  <a:pt x="166" y="10"/>
                </a:lnTo>
                <a:lnTo>
                  <a:pt x="168" y="13"/>
                </a:lnTo>
                <a:lnTo>
                  <a:pt x="168" y="16"/>
                </a:lnTo>
                <a:lnTo>
                  <a:pt x="168" y="16"/>
                </a:lnTo>
                <a:lnTo>
                  <a:pt x="168" y="17"/>
                </a:lnTo>
                <a:lnTo>
                  <a:pt x="170" y="17"/>
                </a:lnTo>
                <a:lnTo>
                  <a:pt x="170" y="50"/>
                </a:lnTo>
                <a:lnTo>
                  <a:pt x="168" y="50"/>
                </a:lnTo>
                <a:lnTo>
                  <a:pt x="168" y="50"/>
                </a:lnTo>
                <a:lnTo>
                  <a:pt x="168" y="52"/>
                </a:lnTo>
                <a:lnTo>
                  <a:pt x="166" y="55"/>
                </a:lnTo>
                <a:lnTo>
                  <a:pt x="162" y="58"/>
                </a:lnTo>
                <a:lnTo>
                  <a:pt x="156" y="59"/>
                </a:lnTo>
                <a:lnTo>
                  <a:pt x="156" y="59"/>
                </a:lnTo>
                <a:lnTo>
                  <a:pt x="156" y="132"/>
                </a:lnTo>
                <a:lnTo>
                  <a:pt x="156" y="132"/>
                </a:lnTo>
                <a:lnTo>
                  <a:pt x="156" y="136"/>
                </a:lnTo>
                <a:lnTo>
                  <a:pt x="157" y="140"/>
                </a:lnTo>
                <a:lnTo>
                  <a:pt x="160" y="146"/>
                </a:lnTo>
                <a:lnTo>
                  <a:pt x="164" y="150"/>
                </a:lnTo>
                <a:lnTo>
                  <a:pt x="166" y="150"/>
                </a:lnTo>
                <a:lnTo>
                  <a:pt x="166" y="150"/>
                </a:lnTo>
                <a:lnTo>
                  <a:pt x="175" y="158"/>
                </a:lnTo>
                <a:lnTo>
                  <a:pt x="190" y="171"/>
                </a:lnTo>
                <a:lnTo>
                  <a:pt x="206" y="189"/>
                </a:lnTo>
                <a:lnTo>
                  <a:pt x="222" y="211"/>
                </a:lnTo>
                <a:lnTo>
                  <a:pt x="231" y="222"/>
                </a:lnTo>
                <a:lnTo>
                  <a:pt x="236" y="232"/>
                </a:lnTo>
                <a:lnTo>
                  <a:pt x="241" y="243"/>
                </a:lnTo>
                <a:lnTo>
                  <a:pt x="246" y="253"/>
                </a:lnTo>
                <a:lnTo>
                  <a:pt x="247" y="262"/>
                </a:lnTo>
                <a:lnTo>
                  <a:pt x="246" y="272"/>
                </a:lnTo>
                <a:lnTo>
                  <a:pt x="243" y="278"/>
                </a:lnTo>
                <a:lnTo>
                  <a:pt x="240" y="282"/>
                </a:lnTo>
                <a:lnTo>
                  <a:pt x="236" y="285"/>
                </a:lnTo>
                <a:lnTo>
                  <a:pt x="236" y="285"/>
                </a:lnTo>
                <a:lnTo>
                  <a:pt x="221" y="293"/>
                </a:lnTo>
                <a:lnTo>
                  <a:pt x="205" y="300"/>
                </a:lnTo>
                <a:lnTo>
                  <a:pt x="187" y="304"/>
                </a:lnTo>
                <a:lnTo>
                  <a:pt x="171" y="307"/>
                </a:lnTo>
                <a:lnTo>
                  <a:pt x="155" y="310"/>
                </a:lnTo>
                <a:lnTo>
                  <a:pt x="141" y="310"/>
                </a:lnTo>
                <a:lnTo>
                  <a:pt x="124" y="310"/>
                </a:lnTo>
                <a:lnTo>
                  <a:pt x="124" y="310"/>
                </a:lnTo>
                <a:lnTo>
                  <a:pt x="113" y="310"/>
                </a:lnTo>
                <a:lnTo>
                  <a:pt x="95" y="310"/>
                </a:lnTo>
                <a:lnTo>
                  <a:pt x="74" y="307"/>
                </a:lnTo>
                <a:lnTo>
                  <a:pt x="51" y="303"/>
                </a:lnTo>
                <a:lnTo>
                  <a:pt x="51" y="282"/>
                </a:lnTo>
                <a:lnTo>
                  <a:pt x="51" y="282"/>
                </a:lnTo>
                <a:lnTo>
                  <a:pt x="63" y="285"/>
                </a:lnTo>
                <a:lnTo>
                  <a:pt x="72" y="287"/>
                </a:lnTo>
                <a:lnTo>
                  <a:pt x="83" y="287"/>
                </a:lnTo>
                <a:lnTo>
                  <a:pt x="83" y="287"/>
                </a:lnTo>
                <a:lnTo>
                  <a:pt x="83" y="287"/>
                </a:lnTo>
                <a:lnTo>
                  <a:pt x="72" y="284"/>
                </a:lnTo>
                <a:lnTo>
                  <a:pt x="61" y="280"/>
                </a:lnTo>
                <a:lnTo>
                  <a:pt x="51" y="274"/>
                </a:lnTo>
                <a:lnTo>
                  <a:pt x="51" y="211"/>
                </a:lnTo>
                <a:lnTo>
                  <a:pt x="51" y="211"/>
                </a:lnTo>
                <a:lnTo>
                  <a:pt x="60" y="199"/>
                </a:lnTo>
                <a:lnTo>
                  <a:pt x="68" y="189"/>
                </a:lnTo>
                <a:lnTo>
                  <a:pt x="76" y="180"/>
                </a:lnTo>
                <a:lnTo>
                  <a:pt x="76" y="180"/>
                </a:lnTo>
                <a:lnTo>
                  <a:pt x="68" y="186"/>
                </a:lnTo>
                <a:lnTo>
                  <a:pt x="51" y="203"/>
                </a:lnTo>
                <a:lnTo>
                  <a:pt x="51" y="178"/>
                </a:lnTo>
                <a:lnTo>
                  <a:pt x="51" y="178"/>
                </a:lnTo>
                <a:lnTo>
                  <a:pt x="68" y="159"/>
                </a:lnTo>
                <a:lnTo>
                  <a:pt x="80" y="150"/>
                </a:lnTo>
                <a:lnTo>
                  <a:pt x="80" y="150"/>
                </a:lnTo>
                <a:close/>
                <a:moveTo>
                  <a:pt x="51" y="303"/>
                </a:moveTo>
                <a:lnTo>
                  <a:pt x="51" y="303"/>
                </a:lnTo>
                <a:lnTo>
                  <a:pt x="40" y="299"/>
                </a:lnTo>
                <a:lnTo>
                  <a:pt x="30" y="296"/>
                </a:lnTo>
                <a:lnTo>
                  <a:pt x="21" y="291"/>
                </a:lnTo>
                <a:lnTo>
                  <a:pt x="11" y="285"/>
                </a:lnTo>
                <a:lnTo>
                  <a:pt x="11" y="285"/>
                </a:lnTo>
                <a:lnTo>
                  <a:pt x="6" y="281"/>
                </a:lnTo>
                <a:lnTo>
                  <a:pt x="3" y="276"/>
                </a:lnTo>
                <a:lnTo>
                  <a:pt x="2" y="270"/>
                </a:lnTo>
                <a:lnTo>
                  <a:pt x="0" y="265"/>
                </a:lnTo>
                <a:lnTo>
                  <a:pt x="0" y="258"/>
                </a:lnTo>
                <a:lnTo>
                  <a:pt x="3" y="251"/>
                </a:lnTo>
                <a:lnTo>
                  <a:pt x="9" y="236"/>
                </a:lnTo>
                <a:lnTo>
                  <a:pt x="17" y="222"/>
                </a:lnTo>
                <a:lnTo>
                  <a:pt x="27" y="205"/>
                </a:lnTo>
                <a:lnTo>
                  <a:pt x="38" y="192"/>
                </a:lnTo>
                <a:lnTo>
                  <a:pt x="51" y="178"/>
                </a:lnTo>
                <a:lnTo>
                  <a:pt x="51" y="203"/>
                </a:lnTo>
                <a:lnTo>
                  <a:pt x="51" y="203"/>
                </a:lnTo>
                <a:lnTo>
                  <a:pt x="38" y="215"/>
                </a:lnTo>
                <a:lnTo>
                  <a:pt x="27" y="228"/>
                </a:lnTo>
                <a:lnTo>
                  <a:pt x="23" y="235"/>
                </a:lnTo>
                <a:lnTo>
                  <a:pt x="21" y="242"/>
                </a:lnTo>
                <a:lnTo>
                  <a:pt x="18" y="249"/>
                </a:lnTo>
                <a:lnTo>
                  <a:pt x="18" y="255"/>
                </a:lnTo>
                <a:lnTo>
                  <a:pt x="18" y="255"/>
                </a:lnTo>
                <a:lnTo>
                  <a:pt x="18" y="261"/>
                </a:lnTo>
                <a:lnTo>
                  <a:pt x="21" y="266"/>
                </a:lnTo>
                <a:lnTo>
                  <a:pt x="23" y="270"/>
                </a:lnTo>
                <a:lnTo>
                  <a:pt x="27" y="273"/>
                </a:lnTo>
                <a:lnTo>
                  <a:pt x="38" y="278"/>
                </a:lnTo>
                <a:lnTo>
                  <a:pt x="51" y="282"/>
                </a:lnTo>
                <a:lnTo>
                  <a:pt x="51" y="303"/>
                </a:lnTo>
                <a:lnTo>
                  <a:pt x="51" y="303"/>
                </a:lnTo>
                <a:close/>
                <a:moveTo>
                  <a:pt x="51" y="211"/>
                </a:moveTo>
                <a:lnTo>
                  <a:pt x="51" y="211"/>
                </a:lnTo>
                <a:lnTo>
                  <a:pt x="44" y="222"/>
                </a:lnTo>
                <a:lnTo>
                  <a:pt x="38" y="232"/>
                </a:lnTo>
                <a:lnTo>
                  <a:pt x="34" y="243"/>
                </a:lnTo>
                <a:lnTo>
                  <a:pt x="33" y="253"/>
                </a:lnTo>
                <a:lnTo>
                  <a:pt x="33" y="253"/>
                </a:lnTo>
                <a:lnTo>
                  <a:pt x="36" y="259"/>
                </a:lnTo>
                <a:lnTo>
                  <a:pt x="38" y="265"/>
                </a:lnTo>
                <a:lnTo>
                  <a:pt x="44" y="270"/>
                </a:lnTo>
                <a:lnTo>
                  <a:pt x="51" y="274"/>
                </a:lnTo>
                <a:lnTo>
                  <a:pt x="51" y="211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62" name="组合 361"/>
          <p:cNvGrpSpPr/>
          <p:nvPr/>
        </p:nvGrpSpPr>
        <p:grpSpPr>
          <a:xfrm>
            <a:off x="1167614" y="2638521"/>
            <a:ext cx="224102" cy="338350"/>
            <a:chOff x="1201738" y="2052638"/>
            <a:chExt cx="404813" cy="611188"/>
          </a:xfrm>
          <a:solidFill>
            <a:srgbClr val="FF7862"/>
          </a:solidFill>
        </p:grpSpPr>
        <p:sp>
          <p:nvSpPr>
            <p:cNvPr id="363" name="Freeform 117"/>
            <p:cNvSpPr>
              <a:spLocks/>
            </p:cNvSpPr>
            <p:nvPr/>
          </p:nvSpPr>
          <p:spPr bwMode="auto">
            <a:xfrm>
              <a:off x="1325563" y="2101850"/>
              <a:ext cx="139700" cy="139700"/>
            </a:xfrm>
            <a:custGeom>
              <a:avLst/>
              <a:gdLst>
                <a:gd name="T0" fmla="*/ 88 w 88"/>
                <a:gd name="T1" fmla="*/ 44 h 88"/>
                <a:gd name="T2" fmla="*/ 88 w 88"/>
                <a:gd name="T3" fmla="*/ 44 h 88"/>
                <a:gd name="T4" fmla="*/ 86 w 88"/>
                <a:gd name="T5" fmla="*/ 36 h 88"/>
                <a:gd name="T6" fmla="*/ 83 w 88"/>
                <a:gd name="T7" fmla="*/ 27 h 88"/>
                <a:gd name="T8" fmla="*/ 79 w 88"/>
                <a:gd name="T9" fmla="*/ 19 h 88"/>
                <a:gd name="T10" fmla="*/ 74 w 88"/>
                <a:gd name="T11" fmla="*/ 13 h 88"/>
                <a:gd name="T12" fmla="*/ 67 w 88"/>
                <a:gd name="T13" fmla="*/ 7 h 88"/>
                <a:gd name="T14" fmla="*/ 60 w 88"/>
                <a:gd name="T15" fmla="*/ 3 h 88"/>
                <a:gd name="T16" fmla="*/ 52 w 88"/>
                <a:gd name="T17" fmla="*/ 0 h 88"/>
                <a:gd name="T18" fmla="*/ 43 w 88"/>
                <a:gd name="T19" fmla="*/ 0 h 88"/>
                <a:gd name="T20" fmla="*/ 43 w 88"/>
                <a:gd name="T21" fmla="*/ 0 h 88"/>
                <a:gd name="T22" fmla="*/ 35 w 88"/>
                <a:gd name="T23" fmla="*/ 0 h 88"/>
                <a:gd name="T24" fmla="*/ 27 w 88"/>
                <a:gd name="T25" fmla="*/ 3 h 88"/>
                <a:gd name="T26" fmla="*/ 18 w 88"/>
                <a:gd name="T27" fmla="*/ 7 h 88"/>
                <a:gd name="T28" fmla="*/ 12 w 88"/>
                <a:gd name="T29" fmla="*/ 13 h 88"/>
                <a:gd name="T30" fmla="*/ 6 w 88"/>
                <a:gd name="T31" fmla="*/ 19 h 88"/>
                <a:gd name="T32" fmla="*/ 2 w 88"/>
                <a:gd name="T33" fmla="*/ 27 h 88"/>
                <a:gd name="T34" fmla="*/ 0 w 88"/>
                <a:gd name="T35" fmla="*/ 36 h 88"/>
                <a:gd name="T36" fmla="*/ 0 w 88"/>
                <a:gd name="T37" fmla="*/ 44 h 88"/>
                <a:gd name="T38" fmla="*/ 0 w 88"/>
                <a:gd name="T39" fmla="*/ 44 h 88"/>
                <a:gd name="T40" fmla="*/ 0 w 88"/>
                <a:gd name="T41" fmla="*/ 53 h 88"/>
                <a:gd name="T42" fmla="*/ 2 w 88"/>
                <a:gd name="T43" fmla="*/ 61 h 88"/>
                <a:gd name="T44" fmla="*/ 6 w 88"/>
                <a:gd name="T45" fmla="*/ 68 h 88"/>
                <a:gd name="T46" fmla="*/ 12 w 88"/>
                <a:gd name="T47" fmla="*/ 75 h 88"/>
                <a:gd name="T48" fmla="*/ 18 w 88"/>
                <a:gd name="T49" fmla="*/ 80 h 88"/>
                <a:gd name="T50" fmla="*/ 27 w 88"/>
                <a:gd name="T51" fmla="*/ 84 h 88"/>
                <a:gd name="T52" fmla="*/ 35 w 88"/>
                <a:gd name="T53" fmla="*/ 87 h 88"/>
                <a:gd name="T54" fmla="*/ 43 w 88"/>
                <a:gd name="T55" fmla="*/ 88 h 88"/>
                <a:gd name="T56" fmla="*/ 43 w 88"/>
                <a:gd name="T57" fmla="*/ 88 h 88"/>
                <a:gd name="T58" fmla="*/ 52 w 88"/>
                <a:gd name="T59" fmla="*/ 87 h 88"/>
                <a:gd name="T60" fmla="*/ 60 w 88"/>
                <a:gd name="T61" fmla="*/ 84 h 88"/>
                <a:gd name="T62" fmla="*/ 67 w 88"/>
                <a:gd name="T63" fmla="*/ 80 h 88"/>
                <a:gd name="T64" fmla="*/ 74 w 88"/>
                <a:gd name="T65" fmla="*/ 75 h 88"/>
                <a:gd name="T66" fmla="*/ 79 w 88"/>
                <a:gd name="T67" fmla="*/ 68 h 88"/>
                <a:gd name="T68" fmla="*/ 83 w 88"/>
                <a:gd name="T69" fmla="*/ 61 h 88"/>
                <a:gd name="T70" fmla="*/ 86 w 88"/>
                <a:gd name="T71" fmla="*/ 53 h 88"/>
                <a:gd name="T72" fmla="*/ 88 w 88"/>
                <a:gd name="T73" fmla="*/ 44 h 88"/>
                <a:gd name="T74" fmla="*/ 88 w 88"/>
                <a:gd name="T75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lnTo>
                    <a:pt x="88" y="44"/>
                  </a:lnTo>
                  <a:lnTo>
                    <a:pt x="86" y="36"/>
                  </a:lnTo>
                  <a:lnTo>
                    <a:pt x="83" y="27"/>
                  </a:lnTo>
                  <a:lnTo>
                    <a:pt x="79" y="19"/>
                  </a:lnTo>
                  <a:lnTo>
                    <a:pt x="74" y="13"/>
                  </a:lnTo>
                  <a:lnTo>
                    <a:pt x="67" y="7"/>
                  </a:lnTo>
                  <a:lnTo>
                    <a:pt x="60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8" y="7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2" y="27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6" y="68"/>
                  </a:lnTo>
                  <a:lnTo>
                    <a:pt x="12" y="75"/>
                  </a:lnTo>
                  <a:lnTo>
                    <a:pt x="18" y="80"/>
                  </a:lnTo>
                  <a:lnTo>
                    <a:pt x="27" y="84"/>
                  </a:lnTo>
                  <a:lnTo>
                    <a:pt x="35" y="87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52" y="87"/>
                  </a:lnTo>
                  <a:lnTo>
                    <a:pt x="60" y="84"/>
                  </a:lnTo>
                  <a:lnTo>
                    <a:pt x="67" y="80"/>
                  </a:lnTo>
                  <a:lnTo>
                    <a:pt x="74" y="75"/>
                  </a:lnTo>
                  <a:lnTo>
                    <a:pt x="79" y="68"/>
                  </a:lnTo>
                  <a:lnTo>
                    <a:pt x="83" y="61"/>
                  </a:lnTo>
                  <a:lnTo>
                    <a:pt x="86" y="53"/>
                  </a:lnTo>
                  <a:lnTo>
                    <a:pt x="88" y="44"/>
                  </a:lnTo>
                  <a:lnTo>
                    <a:pt x="88" y="4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4" name="Freeform 118"/>
            <p:cNvSpPr>
              <a:spLocks/>
            </p:cNvSpPr>
            <p:nvPr/>
          </p:nvSpPr>
          <p:spPr bwMode="auto">
            <a:xfrm>
              <a:off x="1201738" y="2205038"/>
              <a:ext cx="212725" cy="458788"/>
            </a:xfrm>
            <a:custGeom>
              <a:avLst/>
              <a:gdLst>
                <a:gd name="T0" fmla="*/ 134 w 134"/>
                <a:gd name="T1" fmla="*/ 7 h 289"/>
                <a:gd name="T2" fmla="*/ 134 w 134"/>
                <a:gd name="T3" fmla="*/ 7 h 289"/>
                <a:gd name="T4" fmla="*/ 88 w 134"/>
                <a:gd name="T5" fmla="*/ 129 h 289"/>
                <a:gd name="T6" fmla="*/ 42 w 134"/>
                <a:gd name="T7" fmla="*/ 248 h 289"/>
                <a:gd name="T8" fmla="*/ 42 w 134"/>
                <a:gd name="T9" fmla="*/ 248 h 289"/>
                <a:gd name="T10" fmla="*/ 22 w 134"/>
                <a:gd name="T11" fmla="*/ 268 h 289"/>
                <a:gd name="T12" fmla="*/ 8 w 134"/>
                <a:gd name="T13" fmla="*/ 282 h 289"/>
                <a:gd name="T14" fmla="*/ 3 w 134"/>
                <a:gd name="T15" fmla="*/ 286 h 289"/>
                <a:gd name="T16" fmla="*/ 0 w 134"/>
                <a:gd name="T17" fmla="*/ 289 h 289"/>
                <a:gd name="T18" fmla="*/ 0 w 134"/>
                <a:gd name="T19" fmla="*/ 289 h 289"/>
                <a:gd name="T20" fmla="*/ 3 w 134"/>
                <a:gd name="T21" fmla="*/ 275 h 289"/>
                <a:gd name="T22" fmla="*/ 15 w 134"/>
                <a:gd name="T23" fmla="*/ 243 h 289"/>
                <a:gd name="T24" fmla="*/ 50 w 134"/>
                <a:gd name="T25" fmla="*/ 144 h 289"/>
                <a:gd name="T26" fmla="*/ 105 w 134"/>
                <a:gd name="T27" fmla="*/ 0 h 289"/>
                <a:gd name="T28" fmla="*/ 134 w 134"/>
                <a:gd name="T29" fmla="*/ 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289">
                  <a:moveTo>
                    <a:pt x="134" y="7"/>
                  </a:moveTo>
                  <a:lnTo>
                    <a:pt x="134" y="7"/>
                  </a:lnTo>
                  <a:lnTo>
                    <a:pt x="88" y="129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22" y="268"/>
                  </a:lnTo>
                  <a:lnTo>
                    <a:pt x="8" y="282"/>
                  </a:lnTo>
                  <a:lnTo>
                    <a:pt x="3" y="28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" y="275"/>
                  </a:lnTo>
                  <a:lnTo>
                    <a:pt x="15" y="243"/>
                  </a:lnTo>
                  <a:lnTo>
                    <a:pt x="50" y="144"/>
                  </a:lnTo>
                  <a:lnTo>
                    <a:pt x="105" y="0"/>
                  </a:lnTo>
                  <a:lnTo>
                    <a:pt x="134" y="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5" name="Freeform 119"/>
            <p:cNvSpPr>
              <a:spLocks/>
            </p:cNvSpPr>
            <p:nvPr/>
          </p:nvSpPr>
          <p:spPr bwMode="auto">
            <a:xfrm>
              <a:off x="1371601" y="2205038"/>
              <a:ext cx="234950" cy="449263"/>
            </a:xfrm>
            <a:custGeom>
              <a:avLst/>
              <a:gdLst>
                <a:gd name="T0" fmla="*/ 2 w 148"/>
                <a:gd name="T1" fmla="*/ 13 h 283"/>
                <a:gd name="T2" fmla="*/ 109 w 148"/>
                <a:gd name="T3" fmla="*/ 244 h 283"/>
                <a:gd name="T4" fmla="*/ 148 w 148"/>
                <a:gd name="T5" fmla="*/ 283 h 283"/>
                <a:gd name="T6" fmla="*/ 137 w 148"/>
                <a:gd name="T7" fmla="*/ 229 h 283"/>
                <a:gd name="T8" fmla="*/ 33 w 148"/>
                <a:gd name="T9" fmla="*/ 0 h 283"/>
                <a:gd name="T10" fmla="*/ 0 w 148"/>
                <a:gd name="T11" fmla="*/ 10 h 283"/>
                <a:gd name="T12" fmla="*/ 2 w 148"/>
                <a:gd name="T13" fmla="*/ 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83">
                  <a:moveTo>
                    <a:pt x="2" y="13"/>
                  </a:moveTo>
                  <a:lnTo>
                    <a:pt x="109" y="244"/>
                  </a:lnTo>
                  <a:lnTo>
                    <a:pt x="148" y="283"/>
                  </a:lnTo>
                  <a:lnTo>
                    <a:pt x="137" y="229"/>
                  </a:lnTo>
                  <a:lnTo>
                    <a:pt x="33" y="0"/>
                  </a:lnTo>
                  <a:lnTo>
                    <a:pt x="0" y="10"/>
                  </a:lnTo>
                  <a:lnTo>
                    <a:pt x="2" y="1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6" name="Freeform 120"/>
            <p:cNvSpPr>
              <a:spLocks/>
            </p:cNvSpPr>
            <p:nvPr/>
          </p:nvSpPr>
          <p:spPr bwMode="auto">
            <a:xfrm>
              <a:off x="1376363" y="2052638"/>
              <a:ext cx="25400" cy="77788"/>
            </a:xfrm>
            <a:custGeom>
              <a:avLst/>
              <a:gdLst>
                <a:gd name="T0" fmla="*/ 0 w 16"/>
                <a:gd name="T1" fmla="*/ 41 h 49"/>
                <a:gd name="T2" fmla="*/ 0 w 16"/>
                <a:gd name="T3" fmla="*/ 41 h 49"/>
                <a:gd name="T4" fmla="*/ 0 w 16"/>
                <a:gd name="T5" fmla="*/ 44 h 49"/>
                <a:gd name="T6" fmla="*/ 3 w 16"/>
                <a:gd name="T7" fmla="*/ 46 h 49"/>
                <a:gd name="T8" fmla="*/ 4 w 16"/>
                <a:gd name="T9" fmla="*/ 48 h 49"/>
                <a:gd name="T10" fmla="*/ 8 w 16"/>
                <a:gd name="T11" fmla="*/ 49 h 49"/>
                <a:gd name="T12" fmla="*/ 8 w 16"/>
                <a:gd name="T13" fmla="*/ 49 h 49"/>
                <a:gd name="T14" fmla="*/ 11 w 16"/>
                <a:gd name="T15" fmla="*/ 48 h 49"/>
                <a:gd name="T16" fmla="*/ 14 w 16"/>
                <a:gd name="T17" fmla="*/ 46 h 49"/>
                <a:gd name="T18" fmla="*/ 15 w 16"/>
                <a:gd name="T19" fmla="*/ 44 h 49"/>
                <a:gd name="T20" fmla="*/ 16 w 16"/>
                <a:gd name="T21" fmla="*/ 41 h 49"/>
                <a:gd name="T22" fmla="*/ 16 w 16"/>
                <a:gd name="T23" fmla="*/ 8 h 49"/>
                <a:gd name="T24" fmla="*/ 16 w 16"/>
                <a:gd name="T25" fmla="*/ 8 h 49"/>
                <a:gd name="T26" fmla="*/ 15 w 16"/>
                <a:gd name="T27" fmla="*/ 6 h 49"/>
                <a:gd name="T28" fmla="*/ 14 w 16"/>
                <a:gd name="T29" fmla="*/ 3 h 49"/>
                <a:gd name="T30" fmla="*/ 11 w 16"/>
                <a:gd name="T31" fmla="*/ 0 h 49"/>
                <a:gd name="T32" fmla="*/ 8 w 16"/>
                <a:gd name="T33" fmla="*/ 0 h 49"/>
                <a:gd name="T34" fmla="*/ 8 w 16"/>
                <a:gd name="T35" fmla="*/ 0 h 49"/>
                <a:gd name="T36" fmla="*/ 4 w 16"/>
                <a:gd name="T37" fmla="*/ 0 h 49"/>
                <a:gd name="T38" fmla="*/ 3 w 16"/>
                <a:gd name="T39" fmla="*/ 3 h 49"/>
                <a:gd name="T40" fmla="*/ 0 w 16"/>
                <a:gd name="T41" fmla="*/ 6 h 49"/>
                <a:gd name="T42" fmla="*/ 0 w 16"/>
                <a:gd name="T43" fmla="*/ 8 h 49"/>
                <a:gd name="T44" fmla="*/ 0 w 16"/>
                <a:gd name="T45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49">
                  <a:moveTo>
                    <a:pt x="0" y="41"/>
                  </a:moveTo>
                  <a:lnTo>
                    <a:pt x="0" y="41"/>
                  </a:lnTo>
                  <a:lnTo>
                    <a:pt x="0" y="44"/>
                  </a:lnTo>
                  <a:lnTo>
                    <a:pt x="3" y="46"/>
                  </a:lnTo>
                  <a:lnTo>
                    <a:pt x="4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8"/>
                  </a:lnTo>
                  <a:lnTo>
                    <a:pt x="14" y="46"/>
                  </a:lnTo>
                  <a:lnTo>
                    <a:pt x="15" y="44"/>
                  </a:lnTo>
                  <a:lnTo>
                    <a:pt x="16" y="41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6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67" name="组合 366"/>
          <p:cNvGrpSpPr/>
          <p:nvPr/>
        </p:nvGrpSpPr>
        <p:grpSpPr>
          <a:xfrm>
            <a:off x="1671184" y="2450451"/>
            <a:ext cx="333077" cy="333077"/>
            <a:chOff x="2111376" y="1712913"/>
            <a:chExt cx="601663" cy="601663"/>
          </a:xfrm>
          <a:solidFill>
            <a:srgbClr val="FF7862"/>
          </a:solidFill>
        </p:grpSpPr>
        <p:sp>
          <p:nvSpPr>
            <p:cNvPr id="368" name="Freeform 121"/>
            <p:cNvSpPr>
              <a:spLocks noEditPoints="1"/>
            </p:cNvSpPr>
            <p:nvPr/>
          </p:nvSpPr>
          <p:spPr bwMode="auto">
            <a:xfrm>
              <a:off x="2300288" y="1712913"/>
              <a:ext cx="223838" cy="601663"/>
            </a:xfrm>
            <a:custGeom>
              <a:avLst/>
              <a:gdLst>
                <a:gd name="T0" fmla="*/ 71 w 141"/>
                <a:gd name="T1" fmla="*/ 0 h 379"/>
                <a:gd name="T2" fmla="*/ 84 w 141"/>
                <a:gd name="T3" fmla="*/ 4 h 379"/>
                <a:gd name="T4" fmla="*/ 98 w 141"/>
                <a:gd name="T5" fmla="*/ 15 h 379"/>
                <a:gd name="T6" fmla="*/ 110 w 141"/>
                <a:gd name="T7" fmla="*/ 33 h 379"/>
                <a:gd name="T8" fmla="*/ 119 w 141"/>
                <a:gd name="T9" fmla="*/ 56 h 379"/>
                <a:gd name="T10" fmla="*/ 136 w 141"/>
                <a:gd name="T11" fmla="*/ 117 h 379"/>
                <a:gd name="T12" fmla="*/ 141 w 141"/>
                <a:gd name="T13" fmla="*/ 190 h 379"/>
                <a:gd name="T14" fmla="*/ 140 w 141"/>
                <a:gd name="T15" fmla="*/ 228 h 379"/>
                <a:gd name="T16" fmla="*/ 129 w 141"/>
                <a:gd name="T17" fmla="*/ 295 h 379"/>
                <a:gd name="T18" fmla="*/ 115 w 141"/>
                <a:gd name="T19" fmla="*/ 336 h 379"/>
                <a:gd name="T20" fmla="*/ 105 w 141"/>
                <a:gd name="T21" fmla="*/ 356 h 379"/>
                <a:gd name="T22" fmla="*/ 91 w 141"/>
                <a:gd name="T23" fmla="*/ 371 h 379"/>
                <a:gd name="T24" fmla="*/ 77 w 141"/>
                <a:gd name="T25" fmla="*/ 378 h 379"/>
                <a:gd name="T26" fmla="*/ 71 w 141"/>
                <a:gd name="T27" fmla="*/ 379 h 379"/>
                <a:gd name="T28" fmla="*/ 71 w 141"/>
                <a:gd name="T29" fmla="*/ 348 h 379"/>
                <a:gd name="T30" fmla="*/ 71 w 141"/>
                <a:gd name="T31" fmla="*/ 348 h 379"/>
                <a:gd name="T32" fmla="*/ 83 w 141"/>
                <a:gd name="T33" fmla="*/ 346 h 379"/>
                <a:gd name="T34" fmla="*/ 94 w 141"/>
                <a:gd name="T35" fmla="*/ 336 h 379"/>
                <a:gd name="T36" fmla="*/ 103 w 141"/>
                <a:gd name="T37" fmla="*/ 321 h 379"/>
                <a:gd name="T38" fmla="*/ 119 w 141"/>
                <a:gd name="T39" fmla="*/ 279 h 379"/>
                <a:gd name="T40" fmla="*/ 128 w 141"/>
                <a:gd name="T41" fmla="*/ 222 h 379"/>
                <a:gd name="T42" fmla="*/ 129 w 141"/>
                <a:gd name="T43" fmla="*/ 190 h 379"/>
                <a:gd name="T44" fmla="*/ 125 w 141"/>
                <a:gd name="T45" fmla="*/ 128 h 379"/>
                <a:gd name="T46" fmla="*/ 113 w 141"/>
                <a:gd name="T47" fmla="*/ 77 h 379"/>
                <a:gd name="T48" fmla="*/ 99 w 141"/>
                <a:gd name="T49" fmla="*/ 50 h 379"/>
                <a:gd name="T50" fmla="*/ 88 w 141"/>
                <a:gd name="T51" fmla="*/ 38 h 379"/>
                <a:gd name="T52" fmla="*/ 76 w 141"/>
                <a:gd name="T53" fmla="*/ 31 h 379"/>
                <a:gd name="T54" fmla="*/ 71 w 141"/>
                <a:gd name="T55" fmla="*/ 31 h 379"/>
                <a:gd name="T56" fmla="*/ 71 w 141"/>
                <a:gd name="T57" fmla="*/ 0 h 379"/>
                <a:gd name="T58" fmla="*/ 71 w 141"/>
                <a:gd name="T59" fmla="*/ 379 h 379"/>
                <a:gd name="T60" fmla="*/ 57 w 141"/>
                <a:gd name="T61" fmla="*/ 375 h 379"/>
                <a:gd name="T62" fmla="*/ 44 w 141"/>
                <a:gd name="T63" fmla="*/ 365 h 379"/>
                <a:gd name="T64" fmla="*/ 31 w 141"/>
                <a:gd name="T65" fmla="*/ 347 h 379"/>
                <a:gd name="T66" fmla="*/ 22 w 141"/>
                <a:gd name="T67" fmla="*/ 324 h 379"/>
                <a:gd name="T68" fmla="*/ 7 w 141"/>
                <a:gd name="T69" fmla="*/ 264 h 379"/>
                <a:gd name="T70" fmla="*/ 0 w 141"/>
                <a:gd name="T71" fmla="*/ 190 h 379"/>
                <a:gd name="T72" fmla="*/ 3 w 141"/>
                <a:gd name="T73" fmla="*/ 152 h 379"/>
                <a:gd name="T74" fmla="*/ 12 w 141"/>
                <a:gd name="T75" fmla="*/ 84 h 379"/>
                <a:gd name="T76" fmla="*/ 26 w 141"/>
                <a:gd name="T77" fmla="*/ 44 h 379"/>
                <a:gd name="T78" fmla="*/ 37 w 141"/>
                <a:gd name="T79" fmla="*/ 23 h 379"/>
                <a:gd name="T80" fmla="*/ 50 w 141"/>
                <a:gd name="T81" fmla="*/ 8 h 379"/>
                <a:gd name="T82" fmla="*/ 64 w 141"/>
                <a:gd name="T83" fmla="*/ 2 h 379"/>
                <a:gd name="T84" fmla="*/ 71 w 141"/>
                <a:gd name="T85" fmla="*/ 31 h 379"/>
                <a:gd name="T86" fmla="*/ 65 w 141"/>
                <a:gd name="T87" fmla="*/ 31 h 379"/>
                <a:gd name="T88" fmla="*/ 53 w 141"/>
                <a:gd name="T89" fmla="*/ 38 h 379"/>
                <a:gd name="T90" fmla="*/ 42 w 141"/>
                <a:gd name="T91" fmla="*/ 50 h 379"/>
                <a:gd name="T92" fmla="*/ 29 w 141"/>
                <a:gd name="T93" fmla="*/ 77 h 379"/>
                <a:gd name="T94" fmla="*/ 17 w 141"/>
                <a:gd name="T95" fmla="*/ 128 h 379"/>
                <a:gd name="T96" fmla="*/ 12 w 141"/>
                <a:gd name="T97" fmla="*/ 190 h 379"/>
                <a:gd name="T98" fmla="*/ 14 w 141"/>
                <a:gd name="T99" fmla="*/ 222 h 379"/>
                <a:gd name="T100" fmla="*/ 22 w 141"/>
                <a:gd name="T101" fmla="*/ 279 h 379"/>
                <a:gd name="T102" fmla="*/ 38 w 141"/>
                <a:gd name="T103" fmla="*/ 321 h 379"/>
                <a:gd name="T104" fmla="*/ 48 w 141"/>
                <a:gd name="T105" fmla="*/ 336 h 379"/>
                <a:gd name="T106" fmla="*/ 59 w 141"/>
                <a:gd name="T107" fmla="*/ 346 h 379"/>
                <a:gd name="T108" fmla="*/ 71 w 141"/>
                <a:gd name="T109" fmla="*/ 34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" h="379">
                  <a:moveTo>
                    <a:pt x="71" y="0"/>
                  </a:moveTo>
                  <a:lnTo>
                    <a:pt x="71" y="0"/>
                  </a:lnTo>
                  <a:lnTo>
                    <a:pt x="77" y="2"/>
                  </a:lnTo>
                  <a:lnTo>
                    <a:pt x="84" y="4"/>
                  </a:lnTo>
                  <a:lnTo>
                    <a:pt x="91" y="8"/>
                  </a:lnTo>
                  <a:lnTo>
                    <a:pt x="98" y="15"/>
                  </a:lnTo>
                  <a:lnTo>
                    <a:pt x="105" y="23"/>
                  </a:lnTo>
                  <a:lnTo>
                    <a:pt x="110" y="33"/>
                  </a:lnTo>
                  <a:lnTo>
                    <a:pt x="115" y="44"/>
                  </a:lnTo>
                  <a:lnTo>
                    <a:pt x="119" y="56"/>
                  </a:lnTo>
                  <a:lnTo>
                    <a:pt x="129" y="84"/>
                  </a:lnTo>
                  <a:lnTo>
                    <a:pt x="136" y="117"/>
                  </a:lnTo>
                  <a:lnTo>
                    <a:pt x="140" y="152"/>
                  </a:lnTo>
                  <a:lnTo>
                    <a:pt x="141" y="190"/>
                  </a:lnTo>
                  <a:lnTo>
                    <a:pt x="141" y="190"/>
                  </a:lnTo>
                  <a:lnTo>
                    <a:pt x="140" y="228"/>
                  </a:lnTo>
                  <a:lnTo>
                    <a:pt x="136" y="264"/>
                  </a:lnTo>
                  <a:lnTo>
                    <a:pt x="129" y="295"/>
                  </a:lnTo>
                  <a:lnTo>
                    <a:pt x="119" y="324"/>
                  </a:lnTo>
                  <a:lnTo>
                    <a:pt x="115" y="336"/>
                  </a:lnTo>
                  <a:lnTo>
                    <a:pt x="110" y="347"/>
                  </a:lnTo>
                  <a:lnTo>
                    <a:pt x="105" y="356"/>
                  </a:lnTo>
                  <a:lnTo>
                    <a:pt x="98" y="365"/>
                  </a:lnTo>
                  <a:lnTo>
                    <a:pt x="91" y="371"/>
                  </a:lnTo>
                  <a:lnTo>
                    <a:pt x="84" y="375"/>
                  </a:lnTo>
                  <a:lnTo>
                    <a:pt x="77" y="378"/>
                  </a:lnTo>
                  <a:lnTo>
                    <a:pt x="71" y="379"/>
                  </a:lnTo>
                  <a:lnTo>
                    <a:pt x="71" y="379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6" y="348"/>
                  </a:lnTo>
                  <a:lnTo>
                    <a:pt x="83" y="346"/>
                  </a:lnTo>
                  <a:lnTo>
                    <a:pt x="88" y="342"/>
                  </a:lnTo>
                  <a:lnTo>
                    <a:pt x="94" y="336"/>
                  </a:lnTo>
                  <a:lnTo>
                    <a:pt x="99" y="329"/>
                  </a:lnTo>
                  <a:lnTo>
                    <a:pt x="103" y="321"/>
                  </a:lnTo>
                  <a:lnTo>
                    <a:pt x="113" y="302"/>
                  </a:lnTo>
                  <a:lnTo>
                    <a:pt x="119" y="279"/>
                  </a:lnTo>
                  <a:lnTo>
                    <a:pt x="125" y="252"/>
                  </a:lnTo>
                  <a:lnTo>
                    <a:pt x="128" y="222"/>
                  </a:lnTo>
                  <a:lnTo>
                    <a:pt x="129" y="190"/>
                  </a:lnTo>
                  <a:lnTo>
                    <a:pt x="129" y="190"/>
                  </a:lnTo>
                  <a:lnTo>
                    <a:pt x="128" y="157"/>
                  </a:lnTo>
                  <a:lnTo>
                    <a:pt x="125" y="128"/>
                  </a:lnTo>
                  <a:lnTo>
                    <a:pt x="119" y="102"/>
                  </a:lnTo>
                  <a:lnTo>
                    <a:pt x="113" y="77"/>
                  </a:lnTo>
                  <a:lnTo>
                    <a:pt x="103" y="59"/>
                  </a:lnTo>
                  <a:lnTo>
                    <a:pt x="99" y="50"/>
                  </a:lnTo>
                  <a:lnTo>
                    <a:pt x="94" y="44"/>
                  </a:lnTo>
                  <a:lnTo>
                    <a:pt x="88" y="38"/>
                  </a:lnTo>
                  <a:lnTo>
                    <a:pt x="83" y="34"/>
                  </a:lnTo>
                  <a:lnTo>
                    <a:pt x="76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0"/>
                  </a:lnTo>
                  <a:lnTo>
                    <a:pt x="71" y="0"/>
                  </a:lnTo>
                  <a:close/>
                  <a:moveTo>
                    <a:pt x="71" y="379"/>
                  </a:moveTo>
                  <a:lnTo>
                    <a:pt x="71" y="379"/>
                  </a:lnTo>
                  <a:lnTo>
                    <a:pt x="64" y="378"/>
                  </a:lnTo>
                  <a:lnTo>
                    <a:pt x="57" y="375"/>
                  </a:lnTo>
                  <a:lnTo>
                    <a:pt x="50" y="371"/>
                  </a:lnTo>
                  <a:lnTo>
                    <a:pt x="44" y="365"/>
                  </a:lnTo>
                  <a:lnTo>
                    <a:pt x="37" y="356"/>
                  </a:lnTo>
                  <a:lnTo>
                    <a:pt x="31" y="347"/>
                  </a:lnTo>
                  <a:lnTo>
                    <a:pt x="26" y="336"/>
                  </a:lnTo>
                  <a:lnTo>
                    <a:pt x="22" y="324"/>
                  </a:lnTo>
                  <a:lnTo>
                    <a:pt x="12" y="295"/>
                  </a:lnTo>
                  <a:lnTo>
                    <a:pt x="7" y="264"/>
                  </a:lnTo>
                  <a:lnTo>
                    <a:pt x="3" y="228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3" y="152"/>
                  </a:lnTo>
                  <a:lnTo>
                    <a:pt x="7" y="117"/>
                  </a:lnTo>
                  <a:lnTo>
                    <a:pt x="12" y="84"/>
                  </a:lnTo>
                  <a:lnTo>
                    <a:pt x="22" y="56"/>
                  </a:lnTo>
                  <a:lnTo>
                    <a:pt x="26" y="44"/>
                  </a:lnTo>
                  <a:lnTo>
                    <a:pt x="31" y="33"/>
                  </a:lnTo>
                  <a:lnTo>
                    <a:pt x="37" y="23"/>
                  </a:lnTo>
                  <a:lnTo>
                    <a:pt x="44" y="15"/>
                  </a:lnTo>
                  <a:lnTo>
                    <a:pt x="50" y="8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65" y="31"/>
                  </a:lnTo>
                  <a:lnTo>
                    <a:pt x="59" y="34"/>
                  </a:lnTo>
                  <a:lnTo>
                    <a:pt x="53" y="38"/>
                  </a:lnTo>
                  <a:lnTo>
                    <a:pt x="48" y="44"/>
                  </a:lnTo>
                  <a:lnTo>
                    <a:pt x="42" y="50"/>
                  </a:lnTo>
                  <a:lnTo>
                    <a:pt x="38" y="59"/>
                  </a:lnTo>
                  <a:lnTo>
                    <a:pt x="29" y="77"/>
                  </a:lnTo>
                  <a:lnTo>
                    <a:pt x="22" y="102"/>
                  </a:lnTo>
                  <a:lnTo>
                    <a:pt x="17" y="128"/>
                  </a:lnTo>
                  <a:lnTo>
                    <a:pt x="14" y="157"/>
                  </a:lnTo>
                  <a:lnTo>
                    <a:pt x="12" y="190"/>
                  </a:lnTo>
                  <a:lnTo>
                    <a:pt x="12" y="190"/>
                  </a:lnTo>
                  <a:lnTo>
                    <a:pt x="14" y="222"/>
                  </a:lnTo>
                  <a:lnTo>
                    <a:pt x="17" y="252"/>
                  </a:lnTo>
                  <a:lnTo>
                    <a:pt x="22" y="279"/>
                  </a:lnTo>
                  <a:lnTo>
                    <a:pt x="29" y="302"/>
                  </a:lnTo>
                  <a:lnTo>
                    <a:pt x="38" y="321"/>
                  </a:lnTo>
                  <a:lnTo>
                    <a:pt x="42" y="329"/>
                  </a:lnTo>
                  <a:lnTo>
                    <a:pt x="48" y="336"/>
                  </a:lnTo>
                  <a:lnTo>
                    <a:pt x="53" y="342"/>
                  </a:lnTo>
                  <a:lnTo>
                    <a:pt x="59" y="346"/>
                  </a:lnTo>
                  <a:lnTo>
                    <a:pt x="65" y="348"/>
                  </a:lnTo>
                  <a:lnTo>
                    <a:pt x="71" y="348"/>
                  </a:lnTo>
                  <a:lnTo>
                    <a:pt x="71" y="37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9" name="Freeform 122"/>
            <p:cNvSpPr>
              <a:spLocks noEditPoints="1"/>
            </p:cNvSpPr>
            <p:nvPr/>
          </p:nvSpPr>
          <p:spPr bwMode="auto">
            <a:xfrm>
              <a:off x="2111376" y="1905000"/>
              <a:ext cx="601663" cy="220663"/>
            </a:xfrm>
            <a:custGeom>
              <a:avLst/>
              <a:gdLst>
                <a:gd name="T0" fmla="*/ 190 w 379"/>
                <a:gd name="T1" fmla="*/ 0 h 139"/>
                <a:gd name="T2" fmla="*/ 228 w 379"/>
                <a:gd name="T3" fmla="*/ 1 h 139"/>
                <a:gd name="T4" fmla="*/ 295 w 379"/>
                <a:gd name="T5" fmla="*/ 11 h 139"/>
                <a:gd name="T6" fmla="*/ 336 w 379"/>
                <a:gd name="T7" fmla="*/ 24 h 139"/>
                <a:gd name="T8" fmla="*/ 356 w 379"/>
                <a:gd name="T9" fmla="*/ 35 h 139"/>
                <a:gd name="T10" fmla="*/ 371 w 379"/>
                <a:gd name="T11" fmla="*/ 49 h 139"/>
                <a:gd name="T12" fmla="*/ 378 w 379"/>
                <a:gd name="T13" fmla="*/ 62 h 139"/>
                <a:gd name="T14" fmla="*/ 379 w 379"/>
                <a:gd name="T15" fmla="*/ 69 h 139"/>
                <a:gd name="T16" fmla="*/ 375 w 379"/>
                <a:gd name="T17" fmla="*/ 82 h 139"/>
                <a:gd name="T18" fmla="*/ 364 w 379"/>
                <a:gd name="T19" fmla="*/ 96 h 139"/>
                <a:gd name="T20" fmla="*/ 347 w 379"/>
                <a:gd name="T21" fmla="*/ 108 h 139"/>
                <a:gd name="T22" fmla="*/ 324 w 379"/>
                <a:gd name="T23" fmla="*/ 119 h 139"/>
                <a:gd name="T24" fmla="*/ 264 w 379"/>
                <a:gd name="T25" fmla="*/ 134 h 139"/>
                <a:gd name="T26" fmla="*/ 190 w 379"/>
                <a:gd name="T27" fmla="*/ 139 h 139"/>
                <a:gd name="T28" fmla="*/ 190 w 379"/>
                <a:gd name="T29" fmla="*/ 127 h 139"/>
                <a:gd name="T30" fmla="*/ 190 w 379"/>
                <a:gd name="T31" fmla="*/ 127 h 139"/>
                <a:gd name="T32" fmla="*/ 252 w 379"/>
                <a:gd name="T33" fmla="*/ 123 h 139"/>
                <a:gd name="T34" fmla="*/ 302 w 379"/>
                <a:gd name="T35" fmla="*/ 111 h 139"/>
                <a:gd name="T36" fmla="*/ 329 w 379"/>
                <a:gd name="T37" fmla="*/ 97 h 139"/>
                <a:gd name="T38" fmla="*/ 341 w 379"/>
                <a:gd name="T39" fmla="*/ 86 h 139"/>
                <a:gd name="T40" fmla="*/ 348 w 379"/>
                <a:gd name="T41" fmla="*/ 74 h 139"/>
                <a:gd name="T42" fmla="*/ 348 w 379"/>
                <a:gd name="T43" fmla="*/ 69 h 139"/>
                <a:gd name="T44" fmla="*/ 348 w 379"/>
                <a:gd name="T45" fmla="*/ 63 h 139"/>
                <a:gd name="T46" fmla="*/ 341 w 379"/>
                <a:gd name="T47" fmla="*/ 51 h 139"/>
                <a:gd name="T48" fmla="*/ 329 w 379"/>
                <a:gd name="T49" fmla="*/ 40 h 139"/>
                <a:gd name="T50" fmla="*/ 302 w 379"/>
                <a:gd name="T51" fmla="*/ 28 h 139"/>
                <a:gd name="T52" fmla="*/ 252 w 379"/>
                <a:gd name="T53" fmla="*/ 15 h 139"/>
                <a:gd name="T54" fmla="*/ 190 w 379"/>
                <a:gd name="T55" fmla="*/ 11 h 139"/>
                <a:gd name="T56" fmla="*/ 190 w 379"/>
                <a:gd name="T57" fmla="*/ 0 h 139"/>
                <a:gd name="T58" fmla="*/ 0 w 379"/>
                <a:gd name="T59" fmla="*/ 69 h 139"/>
                <a:gd name="T60" fmla="*/ 4 w 379"/>
                <a:gd name="T61" fmla="*/ 55 h 139"/>
                <a:gd name="T62" fmla="*/ 15 w 379"/>
                <a:gd name="T63" fmla="*/ 42 h 139"/>
                <a:gd name="T64" fmla="*/ 33 w 379"/>
                <a:gd name="T65" fmla="*/ 30 h 139"/>
                <a:gd name="T66" fmla="*/ 56 w 379"/>
                <a:gd name="T67" fmla="*/ 20 h 139"/>
                <a:gd name="T68" fmla="*/ 117 w 379"/>
                <a:gd name="T69" fmla="*/ 5 h 139"/>
                <a:gd name="T70" fmla="*/ 190 w 379"/>
                <a:gd name="T71" fmla="*/ 0 h 139"/>
                <a:gd name="T72" fmla="*/ 190 w 379"/>
                <a:gd name="T73" fmla="*/ 11 h 139"/>
                <a:gd name="T74" fmla="*/ 127 w 379"/>
                <a:gd name="T75" fmla="*/ 15 h 139"/>
                <a:gd name="T76" fmla="*/ 77 w 379"/>
                <a:gd name="T77" fmla="*/ 28 h 139"/>
                <a:gd name="T78" fmla="*/ 50 w 379"/>
                <a:gd name="T79" fmla="*/ 40 h 139"/>
                <a:gd name="T80" fmla="*/ 38 w 379"/>
                <a:gd name="T81" fmla="*/ 51 h 139"/>
                <a:gd name="T82" fmla="*/ 31 w 379"/>
                <a:gd name="T83" fmla="*/ 63 h 139"/>
                <a:gd name="T84" fmla="*/ 31 w 379"/>
                <a:gd name="T85" fmla="*/ 69 h 139"/>
                <a:gd name="T86" fmla="*/ 34 w 379"/>
                <a:gd name="T87" fmla="*/ 81 h 139"/>
                <a:gd name="T88" fmla="*/ 43 w 379"/>
                <a:gd name="T89" fmla="*/ 92 h 139"/>
                <a:gd name="T90" fmla="*/ 58 w 379"/>
                <a:gd name="T91" fmla="*/ 101 h 139"/>
                <a:gd name="T92" fmla="*/ 102 w 379"/>
                <a:gd name="T93" fmla="*/ 118 h 139"/>
                <a:gd name="T94" fmla="*/ 157 w 379"/>
                <a:gd name="T95" fmla="*/ 126 h 139"/>
                <a:gd name="T96" fmla="*/ 190 w 379"/>
                <a:gd name="T97" fmla="*/ 139 h 139"/>
                <a:gd name="T98" fmla="*/ 152 w 379"/>
                <a:gd name="T99" fmla="*/ 138 h 139"/>
                <a:gd name="T100" fmla="*/ 84 w 379"/>
                <a:gd name="T101" fmla="*/ 127 h 139"/>
                <a:gd name="T102" fmla="*/ 43 w 379"/>
                <a:gd name="T103" fmla="*/ 114 h 139"/>
                <a:gd name="T104" fmla="*/ 23 w 379"/>
                <a:gd name="T105" fmla="*/ 103 h 139"/>
                <a:gd name="T106" fmla="*/ 8 w 379"/>
                <a:gd name="T107" fmla="*/ 89 h 139"/>
                <a:gd name="T108" fmla="*/ 1 w 379"/>
                <a:gd name="T109" fmla="*/ 76 h 139"/>
                <a:gd name="T110" fmla="*/ 0 w 379"/>
                <a:gd name="T111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9" h="139">
                  <a:moveTo>
                    <a:pt x="19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8" y="1"/>
                  </a:lnTo>
                  <a:lnTo>
                    <a:pt x="264" y="5"/>
                  </a:lnTo>
                  <a:lnTo>
                    <a:pt x="295" y="11"/>
                  </a:lnTo>
                  <a:lnTo>
                    <a:pt x="324" y="20"/>
                  </a:lnTo>
                  <a:lnTo>
                    <a:pt x="336" y="24"/>
                  </a:lnTo>
                  <a:lnTo>
                    <a:pt x="347" y="30"/>
                  </a:lnTo>
                  <a:lnTo>
                    <a:pt x="356" y="35"/>
                  </a:lnTo>
                  <a:lnTo>
                    <a:pt x="364" y="42"/>
                  </a:lnTo>
                  <a:lnTo>
                    <a:pt x="371" y="49"/>
                  </a:lnTo>
                  <a:lnTo>
                    <a:pt x="375" y="55"/>
                  </a:lnTo>
                  <a:lnTo>
                    <a:pt x="378" y="62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78" y="76"/>
                  </a:lnTo>
                  <a:lnTo>
                    <a:pt x="375" y="82"/>
                  </a:lnTo>
                  <a:lnTo>
                    <a:pt x="371" y="89"/>
                  </a:lnTo>
                  <a:lnTo>
                    <a:pt x="364" y="96"/>
                  </a:lnTo>
                  <a:lnTo>
                    <a:pt x="356" y="103"/>
                  </a:lnTo>
                  <a:lnTo>
                    <a:pt x="347" y="108"/>
                  </a:lnTo>
                  <a:lnTo>
                    <a:pt x="336" y="114"/>
                  </a:lnTo>
                  <a:lnTo>
                    <a:pt x="324" y="119"/>
                  </a:lnTo>
                  <a:lnTo>
                    <a:pt x="295" y="127"/>
                  </a:lnTo>
                  <a:lnTo>
                    <a:pt x="264" y="134"/>
                  </a:lnTo>
                  <a:lnTo>
                    <a:pt x="228" y="138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222" y="126"/>
                  </a:lnTo>
                  <a:lnTo>
                    <a:pt x="252" y="123"/>
                  </a:lnTo>
                  <a:lnTo>
                    <a:pt x="279" y="118"/>
                  </a:lnTo>
                  <a:lnTo>
                    <a:pt x="302" y="111"/>
                  </a:lnTo>
                  <a:lnTo>
                    <a:pt x="321" y="101"/>
                  </a:lnTo>
                  <a:lnTo>
                    <a:pt x="329" y="97"/>
                  </a:lnTo>
                  <a:lnTo>
                    <a:pt x="336" y="92"/>
                  </a:lnTo>
                  <a:lnTo>
                    <a:pt x="341" y="86"/>
                  </a:lnTo>
                  <a:lnTo>
                    <a:pt x="345" y="81"/>
                  </a:lnTo>
                  <a:lnTo>
                    <a:pt x="348" y="74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3"/>
                  </a:lnTo>
                  <a:lnTo>
                    <a:pt x="345" y="57"/>
                  </a:lnTo>
                  <a:lnTo>
                    <a:pt x="341" y="51"/>
                  </a:lnTo>
                  <a:lnTo>
                    <a:pt x="336" y="46"/>
                  </a:lnTo>
                  <a:lnTo>
                    <a:pt x="329" y="40"/>
                  </a:lnTo>
                  <a:lnTo>
                    <a:pt x="321" y="36"/>
                  </a:lnTo>
                  <a:lnTo>
                    <a:pt x="302" y="28"/>
                  </a:lnTo>
                  <a:lnTo>
                    <a:pt x="279" y="20"/>
                  </a:lnTo>
                  <a:lnTo>
                    <a:pt x="252" y="15"/>
                  </a:lnTo>
                  <a:lnTo>
                    <a:pt x="222" y="12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0" y="0"/>
                  </a:lnTo>
                  <a:close/>
                  <a:moveTo>
                    <a:pt x="0" y="69"/>
                  </a:moveTo>
                  <a:lnTo>
                    <a:pt x="0" y="69"/>
                  </a:lnTo>
                  <a:lnTo>
                    <a:pt x="1" y="62"/>
                  </a:lnTo>
                  <a:lnTo>
                    <a:pt x="4" y="55"/>
                  </a:lnTo>
                  <a:lnTo>
                    <a:pt x="8" y="49"/>
                  </a:lnTo>
                  <a:lnTo>
                    <a:pt x="15" y="42"/>
                  </a:lnTo>
                  <a:lnTo>
                    <a:pt x="23" y="36"/>
                  </a:lnTo>
                  <a:lnTo>
                    <a:pt x="33" y="30"/>
                  </a:lnTo>
                  <a:lnTo>
                    <a:pt x="43" y="24"/>
                  </a:lnTo>
                  <a:lnTo>
                    <a:pt x="56" y="20"/>
                  </a:lnTo>
                  <a:lnTo>
                    <a:pt x="84" y="11"/>
                  </a:lnTo>
                  <a:lnTo>
                    <a:pt x="117" y="5"/>
                  </a:lnTo>
                  <a:lnTo>
                    <a:pt x="152" y="1"/>
                  </a:lnTo>
                  <a:lnTo>
                    <a:pt x="190" y="0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57" y="12"/>
                  </a:lnTo>
                  <a:lnTo>
                    <a:pt x="127" y="15"/>
                  </a:lnTo>
                  <a:lnTo>
                    <a:pt x="102" y="20"/>
                  </a:lnTo>
                  <a:lnTo>
                    <a:pt x="77" y="28"/>
                  </a:lnTo>
                  <a:lnTo>
                    <a:pt x="58" y="36"/>
                  </a:lnTo>
                  <a:lnTo>
                    <a:pt x="50" y="40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4" y="57"/>
                  </a:lnTo>
                  <a:lnTo>
                    <a:pt x="31" y="63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74"/>
                  </a:lnTo>
                  <a:lnTo>
                    <a:pt x="34" y="81"/>
                  </a:lnTo>
                  <a:lnTo>
                    <a:pt x="38" y="86"/>
                  </a:lnTo>
                  <a:lnTo>
                    <a:pt x="43" y="92"/>
                  </a:lnTo>
                  <a:lnTo>
                    <a:pt x="50" y="97"/>
                  </a:lnTo>
                  <a:lnTo>
                    <a:pt x="58" y="101"/>
                  </a:lnTo>
                  <a:lnTo>
                    <a:pt x="77" y="111"/>
                  </a:lnTo>
                  <a:lnTo>
                    <a:pt x="102" y="118"/>
                  </a:lnTo>
                  <a:lnTo>
                    <a:pt x="127" y="123"/>
                  </a:lnTo>
                  <a:lnTo>
                    <a:pt x="157" y="126"/>
                  </a:lnTo>
                  <a:lnTo>
                    <a:pt x="190" y="127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52" y="138"/>
                  </a:lnTo>
                  <a:lnTo>
                    <a:pt x="117" y="134"/>
                  </a:lnTo>
                  <a:lnTo>
                    <a:pt x="84" y="127"/>
                  </a:lnTo>
                  <a:lnTo>
                    <a:pt x="56" y="119"/>
                  </a:lnTo>
                  <a:lnTo>
                    <a:pt x="43" y="114"/>
                  </a:lnTo>
                  <a:lnTo>
                    <a:pt x="33" y="108"/>
                  </a:lnTo>
                  <a:lnTo>
                    <a:pt x="23" y="103"/>
                  </a:lnTo>
                  <a:lnTo>
                    <a:pt x="15" y="96"/>
                  </a:lnTo>
                  <a:lnTo>
                    <a:pt x="8" y="89"/>
                  </a:lnTo>
                  <a:lnTo>
                    <a:pt x="4" y="82"/>
                  </a:lnTo>
                  <a:lnTo>
                    <a:pt x="1" y="76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0" name="Freeform 123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90 w 284"/>
                <a:gd name="T3" fmla="*/ 93 h 285"/>
                <a:gd name="T4" fmla="*/ 218 w 284"/>
                <a:gd name="T5" fmla="*/ 120 h 285"/>
                <a:gd name="T6" fmla="*/ 258 w 284"/>
                <a:gd name="T7" fmla="*/ 176 h 285"/>
                <a:gd name="T8" fmla="*/ 277 w 284"/>
                <a:gd name="T9" fmla="*/ 214 h 285"/>
                <a:gd name="T10" fmla="*/ 283 w 284"/>
                <a:gd name="T11" fmla="*/ 237 h 285"/>
                <a:gd name="T12" fmla="*/ 284 w 284"/>
                <a:gd name="T13" fmla="*/ 256 h 285"/>
                <a:gd name="T14" fmla="*/ 280 w 284"/>
                <a:gd name="T15" fmla="*/ 271 h 285"/>
                <a:gd name="T16" fmla="*/ 276 w 284"/>
                <a:gd name="T17" fmla="*/ 276 h 285"/>
                <a:gd name="T18" fmla="*/ 266 w 284"/>
                <a:gd name="T19" fmla="*/ 283 h 285"/>
                <a:gd name="T20" fmla="*/ 254 w 284"/>
                <a:gd name="T21" fmla="*/ 285 h 285"/>
                <a:gd name="T22" fmla="*/ 223 w 284"/>
                <a:gd name="T23" fmla="*/ 280 h 285"/>
                <a:gd name="T24" fmla="*/ 184 w 284"/>
                <a:gd name="T25" fmla="*/ 262 h 285"/>
                <a:gd name="T26" fmla="*/ 142 w 284"/>
                <a:gd name="T27" fmla="*/ 235 h 285"/>
                <a:gd name="T28" fmla="*/ 142 w 284"/>
                <a:gd name="T29" fmla="*/ 219 h 285"/>
                <a:gd name="T30" fmla="*/ 177 w 284"/>
                <a:gd name="T31" fmla="*/ 243 h 285"/>
                <a:gd name="T32" fmla="*/ 209 w 284"/>
                <a:gd name="T33" fmla="*/ 257 h 285"/>
                <a:gd name="T34" fmla="*/ 235 w 284"/>
                <a:gd name="T35" fmla="*/ 261 h 285"/>
                <a:gd name="T36" fmla="*/ 246 w 284"/>
                <a:gd name="T37" fmla="*/ 260 h 285"/>
                <a:gd name="T38" fmla="*/ 254 w 284"/>
                <a:gd name="T39" fmla="*/ 254 h 285"/>
                <a:gd name="T40" fmla="*/ 254 w 284"/>
                <a:gd name="T41" fmla="*/ 254 h 285"/>
                <a:gd name="T42" fmla="*/ 260 w 284"/>
                <a:gd name="T43" fmla="*/ 243 h 285"/>
                <a:gd name="T44" fmla="*/ 261 w 284"/>
                <a:gd name="T45" fmla="*/ 230 h 285"/>
                <a:gd name="T46" fmla="*/ 258 w 284"/>
                <a:gd name="T47" fmla="*/ 212 h 285"/>
                <a:gd name="T48" fmla="*/ 239 w 284"/>
                <a:gd name="T49" fmla="*/ 170 h 285"/>
                <a:gd name="T50" fmla="*/ 205 w 284"/>
                <a:gd name="T51" fmla="*/ 124 h 285"/>
                <a:gd name="T52" fmla="*/ 184 w 284"/>
                <a:gd name="T53" fmla="*/ 101 h 285"/>
                <a:gd name="T54" fmla="*/ 142 w 284"/>
                <a:gd name="T55" fmla="*/ 65 h 285"/>
                <a:gd name="T56" fmla="*/ 8 w 284"/>
                <a:gd name="T57" fmla="*/ 8 h 285"/>
                <a:gd name="T58" fmla="*/ 12 w 284"/>
                <a:gd name="T59" fmla="*/ 5 h 285"/>
                <a:gd name="T60" fmla="*/ 23 w 284"/>
                <a:gd name="T61" fmla="*/ 0 h 285"/>
                <a:gd name="T62" fmla="*/ 44 w 284"/>
                <a:gd name="T63" fmla="*/ 0 h 285"/>
                <a:gd name="T64" fmla="*/ 79 w 284"/>
                <a:gd name="T65" fmla="*/ 11 h 285"/>
                <a:gd name="T66" fmla="*/ 120 w 284"/>
                <a:gd name="T67" fmla="*/ 34 h 285"/>
                <a:gd name="T68" fmla="*/ 142 w 284"/>
                <a:gd name="T69" fmla="*/ 65 h 285"/>
                <a:gd name="T70" fmla="*/ 124 w 284"/>
                <a:gd name="T71" fmla="*/ 51 h 285"/>
                <a:gd name="T72" fmla="*/ 89 w 284"/>
                <a:gd name="T73" fmla="*/ 32 h 285"/>
                <a:gd name="T74" fmla="*/ 60 w 284"/>
                <a:gd name="T75" fmla="*/ 23 h 285"/>
                <a:gd name="T76" fmla="*/ 43 w 284"/>
                <a:gd name="T77" fmla="*/ 23 h 285"/>
                <a:gd name="T78" fmla="*/ 33 w 284"/>
                <a:gd name="T79" fmla="*/ 27 h 285"/>
                <a:gd name="T80" fmla="*/ 29 w 284"/>
                <a:gd name="T81" fmla="*/ 29 h 285"/>
                <a:gd name="T82" fmla="*/ 24 w 284"/>
                <a:gd name="T83" fmla="*/ 40 h 285"/>
                <a:gd name="T84" fmla="*/ 23 w 284"/>
                <a:gd name="T85" fmla="*/ 55 h 285"/>
                <a:gd name="T86" fmla="*/ 25 w 284"/>
                <a:gd name="T87" fmla="*/ 71 h 285"/>
                <a:gd name="T88" fmla="*/ 44 w 284"/>
                <a:gd name="T89" fmla="*/ 113 h 285"/>
                <a:gd name="T90" fmla="*/ 78 w 284"/>
                <a:gd name="T91" fmla="*/ 159 h 285"/>
                <a:gd name="T92" fmla="*/ 100 w 284"/>
                <a:gd name="T93" fmla="*/ 184 h 285"/>
                <a:gd name="T94" fmla="*/ 142 w 284"/>
                <a:gd name="T95" fmla="*/ 219 h 285"/>
                <a:gd name="T96" fmla="*/ 142 w 284"/>
                <a:gd name="T97" fmla="*/ 235 h 285"/>
                <a:gd name="T98" fmla="*/ 93 w 284"/>
                <a:gd name="T99" fmla="*/ 192 h 285"/>
                <a:gd name="T100" fmla="*/ 66 w 284"/>
                <a:gd name="T101" fmla="*/ 164 h 285"/>
                <a:gd name="T102" fmla="*/ 25 w 284"/>
                <a:gd name="T103" fmla="*/ 108 h 285"/>
                <a:gd name="T104" fmla="*/ 6 w 284"/>
                <a:gd name="T105" fmla="*/ 70 h 285"/>
                <a:gd name="T106" fmla="*/ 1 w 284"/>
                <a:gd name="T107" fmla="*/ 47 h 285"/>
                <a:gd name="T108" fmla="*/ 0 w 284"/>
                <a:gd name="T109" fmla="*/ 28 h 285"/>
                <a:gd name="T110" fmla="*/ 4 w 284"/>
                <a:gd name="T111" fmla="*/ 13 h 285"/>
                <a:gd name="T112" fmla="*/ 8 w 284"/>
                <a:gd name="T113" fmla="*/ 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6" y="70"/>
                  </a:lnTo>
                  <a:lnTo>
                    <a:pt x="190" y="93"/>
                  </a:lnTo>
                  <a:lnTo>
                    <a:pt x="190" y="93"/>
                  </a:lnTo>
                  <a:lnTo>
                    <a:pt x="218" y="120"/>
                  </a:lnTo>
                  <a:lnTo>
                    <a:pt x="239" y="149"/>
                  </a:lnTo>
                  <a:lnTo>
                    <a:pt x="258" y="176"/>
                  </a:lnTo>
                  <a:lnTo>
                    <a:pt x="272" y="201"/>
                  </a:lnTo>
                  <a:lnTo>
                    <a:pt x="277" y="214"/>
                  </a:lnTo>
                  <a:lnTo>
                    <a:pt x="280" y="226"/>
                  </a:lnTo>
                  <a:lnTo>
                    <a:pt x="283" y="237"/>
                  </a:lnTo>
                  <a:lnTo>
                    <a:pt x="284" y="246"/>
                  </a:lnTo>
                  <a:lnTo>
                    <a:pt x="284" y="256"/>
                  </a:lnTo>
                  <a:lnTo>
                    <a:pt x="283" y="264"/>
                  </a:lnTo>
                  <a:lnTo>
                    <a:pt x="280" y="271"/>
                  </a:lnTo>
                  <a:lnTo>
                    <a:pt x="276" y="276"/>
                  </a:lnTo>
                  <a:lnTo>
                    <a:pt x="276" y="276"/>
                  </a:lnTo>
                  <a:lnTo>
                    <a:pt x="272" y="280"/>
                  </a:lnTo>
                  <a:lnTo>
                    <a:pt x="266" y="283"/>
                  </a:lnTo>
                  <a:lnTo>
                    <a:pt x="261" y="284"/>
                  </a:lnTo>
                  <a:lnTo>
                    <a:pt x="254" y="285"/>
                  </a:lnTo>
                  <a:lnTo>
                    <a:pt x="239" y="284"/>
                  </a:lnTo>
                  <a:lnTo>
                    <a:pt x="223" y="280"/>
                  </a:lnTo>
                  <a:lnTo>
                    <a:pt x="204" y="273"/>
                  </a:lnTo>
                  <a:lnTo>
                    <a:pt x="184" y="262"/>
                  </a:lnTo>
                  <a:lnTo>
                    <a:pt x="163" y="250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59" y="233"/>
                  </a:lnTo>
                  <a:lnTo>
                    <a:pt x="177" y="243"/>
                  </a:lnTo>
                  <a:lnTo>
                    <a:pt x="195" y="252"/>
                  </a:lnTo>
                  <a:lnTo>
                    <a:pt x="209" y="257"/>
                  </a:lnTo>
                  <a:lnTo>
                    <a:pt x="223" y="261"/>
                  </a:lnTo>
                  <a:lnTo>
                    <a:pt x="235" y="261"/>
                  </a:lnTo>
                  <a:lnTo>
                    <a:pt x="241" y="261"/>
                  </a:lnTo>
                  <a:lnTo>
                    <a:pt x="246" y="260"/>
                  </a:lnTo>
                  <a:lnTo>
                    <a:pt x="250" y="257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8" y="249"/>
                  </a:lnTo>
                  <a:lnTo>
                    <a:pt x="260" y="243"/>
                  </a:lnTo>
                  <a:lnTo>
                    <a:pt x="261" y="237"/>
                  </a:lnTo>
                  <a:lnTo>
                    <a:pt x="261" y="230"/>
                  </a:lnTo>
                  <a:lnTo>
                    <a:pt x="260" y="220"/>
                  </a:lnTo>
                  <a:lnTo>
                    <a:pt x="258" y="212"/>
                  </a:lnTo>
                  <a:lnTo>
                    <a:pt x="250" y="192"/>
                  </a:lnTo>
                  <a:lnTo>
                    <a:pt x="239" y="170"/>
                  </a:lnTo>
                  <a:lnTo>
                    <a:pt x="223" y="147"/>
                  </a:lnTo>
                  <a:lnTo>
                    <a:pt x="205" y="124"/>
                  </a:lnTo>
                  <a:lnTo>
                    <a:pt x="184" y="101"/>
                  </a:lnTo>
                  <a:lnTo>
                    <a:pt x="184" y="101"/>
                  </a:lnTo>
                  <a:lnTo>
                    <a:pt x="162" y="8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4" y="0"/>
                  </a:lnTo>
                  <a:lnTo>
                    <a:pt x="60" y="4"/>
                  </a:lnTo>
                  <a:lnTo>
                    <a:pt x="79" y="11"/>
                  </a:lnTo>
                  <a:lnTo>
                    <a:pt x="100" y="21"/>
                  </a:lnTo>
                  <a:lnTo>
                    <a:pt x="120" y="34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4" y="51"/>
                  </a:lnTo>
                  <a:lnTo>
                    <a:pt x="107" y="40"/>
                  </a:lnTo>
                  <a:lnTo>
                    <a:pt x="89" y="32"/>
                  </a:lnTo>
                  <a:lnTo>
                    <a:pt x="74" y="27"/>
                  </a:lnTo>
                  <a:lnTo>
                    <a:pt x="60" y="23"/>
                  </a:lnTo>
                  <a:lnTo>
                    <a:pt x="48" y="23"/>
                  </a:lnTo>
                  <a:lnTo>
                    <a:pt x="43" y="23"/>
                  </a:lnTo>
                  <a:lnTo>
                    <a:pt x="37" y="24"/>
                  </a:lnTo>
                  <a:lnTo>
                    <a:pt x="33" y="2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5" y="35"/>
                  </a:lnTo>
                  <a:lnTo>
                    <a:pt x="24" y="40"/>
                  </a:lnTo>
                  <a:lnTo>
                    <a:pt x="23" y="47"/>
                  </a:lnTo>
                  <a:lnTo>
                    <a:pt x="23" y="55"/>
                  </a:lnTo>
                  <a:lnTo>
                    <a:pt x="24" y="63"/>
                  </a:lnTo>
                  <a:lnTo>
                    <a:pt x="25" y="71"/>
                  </a:lnTo>
                  <a:lnTo>
                    <a:pt x="33" y="92"/>
                  </a:lnTo>
                  <a:lnTo>
                    <a:pt x="44" y="113"/>
                  </a:lnTo>
                  <a:lnTo>
                    <a:pt x="60" y="136"/>
                  </a:lnTo>
                  <a:lnTo>
                    <a:pt x="78" y="159"/>
                  </a:lnTo>
                  <a:lnTo>
                    <a:pt x="100" y="184"/>
                  </a:lnTo>
                  <a:lnTo>
                    <a:pt x="100" y="184"/>
                  </a:lnTo>
                  <a:lnTo>
                    <a:pt x="121" y="20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17" y="215"/>
                  </a:lnTo>
                  <a:lnTo>
                    <a:pt x="93" y="192"/>
                  </a:lnTo>
                  <a:lnTo>
                    <a:pt x="93" y="192"/>
                  </a:lnTo>
                  <a:lnTo>
                    <a:pt x="66" y="164"/>
                  </a:lnTo>
                  <a:lnTo>
                    <a:pt x="44" y="135"/>
                  </a:lnTo>
                  <a:lnTo>
                    <a:pt x="25" y="108"/>
                  </a:lnTo>
                  <a:lnTo>
                    <a:pt x="12" y="82"/>
                  </a:lnTo>
                  <a:lnTo>
                    <a:pt x="6" y="70"/>
                  </a:lnTo>
                  <a:lnTo>
                    <a:pt x="4" y="58"/>
                  </a:lnTo>
                  <a:lnTo>
                    <a:pt x="1" y="47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1" y="20"/>
                  </a:lnTo>
                  <a:lnTo>
                    <a:pt x="4" y="13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1" name="Freeform 124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84 w 284"/>
                <a:gd name="T3" fmla="*/ 21 h 285"/>
                <a:gd name="T4" fmla="*/ 223 w 284"/>
                <a:gd name="T5" fmla="*/ 4 h 285"/>
                <a:gd name="T6" fmla="*/ 254 w 284"/>
                <a:gd name="T7" fmla="*/ 0 h 285"/>
                <a:gd name="T8" fmla="*/ 266 w 284"/>
                <a:gd name="T9" fmla="*/ 2 h 285"/>
                <a:gd name="T10" fmla="*/ 276 w 284"/>
                <a:gd name="T11" fmla="*/ 8 h 285"/>
                <a:gd name="T12" fmla="*/ 280 w 284"/>
                <a:gd name="T13" fmla="*/ 13 h 285"/>
                <a:gd name="T14" fmla="*/ 284 w 284"/>
                <a:gd name="T15" fmla="*/ 28 h 285"/>
                <a:gd name="T16" fmla="*/ 283 w 284"/>
                <a:gd name="T17" fmla="*/ 47 h 285"/>
                <a:gd name="T18" fmla="*/ 277 w 284"/>
                <a:gd name="T19" fmla="*/ 70 h 285"/>
                <a:gd name="T20" fmla="*/ 258 w 284"/>
                <a:gd name="T21" fmla="*/ 108 h 285"/>
                <a:gd name="T22" fmla="*/ 218 w 284"/>
                <a:gd name="T23" fmla="*/ 164 h 285"/>
                <a:gd name="T24" fmla="*/ 190 w 284"/>
                <a:gd name="T25" fmla="*/ 192 h 285"/>
                <a:gd name="T26" fmla="*/ 142 w 284"/>
                <a:gd name="T27" fmla="*/ 235 h 285"/>
                <a:gd name="T28" fmla="*/ 142 w 284"/>
                <a:gd name="T29" fmla="*/ 219 h 285"/>
                <a:gd name="T30" fmla="*/ 184 w 284"/>
                <a:gd name="T31" fmla="*/ 184 h 285"/>
                <a:gd name="T32" fmla="*/ 205 w 284"/>
                <a:gd name="T33" fmla="*/ 159 h 285"/>
                <a:gd name="T34" fmla="*/ 239 w 284"/>
                <a:gd name="T35" fmla="*/ 113 h 285"/>
                <a:gd name="T36" fmla="*/ 258 w 284"/>
                <a:gd name="T37" fmla="*/ 71 h 285"/>
                <a:gd name="T38" fmla="*/ 261 w 284"/>
                <a:gd name="T39" fmla="*/ 55 h 285"/>
                <a:gd name="T40" fmla="*/ 260 w 284"/>
                <a:gd name="T41" fmla="*/ 40 h 285"/>
                <a:gd name="T42" fmla="*/ 254 w 284"/>
                <a:gd name="T43" fmla="*/ 29 h 285"/>
                <a:gd name="T44" fmla="*/ 254 w 284"/>
                <a:gd name="T45" fmla="*/ 29 h 285"/>
                <a:gd name="T46" fmla="*/ 246 w 284"/>
                <a:gd name="T47" fmla="*/ 24 h 285"/>
                <a:gd name="T48" fmla="*/ 235 w 284"/>
                <a:gd name="T49" fmla="*/ 23 h 285"/>
                <a:gd name="T50" fmla="*/ 209 w 284"/>
                <a:gd name="T51" fmla="*/ 27 h 285"/>
                <a:gd name="T52" fmla="*/ 177 w 284"/>
                <a:gd name="T53" fmla="*/ 40 h 285"/>
                <a:gd name="T54" fmla="*/ 142 w 284"/>
                <a:gd name="T55" fmla="*/ 65 h 285"/>
                <a:gd name="T56" fmla="*/ 8 w 284"/>
                <a:gd name="T57" fmla="*/ 276 h 285"/>
                <a:gd name="T58" fmla="*/ 4 w 284"/>
                <a:gd name="T59" fmla="*/ 271 h 285"/>
                <a:gd name="T60" fmla="*/ 0 w 284"/>
                <a:gd name="T61" fmla="*/ 256 h 285"/>
                <a:gd name="T62" fmla="*/ 1 w 284"/>
                <a:gd name="T63" fmla="*/ 237 h 285"/>
                <a:gd name="T64" fmla="*/ 6 w 284"/>
                <a:gd name="T65" fmla="*/ 214 h 285"/>
                <a:gd name="T66" fmla="*/ 25 w 284"/>
                <a:gd name="T67" fmla="*/ 176 h 285"/>
                <a:gd name="T68" fmla="*/ 66 w 284"/>
                <a:gd name="T69" fmla="*/ 120 h 285"/>
                <a:gd name="T70" fmla="*/ 93 w 284"/>
                <a:gd name="T71" fmla="*/ 93 h 285"/>
                <a:gd name="T72" fmla="*/ 142 w 284"/>
                <a:gd name="T73" fmla="*/ 50 h 285"/>
                <a:gd name="T74" fmla="*/ 142 w 284"/>
                <a:gd name="T75" fmla="*/ 65 h 285"/>
                <a:gd name="T76" fmla="*/ 100 w 284"/>
                <a:gd name="T77" fmla="*/ 101 h 285"/>
                <a:gd name="T78" fmla="*/ 78 w 284"/>
                <a:gd name="T79" fmla="*/ 124 h 285"/>
                <a:gd name="T80" fmla="*/ 44 w 284"/>
                <a:gd name="T81" fmla="*/ 170 h 285"/>
                <a:gd name="T82" fmla="*/ 25 w 284"/>
                <a:gd name="T83" fmla="*/ 212 h 285"/>
                <a:gd name="T84" fmla="*/ 23 w 284"/>
                <a:gd name="T85" fmla="*/ 230 h 285"/>
                <a:gd name="T86" fmla="*/ 24 w 284"/>
                <a:gd name="T87" fmla="*/ 243 h 285"/>
                <a:gd name="T88" fmla="*/ 29 w 284"/>
                <a:gd name="T89" fmla="*/ 254 h 285"/>
                <a:gd name="T90" fmla="*/ 33 w 284"/>
                <a:gd name="T91" fmla="*/ 257 h 285"/>
                <a:gd name="T92" fmla="*/ 43 w 284"/>
                <a:gd name="T93" fmla="*/ 261 h 285"/>
                <a:gd name="T94" fmla="*/ 60 w 284"/>
                <a:gd name="T95" fmla="*/ 261 h 285"/>
                <a:gd name="T96" fmla="*/ 89 w 284"/>
                <a:gd name="T97" fmla="*/ 252 h 285"/>
                <a:gd name="T98" fmla="*/ 124 w 284"/>
                <a:gd name="T99" fmla="*/ 233 h 285"/>
                <a:gd name="T100" fmla="*/ 142 w 284"/>
                <a:gd name="T101" fmla="*/ 235 h 285"/>
                <a:gd name="T102" fmla="*/ 120 w 284"/>
                <a:gd name="T103" fmla="*/ 250 h 285"/>
                <a:gd name="T104" fmla="*/ 79 w 284"/>
                <a:gd name="T105" fmla="*/ 273 h 285"/>
                <a:gd name="T106" fmla="*/ 44 w 284"/>
                <a:gd name="T107" fmla="*/ 284 h 285"/>
                <a:gd name="T108" fmla="*/ 23 w 284"/>
                <a:gd name="T109" fmla="*/ 284 h 285"/>
                <a:gd name="T110" fmla="*/ 12 w 284"/>
                <a:gd name="T111" fmla="*/ 280 h 285"/>
                <a:gd name="T112" fmla="*/ 8 w 284"/>
                <a:gd name="T113" fmla="*/ 27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3" y="34"/>
                  </a:lnTo>
                  <a:lnTo>
                    <a:pt x="184" y="21"/>
                  </a:lnTo>
                  <a:lnTo>
                    <a:pt x="204" y="11"/>
                  </a:lnTo>
                  <a:lnTo>
                    <a:pt x="223" y="4"/>
                  </a:lnTo>
                  <a:lnTo>
                    <a:pt x="239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6" y="2"/>
                  </a:lnTo>
                  <a:lnTo>
                    <a:pt x="272" y="4"/>
                  </a:lnTo>
                  <a:lnTo>
                    <a:pt x="276" y="8"/>
                  </a:lnTo>
                  <a:lnTo>
                    <a:pt x="276" y="8"/>
                  </a:lnTo>
                  <a:lnTo>
                    <a:pt x="280" y="13"/>
                  </a:lnTo>
                  <a:lnTo>
                    <a:pt x="283" y="20"/>
                  </a:lnTo>
                  <a:lnTo>
                    <a:pt x="284" y="28"/>
                  </a:lnTo>
                  <a:lnTo>
                    <a:pt x="284" y="38"/>
                  </a:lnTo>
                  <a:lnTo>
                    <a:pt x="283" y="47"/>
                  </a:lnTo>
                  <a:lnTo>
                    <a:pt x="280" y="58"/>
                  </a:lnTo>
                  <a:lnTo>
                    <a:pt x="277" y="70"/>
                  </a:lnTo>
                  <a:lnTo>
                    <a:pt x="272" y="82"/>
                  </a:lnTo>
                  <a:lnTo>
                    <a:pt x="258" y="108"/>
                  </a:lnTo>
                  <a:lnTo>
                    <a:pt x="239" y="135"/>
                  </a:lnTo>
                  <a:lnTo>
                    <a:pt x="218" y="164"/>
                  </a:lnTo>
                  <a:lnTo>
                    <a:pt x="190" y="192"/>
                  </a:lnTo>
                  <a:lnTo>
                    <a:pt x="190" y="192"/>
                  </a:lnTo>
                  <a:lnTo>
                    <a:pt x="166" y="215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62" y="203"/>
                  </a:lnTo>
                  <a:lnTo>
                    <a:pt x="184" y="184"/>
                  </a:lnTo>
                  <a:lnTo>
                    <a:pt x="184" y="184"/>
                  </a:lnTo>
                  <a:lnTo>
                    <a:pt x="205" y="159"/>
                  </a:lnTo>
                  <a:lnTo>
                    <a:pt x="223" y="136"/>
                  </a:lnTo>
                  <a:lnTo>
                    <a:pt x="239" y="113"/>
                  </a:lnTo>
                  <a:lnTo>
                    <a:pt x="250" y="92"/>
                  </a:lnTo>
                  <a:lnTo>
                    <a:pt x="258" y="71"/>
                  </a:lnTo>
                  <a:lnTo>
                    <a:pt x="260" y="63"/>
                  </a:lnTo>
                  <a:lnTo>
                    <a:pt x="261" y="55"/>
                  </a:lnTo>
                  <a:lnTo>
                    <a:pt x="261" y="47"/>
                  </a:lnTo>
                  <a:lnTo>
                    <a:pt x="260" y="40"/>
                  </a:lnTo>
                  <a:lnTo>
                    <a:pt x="258" y="35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0" y="27"/>
                  </a:lnTo>
                  <a:lnTo>
                    <a:pt x="246" y="24"/>
                  </a:lnTo>
                  <a:lnTo>
                    <a:pt x="241" y="23"/>
                  </a:lnTo>
                  <a:lnTo>
                    <a:pt x="235" y="23"/>
                  </a:lnTo>
                  <a:lnTo>
                    <a:pt x="223" y="23"/>
                  </a:lnTo>
                  <a:lnTo>
                    <a:pt x="209" y="27"/>
                  </a:lnTo>
                  <a:lnTo>
                    <a:pt x="195" y="32"/>
                  </a:lnTo>
                  <a:lnTo>
                    <a:pt x="177" y="40"/>
                  </a:lnTo>
                  <a:lnTo>
                    <a:pt x="159" y="5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276"/>
                  </a:moveTo>
                  <a:lnTo>
                    <a:pt x="8" y="276"/>
                  </a:lnTo>
                  <a:lnTo>
                    <a:pt x="4" y="271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246"/>
                  </a:lnTo>
                  <a:lnTo>
                    <a:pt x="1" y="237"/>
                  </a:lnTo>
                  <a:lnTo>
                    <a:pt x="4" y="226"/>
                  </a:lnTo>
                  <a:lnTo>
                    <a:pt x="6" y="214"/>
                  </a:lnTo>
                  <a:lnTo>
                    <a:pt x="12" y="201"/>
                  </a:lnTo>
                  <a:lnTo>
                    <a:pt x="25" y="176"/>
                  </a:lnTo>
                  <a:lnTo>
                    <a:pt x="44" y="149"/>
                  </a:lnTo>
                  <a:lnTo>
                    <a:pt x="66" y="120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117" y="70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1" y="8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78" y="124"/>
                  </a:lnTo>
                  <a:lnTo>
                    <a:pt x="60" y="147"/>
                  </a:lnTo>
                  <a:lnTo>
                    <a:pt x="44" y="170"/>
                  </a:lnTo>
                  <a:lnTo>
                    <a:pt x="33" y="192"/>
                  </a:lnTo>
                  <a:lnTo>
                    <a:pt x="25" y="212"/>
                  </a:lnTo>
                  <a:lnTo>
                    <a:pt x="24" y="220"/>
                  </a:lnTo>
                  <a:lnTo>
                    <a:pt x="23" y="230"/>
                  </a:lnTo>
                  <a:lnTo>
                    <a:pt x="23" y="237"/>
                  </a:lnTo>
                  <a:lnTo>
                    <a:pt x="24" y="243"/>
                  </a:lnTo>
                  <a:lnTo>
                    <a:pt x="25" y="249"/>
                  </a:lnTo>
                  <a:lnTo>
                    <a:pt x="29" y="254"/>
                  </a:lnTo>
                  <a:lnTo>
                    <a:pt x="29" y="254"/>
                  </a:lnTo>
                  <a:lnTo>
                    <a:pt x="33" y="257"/>
                  </a:lnTo>
                  <a:lnTo>
                    <a:pt x="37" y="260"/>
                  </a:lnTo>
                  <a:lnTo>
                    <a:pt x="43" y="261"/>
                  </a:lnTo>
                  <a:lnTo>
                    <a:pt x="48" y="261"/>
                  </a:lnTo>
                  <a:lnTo>
                    <a:pt x="60" y="261"/>
                  </a:lnTo>
                  <a:lnTo>
                    <a:pt x="74" y="257"/>
                  </a:lnTo>
                  <a:lnTo>
                    <a:pt x="89" y="252"/>
                  </a:lnTo>
                  <a:lnTo>
                    <a:pt x="107" y="243"/>
                  </a:lnTo>
                  <a:lnTo>
                    <a:pt x="124" y="23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20" y="250"/>
                  </a:lnTo>
                  <a:lnTo>
                    <a:pt x="100" y="262"/>
                  </a:lnTo>
                  <a:lnTo>
                    <a:pt x="79" y="273"/>
                  </a:lnTo>
                  <a:lnTo>
                    <a:pt x="60" y="280"/>
                  </a:lnTo>
                  <a:lnTo>
                    <a:pt x="44" y="284"/>
                  </a:lnTo>
                  <a:lnTo>
                    <a:pt x="29" y="285"/>
                  </a:lnTo>
                  <a:lnTo>
                    <a:pt x="23" y="284"/>
                  </a:lnTo>
                  <a:lnTo>
                    <a:pt x="17" y="283"/>
                  </a:lnTo>
                  <a:lnTo>
                    <a:pt x="12" y="280"/>
                  </a:lnTo>
                  <a:lnTo>
                    <a:pt x="8" y="276"/>
                  </a:lnTo>
                  <a:lnTo>
                    <a:pt x="8" y="27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2" name="Freeform 125"/>
            <p:cNvSpPr>
              <a:spLocks/>
            </p:cNvSpPr>
            <p:nvPr/>
          </p:nvSpPr>
          <p:spPr bwMode="auto">
            <a:xfrm>
              <a:off x="2365376" y="1966913"/>
              <a:ext cx="92075" cy="95250"/>
            </a:xfrm>
            <a:custGeom>
              <a:avLst/>
              <a:gdLst>
                <a:gd name="T0" fmla="*/ 0 w 58"/>
                <a:gd name="T1" fmla="*/ 30 h 60"/>
                <a:gd name="T2" fmla="*/ 0 w 58"/>
                <a:gd name="T3" fmla="*/ 30 h 60"/>
                <a:gd name="T4" fmla="*/ 1 w 58"/>
                <a:gd name="T5" fmla="*/ 24 h 60"/>
                <a:gd name="T6" fmla="*/ 3 w 58"/>
                <a:gd name="T7" fmla="*/ 19 h 60"/>
                <a:gd name="T8" fmla="*/ 5 w 58"/>
                <a:gd name="T9" fmla="*/ 14 h 60"/>
                <a:gd name="T10" fmla="*/ 9 w 58"/>
                <a:gd name="T11" fmla="*/ 10 h 60"/>
                <a:gd name="T12" fmla="*/ 13 w 58"/>
                <a:gd name="T13" fmla="*/ 6 h 60"/>
                <a:gd name="T14" fmla="*/ 18 w 58"/>
                <a:gd name="T15" fmla="*/ 3 h 60"/>
                <a:gd name="T16" fmla="*/ 24 w 58"/>
                <a:gd name="T17" fmla="*/ 1 h 60"/>
                <a:gd name="T18" fmla="*/ 30 w 58"/>
                <a:gd name="T19" fmla="*/ 0 h 60"/>
                <a:gd name="T20" fmla="*/ 30 w 58"/>
                <a:gd name="T21" fmla="*/ 0 h 60"/>
                <a:gd name="T22" fmla="*/ 35 w 58"/>
                <a:gd name="T23" fmla="*/ 1 h 60"/>
                <a:gd name="T24" fmla="*/ 41 w 58"/>
                <a:gd name="T25" fmla="*/ 3 h 60"/>
                <a:gd name="T26" fmla="*/ 46 w 58"/>
                <a:gd name="T27" fmla="*/ 6 h 60"/>
                <a:gd name="T28" fmla="*/ 50 w 58"/>
                <a:gd name="T29" fmla="*/ 10 h 60"/>
                <a:gd name="T30" fmla="*/ 54 w 58"/>
                <a:gd name="T31" fmla="*/ 14 h 60"/>
                <a:gd name="T32" fmla="*/ 57 w 58"/>
                <a:gd name="T33" fmla="*/ 19 h 60"/>
                <a:gd name="T34" fmla="*/ 58 w 58"/>
                <a:gd name="T35" fmla="*/ 24 h 60"/>
                <a:gd name="T36" fmla="*/ 58 w 58"/>
                <a:gd name="T37" fmla="*/ 30 h 60"/>
                <a:gd name="T38" fmla="*/ 58 w 58"/>
                <a:gd name="T39" fmla="*/ 30 h 60"/>
                <a:gd name="T40" fmla="*/ 58 w 58"/>
                <a:gd name="T41" fmla="*/ 35 h 60"/>
                <a:gd name="T42" fmla="*/ 57 w 58"/>
                <a:gd name="T43" fmla="*/ 41 h 60"/>
                <a:gd name="T44" fmla="*/ 54 w 58"/>
                <a:gd name="T45" fmla="*/ 46 h 60"/>
                <a:gd name="T46" fmla="*/ 50 w 58"/>
                <a:gd name="T47" fmla="*/ 50 h 60"/>
                <a:gd name="T48" fmla="*/ 46 w 58"/>
                <a:gd name="T49" fmla="*/ 54 h 60"/>
                <a:gd name="T50" fmla="*/ 41 w 58"/>
                <a:gd name="T51" fmla="*/ 57 h 60"/>
                <a:gd name="T52" fmla="*/ 35 w 58"/>
                <a:gd name="T53" fmla="*/ 58 h 60"/>
                <a:gd name="T54" fmla="*/ 30 w 58"/>
                <a:gd name="T55" fmla="*/ 60 h 60"/>
                <a:gd name="T56" fmla="*/ 30 w 58"/>
                <a:gd name="T57" fmla="*/ 60 h 60"/>
                <a:gd name="T58" fmla="*/ 24 w 58"/>
                <a:gd name="T59" fmla="*/ 58 h 60"/>
                <a:gd name="T60" fmla="*/ 18 w 58"/>
                <a:gd name="T61" fmla="*/ 57 h 60"/>
                <a:gd name="T62" fmla="*/ 13 w 58"/>
                <a:gd name="T63" fmla="*/ 54 h 60"/>
                <a:gd name="T64" fmla="*/ 9 w 58"/>
                <a:gd name="T65" fmla="*/ 50 h 60"/>
                <a:gd name="T66" fmla="*/ 5 w 58"/>
                <a:gd name="T67" fmla="*/ 46 h 60"/>
                <a:gd name="T68" fmla="*/ 3 w 58"/>
                <a:gd name="T69" fmla="*/ 41 h 60"/>
                <a:gd name="T70" fmla="*/ 1 w 58"/>
                <a:gd name="T71" fmla="*/ 35 h 60"/>
                <a:gd name="T72" fmla="*/ 0 w 58"/>
                <a:gd name="T73" fmla="*/ 30 h 60"/>
                <a:gd name="T74" fmla="*/ 0 w 58"/>
                <a:gd name="T75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" h="60">
                  <a:moveTo>
                    <a:pt x="0" y="30"/>
                  </a:moveTo>
                  <a:lnTo>
                    <a:pt x="0" y="30"/>
                  </a:lnTo>
                  <a:lnTo>
                    <a:pt x="1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1"/>
                  </a:lnTo>
                  <a:lnTo>
                    <a:pt x="41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7" y="19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8" y="35"/>
                  </a:lnTo>
                  <a:lnTo>
                    <a:pt x="57" y="41"/>
                  </a:lnTo>
                  <a:lnTo>
                    <a:pt x="54" y="46"/>
                  </a:lnTo>
                  <a:lnTo>
                    <a:pt x="50" y="50"/>
                  </a:lnTo>
                  <a:lnTo>
                    <a:pt x="46" y="54"/>
                  </a:lnTo>
                  <a:lnTo>
                    <a:pt x="41" y="57"/>
                  </a:lnTo>
                  <a:lnTo>
                    <a:pt x="35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8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9" y="50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73" name="组合 372"/>
          <p:cNvGrpSpPr/>
          <p:nvPr/>
        </p:nvGrpSpPr>
        <p:grpSpPr>
          <a:xfrm>
            <a:off x="1329318" y="2355537"/>
            <a:ext cx="210919" cy="268043"/>
            <a:chOff x="1493838" y="1541463"/>
            <a:chExt cx="381000" cy="484187"/>
          </a:xfrm>
          <a:solidFill>
            <a:srgbClr val="FF7862"/>
          </a:solidFill>
        </p:grpSpPr>
        <p:sp>
          <p:nvSpPr>
            <p:cNvPr id="374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5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6" name="Freeform 128"/>
          <p:cNvSpPr>
            <a:spLocks noEditPoints="1"/>
          </p:cNvSpPr>
          <p:nvPr/>
        </p:nvSpPr>
        <p:spPr bwMode="auto">
          <a:xfrm>
            <a:off x="2390067" y="3665873"/>
            <a:ext cx="281226" cy="219708"/>
          </a:xfrm>
          <a:custGeom>
            <a:avLst/>
            <a:gdLst>
              <a:gd name="T0" fmla="*/ 298 w 320"/>
              <a:gd name="T1" fmla="*/ 57 h 250"/>
              <a:gd name="T2" fmla="*/ 320 w 320"/>
              <a:gd name="T3" fmla="*/ 138 h 250"/>
              <a:gd name="T4" fmla="*/ 303 w 320"/>
              <a:gd name="T5" fmla="*/ 212 h 250"/>
              <a:gd name="T6" fmla="*/ 271 w 320"/>
              <a:gd name="T7" fmla="*/ 245 h 250"/>
              <a:gd name="T8" fmla="*/ 263 w 320"/>
              <a:gd name="T9" fmla="*/ 233 h 250"/>
              <a:gd name="T10" fmla="*/ 279 w 320"/>
              <a:gd name="T11" fmla="*/ 214 h 250"/>
              <a:gd name="T12" fmla="*/ 276 w 320"/>
              <a:gd name="T13" fmla="*/ 191 h 250"/>
              <a:gd name="T14" fmla="*/ 261 w 320"/>
              <a:gd name="T15" fmla="*/ 165 h 250"/>
              <a:gd name="T16" fmla="*/ 287 w 320"/>
              <a:gd name="T17" fmla="*/ 165 h 250"/>
              <a:gd name="T18" fmla="*/ 299 w 320"/>
              <a:gd name="T19" fmla="*/ 153 h 250"/>
              <a:gd name="T20" fmla="*/ 299 w 320"/>
              <a:gd name="T21" fmla="*/ 126 h 250"/>
              <a:gd name="T22" fmla="*/ 283 w 320"/>
              <a:gd name="T23" fmla="*/ 112 h 250"/>
              <a:gd name="T24" fmla="*/ 261 w 320"/>
              <a:gd name="T25" fmla="*/ 100 h 250"/>
              <a:gd name="T26" fmla="*/ 278 w 320"/>
              <a:gd name="T27" fmla="*/ 96 h 250"/>
              <a:gd name="T28" fmla="*/ 287 w 320"/>
              <a:gd name="T29" fmla="*/ 74 h 250"/>
              <a:gd name="T30" fmla="*/ 280 w 320"/>
              <a:gd name="T31" fmla="*/ 58 h 250"/>
              <a:gd name="T32" fmla="*/ 238 w 320"/>
              <a:gd name="T33" fmla="*/ 8 h 250"/>
              <a:gd name="T34" fmla="*/ 261 w 320"/>
              <a:gd name="T35" fmla="*/ 50 h 250"/>
              <a:gd name="T36" fmla="*/ 242 w 320"/>
              <a:gd name="T37" fmla="*/ 59 h 250"/>
              <a:gd name="T38" fmla="*/ 238 w 320"/>
              <a:gd name="T39" fmla="*/ 34 h 250"/>
              <a:gd name="T40" fmla="*/ 261 w 320"/>
              <a:gd name="T41" fmla="*/ 247 h 250"/>
              <a:gd name="T42" fmla="*/ 244 w 320"/>
              <a:gd name="T43" fmla="*/ 235 h 250"/>
              <a:gd name="T44" fmla="*/ 261 w 320"/>
              <a:gd name="T45" fmla="*/ 247 h 250"/>
              <a:gd name="T46" fmla="*/ 261 w 320"/>
              <a:gd name="T47" fmla="*/ 113 h 250"/>
              <a:gd name="T48" fmla="*/ 245 w 320"/>
              <a:gd name="T49" fmla="*/ 135 h 250"/>
              <a:gd name="T50" fmla="*/ 252 w 320"/>
              <a:gd name="T51" fmla="*/ 155 h 250"/>
              <a:gd name="T52" fmla="*/ 256 w 320"/>
              <a:gd name="T53" fmla="*/ 174 h 250"/>
              <a:gd name="T54" fmla="*/ 238 w 320"/>
              <a:gd name="T55" fmla="*/ 82 h 250"/>
              <a:gd name="T56" fmla="*/ 255 w 320"/>
              <a:gd name="T57" fmla="*/ 100 h 250"/>
              <a:gd name="T58" fmla="*/ 238 w 320"/>
              <a:gd name="T59" fmla="*/ 8 h 250"/>
              <a:gd name="T60" fmla="*/ 234 w 320"/>
              <a:gd name="T61" fmla="*/ 20 h 250"/>
              <a:gd name="T62" fmla="*/ 219 w 320"/>
              <a:gd name="T63" fmla="*/ 2 h 250"/>
              <a:gd name="T64" fmla="*/ 219 w 320"/>
              <a:gd name="T65" fmla="*/ 215 h 250"/>
              <a:gd name="T66" fmla="*/ 229 w 320"/>
              <a:gd name="T67" fmla="*/ 227 h 250"/>
              <a:gd name="T68" fmla="*/ 238 w 320"/>
              <a:gd name="T69" fmla="*/ 39 h 250"/>
              <a:gd name="T70" fmla="*/ 238 w 320"/>
              <a:gd name="T71" fmla="*/ 174 h 250"/>
              <a:gd name="T72" fmla="*/ 226 w 320"/>
              <a:gd name="T73" fmla="*/ 184 h 250"/>
              <a:gd name="T74" fmla="*/ 225 w 320"/>
              <a:gd name="T75" fmla="*/ 51 h 250"/>
              <a:gd name="T76" fmla="*/ 238 w 320"/>
              <a:gd name="T77" fmla="*/ 39 h 250"/>
              <a:gd name="T78" fmla="*/ 134 w 320"/>
              <a:gd name="T79" fmla="*/ 8 h 250"/>
              <a:gd name="T80" fmla="*/ 219 w 320"/>
              <a:gd name="T81" fmla="*/ 2 h 250"/>
              <a:gd name="T82" fmla="*/ 211 w 320"/>
              <a:gd name="T83" fmla="*/ 16 h 250"/>
              <a:gd name="T84" fmla="*/ 203 w 320"/>
              <a:gd name="T85" fmla="*/ 42 h 250"/>
              <a:gd name="T86" fmla="*/ 219 w 320"/>
              <a:gd name="T87" fmla="*/ 53 h 250"/>
              <a:gd name="T88" fmla="*/ 218 w 320"/>
              <a:gd name="T89" fmla="*/ 210 h 250"/>
              <a:gd name="T90" fmla="*/ 194 w 320"/>
              <a:gd name="T91" fmla="*/ 230 h 250"/>
              <a:gd name="T92" fmla="*/ 125 w 320"/>
              <a:gd name="T93" fmla="*/ 192 h 250"/>
              <a:gd name="T94" fmla="*/ 68 w 320"/>
              <a:gd name="T95" fmla="*/ 164 h 250"/>
              <a:gd name="T96" fmla="*/ 84 w 320"/>
              <a:gd name="T97" fmla="*/ 159 h 250"/>
              <a:gd name="T98" fmla="*/ 104 w 320"/>
              <a:gd name="T99" fmla="*/ 131 h 250"/>
              <a:gd name="T100" fmla="*/ 95 w 320"/>
              <a:gd name="T101" fmla="*/ 100 h 250"/>
              <a:gd name="T102" fmla="*/ 0 w 320"/>
              <a:gd name="T103" fmla="*/ 136 h 250"/>
              <a:gd name="T104" fmla="*/ 5 w 320"/>
              <a:gd name="T105" fmla="*/ 96 h 250"/>
              <a:gd name="T106" fmla="*/ 45 w 320"/>
              <a:gd name="T107" fmla="*/ 44 h 250"/>
              <a:gd name="T108" fmla="*/ 68 w 320"/>
              <a:gd name="T109" fmla="*/ 88 h 250"/>
              <a:gd name="T110" fmla="*/ 38 w 320"/>
              <a:gd name="T111" fmla="*/ 101 h 250"/>
              <a:gd name="T112" fmla="*/ 31 w 320"/>
              <a:gd name="T113" fmla="*/ 135 h 250"/>
              <a:gd name="T114" fmla="*/ 57 w 320"/>
              <a:gd name="T115" fmla="*/ 162 h 250"/>
              <a:gd name="T116" fmla="*/ 42 w 320"/>
              <a:gd name="T117" fmla="*/ 189 h 250"/>
              <a:gd name="T118" fmla="*/ 3 w 320"/>
              <a:gd name="T119" fmla="*/ 1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0" h="250">
                <a:moveTo>
                  <a:pt x="261" y="19"/>
                </a:moveTo>
                <a:lnTo>
                  <a:pt x="261" y="19"/>
                </a:lnTo>
                <a:lnTo>
                  <a:pt x="276" y="30"/>
                </a:lnTo>
                <a:lnTo>
                  <a:pt x="288" y="42"/>
                </a:lnTo>
                <a:lnTo>
                  <a:pt x="298" y="57"/>
                </a:lnTo>
                <a:lnTo>
                  <a:pt x="306" y="71"/>
                </a:lnTo>
                <a:lnTo>
                  <a:pt x="312" y="88"/>
                </a:lnTo>
                <a:lnTo>
                  <a:pt x="316" y="104"/>
                </a:lnTo>
                <a:lnTo>
                  <a:pt x="318" y="120"/>
                </a:lnTo>
                <a:lnTo>
                  <a:pt x="320" y="138"/>
                </a:lnTo>
                <a:lnTo>
                  <a:pt x="320" y="154"/>
                </a:lnTo>
                <a:lnTo>
                  <a:pt x="317" y="170"/>
                </a:lnTo>
                <a:lnTo>
                  <a:pt x="314" y="185"/>
                </a:lnTo>
                <a:lnTo>
                  <a:pt x="310" y="200"/>
                </a:lnTo>
                <a:lnTo>
                  <a:pt x="303" y="212"/>
                </a:lnTo>
                <a:lnTo>
                  <a:pt x="297" y="223"/>
                </a:lnTo>
                <a:lnTo>
                  <a:pt x="290" y="233"/>
                </a:lnTo>
                <a:lnTo>
                  <a:pt x="282" y="239"/>
                </a:lnTo>
                <a:lnTo>
                  <a:pt x="282" y="239"/>
                </a:lnTo>
                <a:lnTo>
                  <a:pt x="271" y="245"/>
                </a:lnTo>
                <a:lnTo>
                  <a:pt x="261" y="247"/>
                </a:lnTo>
                <a:lnTo>
                  <a:pt x="261" y="233"/>
                </a:lnTo>
                <a:lnTo>
                  <a:pt x="261" y="233"/>
                </a:lnTo>
                <a:lnTo>
                  <a:pt x="263" y="233"/>
                </a:lnTo>
                <a:lnTo>
                  <a:pt x="263" y="233"/>
                </a:lnTo>
                <a:lnTo>
                  <a:pt x="263" y="233"/>
                </a:lnTo>
                <a:lnTo>
                  <a:pt x="268" y="229"/>
                </a:lnTo>
                <a:lnTo>
                  <a:pt x="272" y="224"/>
                </a:lnTo>
                <a:lnTo>
                  <a:pt x="276" y="219"/>
                </a:lnTo>
                <a:lnTo>
                  <a:pt x="279" y="214"/>
                </a:lnTo>
                <a:lnTo>
                  <a:pt x="280" y="208"/>
                </a:lnTo>
                <a:lnTo>
                  <a:pt x="280" y="203"/>
                </a:lnTo>
                <a:lnTo>
                  <a:pt x="279" y="196"/>
                </a:lnTo>
                <a:lnTo>
                  <a:pt x="276" y="191"/>
                </a:lnTo>
                <a:lnTo>
                  <a:pt x="276" y="191"/>
                </a:lnTo>
                <a:lnTo>
                  <a:pt x="274" y="185"/>
                </a:lnTo>
                <a:lnTo>
                  <a:pt x="271" y="181"/>
                </a:lnTo>
                <a:lnTo>
                  <a:pt x="267" y="178"/>
                </a:lnTo>
                <a:lnTo>
                  <a:pt x="261" y="176"/>
                </a:lnTo>
                <a:lnTo>
                  <a:pt x="261" y="165"/>
                </a:lnTo>
                <a:lnTo>
                  <a:pt x="261" y="165"/>
                </a:lnTo>
                <a:lnTo>
                  <a:pt x="268" y="168"/>
                </a:lnTo>
                <a:lnTo>
                  <a:pt x="275" y="168"/>
                </a:lnTo>
                <a:lnTo>
                  <a:pt x="280" y="168"/>
                </a:lnTo>
                <a:lnTo>
                  <a:pt x="287" y="165"/>
                </a:lnTo>
                <a:lnTo>
                  <a:pt x="287" y="165"/>
                </a:lnTo>
                <a:lnTo>
                  <a:pt x="287" y="165"/>
                </a:lnTo>
                <a:lnTo>
                  <a:pt x="293" y="162"/>
                </a:lnTo>
                <a:lnTo>
                  <a:pt x="297" y="158"/>
                </a:lnTo>
                <a:lnTo>
                  <a:pt x="299" y="153"/>
                </a:lnTo>
                <a:lnTo>
                  <a:pt x="302" y="149"/>
                </a:lnTo>
                <a:lnTo>
                  <a:pt x="303" y="143"/>
                </a:lnTo>
                <a:lnTo>
                  <a:pt x="303" y="136"/>
                </a:lnTo>
                <a:lnTo>
                  <a:pt x="302" y="131"/>
                </a:lnTo>
                <a:lnTo>
                  <a:pt x="299" y="126"/>
                </a:lnTo>
                <a:lnTo>
                  <a:pt x="299" y="126"/>
                </a:lnTo>
                <a:lnTo>
                  <a:pt x="297" y="122"/>
                </a:lnTo>
                <a:lnTo>
                  <a:pt x="293" y="118"/>
                </a:lnTo>
                <a:lnTo>
                  <a:pt x="288" y="113"/>
                </a:lnTo>
                <a:lnTo>
                  <a:pt x="283" y="112"/>
                </a:lnTo>
                <a:lnTo>
                  <a:pt x="279" y="111"/>
                </a:lnTo>
                <a:lnTo>
                  <a:pt x="272" y="109"/>
                </a:lnTo>
                <a:lnTo>
                  <a:pt x="267" y="111"/>
                </a:lnTo>
                <a:lnTo>
                  <a:pt x="261" y="112"/>
                </a:lnTo>
                <a:lnTo>
                  <a:pt x="261" y="100"/>
                </a:lnTo>
                <a:lnTo>
                  <a:pt x="261" y="100"/>
                </a:lnTo>
                <a:lnTo>
                  <a:pt x="268" y="100"/>
                </a:lnTo>
                <a:lnTo>
                  <a:pt x="274" y="99"/>
                </a:lnTo>
                <a:lnTo>
                  <a:pt x="274" y="99"/>
                </a:lnTo>
                <a:lnTo>
                  <a:pt x="278" y="96"/>
                </a:lnTo>
                <a:lnTo>
                  <a:pt x="282" y="92"/>
                </a:lnTo>
                <a:lnTo>
                  <a:pt x="284" y="88"/>
                </a:lnTo>
                <a:lnTo>
                  <a:pt x="286" y="84"/>
                </a:lnTo>
                <a:lnTo>
                  <a:pt x="287" y="78"/>
                </a:lnTo>
                <a:lnTo>
                  <a:pt x="287" y="74"/>
                </a:lnTo>
                <a:lnTo>
                  <a:pt x="286" y="69"/>
                </a:lnTo>
                <a:lnTo>
                  <a:pt x="284" y="63"/>
                </a:lnTo>
                <a:lnTo>
                  <a:pt x="284" y="63"/>
                </a:lnTo>
                <a:lnTo>
                  <a:pt x="284" y="63"/>
                </a:lnTo>
                <a:lnTo>
                  <a:pt x="280" y="58"/>
                </a:lnTo>
                <a:lnTo>
                  <a:pt x="275" y="54"/>
                </a:lnTo>
                <a:lnTo>
                  <a:pt x="270" y="51"/>
                </a:lnTo>
                <a:lnTo>
                  <a:pt x="261" y="50"/>
                </a:lnTo>
                <a:lnTo>
                  <a:pt x="261" y="19"/>
                </a:lnTo>
                <a:close/>
                <a:moveTo>
                  <a:pt x="238" y="8"/>
                </a:moveTo>
                <a:lnTo>
                  <a:pt x="238" y="8"/>
                </a:lnTo>
                <a:lnTo>
                  <a:pt x="251" y="12"/>
                </a:lnTo>
                <a:lnTo>
                  <a:pt x="261" y="19"/>
                </a:lnTo>
                <a:lnTo>
                  <a:pt x="261" y="50"/>
                </a:lnTo>
                <a:lnTo>
                  <a:pt x="261" y="50"/>
                </a:lnTo>
                <a:lnTo>
                  <a:pt x="256" y="50"/>
                </a:lnTo>
                <a:lnTo>
                  <a:pt x="251" y="53"/>
                </a:lnTo>
                <a:lnTo>
                  <a:pt x="251" y="53"/>
                </a:lnTo>
                <a:lnTo>
                  <a:pt x="247" y="55"/>
                </a:lnTo>
                <a:lnTo>
                  <a:pt x="242" y="59"/>
                </a:lnTo>
                <a:lnTo>
                  <a:pt x="240" y="63"/>
                </a:lnTo>
                <a:lnTo>
                  <a:pt x="238" y="67"/>
                </a:lnTo>
                <a:lnTo>
                  <a:pt x="238" y="39"/>
                </a:lnTo>
                <a:lnTo>
                  <a:pt x="238" y="39"/>
                </a:lnTo>
                <a:lnTo>
                  <a:pt x="238" y="34"/>
                </a:lnTo>
                <a:lnTo>
                  <a:pt x="238" y="27"/>
                </a:lnTo>
                <a:lnTo>
                  <a:pt x="238" y="8"/>
                </a:lnTo>
                <a:lnTo>
                  <a:pt x="238" y="8"/>
                </a:lnTo>
                <a:close/>
                <a:moveTo>
                  <a:pt x="261" y="247"/>
                </a:moveTo>
                <a:lnTo>
                  <a:pt x="261" y="247"/>
                </a:lnTo>
                <a:lnTo>
                  <a:pt x="249" y="250"/>
                </a:lnTo>
                <a:lnTo>
                  <a:pt x="238" y="250"/>
                </a:lnTo>
                <a:lnTo>
                  <a:pt x="238" y="233"/>
                </a:lnTo>
                <a:lnTo>
                  <a:pt x="238" y="233"/>
                </a:lnTo>
                <a:lnTo>
                  <a:pt x="244" y="235"/>
                </a:lnTo>
                <a:lnTo>
                  <a:pt x="249" y="235"/>
                </a:lnTo>
                <a:lnTo>
                  <a:pt x="256" y="235"/>
                </a:lnTo>
                <a:lnTo>
                  <a:pt x="261" y="233"/>
                </a:lnTo>
                <a:lnTo>
                  <a:pt x="261" y="247"/>
                </a:lnTo>
                <a:lnTo>
                  <a:pt x="261" y="247"/>
                </a:lnTo>
                <a:close/>
                <a:moveTo>
                  <a:pt x="261" y="100"/>
                </a:moveTo>
                <a:lnTo>
                  <a:pt x="261" y="112"/>
                </a:lnTo>
                <a:lnTo>
                  <a:pt x="261" y="112"/>
                </a:lnTo>
                <a:lnTo>
                  <a:pt x="261" y="113"/>
                </a:lnTo>
                <a:lnTo>
                  <a:pt x="261" y="113"/>
                </a:lnTo>
                <a:lnTo>
                  <a:pt x="256" y="116"/>
                </a:lnTo>
                <a:lnTo>
                  <a:pt x="252" y="120"/>
                </a:lnTo>
                <a:lnTo>
                  <a:pt x="249" y="124"/>
                </a:lnTo>
                <a:lnTo>
                  <a:pt x="247" y="130"/>
                </a:lnTo>
                <a:lnTo>
                  <a:pt x="245" y="135"/>
                </a:lnTo>
                <a:lnTo>
                  <a:pt x="245" y="141"/>
                </a:lnTo>
                <a:lnTo>
                  <a:pt x="247" y="146"/>
                </a:lnTo>
                <a:lnTo>
                  <a:pt x="249" y="151"/>
                </a:lnTo>
                <a:lnTo>
                  <a:pt x="249" y="151"/>
                </a:lnTo>
                <a:lnTo>
                  <a:pt x="252" y="155"/>
                </a:lnTo>
                <a:lnTo>
                  <a:pt x="255" y="159"/>
                </a:lnTo>
                <a:lnTo>
                  <a:pt x="261" y="165"/>
                </a:lnTo>
                <a:lnTo>
                  <a:pt x="261" y="176"/>
                </a:lnTo>
                <a:lnTo>
                  <a:pt x="261" y="176"/>
                </a:lnTo>
                <a:lnTo>
                  <a:pt x="256" y="174"/>
                </a:lnTo>
                <a:lnTo>
                  <a:pt x="251" y="173"/>
                </a:lnTo>
                <a:lnTo>
                  <a:pt x="244" y="173"/>
                </a:lnTo>
                <a:lnTo>
                  <a:pt x="238" y="174"/>
                </a:lnTo>
                <a:lnTo>
                  <a:pt x="238" y="82"/>
                </a:lnTo>
                <a:lnTo>
                  <a:pt x="238" y="82"/>
                </a:lnTo>
                <a:lnTo>
                  <a:pt x="240" y="86"/>
                </a:lnTo>
                <a:lnTo>
                  <a:pt x="240" y="86"/>
                </a:lnTo>
                <a:lnTo>
                  <a:pt x="244" y="92"/>
                </a:lnTo>
                <a:lnTo>
                  <a:pt x="249" y="97"/>
                </a:lnTo>
                <a:lnTo>
                  <a:pt x="255" y="100"/>
                </a:lnTo>
                <a:lnTo>
                  <a:pt x="261" y="100"/>
                </a:lnTo>
                <a:lnTo>
                  <a:pt x="261" y="100"/>
                </a:lnTo>
                <a:close/>
                <a:moveTo>
                  <a:pt x="219" y="2"/>
                </a:moveTo>
                <a:lnTo>
                  <a:pt x="219" y="2"/>
                </a:lnTo>
                <a:lnTo>
                  <a:pt x="238" y="8"/>
                </a:lnTo>
                <a:lnTo>
                  <a:pt x="238" y="27"/>
                </a:lnTo>
                <a:lnTo>
                  <a:pt x="238" y="27"/>
                </a:lnTo>
                <a:lnTo>
                  <a:pt x="237" y="24"/>
                </a:lnTo>
                <a:lnTo>
                  <a:pt x="237" y="24"/>
                </a:lnTo>
                <a:lnTo>
                  <a:pt x="234" y="20"/>
                </a:lnTo>
                <a:lnTo>
                  <a:pt x="230" y="17"/>
                </a:lnTo>
                <a:lnTo>
                  <a:pt x="225" y="15"/>
                </a:lnTo>
                <a:lnTo>
                  <a:pt x="219" y="15"/>
                </a:lnTo>
                <a:lnTo>
                  <a:pt x="219" y="2"/>
                </a:lnTo>
                <a:lnTo>
                  <a:pt x="219" y="2"/>
                </a:lnTo>
                <a:close/>
                <a:moveTo>
                  <a:pt x="238" y="250"/>
                </a:moveTo>
                <a:lnTo>
                  <a:pt x="238" y="250"/>
                </a:lnTo>
                <a:lnTo>
                  <a:pt x="229" y="247"/>
                </a:lnTo>
                <a:lnTo>
                  <a:pt x="219" y="245"/>
                </a:lnTo>
                <a:lnTo>
                  <a:pt x="219" y="215"/>
                </a:lnTo>
                <a:lnTo>
                  <a:pt x="219" y="215"/>
                </a:lnTo>
                <a:lnTo>
                  <a:pt x="221" y="218"/>
                </a:lnTo>
                <a:lnTo>
                  <a:pt x="221" y="218"/>
                </a:lnTo>
                <a:lnTo>
                  <a:pt x="225" y="223"/>
                </a:lnTo>
                <a:lnTo>
                  <a:pt x="229" y="227"/>
                </a:lnTo>
                <a:lnTo>
                  <a:pt x="233" y="231"/>
                </a:lnTo>
                <a:lnTo>
                  <a:pt x="238" y="233"/>
                </a:lnTo>
                <a:lnTo>
                  <a:pt x="238" y="250"/>
                </a:lnTo>
                <a:lnTo>
                  <a:pt x="238" y="250"/>
                </a:lnTo>
                <a:close/>
                <a:moveTo>
                  <a:pt x="238" y="39"/>
                </a:moveTo>
                <a:lnTo>
                  <a:pt x="238" y="67"/>
                </a:lnTo>
                <a:lnTo>
                  <a:pt x="238" y="67"/>
                </a:lnTo>
                <a:lnTo>
                  <a:pt x="237" y="74"/>
                </a:lnTo>
                <a:lnTo>
                  <a:pt x="238" y="82"/>
                </a:lnTo>
                <a:lnTo>
                  <a:pt x="238" y="174"/>
                </a:lnTo>
                <a:lnTo>
                  <a:pt x="238" y="174"/>
                </a:lnTo>
                <a:lnTo>
                  <a:pt x="236" y="176"/>
                </a:lnTo>
                <a:lnTo>
                  <a:pt x="236" y="176"/>
                </a:lnTo>
                <a:lnTo>
                  <a:pt x="230" y="180"/>
                </a:lnTo>
                <a:lnTo>
                  <a:pt x="226" y="184"/>
                </a:lnTo>
                <a:lnTo>
                  <a:pt x="222" y="188"/>
                </a:lnTo>
                <a:lnTo>
                  <a:pt x="219" y="193"/>
                </a:lnTo>
                <a:lnTo>
                  <a:pt x="219" y="53"/>
                </a:lnTo>
                <a:lnTo>
                  <a:pt x="219" y="53"/>
                </a:lnTo>
                <a:lnTo>
                  <a:pt x="225" y="51"/>
                </a:lnTo>
                <a:lnTo>
                  <a:pt x="229" y="50"/>
                </a:lnTo>
                <a:lnTo>
                  <a:pt x="229" y="50"/>
                </a:lnTo>
                <a:lnTo>
                  <a:pt x="234" y="46"/>
                </a:lnTo>
                <a:lnTo>
                  <a:pt x="238" y="39"/>
                </a:lnTo>
                <a:lnTo>
                  <a:pt x="238" y="39"/>
                </a:lnTo>
                <a:close/>
                <a:moveTo>
                  <a:pt x="68" y="31"/>
                </a:moveTo>
                <a:lnTo>
                  <a:pt x="68" y="31"/>
                </a:lnTo>
                <a:lnTo>
                  <a:pt x="91" y="21"/>
                </a:lnTo>
                <a:lnTo>
                  <a:pt x="112" y="13"/>
                </a:lnTo>
                <a:lnTo>
                  <a:pt x="134" y="8"/>
                </a:lnTo>
                <a:lnTo>
                  <a:pt x="153" y="4"/>
                </a:lnTo>
                <a:lnTo>
                  <a:pt x="172" y="1"/>
                </a:lnTo>
                <a:lnTo>
                  <a:pt x="190" y="0"/>
                </a:lnTo>
                <a:lnTo>
                  <a:pt x="205" y="1"/>
                </a:lnTo>
                <a:lnTo>
                  <a:pt x="219" y="2"/>
                </a:lnTo>
                <a:lnTo>
                  <a:pt x="219" y="15"/>
                </a:lnTo>
                <a:lnTo>
                  <a:pt x="219" y="15"/>
                </a:lnTo>
                <a:lnTo>
                  <a:pt x="215" y="15"/>
                </a:lnTo>
                <a:lnTo>
                  <a:pt x="211" y="16"/>
                </a:lnTo>
                <a:lnTo>
                  <a:pt x="211" y="16"/>
                </a:lnTo>
                <a:lnTo>
                  <a:pt x="211" y="16"/>
                </a:lnTo>
                <a:lnTo>
                  <a:pt x="206" y="20"/>
                </a:lnTo>
                <a:lnTo>
                  <a:pt x="202" y="27"/>
                </a:lnTo>
                <a:lnTo>
                  <a:pt x="200" y="34"/>
                </a:lnTo>
                <a:lnTo>
                  <a:pt x="203" y="42"/>
                </a:lnTo>
                <a:lnTo>
                  <a:pt x="203" y="42"/>
                </a:lnTo>
                <a:lnTo>
                  <a:pt x="206" y="46"/>
                </a:lnTo>
                <a:lnTo>
                  <a:pt x="210" y="50"/>
                </a:lnTo>
                <a:lnTo>
                  <a:pt x="215" y="51"/>
                </a:lnTo>
                <a:lnTo>
                  <a:pt x="219" y="53"/>
                </a:lnTo>
                <a:lnTo>
                  <a:pt x="219" y="193"/>
                </a:lnTo>
                <a:lnTo>
                  <a:pt x="219" y="193"/>
                </a:lnTo>
                <a:lnTo>
                  <a:pt x="218" y="199"/>
                </a:lnTo>
                <a:lnTo>
                  <a:pt x="218" y="204"/>
                </a:lnTo>
                <a:lnTo>
                  <a:pt x="218" y="210"/>
                </a:lnTo>
                <a:lnTo>
                  <a:pt x="219" y="215"/>
                </a:lnTo>
                <a:lnTo>
                  <a:pt x="219" y="245"/>
                </a:lnTo>
                <a:lnTo>
                  <a:pt x="219" y="245"/>
                </a:lnTo>
                <a:lnTo>
                  <a:pt x="207" y="238"/>
                </a:lnTo>
                <a:lnTo>
                  <a:pt x="194" y="230"/>
                </a:lnTo>
                <a:lnTo>
                  <a:pt x="169" y="212"/>
                </a:lnTo>
                <a:lnTo>
                  <a:pt x="157" y="203"/>
                </a:lnTo>
                <a:lnTo>
                  <a:pt x="145" y="196"/>
                </a:lnTo>
                <a:lnTo>
                  <a:pt x="131" y="192"/>
                </a:lnTo>
                <a:lnTo>
                  <a:pt x="125" y="192"/>
                </a:lnTo>
                <a:lnTo>
                  <a:pt x="118" y="192"/>
                </a:lnTo>
                <a:lnTo>
                  <a:pt x="118" y="192"/>
                </a:lnTo>
                <a:lnTo>
                  <a:pt x="92" y="193"/>
                </a:lnTo>
                <a:lnTo>
                  <a:pt x="68" y="193"/>
                </a:lnTo>
                <a:lnTo>
                  <a:pt x="68" y="164"/>
                </a:lnTo>
                <a:lnTo>
                  <a:pt x="68" y="164"/>
                </a:lnTo>
                <a:lnTo>
                  <a:pt x="76" y="162"/>
                </a:lnTo>
                <a:lnTo>
                  <a:pt x="84" y="159"/>
                </a:lnTo>
                <a:lnTo>
                  <a:pt x="84" y="159"/>
                </a:lnTo>
                <a:lnTo>
                  <a:pt x="84" y="159"/>
                </a:lnTo>
                <a:lnTo>
                  <a:pt x="91" y="155"/>
                </a:lnTo>
                <a:lnTo>
                  <a:pt x="96" y="150"/>
                </a:lnTo>
                <a:lnTo>
                  <a:pt x="100" y="145"/>
                </a:lnTo>
                <a:lnTo>
                  <a:pt x="103" y="138"/>
                </a:lnTo>
                <a:lnTo>
                  <a:pt x="104" y="131"/>
                </a:lnTo>
                <a:lnTo>
                  <a:pt x="104" y="123"/>
                </a:lnTo>
                <a:lnTo>
                  <a:pt x="103" y="116"/>
                </a:lnTo>
                <a:lnTo>
                  <a:pt x="100" y="109"/>
                </a:lnTo>
                <a:lnTo>
                  <a:pt x="100" y="109"/>
                </a:lnTo>
                <a:lnTo>
                  <a:pt x="95" y="100"/>
                </a:lnTo>
                <a:lnTo>
                  <a:pt x="87" y="93"/>
                </a:lnTo>
                <a:lnTo>
                  <a:pt x="77" y="89"/>
                </a:lnTo>
                <a:lnTo>
                  <a:pt x="68" y="88"/>
                </a:lnTo>
                <a:lnTo>
                  <a:pt x="68" y="31"/>
                </a:lnTo>
                <a:close/>
                <a:moveTo>
                  <a:pt x="0" y="136"/>
                </a:moveTo>
                <a:lnTo>
                  <a:pt x="0" y="136"/>
                </a:lnTo>
                <a:lnTo>
                  <a:pt x="0" y="124"/>
                </a:lnTo>
                <a:lnTo>
                  <a:pt x="0" y="115"/>
                </a:lnTo>
                <a:lnTo>
                  <a:pt x="3" y="104"/>
                </a:lnTo>
                <a:lnTo>
                  <a:pt x="5" y="96"/>
                </a:lnTo>
                <a:lnTo>
                  <a:pt x="10" y="86"/>
                </a:lnTo>
                <a:lnTo>
                  <a:pt x="14" y="78"/>
                </a:lnTo>
                <a:lnTo>
                  <a:pt x="24" y="65"/>
                </a:lnTo>
                <a:lnTo>
                  <a:pt x="35" y="53"/>
                </a:lnTo>
                <a:lnTo>
                  <a:pt x="45" y="44"/>
                </a:lnTo>
                <a:lnTo>
                  <a:pt x="54" y="38"/>
                </a:lnTo>
                <a:lnTo>
                  <a:pt x="54" y="38"/>
                </a:lnTo>
                <a:lnTo>
                  <a:pt x="68" y="31"/>
                </a:lnTo>
                <a:lnTo>
                  <a:pt x="68" y="88"/>
                </a:lnTo>
                <a:lnTo>
                  <a:pt x="68" y="88"/>
                </a:lnTo>
                <a:lnTo>
                  <a:pt x="58" y="89"/>
                </a:lnTo>
                <a:lnTo>
                  <a:pt x="50" y="92"/>
                </a:lnTo>
                <a:lnTo>
                  <a:pt x="50" y="92"/>
                </a:lnTo>
                <a:lnTo>
                  <a:pt x="43" y="96"/>
                </a:lnTo>
                <a:lnTo>
                  <a:pt x="38" y="101"/>
                </a:lnTo>
                <a:lnTo>
                  <a:pt x="34" y="108"/>
                </a:lnTo>
                <a:lnTo>
                  <a:pt x="31" y="113"/>
                </a:lnTo>
                <a:lnTo>
                  <a:pt x="30" y="122"/>
                </a:lnTo>
                <a:lnTo>
                  <a:pt x="30" y="128"/>
                </a:lnTo>
                <a:lnTo>
                  <a:pt x="31" y="135"/>
                </a:lnTo>
                <a:lnTo>
                  <a:pt x="34" y="143"/>
                </a:lnTo>
                <a:lnTo>
                  <a:pt x="34" y="143"/>
                </a:lnTo>
                <a:lnTo>
                  <a:pt x="39" y="151"/>
                </a:lnTo>
                <a:lnTo>
                  <a:pt x="47" y="158"/>
                </a:lnTo>
                <a:lnTo>
                  <a:pt x="57" y="162"/>
                </a:lnTo>
                <a:lnTo>
                  <a:pt x="68" y="164"/>
                </a:lnTo>
                <a:lnTo>
                  <a:pt x="68" y="193"/>
                </a:lnTo>
                <a:lnTo>
                  <a:pt x="68" y="193"/>
                </a:lnTo>
                <a:lnTo>
                  <a:pt x="54" y="192"/>
                </a:lnTo>
                <a:lnTo>
                  <a:pt x="42" y="189"/>
                </a:lnTo>
                <a:lnTo>
                  <a:pt x="31" y="185"/>
                </a:lnTo>
                <a:lnTo>
                  <a:pt x="22" y="178"/>
                </a:lnTo>
                <a:lnTo>
                  <a:pt x="14" y="172"/>
                </a:lnTo>
                <a:lnTo>
                  <a:pt x="8" y="162"/>
                </a:lnTo>
                <a:lnTo>
                  <a:pt x="3" y="150"/>
                </a:lnTo>
                <a:lnTo>
                  <a:pt x="0" y="136"/>
                </a:lnTo>
                <a:lnTo>
                  <a:pt x="0" y="136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77" name="组合 376"/>
          <p:cNvGrpSpPr/>
          <p:nvPr/>
        </p:nvGrpSpPr>
        <p:grpSpPr>
          <a:xfrm>
            <a:off x="1550784" y="3885580"/>
            <a:ext cx="274195" cy="356806"/>
            <a:chOff x="1893888" y="4305300"/>
            <a:chExt cx="495300" cy="644526"/>
          </a:xfrm>
          <a:solidFill>
            <a:srgbClr val="FF7862"/>
          </a:solidFill>
        </p:grpSpPr>
        <p:sp>
          <p:nvSpPr>
            <p:cNvPr id="378" name="Freeform 129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9" name="Freeform 130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0" name="Freeform 131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1" name="Freeform 132"/>
            <p:cNvSpPr>
              <a:spLocks/>
            </p:cNvSpPr>
            <p:nvPr/>
          </p:nvSpPr>
          <p:spPr bwMode="auto">
            <a:xfrm>
              <a:off x="2139951" y="4786313"/>
              <a:ext cx="136525" cy="163513"/>
            </a:xfrm>
            <a:custGeom>
              <a:avLst/>
              <a:gdLst>
                <a:gd name="T0" fmla="*/ 27 w 86"/>
                <a:gd name="T1" fmla="*/ 6 h 103"/>
                <a:gd name="T2" fmla="*/ 27 w 86"/>
                <a:gd name="T3" fmla="*/ 38 h 103"/>
                <a:gd name="T4" fmla="*/ 27 w 86"/>
                <a:gd name="T5" fmla="*/ 38 h 103"/>
                <a:gd name="T6" fmla="*/ 28 w 86"/>
                <a:gd name="T7" fmla="*/ 41 h 103"/>
                <a:gd name="T8" fmla="*/ 34 w 86"/>
                <a:gd name="T9" fmla="*/ 47 h 103"/>
                <a:gd name="T10" fmla="*/ 42 w 86"/>
                <a:gd name="T11" fmla="*/ 55 h 103"/>
                <a:gd name="T12" fmla="*/ 47 w 86"/>
                <a:gd name="T13" fmla="*/ 57 h 103"/>
                <a:gd name="T14" fmla="*/ 54 w 86"/>
                <a:gd name="T15" fmla="*/ 60 h 103"/>
                <a:gd name="T16" fmla="*/ 54 w 86"/>
                <a:gd name="T17" fmla="*/ 60 h 103"/>
                <a:gd name="T18" fmla="*/ 66 w 86"/>
                <a:gd name="T19" fmla="*/ 65 h 103"/>
                <a:gd name="T20" fmla="*/ 78 w 86"/>
                <a:gd name="T21" fmla="*/ 72 h 103"/>
                <a:gd name="T22" fmla="*/ 82 w 86"/>
                <a:gd name="T23" fmla="*/ 75 h 103"/>
                <a:gd name="T24" fmla="*/ 85 w 86"/>
                <a:gd name="T25" fmla="*/ 79 h 103"/>
                <a:gd name="T26" fmla="*/ 86 w 86"/>
                <a:gd name="T27" fmla="*/ 82 h 103"/>
                <a:gd name="T28" fmla="*/ 86 w 86"/>
                <a:gd name="T29" fmla="*/ 86 h 103"/>
                <a:gd name="T30" fmla="*/ 86 w 86"/>
                <a:gd name="T31" fmla="*/ 86 h 103"/>
                <a:gd name="T32" fmla="*/ 85 w 86"/>
                <a:gd name="T33" fmla="*/ 90 h 103"/>
                <a:gd name="T34" fmla="*/ 81 w 86"/>
                <a:gd name="T35" fmla="*/ 93 h 103"/>
                <a:gd name="T36" fmla="*/ 76 w 86"/>
                <a:gd name="T37" fmla="*/ 95 h 103"/>
                <a:gd name="T38" fmla="*/ 66 w 86"/>
                <a:gd name="T39" fmla="*/ 98 h 103"/>
                <a:gd name="T40" fmla="*/ 55 w 86"/>
                <a:gd name="T41" fmla="*/ 101 h 103"/>
                <a:gd name="T42" fmla="*/ 40 w 86"/>
                <a:gd name="T43" fmla="*/ 102 h 103"/>
                <a:gd name="T44" fmla="*/ 21 w 86"/>
                <a:gd name="T45" fmla="*/ 103 h 103"/>
                <a:gd name="T46" fmla="*/ 0 w 86"/>
                <a:gd name="T47" fmla="*/ 103 h 103"/>
                <a:gd name="T48" fmla="*/ 0 w 86"/>
                <a:gd name="T49" fmla="*/ 0 h 103"/>
                <a:gd name="T50" fmla="*/ 27 w 86"/>
                <a:gd name="T51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103">
                  <a:moveTo>
                    <a:pt x="27" y="6"/>
                  </a:moveTo>
                  <a:lnTo>
                    <a:pt x="27" y="38"/>
                  </a:lnTo>
                  <a:lnTo>
                    <a:pt x="27" y="38"/>
                  </a:lnTo>
                  <a:lnTo>
                    <a:pt x="28" y="41"/>
                  </a:lnTo>
                  <a:lnTo>
                    <a:pt x="34" y="47"/>
                  </a:lnTo>
                  <a:lnTo>
                    <a:pt x="42" y="55"/>
                  </a:lnTo>
                  <a:lnTo>
                    <a:pt x="47" y="57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6" y="65"/>
                  </a:lnTo>
                  <a:lnTo>
                    <a:pt x="78" y="72"/>
                  </a:lnTo>
                  <a:lnTo>
                    <a:pt x="82" y="75"/>
                  </a:lnTo>
                  <a:lnTo>
                    <a:pt x="85" y="79"/>
                  </a:lnTo>
                  <a:lnTo>
                    <a:pt x="86" y="82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5" y="90"/>
                  </a:lnTo>
                  <a:lnTo>
                    <a:pt x="81" y="93"/>
                  </a:lnTo>
                  <a:lnTo>
                    <a:pt x="76" y="95"/>
                  </a:lnTo>
                  <a:lnTo>
                    <a:pt x="66" y="98"/>
                  </a:lnTo>
                  <a:lnTo>
                    <a:pt x="55" y="101"/>
                  </a:lnTo>
                  <a:lnTo>
                    <a:pt x="40" y="102"/>
                  </a:lnTo>
                  <a:lnTo>
                    <a:pt x="21" y="103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7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2" name="Freeform 133"/>
            <p:cNvSpPr>
              <a:spLocks/>
            </p:cNvSpPr>
            <p:nvPr/>
          </p:nvSpPr>
          <p:spPr bwMode="auto">
            <a:xfrm>
              <a:off x="2024063" y="4786313"/>
              <a:ext cx="130175" cy="163513"/>
            </a:xfrm>
            <a:custGeom>
              <a:avLst/>
              <a:gdLst>
                <a:gd name="T0" fmla="*/ 63 w 82"/>
                <a:gd name="T1" fmla="*/ 6 h 103"/>
                <a:gd name="T2" fmla="*/ 63 w 82"/>
                <a:gd name="T3" fmla="*/ 38 h 103"/>
                <a:gd name="T4" fmla="*/ 63 w 82"/>
                <a:gd name="T5" fmla="*/ 38 h 103"/>
                <a:gd name="T6" fmla="*/ 62 w 82"/>
                <a:gd name="T7" fmla="*/ 41 h 103"/>
                <a:gd name="T8" fmla="*/ 58 w 82"/>
                <a:gd name="T9" fmla="*/ 47 h 103"/>
                <a:gd name="T10" fmla="*/ 51 w 82"/>
                <a:gd name="T11" fmla="*/ 55 h 103"/>
                <a:gd name="T12" fmla="*/ 46 w 82"/>
                <a:gd name="T13" fmla="*/ 57 h 103"/>
                <a:gd name="T14" fmla="*/ 39 w 82"/>
                <a:gd name="T15" fmla="*/ 60 h 103"/>
                <a:gd name="T16" fmla="*/ 39 w 82"/>
                <a:gd name="T17" fmla="*/ 60 h 103"/>
                <a:gd name="T18" fmla="*/ 25 w 82"/>
                <a:gd name="T19" fmla="*/ 65 h 103"/>
                <a:gd name="T20" fmla="*/ 12 w 82"/>
                <a:gd name="T21" fmla="*/ 72 h 103"/>
                <a:gd name="T22" fmla="*/ 6 w 82"/>
                <a:gd name="T23" fmla="*/ 75 h 103"/>
                <a:gd name="T24" fmla="*/ 4 w 82"/>
                <a:gd name="T25" fmla="*/ 79 h 103"/>
                <a:gd name="T26" fmla="*/ 1 w 82"/>
                <a:gd name="T27" fmla="*/ 82 h 103"/>
                <a:gd name="T28" fmla="*/ 0 w 82"/>
                <a:gd name="T29" fmla="*/ 86 h 103"/>
                <a:gd name="T30" fmla="*/ 0 w 82"/>
                <a:gd name="T31" fmla="*/ 86 h 103"/>
                <a:gd name="T32" fmla="*/ 2 w 82"/>
                <a:gd name="T33" fmla="*/ 90 h 103"/>
                <a:gd name="T34" fmla="*/ 8 w 82"/>
                <a:gd name="T35" fmla="*/ 93 h 103"/>
                <a:gd name="T36" fmla="*/ 15 w 82"/>
                <a:gd name="T37" fmla="*/ 95 h 103"/>
                <a:gd name="T38" fmla="*/ 24 w 82"/>
                <a:gd name="T39" fmla="*/ 98 h 103"/>
                <a:gd name="T40" fmla="*/ 36 w 82"/>
                <a:gd name="T41" fmla="*/ 101 h 103"/>
                <a:gd name="T42" fmla="*/ 50 w 82"/>
                <a:gd name="T43" fmla="*/ 102 h 103"/>
                <a:gd name="T44" fmla="*/ 82 w 82"/>
                <a:gd name="T45" fmla="*/ 103 h 103"/>
                <a:gd name="T46" fmla="*/ 82 w 82"/>
                <a:gd name="T47" fmla="*/ 0 h 103"/>
                <a:gd name="T48" fmla="*/ 63 w 82"/>
                <a:gd name="T49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103">
                  <a:moveTo>
                    <a:pt x="63" y="6"/>
                  </a:moveTo>
                  <a:lnTo>
                    <a:pt x="63" y="38"/>
                  </a:lnTo>
                  <a:lnTo>
                    <a:pt x="63" y="38"/>
                  </a:lnTo>
                  <a:lnTo>
                    <a:pt x="62" y="41"/>
                  </a:lnTo>
                  <a:lnTo>
                    <a:pt x="58" y="47"/>
                  </a:lnTo>
                  <a:lnTo>
                    <a:pt x="51" y="55"/>
                  </a:lnTo>
                  <a:lnTo>
                    <a:pt x="46" y="57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25" y="65"/>
                  </a:lnTo>
                  <a:lnTo>
                    <a:pt x="12" y="72"/>
                  </a:lnTo>
                  <a:lnTo>
                    <a:pt x="6" y="75"/>
                  </a:lnTo>
                  <a:lnTo>
                    <a:pt x="4" y="79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0"/>
                  </a:lnTo>
                  <a:lnTo>
                    <a:pt x="8" y="93"/>
                  </a:lnTo>
                  <a:lnTo>
                    <a:pt x="15" y="95"/>
                  </a:lnTo>
                  <a:lnTo>
                    <a:pt x="24" y="98"/>
                  </a:lnTo>
                  <a:lnTo>
                    <a:pt x="36" y="101"/>
                  </a:lnTo>
                  <a:lnTo>
                    <a:pt x="50" y="102"/>
                  </a:lnTo>
                  <a:lnTo>
                    <a:pt x="82" y="103"/>
                  </a:lnTo>
                  <a:lnTo>
                    <a:pt x="82" y="0"/>
                  </a:lnTo>
                  <a:lnTo>
                    <a:pt x="63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3" name="Freeform 134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4" name="Freeform 135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5" name="Freeform 136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86" name="组合 385"/>
          <p:cNvGrpSpPr/>
          <p:nvPr/>
        </p:nvGrpSpPr>
        <p:grpSpPr>
          <a:xfrm>
            <a:off x="2631745" y="2506696"/>
            <a:ext cx="179281" cy="319015"/>
            <a:chOff x="3846513" y="1814513"/>
            <a:chExt cx="323850" cy="576262"/>
          </a:xfrm>
          <a:solidFill>
            <a:srgbClr val="FF7862"/>
          </a:solidFill>
        </p:grpSpPr>
        <p:sp>
          <p:nvSpPr>
            <p:cNvPr id="387" name="Freeform 137"/>
            <p:cNvSpPr>
              <a:spLocks noEditPoints="1"/>
            </p:cNvSpPr>
            <p:nvPr/>
          </p:nvSpPr>
          <p:spPr bwMode="auto">
            <a:xfrm>
              <a:off x="3846513" y="1814513"/>
              <a:ext cx="323850" cy="323850"/>
            </a:xfrm>
            <a:custGeom>
              <a:avLst/>
              <a:gdLst>
                <a:gd name="T0" fmla="*/ 112 w 204"/>
                <a:gd name="T1" fmla="*/ 0 h 204"/>
                <a:gd name="T2" fmla="*/ 141 w 204"/>
                <a:gd name="T3" fmla="*/ 8 h 204"/>
                <a:gd name="T4" fmla="*/ 165 w 204"/>
                <a:gd name="T5" fmla="*/ 22 h 204"/>
                <a:gd name="T6" fmla="*/ 185 w 204"/>
                <a:gd name="T7" fmla="*/ 42 h 204"/>
                <a:gd name="T8" fmla="*/ 199 w 204"/>
                <a:gd name="T9" fmla="*/ 68 h 204"/>
                <a:gd name="T10" fmla="*/ 204 w 204"/>
                <a:gd name="T11" fmla="*/ 96 h 204"/>
                <a:gd name="T12" fmla="*/ 203 w 204"/>
                <a:gd name="T13" fmla="*/ 118 h 204"/>
                <a:gd name="T14" fmla="*/ 195 w 204"/>
                <a:gd name="T15" fmla="*/ 146 h 204"/>
                <a:gd name="T16" fmla="*/ 179 w 204"/>
                <a:gd name="T17" fmla="*/ 171 h 204"/>
                <a:gd name="T18" fmla="*/ 156 w 204"/>
                <a:gd name="T19" fmla="*/ 190 h 204"/>
                <a:gd name="T20" fmla="*/ 129 w 204"/>
                <a:gd name="T21" fmla="*/ 202 h 204"/>
                <a:gd name="T22" fmla="*/ 108 w 204"/>
                <a:gd name="T23" fmla="*/ 204 h 204"/>
                <a:gd name="T24" fmla="*/ 102 w 204"/>
                <a:gd name="T25" fmla="*/ 185 h 204"/>
                <a:gd name="T26" fmla="*/ 107 w 204"/>
                <a:gd name="T27" fmla="*/ 185 h 204"/>
                <a:gd name="T28" fmla="*/ 131 w 204"/>
                <a:gd name="T29" fmla="*/ 180 h 204"/>
                <a:gd name="T30" fmla="*/ 164 w 204"/>
                <a:gd name="T31" fmla="*/ 158 h 204"/>
                <a:gd name="T32" fmla="*/ 183 w 204"/>
                <a:gd name="T33" fmla="*/ 123 h 204"/>
                <a:gd name="T34" fmla="*/ 185 w 204"/>
                <a:gd name="T35" fmla="*/ 97 h 204"/>
                <a:gd name="T36" fmla="*/ 177 w 204"/>
                <a:gd name="T37" fmla="*/ 66 h 204"/>
                <a:gd name="T38" fmla="*/ 148 w 204"/>
                <a:gd name="T39" fmla="*/ 32 h 204"/>
                <a:gd name="T40" fmla="*/ 102 w 204"/>
                <a:gd name="T41" fmla="*/ 19 h 204"/>
                <a:gd name="T42" fmla="*/ 96 w 204"/>
                <a:gd name="T43" fmla="*/ 0 h 204"/>
                <a:gd name="T44" fmla="*/ 102 w 204"/>
                <a:gd name="T45" fmla="*/ 19 h 204"/>
                <a:gd name="T46" fmla="*/ 89 w 204"/>
                <a:gd name="T47" fmla="*/ 20 h 204"/>
                <a:gd name="T48" fmla="*/ 66 w 204"/>
                <a:gd name="T49" fmla="*/ 27 h 204"/>
                <a:gd name="T50" fmla="*/ 31 w 204"/>
                <a:gd name="T51" fmla="*/ 60 h 204"/>
                <a:gd name="T52" fmla="*/ 20 w 204"/>
                <a:gd name="T53" fmla="*/ 89 h 204"/>
                <a:gd name="T54" fmla="*/ 19 w 204"/>
                <a:gd name="T55" fmla="*/ 107 h 204"/>
                <a:gd name="T56" fmla="*/ 35 w 204"/>
                <a:gd name="T57" fmla="*/ 152 h 204"/>
                <a:gd name="T58" fmla="*/ 70 w 204"/>
                <a:gd name="T59" fmla="*/ 179 h 204"/>
                <a:gd name="T60" fmla="*/ 102 w 204"/>
                <a:gd name="T61" fmla="*/ 204 h 204"/>
                <a:gd name="T62" fmla="*/ 83 w 204"/>
                <a:gd name="T63" fmla="*/ 203 h 204"/>
                <a:gd name="T64" fmla="*/ 55 w 204"/>
                <a:gd name="T65" fmla="*/ 194 h 204"/>
                <a:gd name="T66" fmla="*/ 32 w 204"/>
                <a:gd name="T67" fmla="*/ 176 h 204"/>
                <a:gd name="T68" fmla="*/ 13 w 204"/>
                <a:gd name="T69" fmla="*/ 154 h 204"/>
                <a:gd name="T70" fmla="*/ 3 w 204"/>
                <a:gd name="T71" fmla="*/ 127 h 204"/>
                <a:gd name="T72" fmla="*/ 0 w 204"/>
                <a:gd name="T73" fmla="*/ 108 h 204"/>
                <a:gd name="T74" fmla="*/ 3 w 204"/>
                <a:gd name="T75" fmla="*/ 77 h 204"/>
                <a:gd name="T76" fmla="*/ 15 w 204"/>
                <a:gd name="T77" fmla="*/ 50 h 204"/>
                <a:gd name="T78" fmla="*/ 32 w 204"/>
                <a:gd name="T79" fmla="*/ 27 h 204"/>
                <a:gd name="T80" fmla="*/ 57 w 204"/>
                <a:gd name="T81" fmla="*/ 11 h 204"/>
                <a:gd name="T82" fmla="*/ 87 w 204"/>
                <a:gd name="T83" fmla="*/ 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" h="204">
                  <a:moveTo>
                    <a:pt x="102" y="0"/>
                  </a:move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1" y="4"/>
                  </a:lnTo>
                  <a:lnTo>
                    <a:pt x="141" y="8"/>
                  </a:lnTo>
                  <a:lnTo>
                    <a:pt x="149" y="11"/>
                  </a:lnTo>
                  <a:lnTo>
                    <a:pt x="157" y="16"/>
                  </a:lnTo>
                  <a:lnTo>
                    <a:pt x="165" y="22"/>
                  </a:lnTo>
                  <a:lnTo>
                    <a:pt x="172" y="28"/>
                  </a:lnTo>
                  <a:lnTo>
                    <a:pt x="179" y="35"/>
                  </a:lnTo>
                  <a:lnTo>
                    <a:pt x="185" y="42"/>
                  </a:lnTo>
                  <a:lnTo>
                    <a:pt x="190" y="50"/>
                  </a:lnTo>
                  <a:lnTo>
                    <a:pt x="195" y="58"/>
                  </a:lnTo>
                  <a:lnTo>
                    <a:pt x="199" y="68"/>
                  </a:lnTo>
                  <a:lnTo>
                    <a:pt x="202" y="77"/>
                  </a:lnTo>
                  <a:lnTo>
                    <a:pt x="203" y="87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4" y="107"/>
                  </a:lnTo>
                  <a:lnTo>
                    <a:pt x="203" y="118"/>
                  </a:lnTo>
                  <a:lnTo>
                    <a:pt x="202" y="127"/>
                  </a:lnTo>
                  <a:lnTo>
                    <a:pt x="199" y="137"/>
                  </a:lnTo>
                  <a:lnTo>
                    <a:pt x="195" y="146"/>
                  </a:lnTo>
                  <a:lnTo>
                    <a:pt x="190" y="154"/>
                  </a:lnTo>
                  <a:lnTo>
                    <a:pt x="184" y="162"/>
                  </a:lnTo>
                  <a:lnTo>
                    <a:pt x="179" y="171"/>
                  </a:lnTo>
                  <a:lnTo>
                    <a:pt x="172" y="177"/>
                  </a:lnTo>
                  <a:lnTo>
                    <a:pt x="164" y="184"/>
                  </a:lnTo>
                  <a:lnTo>
                    <a:pt x="156" y="190"/>
                  </a:lnTo>
                  <a:lnTo>
                    <a:pt x="148" y="194"/>
                  </a:lnTo>
                  <a:lnTo>
                    <a:pt x="138" y="198"/>
                  </a:lnTo>
                  <a:lnTo>
                    <a:pt x="129" y="202"/>
                  </a:lnTo>
                  <a:lnTo>
                    <a:pt x="118" y="203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15" y="184"/>
                  </a:lnTo>
                  <a:lnTo>
                    <a:pt x="123" y="183"/>
                  </a:lnTo>
                  <a:lnTo>
                    <a:pt x="131" y="180"/>
                  </a:lnTo>
                  <a:lnTo>
                    <a:pt x="138" y="177"/>
                  </a:lnTo>
                  <a:lnTo>
                    <a:pt x="152" y="169"/>
                  </a:lnTo>
                  <a:lnTo>
                    <a:pt x="164" y="158"/>
                  </a:lnTo>
                  <a:lnTo>
                    <a:pt x="173" y="145"/>
                  </a:lnTo>
                  <a:lnTo>
                    <a:pt x="180" y="130"/>
                  </a:lnTo>
                  <a:lnTo>
                    <a:pt x="183" y="123"/>
                  </a:lnTo>
                  <a:lnTo>
                    <a:pt x="184" y="115"/>
                  </a:lnTo>
                  <a:lnTo>
                    <a:pt x="185" y="10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3" y="81"/>
                  </a:lnTo>
                  <a:lnTo>
                    <a:pt x="177" y="66"/>
                  </a:lnTo>
                  <a:lnTo>
                    <a:pt x="169" y="53"/>
                  </a:lnTo>
                  <a:lnTo>
                    <a:pt x="160" y="42"/>
                  </a:lnTo>
                  <a:lnTo>
                    <a:pt x="148" y="32"/>
                  </a:lnTo>
                  <a:lnTo>
                    <a:pt x="133" y="26"/>
                  </a:lnTo>
                  <a:lnTo>
                    <a:pt x="118" y="20"/>
                  </a:lnTo>
                  <a:lnTo>
                    <a:pt x="102" y="19"/>
                  </a:lnTo>
                  <a:lnTo>
                    <a:pt x="102" y="0"/>
                  </a:lnTo>
                  <a:close/>
                  <a:moveTo>
                    <a:pt x="96" y="0"/>
                  </a:moveTo>
                  <a:lnTo>
                    <a:pt x="96" y="0"/>
                  </a:lnTo>
                  <a:lnTo>
                    <a:pt x="102" y="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89" y="20"/>
                  </a:lnTo>
                  <a:lnTo>
                    <a:pt x="81" y="22"/>
                  </a:lnTo>
                  <a:lnTo>
                    <a:pt x="73" y="24"/>
                  </a:lnTo>
                  <a:lnTo>
                    <a:pt x="66" y="27"/>
                  </a:lnTo>
                  <a:lnTo>
                    <a:pt x="51" y="37"/>
                  </a:lnTo>
                  <a:lnTo>
                    <a:pt x="41" y="46"/>
                  </a:lnTo>
                  <a:lnTo>
                    <a:pt x="31" y="60"/>
                  </a:lnTo>
                  <a:lnTo>
                    <a:pt x="24" y="74"/>
                  </a:lnTo>
                  <a:lnTo>
                    <a:pt x="22" y="81"/>
                  </a:lnTo>
                  <a:lnTo>
                    <a:pt x="20" y="89"/>
                  </a:lnTo>
                  <a:lnTo>
                    <a:pt x="19" y="99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2" y="123"/>
                  </a:lnTo>
                  <a:lnTo>
                    <a:pt x="27" y="138"/>
                  </a:lnTo>
                  <a:lnTo>
                    <a:pt x="35" y="152"/>
                  </a:lnTo>
                  <a:lnTo>
                    <a:pt x="45" y="162"/>
                  </a:lnTo>
                  <a:lnTo>
                    <a:pt x="57" y="172"/>
                  </a:lnTo>
                  <a:lnTo>
                    <a:pt x="70" y="179"/>
                  </a:lnTo>
                  <a:lnTo>
                    <a:pt x="87" y="184"/>
                  </a:lnTo>
                  <a:lnTo>
                    <a:pt x="102" y="185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2" y="204"/>
                  </a:lnTo>
                  <a:lnTo>
                    <a:pt x="83" y="203"/>
                  </a:lnTo>
                  <a:lnTo>
                    <a:pt x="73" y="200"/>
                  </a:lnTo>
                  <a:lnTo>
                    <a:pt x="64" y="198"/>
                  </a:lnTo>
                  <a:lnTo>
                    <a:pt x="55" y="194"/>
                  </a:lnTo>
                  <a:lnTo>
                    <a:pt x="47" y="188"/>
                  </a:lnTo>
                  <a:lnTo>
                    <a:pt x="39" y="183"/>
                  </a:lnTo>
                  <a:lnTo>
                    <a:pt x="32" y="176"/>
                  </a:lnTo>
                  <a:lnTo>
                    <a:pt x="26" y="169"/>
                  </a:lnTo>
                  <a:lnTo>
                    <a:pt x="19" y="162"/>
                  </a:lnTo>
                  <a:lnTo>
                    <a:pt x="13" y="154"/>
                  </a:lnTo>
                  <a:lnTo>
                    <a:pt x="9" y="146"/>
                  </a:lnTo>
                  <a:lnTo>
                    <a:pt x="5" y="137"/>
                  </a:lnTo>
                  <a:lnTo>
                    <a:pt x="3" y="127"/>
                  </a:lnTo>
                  <a:lnTo>
                    <a:pt x="1" y="11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97"/>
                  </a:lnTo>
                  <a:lnTo>
                    <a:pt x="1" y="87"/>
                  </a:lnTo>
                  <a:lnTo>
                    <a:pt x="3" y="77"/>
                  </a:lnTo>
                  <a:lnTo>
                    <a:pt x="5" y="68"/>
                  </a:lnTo>
                  <a:lnTo>
                    <a:pt x="9" y="58"/>
                  </a:lnTo>
                  <a:lnTo>
                    <a:pt x="15" y="50"/>
                  </a:lnTo>
                  <a:lnTo>
                    <a:pt x="20" y="42"/>
                  </a:lnTo>
                  <a:lnTo>
                    <a:pt x="26" y="34"/>
                  </a:lnTo>
                  <a:lnTo>
                    <a:pt x="32" y="27"/>
                  </a:lnTo>
                  <a:lnTo>
                    <a:pt x="41" y="20"/>
                  </a:lnTo>
                  <a:lnTo>
                    <a:pt x="49" y="15"/>
                  </a:lnTo>
                  <a:lnTo>
                    <a:pt x="57" y="11"/>
                  </a:lnTo>
                  <a:lnTo>
                    <a:pt x="66" y="7"/>
                  </a:lnTo>
                  <a:lnTo>
                    <a:pt x="76" y="3"/>
                  </a:lnTo>
                  <a:lnTo>
                    <a:pt x="87" y="1"/>
                  </a:lnTo>
                  <a:lnTo>
                    <a:pt x="96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8" name="Freeform 138"/>
            <p:cNvSpPr>
              <a:spLocks/>
            </p:cNvSpPr>
            <p:nvPr/>
          </p:nvSpPr>
          <p:spPr bwMode="auto">
            <a:xfrm>
              <a:off x="3994151" y="2119313"/>
              <a:ext cx="52388" cy="161925"/>
            </a:xfrm>
            <a:custGeom>
              <a:avLst/>
              <a:gdLst>
                <a:gd name="T0" fmla="*/ 6 w 33"/>
                <a:gd name="T1" fmla="*/ 102 h 102"/>
                <a:gd name="T2" fmla="*/ 33 w 33"/>
                <a:gd name="T3" fmla="*/ 100 h 102"/>
                <a:gd name="T4" fmla="*/ 27 w 33"/>
                <a:gd name="T5" fmla="*/ 0 h 102"/>
                <a:gd name="T6" fmla="*/ 0 w 33"/>
                <a:gd name="T7" fmla="*/ 2 h 102"/>
                <a:gd name="T8" fmla="*/ 6 w 3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02">
                  <a:moveTo>
                    <a:pt x="6" y="102"/>
                  </a:moveTo>
                  <a:lnTo>
                    <a:pt x="33" y="10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6" y="10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9" name="Freeform 139"/>
            <p:cNvSpPr>
              <a:spLocks/>
            </p:cNvSpPr>
            <p:nvPr/>
          </p:nvSpPr>
          <p:spPr bwMode="auto">
            <a:xfrm>
              <a:off x="3986213" y="2171700"/>
              <a:ext cx="77788" cy="219075"/>
            </a:xfrm>
            <a:custGeom>
              <a:avLst/>
              <a:gdLst>
                <a:gd name="T0" fmla="*/ 5 w 49"/>
                <a:gd name="T1" fmla="*/ 116 h 138"/>
                <a:gd name="T2" fmla="*/ 5 w 49"/>
                <a:gd name="T3" fmla="*/ 116 h 138"/>
                <a:gd name="T4" fmla="*/ 5 w 49"/>
                <a:gd name="T5" fmla="*/ 122 h 138"/>
                <a:gd name="T6" fmla="*/ 7 w 49"/>
                <a:gd name="T7" fmla="*/ 126 h 138"/>
                <a:gd name="T8" fmla="*/ 9 w 49"/>
                <a:gd name="T9" fmla="*/ 128 h 138"/>
                <a:gd name="T10" fmla="*/ 12 w 49"/>
                <a:gd name="T11" fmla="*/ 132 h 138"/>
                <a:gd name="T12" fmla="*/ 16 w 49"/>
                <a:gd name="T13" fmla="*/ 134 h 138"/>
                <a:gd name="T14" fmla="*/ 19 w 49"/>
                <a:gd name="T15" fmla="*/ 136 h 138"/>
                <a:gd name="T16" fmla="*/ 23 w 49"/>
                <a:gd name="T17" fmla="*/ 138 h 138"/>
                <a:gd name="T18" fmla="*/ 28 w 49"/>
                <a:gd name="T19" fmla="*/ 138 h 138"/>
                <a:gd name="T20" fmla="*/ 28 w 49"/>
                <a:gd name="T21" fmla="*/ 138 h 138"/>
                <a:gd name="T22" fmla="*/ 32 w 49"/>
                <a:gd name="T23" fmla="*/ 136 h 138"/>
                <a:gd name="T24" fmla="*/ 37 w 49"/>
                <a:gd name="T25" fmla="*/ 135 h 138"/>
                <a:gd name="T26" fmla="*/ 41 w 49"/>
                <a:gd name="T27" fmla="*/ 132 h 138"/>
                <a:gd name="T28" fmla="*/ 43 w 49"/>
                <a:gd name="T29" fmla="*/ 130 h 138"/>
                <a:gd name="T30" fmla="*/ 46 w 49"/>
                <a:gd name="T31" fmla="*/ 127 h 138"/>
                <a:gd name="T32" fmla="*/ 47 w 49"/>
                <a:gd name="T33" fmla="*/ 123 h 138"/>
                <a:gd name="T34" fmla="*/ 49 w 49"/>
                <a:gd name="T35" fmla="*/ 119 h 138"/>
                <a:gd name="T36" fmla="*/ 49 w 49"/>
                <a:gd name="T37" fmla="*/ 115 h 138"/>
                <a:gd name="T38" fmla="*/ 43 w 49"/>
                <a:gd name="T39" fmla="*/ 20 h 138"/>
                <a:gd name="T40" fmla="*/ 43 w 49"/>
                <a:gd name="T41" fmla="*/ 20 h 138"/>
                <a:gd name="T42" fmla="*/ 43 w 49"/>
                <a:gd name="T43" fmla="*/ 16 h 138"/>
                <a:gd name="T44" fmla="*/ 42 w 49"/>
                <a:gd name="T45" fmla="*/ 12 h 138"/>
                <a:gd name="T46" fmla="*/ 39 w 49"/>
                <a:gd name="T47" fmla="*/ 8 h 138"/>
                <a:gd name="T48" fmla="*/ 37 w 49"/>
                <a:gd name="T49" fmla="*/ 5 h 138"/>
                <a:gd name="T50" fmla="*/ 34 w 49"/>
                <a:gd name="T51" fmla="*/ 2 h 138"/>
                <a:gd name="T52" fmla="*/ 30 w 49"/>
                <a:gd name="T53" fmla="*/ 1 h 138"/>
                <a:gd name="T54" fmla="*/ 26 w 49"/>
                <a:gd name="T55" fmla="*/ 0 h 138"/>
                <a:gd name="T56" fmla="*/ 20 w 49"/>
                <a:gd name="T57" fmla="*/ 0 h 138"/>
                <a:gd name="T58" fmla="*/ 20 w 49"/>
                <a:gd name="T59" fmla="*/ 0 h 138"/>
                <a:gd name="T60" fmla="*/ 16 w 49"/>
                <a:gd name="T61" fmla="*/ 0 h 138"/>
                <a:gd name="T62" fmla="*/ 12 w 49"/>
                <a:gd name="T63" fmla="*/ 1 h 138"/>
                <a:gd name="T64" fmla="*/ 8 w 49"/>
                <a:gd name="T65" fmla="*/ 4 h 138"/>
                <a:gd name="T66" fmla="*/ 5 w 49"/>
                <a:gd name="T67" fmla="*/ 6 h 138"/>
                <a:gd name="T68" fmla="*/ 3 w 49"/>
                <a:gd name="T69" fmla="*/ 11 h 138"/>
                <a:gd name="T70" fmla="*/ 1 w 49"/>
                <a:gd name="T71" fmla="*/ 15 h 138"/>
                <a:gd name="T72" fmla="*/ 0 w 49"/>
                <a:gd name="T73" fmla="*/ 19 h 138"/>
                <a:gd name="T74" fmla="*/ 0 w 49"/>
                <a:gd name="T75" fmla="*/ 23 h 138"/>
                <a:gd name="T76" fmla="*/ 5 w 49"/>
                <a:gd name="T77" fmla="*/ 1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" h="138">
                  <a:moveTo>
                    <a:pt x="5" y="116"/>
                  </a:moveTo>
                  <a:lnTo>
                    <a:pt x="5" y="116"/>
                  </a:lnTo>
                  <a:lnTo>
                    <a:pt x="5" y="122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2" y="132"/>
                  </a:lnTo>
                  <a:lnTo>
                    <a:pt x="16" y="134"/>
                  </a:lnTo>
                  <a:lnTo>
                    <a:pt x="19" y="136"/>
                  </a:lnTo>
                  <a:lnTo>
                    <a:pt x="23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32" y="136"/>
                  </a:lnTo>
                  <a:lnTo>
                    <a:pt x="37" y="135"/>
                  </a:lnTo>
                  <a:lnTo>
                    <a:pt x="41" y="132"/>
                  </a:lnTo>
                  <a:lnTo>
                    <a:pt x="43" y="130"/>
                  </a:lnTo>
                  <a:lnTo>
                    <a:pt x="46" y="127"/>
                  </a:lnTo>
                  <a:lnTo>
                    <a:pt x="47" y="123"/>
                  </a:lnTo>
                  <a:lnTo>
                    <a:pt x="49" y="119"/>
                  </a:lnTo>
                  <a:lnTo>
                    <a:pt x="49" y="115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6"/>
                  </a:lnTo>
                  <a:lnTo>
                    <a:pt x="42" y="12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4"/>
                  </a:lnTo>
                  <a:lnTo>
                    <a:pt x="5" y="6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5" y="1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90" name="Freeform 140"/>
          <p:cNvSpPr>
            <a:spLocks/>
          </p:cNvSpPr>
          <p:nvPr/>
        </p:nvSpPr>
        <p:spPr bwMode="auto">
          <a:xfrm>
            <a:off x="1922529" y="2143739"/>
            <a:ext cx="285620" cy="232890"/>
          </a:xfrm>
          <a:custGeom>
            <a:avLst/>
            <a:gdLst>
              <a:gd name="T0" fmla="*/ 166 w 325"/>
              <a:gd name="T1" fmla="*/ 265 h 265"/>
              <a:gd name="T2" fmla="*/ 166 w 325"/>
              <a:gd name="T3" fmla="*/ 265 h 265"/>
              <a:gd name="T4" fmla="*/ 169 w 325"/>
              <a:gd name="T5" fmla="*/ 263 h 265"/>
              <a:gd name="T6" fmla="*/ 177 w 325"/>
              <a:gd name="T7" fmla="*/ 257 h 265"/>
              <a:gd name="T8" fmla="*/ 189 w 325"/>
              <a:gd name="T9" fmla="*/ 250 h 265"/>
              <a:gd name="T10" fmla="*/ 198 w 325"/>
              <a:gd name="T11" fmla="*/ 246 h 265"/>
              <a:gd name="T12" fmla="*/ 207 w 325"/>
              <a:gd name="T13" fmla="*/ 244 h 265"/>
              <a:gd name="T14" fmla="*/ 218 w 325"/>
              <a:gd name="T15" fmla="*/ 241 h 265"/>
              <a:gd name="T16" fmla="*/ 230 w 325"/>
              <a:gd name="T17" fmla="*/ 240 h 265"/>
              <a:gd name="T18" fmla="*/ 242 w 325"/>
              <a:gd name="T19" fmla="*/ 240 h 265"/>
              <a:gd name="T20" fmla="*/ 257 w 325"/>
              <a:gd name="T21" fmla="*/ 241 h 265"/>
              <a:gd name="T22" fmla="*/ 272 w 325"/>
              <a:gd name="T23" fmla="*/ 242 h 265"/>
              <a:gd name="T24" fmla="*/ 288 w 325"/>
              <a:gd name="T25" fmla="*/ 248 h 265"/>
              <a:gd name="T26" fmla="*/ 306 w 325"/>
              <a:gd name="T27" fmla="*/ 255 h 265"/>
              <a:gd name="T28" fmla="*/ 325 w 325"/>
              <a:gd name="T29" fmla="*/ 263 h 265"/>
              <a:gd name="T30" fmla="*/ 325 w 325"/>
              <a:gd name="T31" fmla="*/ 26 h 265"/>
              <a:gd name="T32" fmla="*/ 325 w 325"/>
              <a:gd name="T33" fmla="*/ 26 h 265"/>
              <a:gd name="T34" fmla="*/ 307 w 325"/>
              <a:gd name="T35" fmla="*/ 18 h 265"/>
              <a:gd name="T36" fmla="*/ 288 w 325"/>
              <a:gd name="T37" fmla="*/ 9 h 265"/>
              <a:gd name="T38" fmla="*/ 265 w 325"/>
              <a:gd name="T39" fmla="*/ 4 h 265"/>
              <a:gd name="T40" fmla="*/ 253 w 325"/>
              <a:gd name="T41" fmla="*/ 1 h 265"/>
              <a:gd name="T42" fmla="*/ 240 w 325"/>
              <a:gd name="T43" fmla="*/ 0 h 265"/>
              <a:gd name="T44" fmla="*/ 226 w 325"/>
              <a:gd name="T45" fmla="*/ 0 h 265"/>
              <a:gd name="T46" fmla="*/ 212 w 325"/>
              <a:gd name="T47" fmla="*/ 1 h 265"/>
              <a:gd name="T48" fmla="*/ 199 w 325"/>
              <a:gd name="T49" fmla="*/ 4 h 265"/>
              <a:gd name="T50" fmla="*/ 187 w 325"/>
              <a:gd name="T51" fmla="*/ 8 h 265"/>
              <a:gd name="T52" fmla="*/ 175 w 325"/>
              <a:gd name="T53" fmla="*/ 16 h 265"/>
              <a:gd name="T54" fmla="*/ 162 w 325"/>
              <a:gd name="T55" fmla="*/ 26 h 265"/>
              <a:gd name="T56" fmla="*/ 0 w 325"/>
              <a:gd name="T57" fmla="*/ 26 h 265"/>
              <a:gd name="T58" fmla="*/ 0 w 325"/>
              <a:gd name="T59" fmla="*/ 264 h 265"/>
              <a:gd name="T60" fmla="*/ 166 w 325"/>
              <a:gd name="T61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5" h="265">
                <a:moveTo>
                  <a:pt x="166" y="265"/>
                </a:moveTo>
                <a:lnTo>
                  <a:pt x="166" y="265"/>
                </a:lnTo>
                <a:lnTo>
                  <a:pt x="169" y="263"/>
                </a:lnTo>
                <a:lnTo>
                  <a:pt x="177" y="257"/>
                </a:lnTo>
                <a:lnTo>
                  <a:pt x="189" y="250"/>
                </a:lnTo>
                <a:lnTo>
                  <a:pt x="198" y="246"/>
                </a:lnTo>
                <a:lnTo>
                  <a:pt x="207" y="244"/>
                </a:lnTo>
                <a:lnTo>
                  <a:pt x="218" y="241"/>
                </a:lnTo>
                <a:lnTo>
                  <a:pt x="230" y="240"/>
                </a:lnTo>
                <a:lnTo>
                  <a:pt x="242" y="240"/>
                </a:lnTo>
                <a:lnTo>
                  <a:pt x="257" y="241"/>
                </a:lnTo>
                <a:lnTo>
                  <a:pt x="272" y="242"/>
                </a:lnTo>
                <a:lnTo>
                  <a:pt x="288" y="248"/>
                </a:lnTo>
                <a:lnTo>
                  <a:pt x="306" y="255"/>
                </a:lnTo>
                <a:lnTo>
                  <a:pt x="325" y="263"/>
                </a:lnTo>
                <a:lnTo>
                  <a:pt x="325" y="26"/>
                </a:lnTo>
                <a:lnTo>
                  <a:pt x="325" y="26"/>
                </a:lnTo>
                <a:lnTo>
                  <a:pt x="307" y="18"/>
                </a:lnTo>
                <a:lnTo>
                  <a:pt x="288" y="9"/>
                </a:lnTo>
                <a:lnTo>
                  <a:pt x="265" y="4"/>
                </a:lnTo>
                <a:lnTo>
                  <a:pt x="253" y="1"/>
                </a:lnTo>
                <a:lnTo>
                  <a:pt x="240" y="0"/>
                </a:lnTo>
                <a:lnTo>
                  <a:pt x="226" y="0"/>
                </a:lnTo>
                <a:lnTo>
                  <a:pt x="212" y="1"/>
                </a:lnTo>
                <a:lnTo>
                  <a:pt x="199" y="4"/>
                </a:lnTo>
                <a:lnTo>
                  <a:pt x="187" y="8"/>
                </a:lnTo>
                <a:lnTo>
                  <a:pt x="175" y="16"/>
                </a:lnTo>
                <a:lnTo>
                  <a:pt x="162" y="26"/>
                </a:lnTo>
                <a:lnTo>
                  <a:pt x="0" y="26"/>
                </a:lnTo>
                <a:lnTo>
                  <a:pt x="0" y="264"/>
                </a:lnTo>
                <a:lnTo>
                  <a:pt x="166" y="265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1" name="Freeform 141"/>
          <p:cNvSpPr>
            <a:spLocks noEditPoints="1"/>
          </p:cNvSpPr>
          <p:nvPr/>
        </p:nvSpPr>
        <p:spPr bwMode="auto">
          <a:xfrm>
            <a:off x="1945379" y="3568323"/>
            <a:ext cx="348017" cy="287378"/>
          </a:xfrm>
          <a:custGeom>
            <a:avLst/>
            <a:gdLst>
              <a:gd name="T0" fmla="*/ 365 w 396"/>
              <a:gd name="T1" fmla="*/ 0 h 327"/>
              <a:gd name="T2" fmla="*/ 383 w 396"/>
              <a:gd name="T3" fmla="*/ 5 h 327"/>
              <a:gd name="T4" fmla="*/ 394 w 396"/>
              <a:gd name="T5" fmla="*/ 19 h 327"/>
              <a:gd name="T6" fmla="*/ 396 w 396"/>
              <a:gd name="T7" fmla="*/ 197 h 327"/>
              <a:gd name="T8" fmla="*/ 394 w 396"/>
              <a:gd name="T9" fmla="*/ 210 h 327"/>
              <a:gd name="T10" fmla="*/ 383 w 396"/>
              <a:gd name="T11" fmla="*/ 224 h 327"/>
              <a:gd name="T12" fmla="*/ 365 w 396"/>
              <a:gd name="T13" fmla="*/ 230 h 327"/>
              <a:gd name="T14" fmla="*/ 295 w 396"/>
              <a:gd name="T15" fmla="*/ 260 h 327"/>
              <a:gd name="T16" fmla="*/ 307 w 396"/>
              <a:gd name="T17" fmla="*/ 262 h 327"/>
              <a:gd name="T18" fmla="*/ 321 w 396"/>
              <a:gd name="T19" fmla="*/ 273 h 327"/>
              <a:gd name="T20" fmla="*/ 326 w 396"/>
              <a:gd name="T21" fmla="*/ 291 h 327"/>
              <a:gd name="T22" fmla="*/ 326 w 396"/>
              <a:gd name="T23" fmla="*/ 302 h 327"/>
              <a:gd name="T24" fmla="*/ 318 w 396"/>
              <a:gd name="T25" fmla="*/ 318 h 327"/>
              <a:gd name="T26" fmla="*/ 302 w 396"/>
              <a:gd name="T27" fmla="*/ 326 h 327"/>
              <a:gd name="T28" fmla="*/ 199 w 396"/>
              <a:gd name="T29" fmla="*/ 208 h 327"/>
              <a:gd name="T30" fmla="*/ 348 w 396"/>
              <a:gd name="T31" fmla="*/ 208 h 327"/>
              <a:gd name="T32" fmla="*/ 361 w 396"/>
              <a:gd name="T33" fmla="*/ 204 h 327"/>
              <a:gd name="T34" fmla="*/ 371 w 396"/>
              <a:gd name="T35" fmla="*/ 192 h 327"/>
              <a:gd name="T36" fmla="*/ 373 w 396"/>
              <a:gd name="T37" fmla="*/ 47 h 327"/>
              <a:gd name="T38" fmla="*/ 371 w 396"/>
              <a:gd name="T39" fmla="*/ 36 h 327"/>
              <a:gd name="T40" fmla="*/ 361 w 396"/>
              <a:gd name="T41" fmla="*/ 25 h 327"/>
              <a:gd name="T42" fmla="*/ 348 w 396"/>
              <a:gd name="T43" fmla="*/ 20 h 327"/>
              <a:gd name="T44" fmla="*/ 127 w 396"/>
              <a:gd name="T45" fmla="*/ 260 h 327"/>
              <a:gd name="T46" fmla="*/ 127 w 396"/>
              <a:gd name="T47" fmla="*/ 230 h 327"/>
              <a:gd name="T48" fmla="*/ 199 w 396"/>
              <a:gd name="T49" fmla="*/ 327 h 327"/>
              <a:gd name="T50" fmla="*/ 154 w 396"/>
              <a:gd name="T51" fmla="*/ 288 h 327"/>
              <a:gd name="T52" fmla="*/ 158 w 396"/>
              <a:gd name="T53" fmla="*/ 287 h 327"/>
              <a:gd name="T54" fmla="*/ 159 w 396"/>
              <a:gd name="T55" fmla="*/ 283 h 327"/>
              <a:gd name="T56" fmla="*/ 155 w 396"/>
              <a:gd name="T57" fmla="*/ 277 h 327"/>
              <a:gd name="T58" fmla="*/ 127 w 396"/>
              <a:gd name="T59" fmla="*/ 260 h 327"/>
              <a:gd name="T60" fmla="*/ 199 w 396"/>
              <a:gd name="T61" fmla="*/ 0 h 327"/>
              <a:gd name="T62" fmla="*/ 127 w 396"/>
              <a:gd name="T63" fmla="*/ 0 h 327"/>
              <a:gd name="T64" fmla="*/ 127 w 396"/>
              <a:gd name="T65" fmla="*/ 276 h 327"/>
              <a:gd name="T66" fmla="*/ 97 w 396"/>
              <a:gd name="T67" fmla="*/ 277 h 327"/>
              <a:gd name="T68" fmla="*/ 94 w 396"/>
              <a:gd name="T69" fmla="*/ 283 h 327"/>
              <a:gd name="T70" fmla="*/ 96 w 396"/>
              <a:gd name="T71" fmla="*/ 287 h 327"/>
              <a:gd name="T72" fmla="*/ 100 w 396"/>
              <a:gd name="T73" fmla="*/ 288 h 327"/>
              <a:gd name="T74" fmla="*/ 101 w 396"/>
              <a:gd name="T75" fmla="*/ 327 h 327"/>
              <a:gd name="T76" fmla="*/ 88 w 396"/>
              <a:gd name="T77" fmla="*/ 325 h 327"/>
              <a:gd name="T78" fmla="*/ 74 w 396"/>
              <a:gd name="T79" fmla="*/ 314 h 327"/>
              <a:gd name="T80" fmla="*/ 69 w 396"/>
              <a:gd name="T81" fmla="*/ 295 h 327"/>
              <a:gd name="T82" fmla="*/ 70 w 396"/>
              <a:gd name="T83" fmla="*/ 285 h 327"/>
              <a:gd name="T84" fmla="*/ 78 w 396"/>
              <a:gd name="T85" fmla="*/ 269 h 327"/>
              <a:gd name="T86" fmla="*/ 94 w 396"/>
              <a:gd name="T87" fmla="*/ 260 h 327"/>
              <a:gd name="T88" fmla="*/ 127 w 396"/>
              <a:gd name="T89" fmla="*/ 230 h 327"/>
              <a:gd name="T90" fmla="*/ 25 w 396"/>
              <a:gd name="T91" fmla="*/ 229 h 327"/>
              <a:gd name="T92" fmla="*/ 9 w 396"/>
              <a:gd name="T93" fmla="*/ 220 h 327"/>
              <a:gd name="T94" fmla="*/ 1 w 396"/>
              <a:gd name="T95" fmla="*/ 204 h 327"/>
              <a:gd name="T96" fmla="*/ 0 w 396"/>
              <a:gd name="T97" fmla="*/ 31 h 327"/>
              <a:gd name="T98" fmla="*/ 5 w 396"/>
              <a:gd name="T99" fmla="*/ 13 h 327"/>
              <a:gd name="T100" fmla="*/ 20 w 396"/>
              <a:gd name="T101" fmla="*/ 2 h 327"/>
              <a:gd name="T102" fmla="*/ 127 w 396"/>
              <a:gd name="T103" fmla="*/ 0 h 327"/>
              <a:gd name="T104" fmla="*/ 50 w 396"/>
              <a:gd name="T105" fmla="*/ 20 h 327"/>
              <a:gd name="T106" fmla="*/ 35 w 396"/>
              <a:gd name="T107" fmla="*/ 25 h 327"/>
              <a:gd name="T108" fmla="*/ 25 w 396"/>
              <a:gd name="T109" fmla="*/ 36 h 327"/>
              <a:gd name="T110" fmla="*/ 24 w 396"/>
              <a:gd name="T111" fmla="*/ 182 h 327"/>
              <a:gd name="T112" fmla="*/ 25 w 396"/>
              <a:gd name="T113" fmla="*/ 192 h 327"/>
              <a:gd name="T114" fmla="*/ 35 w 396"/>
              <a:gd name="T115" fmla="*/ 204 h 327"/>
              <a:gd name="T116" fmla="*/ 50 w 396"/>
              <a:gd name="T117" fmla="*/ 208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" h="327">
                <a:moveTo>
                  <a:pt x="199" y="0"/>
                </a:moveTo>
                <a:lnTo>
                  <a:pt x="365" y="0"/>
                </a:lnTo>
                <a:lnTo>
                  <a:pt x="365" y="0"/>
                </a:lnTo>
                <a:lnTo>
                  <a:pt x="372" y="0"/>
                </a:lnTo>
                <a:lnTo>
                  <a:pt x="377" y="2"/>
                </a:lnTo>
                <a:lnTo>
                  <a:pt x="383" y="5"/>
                </a:lnTo>
                <a:lnTo>
                  <a:pt x="387" y="9"/>
                </a:lnTo>
                <a:lnTo>
                  <a:pt x="391" y="13"/>
                </a:lnTo>
                <a:lnTo>
                  <a:pt x="394" y="19"/>
                </a:lnTo>
                <a:lnTo>
                  <a:pt x="396" y="24"/>
                </a:lnTo>
                <a:lnTo>
                  <a:pt x="396" y="31"/>
                </a:lnTo>
                <a:lnTo>
                  <a:pt x="396" y="197"/>
                </a:lnTo>
                <a:lnTo>
                  <a:pt x="396" y="197"/>
                </a:lnTo>
                <a:lnTo>
                  <a:pt x="396" y="204"/>
                </a:lnTo>
                <a:lnTo>
                  <a:pt x="394" y="210"/>
                </a:lnTo>
                <a:lnTo>
                  <a:pt x="391" y="215"/>
                </a:lnTo>
                <a:lnTo>
                  <a:pt x="387" y="220"/>
                </a:lnTo>
                <a:lnTo>
                  <a:pt x="383" y="224"/>
                </a:lnTo>
                <a:lnTo>
                  <a:pt x="377" y="227"/>
                </a:lnTo>
                <a:lnTo>
                  <a:pt x="372" y="229"/>
                </a:lnTo>
                <a:lnTo>
                  <a:pt x="365" y="230"/>
                </a:lnTo>
                <a:lnTo>
                  <a:pt x="238" y="230"/>
                </a:lnTo>
                <a:lnTo>
                  <a:pt x="238" y="260"/>
                </a:lnTo>
                <a:lnTo>
                  <a:pt x="295" y="260"/>
                </a:lnTo>
                <a:lnTo>
                  <a:pt x="295" y="260"/>
                </a:lnTo>
                <a:lnTo>
                  <a:pt x="302" y="260"/>
                </a:lnTo>
                <a:lnTo>
                  <a:pt x="307" y="262"/>
                </a:lnTo>
                <a:lnTo>
                  <a:pt x="312" y="265"/>
                </a:lnTo>
                <a:lnTo>
                  <a:pt x="318" y="269"/>
                </a:lnTo>
                <a:lnTo>
                  <a:pt x="321" y="273"/>
                </a:lnTo>
                <a:lnTo>
                  <a:pt x="325" y="279"/>
                </a:lnTo>
                <a:lnTo>
                  <a:pt x="326" y="285"/>
                </a:lnTo>
                <a:lnTo>
                  <a:pt x="326" y="291"/>
                </a:lnTo>
                <a:lnTo>
                  <a:pt x="326" y="295"/>
                </a:lnTo>
                <a:lnTo>
                  <a:pt x="326" y="295"/>
                </a:lnTo>
                <a:lnTo>
                  <a:pt x="326" y="302"/>
                </a:lnTo>
                <a:lnTo>
                  <a:pt x="325" y="308"/>
                </a:lnTo>
                <a:lnTo>
                  <a:pt x="321" y="314"/>
                </a:lnTo>
                <a:lnTo>
                  <a:pt x="318" y="318"/>
                </a:lnTo>
                <a:lnTo>
                  <a:pt x="312" y="322"/>
                </a:lnTo>
                <a:lnTo>
                  <a:pt x="307" y="325"/>
                </a:lnTo>
                <a:lnTo>
                  <a:pt x="302" y="326"/>
                </a:lnTo>
                <a:lnTo>
                  <a:pt x="295" y="327"/>
                </a:lnTo>
                <a:lnTo>
                  <a:pt x="199" y="327"/>
                </a:lnTo>
                <a:lnTo>
                  <a:pt x="199" y="208"/>
                </a:lnTo>
                <a:lnTo>
                  <a:pt x="348" y="208"/>
                </a:lnTo>
                <a:lnTo>
                  <a:pt x="348" y="208"/>
                </a:lnTo>
                <a:lnTo>
                  <a:pt x="348" y="208"/>
                </a:lnTo>
                <a:lnTo>
                  <a:pt x="352" y="207"/>
                </a:lnTo>
                <a:lnTo>
                  <a:pt x="357" y="205"/>
                </a:lnTo>
                <a:lnTo>
                  <a:pt x="361" y="204"/>
                </a:lnTo>
                <a:lnTo>
                  <a:pt x="365" y="200"/>
                </a:lnTo>
                <a:lnTo>
                  <a:pt x="368" y="196"/>
                </a:lnTo>
                <a:lnTo>
                  <a:pt x="371" y="192"/>
                </a:lnTo>
                <a:lnTo>
                  <a:pt x="372" y="188"/>
                </a:lnTo>
                <a:lnTo>
                  <a:pt x="373" y="182"/>
                </a:lnTo>
                <a:lnTo>
                  <a:pt x="373" y="47"/>
                </a:lnTo>
                <a:lnTo>
                  <a:pt x="373" y="47"/>
                </a:lnTo>
                <a:lnTo>
                  <a:pt x="372" y="42"/>
                </a:lnTo>
                <a:lnTo>
                  <a:pt x="371" y="36"/>
                </a:lnTo>
                <a:lnTo>
                  <a:pt x="368" y="32"/>
                </a:lnTo>
                <a:lnTo>
                  <a:pt x="365" y="28"/>
                </a:lnTo>
                <a:lnTo>
                  <a:pt x="361" y="25"/>
                </a:lnTo>
                <a:lnTo>
                  <a:pt x="357" y="23"/>
                </a:lnTo>
                <a:lnTo>
                  <a:pt x="352" y="21"/>
                </a:lnTo>
                <a:lnTo>
                  <a:pt x="348" y="20"/>
                </a:lnTo>
                <a:lnTo>
                  <a:pt x="199" y="20"/>
                </a:lnTo>
                <a:lnTo>
                  <a:pt x="199" y="0"/>
                </a:lnTo>
                <a:close/>
                <a:moveTo>
                  <a:pt x="127" y="260"/>
                </a:moveTo>
                <a:lnTo>
                  <a:pt x="159" y="260"/>
                </a:lnTo>
                <a:lnTo>
                  <a:pt x="159" y="230"/>
                </a:lnTo>
                <a:lnTo>
                  <a:pt x="127" y="230"/>
                </a:lnTo>
                <a:lnTo>
                  <a:pt x="127" y="208"/>
                </a:lnTo>
                <a:lnTo>
                  <a:pt x="199" y="208"/>
                </a:lnTo>
                <a:lnTo>
                  <a:pt x="199" y="327"/>
                </a:lnTo>
                <a:lnTo>
                  <a:pt x="127" y="327"/>
                </a:lnTo>
                <a:lnTo>
                  <a:pt x="127" y="288"/>
                </a:lnTo>
                <a:lnTo>
                  <a:pt x="154" y="288"/>
                </a:lnTo>
                <a:lnTo>
                  <a:pt x="154" y="288"/>
                </a:lnTo>
                <a:lnTo>
                  <a:pt x="155" y="288"/>
                </a:lnTo>
                <a:lnTo>
                  <a:pt x="158" y="287"/>
                </a:lnTo>
                <a:lnTo>
                  <a:pt x="159" y="284"/>
                </a:lnTo>
                <a:lnTo>
                  <a:pt x="159" y="283"/>
                </a:lnTo>
                <a:lnTo>
                  <a:pt x="159" y="283"/>
                </a:lnTo>
                <a:lnTo>
                  <a:pt x="159" y="280"/>
                </a:lnTo>
                <a:lnTo>
                  <a:pt x="158" y="279"/>
                </a:lnTo>
                <a:lnTo>
                  <a:pt x="155" y="277"/>
                </a:lnTo>
                <a:lnTo>
                  <a:pt x="154" y="276"/>
                </a:lnTo>
                <a:lnTo>
                  <a:pt x="127" y="276"/>
                </a:lnTo>
                <a:lnTo>
                  <a:pt x="127" y="260"/>
                </a:lnTo>
                <a:lnTo>
                  <a:pt x="127" y="260"/>
                </a:lnTo>
                <a:close/>
                <a:moveTo>
                  <a:pt x="127" y="0"/>
                </a:moveTo>
                <a:lnTo>
                  <a:pt x="199" y="0"/>
                </a:lnTo>
                <a:lnTo>
                  <a:pt x="199" y="20"/>
                </a:lnTo>
                <a:lnTo>
                  <a:pt x="127" y="20"/>
                </a:lnTo>
                <a:lnTo>
                  <a:pt x="127" y="0"/>
                </a:lnTo>
                <a:close/>
                <a:moveTo>
                  <a:pt x="101" y="260"/>
                </a:moveTo>
                <a:lnTo>
                  <a:pt x="127" y="260"/>
                </a:lnTo>
                <a:lnTo>
                  <a:pt x="127" y="276"/>
                </a:lnTo>
                <a:lnTo>
                  <a:pt x="100" y="276"/>
                </a:lnTo>
                <a:lnTo>
                  <a:pt x="100" y="276"/>
                </a:lnTo>
                <a:lnTo>
                  <a:pt x="97" y="277"/>
                </a:lnTo>
                <a:lnTo>
                  <a:pt x="96" y="279"/>
                </a:lnTo>
                <a:lnTo>
                  <a:pt x="94" y="280"/>
                </a:lnTo>
                <a:lnTo>
                  <a:pt x="94" y="283"/>
                </a:lnTo>
                <a:lnTo>
                  <a:pt x="94" y="283"/>
                </a:lnTo>
                <a:lnTo>
                  <a:pt x="94" y="284"/>
                </a:lnTo>
                <a:lnTo>
                  <a:pt x="96" y="287"/>
                </a:lnTo>
                <a:lnTo>
                  <a:pt x="97" y="288"/>
                </a:lnTo>
                <a:lnTo>
                  <a:pt x="100" y="288"/>
                </a:lnTo>
                <a:lnTo>
                  <a:pt x="100" y="288"/>
                </a:lnTo>
                <a:lnTo>
                  <a:pt x="127" y="288"/>
                </a:lnTo>
                <a:lnTo>
                  <a:pt x="127" y="327"/>
                </a:lnTo>
                <a:lnTo>
                  <a:pt x="101" y="327"/>
                </a:lnTo>
                <a:lnTo>
                  <a:pt x="101" y="327"/>
                </a:lnTo>
                <a:lnTo>
                  <a:pt x="94" y="326"/>
                </a:lnTo>
                <a:lnTo>
                  <a:pt x="88" y="325"/>
                </a:lnTo>
                <a:lnTo>
                  <a:pt x="82" y="322"/>
                </a:lnTo>
                <a:lnTo>
                  <a:pt x="78" y="318"/>
                </a:lnTo>
                <a:lnTo>
                  <a:pt x="74" y="314"/>
                </a:lnTo>
                <a:lnTo>
                  <a:pt x="71" y="308"/>
                </a:lnTo>
                <a:lnTo>
                  <a:pt x="70" y="302"/>
                </a:lnTo>
                <a:lnTo>
                  <a:pt x="69" y="295"/>
                </a:lnTo>
                <a:lnTo>
                  <a:pt x="69" y="291"/>
                </a:lnTo>
                <a:lnTo>
                  <a:pt x="69" y="291"/>
                </a:lnTo>
                <a:lnTo>
                  <a:pt x="70" y="285"/>
                </a:lnTo>
                <a:lnTo>
                  <a:pt x="71" y="279"/>
                </a:lnTo>
                <a:lnTo>
                  <a:pt x="74" y="273"/>
                </a:lnTo>
                <a:lnTo>
                  <a:pt x="78" y="269"/>
                </a:lnTo>
                <a:lnTo>
                  <a:pt x="82" y="265"/>
                </a:lnTo>
                <a:lnTo>
                  <a:pt x="88" y="262"/>
                </a:lnTo>
                <a:lnTo>
                  <a:pt x="94" y="260"/>
                </a:lnTo>
                <a:lnTo>
                  <a:pt x="101" y="260"/>
                </a:lnTo>
                <a:lnTo>
                  <a:pt x="101" y="260"/>
                </a:lnTo>
                <a:close/>
                <a:moveTo>
                  <a:pt x="127" y="230"/>
                </a:moveTo>
                <a:lnTo>
                  <a:pt x="32" y="230"/>
                </a:lnTo>
                <a:lnTo>
                  <a:pt x="32" y="230"/>
                </a:lnTo>
                <a:lnTo>
                  <a:pt x="25" y="229"/>
                </a:lnTo>
                <a:lnTo>
                  <a:pt x="20" y="227"/>
                </a:lnTo>
                <a:lnTo>
                  <a:pt x="14" y="224"/>
                </a:lnTo>
                <a:lnTo>
                  <a:pt x="9" y="220"/>
                </a:lnTo>
                <a:lnTo>
                  <a:pt x="5" y="215"/>
                </a:lnTo>
                <a:lnTo>
                  <a:pt x="2" y="210"/>
                </a:lnTo>
                <a:lnTo>
                  <a:pt x="1" y="204"/>
                </a:lnTo>
                <a:lnTo>
                  <a:pt x="0" y="197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9"/>
                </a:lnTo>
                <a:lnTo>
                  <a:pt x="5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27" y="0"/>
                </a:lnTo>
                <a:lnTo>
                  <a:pt x="127" y="20"/>
                </a:lnTo>
                <a:lnTo>
                  <a:pt x="50" y="20"/>
                </a:lnTo>
                <a:lnTo>
                  <a:pt x="50" y="20"/>
                </a:lnTo>
                <a:lnTo>
                  <a:pt x="44" y="21"/>
                </a:lnTo>
                <a:lnTo>
                  <a:pt x="40" y="23"/>
                </a:lnTo>
                <a:lnTo>
                  <a:pt x="35" y="25"/>
                </a:lnTo>
                <a:lnTo>
                  <a:pt x="31" y="28"/>
                </a:lnTo>
                <a:lnTo>
                  <a:pt x="28" y="32"/>
                </a:lnTo>
                <a:lnTo>
                  <a:pt x="25" y="36"/>
                </a:lnTo>
                <a:lnTo>
                  <a:pt x="24" y="42"/>
                </a:lnTo>
                <a:lnTo>
                  <a:pt x="24" y="47"/>
                </a:lnTo>
                <a:lnTo>
                  <a:pt x="24" y="182"/>
                </a:lnTo>
                <a:lnTo>
                  <a:pt x="24" y="182"/>
                </a:lnTo>
                <a:lnTo>
                  <a:pt x="24" y="188"/>
                </a:lnTo>
                <a:lnTo>
                  <a:pt x="25" y="192"/>
                </a:lnTo>
                <a:lnTo>
                  <a:pt x="28" y="196"/>
                </a:lnTo>
                <a:lnTo>
                  <a:pt x="31" y="200"/>
                </a:lnTo>
                <a:lnTo>
                  <a:pt x="35" y="204"/>
                </a:lnTo>
                <a:lnTo>
                  <a:pt x="40" y="205"/>
                </a:lnTo>
                <a:lnTo>
                  <a:pt x="44" y="207"/>
                </a:lnTo>
                <a:lnTo>
                  <a:pt x="50" y="208"/>
                </a:lnTo>
                <a:lnTo>
                  <a:pt x="127" y="208"/>
                </a:lnTo>
                <a:lnTo>
                  <a:pt x="127" y="230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2" name="Freeform 142"/>
          <p:cNvSpPr>
            <a:spLocks noEditPoints="1"/>
          </p:cNvSpPr>
          <p:nvPr/>
        </p:nvSpPr>
        <p:spPr bwMode="auto">
          <a:xfrm>
            <a:off x="1230011" y="2991810"/>
            <a:ext cx="447325" cy="521147"/>
          </a:xfrm>
          <a:custGeom>
            <a:avLst/>
            <a:gdLst>
              <a:gd name="T0" fmla="*/ 92 w 509"/>
              <a:gd name="T1" fmla="*/ 126 h 593"/>
              <a:gd name="T2" fmla="*/ 147 w 509"/>
              <a:gd name="T3" fmla="*/ 94 h 593"/>
              <a:gd name="T4" fmla="*/ 137 w 509"/>
              <a:gd name="T5" fmla="*/ 133 h 593"/>
              <a:gd name="T6" fmla="*/ 168 w 509"/>
              <a:gd name="T7" fmla="*/ 120 h 593"/>
              <a:gd name="T8" fmla="*/ 157 w 509"/>
              <a:gd name="T9" fmla="*/ 157 h 593"/>
              <a:gd name="T10" fmla="*/ 189 w 509"/>
              <a:gd name="T11" fmla="*/ 144 h 593"/>
              <a:gd name="T12" fmla="*/ 177 w 509"/>
              <a:gd name="T13" fmla="*/ 183 h 593"/>
              <a:gd name="T14" fmla="*/ 210 w 509"/>
              <a:gd name="T15" fmla="*/ 170 h 593"/>
              <a:gd name="T16" fmla="*/ 174 w 509"/>
              <a:gd name="T17" fmla="*/ 228 h 593"/>
              <a:gd name="T18" fmla="*/ 230 w 509"/>
              <a:gd name="T19" fmla="*/ 195 h 593"/>
              <a:gd name="T20" fmla="*/ 219 w 509"/>
              <a:gd name="T21" fmla="*/ 235 h 593"/>
              <a:gd name="T22" fmla="*/ 252 w 509"/>
              <a:gd name="T23" fmla="*/ 221 h 593"/>
              <a:gd name="T24" fmla="*/ 239 w 509"/>
              <a:gd name="T25" fmla="*/ 259 h 593"/>
              <a:gd name="T26" fmla="*/ 272 w 509"/>
              <a:gd name="T27" fmla="*/ 245 h 593"/>
              <a:gd name="T28" fmla="*/ 261 w 509"/>
              <a:gd name="T29" fmla="*/ 285 h 593"/>
              <a:gd name="T30" fmla="*/ 294 w 509"/>
              <a:gd name="T31" fmla="*/ 271 h 593"/>
              <a:gd name="T32" fmla="*/ 258 w 509"/>
              <a:gd name="T33" fmla="*/ 329 h 593"/>
              <a:gd name="T34" fmla="*/ 314 w 509"/>
              <a:gd name="T35" fmla="*/ 297 h 593"/>
              <a:gd name="T36" fmla="*/ 302 w 509"/>
              <a:gd name="T37" fmla="*/ 336 h 593"/>
              <a:gd name="T38" fmla="*/ 334 w 509"/>
              <a:gd name="T39" fmla="*/ 323 h 593"/>
              <a:gd name="T40" fmla="*/ 323 w 509"/>
              <a:gd name="T41" fmla="*/ 362 h 593"/>
              <a:gd name="T42" fmla="*/ 356 w 509"/>
              <a:gd name="T43" fmla="*/ 347 h 593"/>
              <a:gd name="T44" fmla="*/ 344 w 509"/>
              <a:gd name="T45" fmla="*/ 386 h 593"/>
              <a:gd name="T46" fmla="*/ 376 w 509"/>
              <a:gd name="T47" fmla="*/ 373 h 593"/>
              <a:gd name="T48" fmla="*/ 341 w 509"/>
              <a:gd name="T49" fmla="*/ 431 h 593"/>
              <a:gd name="T50" fmla="*/ 397 w 509"/>
              <a:gd name="T51" fmla="*/ 398 h 593"/>
              <a:gd name="T52" fmla="*/ 386 w 509"/>
              <a:gd name="T53" fmla="*/ 438 h 593"/>
              <a:gd name="T54" fmla="*/ 418 w 509"/>
              <a:gd name="T55" fmla="*/ 424 h 593"/>
              <a:gd name="T56" fmla="*/ 406 w 509"/>
              <a:gd name="T57" fmla="*/ 463 h 593"/>
              <a:gd name="T58" fmla="*/ 438 w 509"/>
              <a:gd name="T59" fmla="*/ 450 h 593"/>
              <a:gd name="T60" fmla="*/ 426 w 509"/>
              <a:gd name="T61" fmla="*/ 488 h 593"/>
              <a:gd name="T62" fmla="*/ 459 w 509"/>
              <a:gd name="T63" fmla="*/ 474 h 593"/>
              <a:gd name="T64" fmla="*/ 424 w 509"/>
              <a:gd name="T65" fmla="*/ 532 h 593"/>
              <a:gd name="T66" fmla="*/ 480 w 509"/>
              <a:gd name="T67" fmla="*/ 500 h 593"/>
              <a:gd name="T68" fmla="*/ 437 w 509"/>
              <a:gd name="T69" fmla="*/ 593 h 593"/>
              <a:gd name="T70" fmla="*/ 70 w 509"/>
              <a:gd name="T71" fmla="*/ 82 h 593"/>
              <a:gd name="T72" fmla="*/ 77 w 509"/>
              <a:gd name="T73" fmla="*/ 80 h 593"/>
              <a:gd name="T74" fmla="*/ 82 w 509"/>
              <a:gd name="T75" fmla="*/ 78 h 593"/>
              <a:gd name="T76" fmla="*/ 88 w 509"/>
              <a:gd name="T77" fmla="*/ 65 h 593"/>
              <a:gd name="T78" fmla="*/ 84 w 509"/>
              <a:gd name="T79" fmla="*/ 52 h 593"/>
              <a:gd name="T80" fmla="*/ 81 w 509"/>
              <a:gd name="T81" fmla="*/ 49 h 593"/>
              <a:gd name="T82" fmla="*/ 74 w 509"/>
              <a:gd name="T83" fmla="*/ 45 h 593"/>
              <a:gd name="T84" fmla="*/ 70 w 509"/>
              <a:gd name="T85" fmla="*/ 2 h 593"/>
              <a:gd name="T86" fmla="*/ 141 w 509"/>
              <a:gd name="T87" fmla="*/ 86 h 593"/>
              <a:gd name="T88" fmla="*/ 0 w 509"/>
              <a:gd name="T89" fmla="*/ 59 h 593"/>
              <a:gd name="T90" fmla="*/ 70 w 509"/>
              <a:gd name="T91" fmla="*/ 45 h 593"/>
              <a:gd name="T92" fmla="*/ 65 w 509"/>
              <a:gd name="T93" fmla="*/ 46 h 593"/>
              <a:gd name="T94" fmla="*/ 59 w 509"/>
              <a:gd name="T95" fmla="*/ 49 h 593"/>
              <a:gd name="T96" fmla="*/ 53 w 509"/>
              <a:gd name="T97" fmla="*/ 61 h 593"/>
              <a:gd name="T98" fmla="*/ 57 w 509"/>
              <a:gd name="T99" fmla="*/ 75 h 593"/>
              <a:gd name="T100" fmla="*/ 57 w 509"/>
              <a:gd name="T101" fmla="*/ 75 h 593"/>
              <a:gd name="T102" fmla="*/ 63 w 509"/>
              <a:gd name="T103" fmla="*/ 79 h 593"/>
              <a:gd name="T104" fmla="*/ 70 w 509"/>
              <a:gd name="T105" fmla="*/ 82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7" y="75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3" name="Freeform 143"/>
          <p:cNvSpPr>
            <a:spLocks noEditPoints="1"/>
          </p:cNvSpPr>
          <p:nvPr/>
        </p:nvSpPr>
        <p:spPr bwMode="auto">
          <a:xfrm>
            <a:off x="1150037" y="3145605"/>
            <a:ext cx="188070" cy="378776"/>
          </a:xfrm>
          <a:custGeom>
            <a:avLst/>
            <a:gdLst>
              <a:gd name="T0" fmla="*/ 194 w 214"/>
              <a:gd name="T1" fmla="*/ 431 h 431"/>
              <a:gd name="T2" fmla="*/ 169 w 214"/>
              <a:gd name="T3" fmla="*/ 408 h 431"/>
              <a:gd name="T4" fmla="*/ 209 w 214"/>
              <a:gd name="T5" fmla="*/ 349 h 431"/>
              <a:gd name="T6" fmla="*/ 203 w 214"/>
              <a:gd name="T7" fmla="*/ 341 h 431"/>
              <a:gd name="T8" fmla="*/ 188 w 214"/>
              <a:gd name="T9" fmla="*/ 337 h 431"/>
              <a:gd name="T10" fmla="*/ 180 w 214"/>
              <a:gd name="T11" fmla="*/ 344 h 431"/>
              <a:gd name="T12" fmla="*/ 179 w 214"/>
              <a:gd name="T13" fmla="*/ 353 h 431"/>
              <a:gd name="T14" fmla="*/ 171 w 214"/>
              <a:gd name="T15" fmla="*/ 347 h 431"/>
              <a:gd name="T16" fmla="*/ 125 w 214"/>
              <a:gd name="T17" fmla="*/ 385 h 431"/>
              <a:gd name="T18" fmla="*/ 50 w 214"/>
              <a:gd name="T19" fmla="*/ 194 h 431"/>
              <a:gd name="T20" fmla="*/ 54 w 214"/>
              <a:gd name="T21" fmla="*/ 186 h 431"/>
              <a:gd name="T22" fmla="*/ 81 w 214"/>
              <a:gd name="T23" fmla="*/ 176 h 431"/>
              <a:gd name="T24" fmla="*/ 74 w 214"/>
              <a:gd name="T25" fmla="*/ 173 h 431"/>
              <a:gd name="T26" fmla="*/ 50 w 214"/>
              <a:gd name="T27" fmla="*/ 115 h 431"/>
              <a:gd name="T28" fmla="*/ 99 w 214"/>
              <a:gd name="T29" fmla="*/ 61 h 431"/>
              <a:gd name="T30" fmla="*/ 111 w 214"/>
              <a:gd name="T31" fmla="*/ 65 h 431"/>
              <a:gd name="T32" fmla="*/ 144 w 214"/>
              <a:gd name="T33" fmla="*/ 146 h 431"/>
              <a:gd name="T34" fmla="*/ 144 w 214"/>
              <a:gd name="T35" fmla="*/ 156 h 431"/>
              <a:gd name="T36" fmla="*/ 168 w 214"/>
              <a:gd name="T37" fmla="*/ 347 h 431"/>
              <a:gd name="T38" fmla="*/ 163 w 214"/>
              <a:gd name="T39" fmla="*/ 348 h 431"/>
              <a:gd name="T40" fmla="*/ 153 w 214"/>
              <a:gd name="T41" fmla="*/ 357 h 431"/>
              <a:gd name="T42" fmla="*/ 150 w 214"/>
              <a:gd name="T43" fmla="*/ 359 h 431"/>
              <a:gd name="T44" fmla="*/ 135 w 214"/>
              <a:gd name="T45" fmla="*/ 357 h 431"/>
              <a:gd name="T46" fmla="*/ 129 w 214"/>
              <a:gd name="T47" fmla="*/ 366 h 431"/>
              <a:gd name="T48" fmla="*/ 130 w 214"/>
              <a:gd name="T49" fmla="*/ 381 h 431"/>
              <a:gd name="T50" fmla="*/ 125 w 214"/>
              <a:gd name="T51" fmla="*/ 385 h 431"/>
              <a:gd name="T52" fmla="*/ 50 w 214"/>
              <a:gd name="T53" fmla="*/ 77 h 431"/>
              <a:gd name="T54" fmla="*/ 87 w 214"/>
              <a:gd name="T55" fmla="*/ 28 h 431"/>
              <a:gd name="T56" fmla="*/ 77 w 214"/>
              <a:gd name="T57" fmla="*/ 14 h 431"/>
              <a:gd name="T58" fmla="*/ 62 w 214"/>
              <a:gd name="T59" fmla="*/ 3 h 431"/>
              <a:gd name="T60" fmla="*/ 50 w 214"/>
              <a:gd name="T61" fmla="*/ 0 h 431"/>
              <a:gd name="T62" fmla="*/ 45 w 214"/>
              <a:gd name="T63" fmla="*/ 191 h 431"/>
              <a:gd name="T64" fmla="*/ 11 w 214"/>
              <a:gd name="T65" fmla="*/ 108 h 431"/>
              <a:gd name="T66" fmla="*/ 12 w 214"/>
              <a:gd name="T67" fmla="*/ 96 h 431"/>
              <a:gd name="T68" fmla="*/ 4 w 214"/>
              <a:gd name="T69" fmla="*/ 61 h 431"/>
              <a:gd name="T70" fmla="*/ 1 w 214"/>
              <a:gd name="T71" fmla="*/ 35 h 431"/>
              <a:gd name="T72" fmla="*/ 15 w 214"/>
              <a:gd name="T73" fmla="*/ 12 h 431"/>
              <a:gd name="T74" fmla="*/ 30 w 214"/>
              <a:gd name="T75" fmla="*/ 3 h 431"/>
              <a:gd name="T76" fmla="*/ 50 w 214"/>
              <a:gd name="T77" fmla="*/ 77 h 431"/>
              <a:gd name="T78" fmla="*/ 50 w 214"/>
              <a:gd name="T79" fmla="*/ 115 h 431"/>
              <a:gd name="T80" fmla="*/ 43 w 214"/>
              <a:gd name="T81" fmla="*/ 98 h 431"/>
              <a:gd name="T82" fmla="*/ 47 w 214"/>
              <a:gd name="T83" fmla="*/ 88 h 431"/>
              <a:gd name="T84" fmla="*/ 22 w 214"/>
              <a:gd name="T85" fmla="*/ 99 h 431"/>
              <a:gd name="T86" fmla="*/ 19 w 214"/>
              <a:gd name="T87" fmla="*/ 111 h 431"/>
              <a:gd name="T88" fmla="*/ 47 w 214"/>
              <a:gd name="T89" fmla="*/ 18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4" h="431">
                <a:moveTo>
                  <a:pt x="168" y="228"/>
                </a:moveTo>
                <a:lnTo>
                  <a:pt x="214" y="349"/>
                </a:lnTo>
                <a:lnTo>
                  <a:pt x="194" y="431"/>
                </a:lnTo>
                <a:lnTo>
                  <a:pt x="168" y="413"/>
                </a:lnTo>
                <a:lnTo>
                  <a:pt x="168" y="405"/>
                </a:lnTo>
                <a:lnTo>
                  <a:pt x="169" y="408"/>
                </a:lnTo>
                <a:lnTo>
                  <a:pt x="196" y="397"/>
                </a:lnTo>
                <a:lnTo>
                  <a:pt x="209" y="349"/>
                </a:lnTo>
                <a:lnTo>
                  <a:pt x="209" y="349"/>
                </a:lnTo>
                <a:lnTo>
                  <a:pt x="206" y="345"/>
                </a:lnTo>
                <a:lnTo>
                  <a:pt x="206" y="345"/>
                </a:lnTo>
                <a:lnTo>
                  <a:pt x="203" y="341"/>
                </a:lnTo>
                <a:lnTo>
                  <a:pt x="199" y="337"/>
                </a:lnTo>
                <a:lnTo>
                  <a:pt x="194" y="336"/>
                </a:lnTo>
                <a:lnTo>
                  <a:pt x="188" y="337"/>
                </a:lnTo>
                <a:lnTo>
                  <a:pt x="188" y="337"/>
                </a:lnTo>
                <a:lnTo>
                  <a:pt x="184" y="340"/>
                </a:lnTo>
                <a:lnTo>
                  <a:pt x="180" y="344"/>
                </a:lnTo>
                <a:lnTo>
                  <a:pt x="179" y="348"/>
                </a:lnTo>
                <a:lnTo>
                  <a:pt x="179" y="353"/>
                </a:lnTo>
                <a:lnTo>
                  <a:pt x="179" y="353"/>
                </a:lnTo>
                <a:lnTo>
                  <a:pt x="176" y="351"/>
                </a:lnTo>
                <a:lnTo>
                  <a:pt x="173" y="348"/>
                </a:lnTo>
                <a:lnTo>
                  <a:pt x="171" y="347"/>
                </a:lnTo>
                <a:lnTo>
                  <a:pt x="168" y="347"/>
                </a:lnTo>
                <a:lnTo>
                  <a:pt x="168" y="228"/>
                </a:lnTo>
                <a:close/>
                <a:moveTo>
                  <a:pt x="125" y="385"/>
                </a:moveTo>
                <a:lnTo>
                  <a:pt x="51" y="194"/>
                </a:lnTo>
                <a:lnTo>
                  <a:pt x="51" y="194"/>
                </a:lnTo>
                <a:lnTo>
                  <a:pt x="50" y="194"/>
                </a:lnTo>
                <a:lnTo>
                  <a:pt x="50" y="183"/>
                </a:lnTo>
                <a:lnTo>
                  <a:pt x="50" y="183"/>
                </a:lnTo>
                <a:lnTo>
                  <a:pt x="54" y="186"/>
                </a:lnTo>
                <a:lnTo>
                  <a:pt x="60" y="184"/>
                </a:lnTo>
                <a:lnTo>
                  <a:pt x="81" y="176"/>
                </a:lnTo>
                <a:lnTo>
                  <a:pt x="81" y="176"/>
                </a:lnTo>
                <a:lnTo>
                  <a:pt x="81" y="176"/>
                </a:lnTo>
                <a:lnTo>
                  <a:pt x="79" y="175"/>
                </a:lnTo>
                <a:lnTo>
                  <a:pt x="74" y="173"/>
                </a:lnTo>
                <a:lnTo>
                  <a:pt x="73" y="172"/>
                </a:lnTo>
                <a:lnTo>
                  <a:pt x="70" y="168"/>
                </a:lnTo>
                <a:lnTo>
                  <a:pt x="50" y="115"/>
                </a:lnTo>
                <a:lnTo>
                  <a:pt x="50" y="80"/>
                </a:lnTo>
                <a:lnTo>
                  <a:pt x="99" y="61"/>
                </a:lnTo>
                <a:lnTo>
                  <a:pt x="99" y="61"/>
                </a:lnTo>
                <a:lnTo>
                  <a:pt x="104" y="61"/>
                </a:lnTo>
                <a:lnTo>
                  <a:pt x="107" y="62"/>
                </a:lnTo>
                <a:lnTo>
                  <a:pt x="111" y="65"/>
                </a:lnTo>
                <a:lnTo>
                  <a:pt x="114" y="69"/>
                </a:lnTo>
                <a:lnTo>
                  <a:pt x="144" y="146"/>
                </a:lnTo>
                <a:lnTo>
                  <a:pt x="144" y="146"/>
                </a:lnTo>
                <a:lnTo>
                  <a:pt x="144" y="149"/>
                </a:lnTo>
                <a:lnTo>
                  <a:pt x="144" y="153"/>
                </a:lnTo>
                <a:lnTo>
                  <a:pt x="144" y="156"/>
                </a:lnTo>
                <a:lnTo>
                  <a:pt x="141" y="158"/>
                </a:lnTo>
                <a:lnTo>
                  <a:pt x="168" y="228"/>
                </a:lnTo>
                <a:lnTo>
                  <a:pt x="168" y="347"/>
                </a:lnTo>
                <a:lnTo>
                  <a:pt x="168" y="347"/>
                </a:lnTo>
                <a:lnTo>
                  <a:pt x="163" y="348"/>
                </a:lnTo>
                <a:lnTo>
                  <a:pt x="163" y="348"/>
                </a:lnTo>
                <a:lnTo>
                  <a:pt x="157" y="349"/>
                </a:lnTo>
                <a:lnTo>
                  <a:pt x="154" y="353"/>
                </a:lnTo>
                <a:lnTo>
                  <a:pt x="153" y="357"/>
                </a:lnTo>
                <a:lnTo>
                  <a:pt x="153" y="363"/>
                </a:lnTo>
                <a:lnTo>
                  <a:pt x="153" y="363"/>
                </a:lnTo>
                <a:lnTo>
                  <a:pt x="150" y="359"/>
                </a:lnTo>
                <a:lnTo>
                  <a:pt x="145" y="357"/>
                </a:lnTo>
                <a:lnTo>
                  <a:pt x="141" y="356"/>
                </a:lnTo>
                <a:lnTo>
                  <a:pt x="135" y="357"/>
                </a:lnTo>
                <a:lnTo>
                  <a:pt x="135" y="357"/>
                </a:lnTo>
                <a:lnTo>
                  <a:pt x="131" y="360"/>
                </a:lnTo>
                <a:lnTo>
                  <a:pt x="129" y="366"/>
                </a:lnTo>
                <a:lnTo>
                  <a:pt x="127" y="370"/>
                </a:lnTo>
                <a:lnTo>
                  <a:pt x="127" y="376"/>
                </a:lnTo>
                <a:lnTo>
                  <a:pt x="130" y="381"/>
                </a:lnTo>
                <a:lnTo>
                  <a:pt x="168" y="405"/>
                </a:lnTo>
                <a:lnTo>
                  <a:pt x="168" y="413"/>
                </a:lnTo>
                <a:lnTo>
                  <a:pt x="125" y="385"/>
                </a:lnTo>
                <a:lnTo>
                  <a:pt x="125" y="385"/>
                </a:lnTo>
                <a:close/>
                <a:moveTo>
                  <a:pt x="50" y="0"/>
                </a:moveTo>
                <a:lnTo>
                  <a:pt x="50" y="77"/>
                </a:lnTo>
                <a:lnTo>
                  <a:pt x="95" y="49"/>
                </a:lnTo>
                <a:lnTo>
                  <a:pt x="87" y="28"/>
                </a:lnTo>
                <a:lnTo>
                  <a:pt x="87" y="28"/>
                </a:lnTo>
                <a:lnTo>
                  <a:pt x="84" y="23"/>
                </a:lnTo>
                <a:lnTo>
                  <a:pt x="81" y="18"/>
                </a:lnTo>
                <a:lnTo>
                  <a:pt x="77" y="14"/>
                </a:lnTo>
                <a:lnTo>
                  <a:pt x="72" y="10"/>
                </a:lnTo>
                <a:lnTo>
                  <a:pt x="68" y="5"/>
                </a:lnTo>
                <a:lnTo>
                  <a:pt x="62" y="3"/>
                </a:lnTo>
                <a:lnTo>
                  <a:pt x="56" y="1"/>
                </a:lnTo>
                <a:lnTo>
                  <a:pt x="50" y="0"/>
                </a:lnTo>
                <a:lnTo>
                  <a:pt x="50" y="0"/>
                </a:lnTo>
                <a:close/>
                <a:moveTo>
                  <a:pt x="50" y="194"/>
                </a:moveTo>
                <a:lnTo>
                  <a:pt x="50" y="194"/>
                </a:lnTo>
                <a:lnTo>
                  <a:pt x="45" y="191"/>
                </a:lnTo>
                <a:lnTo>
                  <a:pt x="41" y="186"/>
                </a:lnTo>
                <a:lnTo>
                  <a:pt x="11" y="108"/>
                </a:lnTo>
                <a:lnTo>
                  <a:pt x="11" y="108"/>
                </a:lnTo>
                <a:lnTo>
                  <a:pt x="9" y="104"/>
                </a:lnTo>
                <a:lnTo>
                  <a:pt x="11" y="99"/>
                </a:lnTo>
                <a:lnTo>
                  <a:pt x="12" y="96"/>
                </a:lnTo>
                <a:lnTo>
                  <a:pt x="16" y="92"/>
                </a:lnTo>
                <a:lnTo>
                  <a:pt x="4" y="61"/>
                </a:lnTo>
                <a:lnTo>
                  <a:pt x="4" y="61"/>
                </a:lnTo>
                <a:lnTo>
                  <a:pt x="1" y="53"/>
                </a:lnTo>
                <a:lnTo>
                  <a:pt x="0" y="43"/>
                </a:lnTo>
                <a:lnTo>
                  <a:pt x="1" y="35"/>
                </a:lnTo>
                <a:lnTo>
                  <a:pt x="4" y="27"/>
                </a:lnTo>
                <a:lnTo>
                  <a:pt x="8" y="19"/>
                </a:lnTo>
                <a:lnTo>
                  <a:pt x="15" y="12"/>
                </a:lnTo>
                <a:lnTo>
                  <a:pt x="22" y="7"/>
                </a:lnTo>
                <a:lnTo>
                  <a:pt x="30" y="3"/>
                </a:lnTo>
                <a:lnTo>
                  <a:pt x="30" y="3"/>
                </a:lnTo>
                <a:lnTo>
                  <a:pt x="39" y="0"/>
                </a:lnTo>
                <a:lnTo>
                  <a:pt x="50" y="0"/>
                </a:lnTo>
                <a:lnTo>
                  <a:pt x="50" y="77"/>
                </a:lnTo>
                <a:lnTo>
                  <a:pt x="43" y="81"/>
                </a:lnTo>
                <a:lnTo>
                  <a:pt x="50" y="80"/>
                </a:lnTo>
                <a:lnTo>
                  <a:pt x="50" y="115"/>
                </a:lnTo>
                <a:lnTo>
                  <a:pt x="45" y="100"/>
                </a:lnTo>
                <a:lnTo>
                  <a:pt x="45" y="100"/>
                </a:lnTo>
                <a:lnTo>
                  <a:pt x="43" y="98"/>
                </a:lnTo>
                <a:lnTo>
                  <a:pt x="45" y="93"/>
                </a:lnTo>
                <a:lnTo>
                  <a:pt x="46" y="91"/>
                </a:lnTo>
                <a:lnTo>
                  <a:pt x="47" y="88"/>
                </a:lnTo>
                <a:lnTo>
                  <a:pt x="26" y="96"/>
                </a:lnTo>
                <a:lnTo>
                  <a:pt x="26" y="96"/>
                </a:lnTo>
                <a:lnTo>
                  <a:pt x="22" y="99"/>
                </a:lnTo>
                <a:lnTo>
                  <a:pt x="19" y="103"/>
                </a:lnTo>
                <a:lnTo>
                  <a:pt x="19" y="107"/>
                </a:lnTo>
                <a:lnTo>
                  <a:pt x="19" y="111"/>
                </a:lnTo>
                <a:lnTo>
                  <a:pt x="45" y="177"/>
                </a:lnTo>
                <a:lnTo>
                  <a:pt x="45" y="177"/>
                </a:lnTo>
                <a:lnTo>
                  <a:pt x="47" y="181"/>
                </a:lnTo>
                <a:lnTo>
                  <a:pt x="50" y="183"/>
                </a:lnTo>
                <a:lnTo>
                  <a:pt x="50" y="194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94" name="组合 393"/>
          <p:cNvGrpSpPr/>
          <p:nvPr/>
        </p:nvGrpSpPr>
        <p:grpSpPr>
          <a:xfrm>
            <a:off x="1696670" y="3193062"/>
            <a:ext cx="316379" cy="318137"/>
            <a:chOff x="2157413" y="3054350"/>
            <a:chExt cx="571500" cy="574675"/>
          </a:xfrm>
          <a:solidFill>
            <a:srgbClr val="FF7862"/>
          </a:solidFill>
        </p:grpSpPr>
        <p:sp>
          <p:nvSpPr>
            <p:cNvPr id="395" name="Freeform 144"/>
            <p:cNvSpPr>
              <a:spLocks noEditPoints="1"/>
            </p:cNvSpPr>
            <p:nvPr/>
          </p:nvSpPr>
          <p:spPr bwMode="auto">
            <a:xfrm>
              <a:off x="2157413" y="3054350"/>
              <a:ext cx="571500" cy="574675"/>
            </a:xfrm>
            <a:custGeom>
              <a:avLst/>
              <a:gdLst>
                <a:gd name="T0" fmla="*/ 180 w 360"/>
                <a:gd name="T1" fmla="*/ 0 h 362"/>
                <a:gd name="T2" fmla="*/ 232 w 360"/>
                <a:gd name="T3" fmla="*/ 8 h 362"/>
                <a:gd name="T4" fmla="*/ 280 w 360"/>
                <a:gd name="T5" fmla="*/ 31 h 362"/>
                <a:gd name="T6" fmla="*/ 319 w 360"/>
                <a:gd name="T7" fmla="*/ 67 h 362"/>
                <a:gd name="T8" fmla="*/ 346 w 360"/>
                <a:gd name="T9" fmla="*/ 111 h 362"/>
                <a:gd name="T10" fmla="*/ 358 w 360"/>
                <a:gd name="T11" fmla="*/ 163 h 362"/>
                <a:gd name="T12" fmla="*/ 358 w 360"/>
                <a:gd name="T13" fmla="*/ 199 h 362"/>
                <a:gd name="T14" fmla="*/ 346 w 360"/>
                <a:gd name="T15" fmla="*/ 251 h 362"/>
                <a:gd name="T16" fmla="*/ 319 w 360"/>
                <a:gd name="T17" fmla="*/ 295 h 362"/>
                <a:gd name="T18" fmla="*/ 280 w 360"/>
                <a:gd name="T19" fmla="*/ 331 h 362"/>
                <a:gd name="T20" fmla="*/ 232 w 360"/>
                <a:gd name="T21" fmla="*/ 354 h 362"/>
                <a:gd name="T22" fmla="*/ 180 w 360"/>
                <a:gd name="T23" fmla="*/ 362 h 362"/>
                <a:gd name="T24" fmla="*/ 180 w 360"/>
                <a:gd name="T25" fmla="*/ 314 h 362"/>
                <a:gd name="T26" fmla="*/ 193 w 360"/>
                <a:gd name="T27" fmla="*/ 318 h 362"/>
                <a:gd name="T28" fmla="*/ 201 w 360"/>
                <a:gd name="T29" fmla="*/ 329 h 362"/>
                <a:gd name="T30" fmla="*/ 237 w 360"/>
                <a:gd name="T31" fmla="*/ 320 h 362"/>
                <a:gd name="T32" fmla="*/ 268 w 360"/>
                <a:gd name="T33" fmla="*/ 302 h 362"/>
                <a:gd name="T34" fmla="*/ 293 w 360"/>
                <a:gd name="T35" fmla="*/ 278 h 362"/>
                <a:gd name="T36" fmla="*/ 312 w 360"/>
                <a:gd name="T37" fmla="*/ 248 h 362"/>
                <a:gd name="T38" fmla="*/ 325 w 360"/>
                <a:gd name="T39" fmla="*/ 215 h 362"/>
                <a:gd name="T40" fmla="*/ 322 w 360"/>
                <a:gd name="T41" fmla="*/ 199 h 362"/>
                <a:gd name="T42" fmla="*/ 312 w 360"/>
                <a:gd name="T43" fmla="*/ 180 h 362"/>
                <a:gd name="T44" fmla="*/ 316 w 360"/>
                <a:gd name="T45" fmla="*/ 167 h 362"/>
                <a:gd name="T46" fmla="*/ 327 w 360"/>
                <a:gd name="T47" fmla="*/ 159 h 362"/>
                <a:gd name="T48" fmla="*/ 318 w 360"/>
                <a:gd name="T49" fmla="*/ 123 h 362"/>
                <a:gd name="T50" fmla="*/ 300 w 360"/>
                <a:gd name="T51" fmla="*/ 94 h 362"/>
                <a:gd name="T52" fmla="*/ 277 w 360"/>
                <a:gd name="T53" fmla="*/ 67 h 362"/>
                <a:gd name="T54" fmla="*/ 247 w 360"/>
                <a:gd name="T55" fmla="*/ 48 h 362"/>
                <a:gd name="T56" fmla="*/ 214 w 360"/>
                <a:gd name="T57" fmla="*/ 35 h 362"/>
                <a:gd name="T58" fmla="*/ 199 w 360"/>
                <a:gd name="T59" fmla="*/ 39 h 362"/>
                <a:gd name="T60" fmla="*/ 180 w 360"/>
                <a:gd name="T61" fmla="*/ 48 h 362"/>
                <a:gd name="T62" fmla="*/ 180 w 360"/>
                <a:gd name="T63" fmla="*/ 0 h 362"/>
                <a:gd name="T64" fmla="*/ 180 w 360"/>
                <a:gd name="T65" fmla="*/ 48 h 362"/>
                <a:gd name="T66" fmla="*/ 161 w 360"/>
                <a:gd name="T67" fmla="*/ 39 h 362"/>
                <a:gd name="T68" fmla="*/ 146 w 360"/>
                <a:gd name="T69" fmla="*/ 35 h 362"/>
                <a:gd name="T70" fmla="*/ 112 w 360"/>
                <a:gd name="T71" fmla="*/ 48 h 362"/>
                <a:gd name="T72" fmla="*/ 82 w 360"/>
                <a:gd name="T73" fmla="*/ 67 h 362"/>
                <a:gd name="T74" fmla="*/ 59 w 360"/>
                <a:gd name="T75" fmla="*/ 94 h 362"/>
                <a:gd name="T76" fmla="*/ 42 w 360"/>
                <a:gd name="T77" fmla="*/ 123 h 362"/>
                <a:gd name="T78" fmla="*/ 32 w 360"/>
                <a:gd name="T79" fmla="*/ 159 h 362"/>
                <a:gd name="T80" fmla="*/ 43 w 360"/>
                <a:gd name="T81" fmla="*/ 167 h 362"/>
                <a:gd name="T82" fmla="*/ 47 w 360"/>
                <a:gd name="T83" fmla="*/ 180 h 362"/>
                <a:gd name="T84" fmla="*/ 37 w 360"/>
                <a:gd name="T85" fmla="*/ 199 h 362"/>
                <a:gd name="T86" fmla="*/ 33 w 360"/>
                <a:gd name="T87" fmla="*/ 215 h 362"/>
                <a:gd name="T88" fmla="*/ 46 w 360"/>
                <a:gd name="T89" fmla="*/ 248 h 362"/>
                <a:gd name="T90" fmla="*/ 66 w 360"/>
                <a:gd name="T91" fmla="*/ 278 h 362"/>
                <a:gd name="T92" fmla="*/ 92 w 360"/>
                <a:gd name="T93" fmla="*/ 302 h 362"/>
                <a:gd name="T94" fmla="*/ 123 w 360"/>
                <a:gd name="T95" fmla="*/ 320 h 362"/>
                <a:gd name="T96" fmla="*/ 158 w 360"/>
                <a:gd name="T97" fmla="*/ 329 h 362"/>
                <a:gd name="T98" fmla="*/ 161 w 360"/>
                <a:gd name="T99" fmla="*/ 322 h 362"/>
                <a:gd name="T100" fmla="*/ 180 w 360"/>
                <a:gd name="T101" fmla="*/ 314 h 362"/>
                <a:gd name="T102" fmla="*/ 180 w 360"/>
                <a:gd name="T103" fmla="*/ 362 h 362"/>
                <a:gd name="T104" fmla="*/ 126 w 360"/>
                <a:gd name="T105" fmla="*/ 354 h 362"/>
                <a:gd name="T106" fmla="*/ 78 w 360"/>
                <a:gd name="T107" fmla="*/ 331 h 362"/>
                <a:gd name="T108" fmla="*/ 40 w 360"/>
                <a:gd name="T109" fmla="*/ 295 h 362"/>
                <a:gd name="T110" fmla="*/ 13 w 360"/>
                <a:gd name="T111" fmla="*/ 251 h 362"/>
                <a:gd name="T112" fmla="*/ 0 w 360"/>
                <a:gd name="T113" fmla="*/ 199 h 362"/>
                <a:gd name="T114" fmla="*/ 0 w 360"/>
                <a:gd name="T115" fmla="*/ 163 h 362"/>
                <a:gd name="T116" fmla="*/ 13 w 360"/>
                <a:gd name="T117" fmla="*/ 111 h 362"/>
                <a:gd name="T118" fmla="*/ 40 w 360"/>
                <a:gd name="T119" fmla="*/ 67 h 362"/>
                <a:gd name="T120" fmla="*/ 78 w 360"/>
                <a:gd name="T121" fmla="*/ 31 h 362"/>
                <a:gd name="T122" fmla="*/ 126 w 360"/>
                <a:gd name="T123" fmla="*/ 8 h 362"/>
                <a:gd name="T124" fmla="*/ 180 w 360"/>
                <a:gd name="T12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0" h="362">
                  <a:moveTo>
                    <a:pt x="180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97" y="2"/>
                  </a:lnTo>
                  <a:lnTo>
                    <a:pt x="216" y="4"/>
                  </a:lnTo>
                  <a:lnTo>
                    <a:pt x="232" y="8"/>
                  </a:lnTo>
                  <a:lnTo>
                    <a:pt x="250" y="15"/>
                  </a:lnTo>
                  <a:lnTo>
                    <a:pt x="265" y="22"/>
                  </a:lnTo>
                  <a:lnTo>
                    <a:pt x="280" y="31"/>
                  </a:lnTo>
                  <a:lnTo>
                    <a:pt x="295" y="42"/>
                  </a:lnTo>
                  <a:lnTo>
                    <a:pt x="307" y="53"/>
                  </a:lnTo>
                  <a:lnTo>
                    <a:pt x="319" y="67"/>
                  </a:lnTo>
                  <a:lnTo>
                    <a:pt x="329" y="80"/>
                  </a:lnTo>
                  <a:lnTo>
                    <a:pt x="338" y="95"/>
                  </a:lnTo>
                  <a:lnTo>
                    <a:pt x="346" y="111"/>
                  </a:lnTo>
                  <a:lnTo>
                    <a:pt x="352" y="127"/>
                  </a:lnTo>
                  <a:lnTo>
                    <a:pt x="356" y="145"/>
                  </a:lnTo>
                  <a:lnTo>
                    <a:pt x="358" y="163"/>
                  </a:lnTo>
                  <a:lnTo>
                    <a:pt x="360" y="180"/>
                  </a:lnTo>
                  <a:lnTo>
                    <a:pt x="360" y="180"/>
                  </a:lnTo>
                  <a:lnTo>
                    <a:pt x="358" y="199"/>
                  </a:lnTo>
                  <a:lnTo>
                    <a:pt x="356" y="217"/>
                  </a:lnTo>
                  <a:lnTo>
                    <a:pt x="352" y="234"/>
                  </a:lnTo>
                  <a:lnTo>
                    <a:pt x="346" y="251"/>
                  </a:lnTo>
                  <a:lnTo>
                    <a:pt x="338" y="267"/>
                  </a:lnTo>
                  <a:lnTo>
                    <a:pt x="329" y="282"/>
                  </a:lnTo>
                  <a:lnTo>
                    <a:pt x="319" y="295"/>
                  </a:lnTo>
                  <a:lnTo>
                    <a:pt x="307" y="309"/>
                  </a:lnTo>
                  <a:lnTo>
                    <a:pt x="295" y="320"/>
                  </a:lnTo>
                  <a:lnTo>
                    <a:pt x="280" y="331"/>
                  </a:lnTo>
                  <a:lnTo>
                    <a:pt x="265" y="340"/>
                  </a:lnTo>
                  <a:lnTo>
                    <a:pt x="250" y="347"/>
                  </a:lnTo>
                  <a:lnTo>
                    <a:pt x="232" y="354"/>
                  </a:lnTo>
                  <a:lnTo>
                    <a:pt x="216" y="358"/>
                  </a:lnTo>
                  <a:lnTo>
                    <a:pt x="197" y="360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6" y="314"/>
                  </a:lnTo>
                  <a:lnTo>
                    <a:pt x="193" y="318"/>
                  </a:lnTo>
                  <a:lnTo>
                    <a:pt x="199" y="322"/>
                  </a:lnTo>
                  <a:lnTo>
                    <a:pt x="201" y="329"/>
                  </a:lnTo>
                  <a:lnTo>
                    <a:pt x="201" y="329"/>
                  </a:lnTo>
                  <a:lnTo>
                    <a:pt x="214" y="327"/>
                  </a:lnTo>
                  <a:lnTo>
                    <a:pt x="226" y="324"/>
                  </a:lnTo>
                  <a:lnTo>
                    <a:pt x="237" y="320"/>
                  </a:lnTo>
                  <a:lnTo>
                    <a:pt x="247" y="314"/>
                  </a:lnTo>
                  <a:lnTo>
                    <a:pt x="258" y="309"/>
                  </a:lnTo>
                  <a:lnTo>
                    <a:pt x="268" y="302"/>
                  </a:lnTo>
                  <a:lnTo>
                    <a:pt x="277" y="294"/>
                  </a:lnTo>
                  <a:lnTo>
                    <a:pt x="285" y="286"/>
                  </a:lnTo>
                  <a:lnTo>
                    <a:pt x="293" y="278"/>
                  </a:lnTo>
                  <a:lnTo>
                    <a:pt x="300" y="268"/>
                  </a:lnTo>
                  <a:lnTo>
                    <a:pt x="307" y="259"/>
                  </a:lnTo>
                  <a:lnTo>
                    <a:pt x="312" y="248"/>
                  </a:lnTo>
                  <a:lnTo>
                    <a:pt x="318" y="237"/>
                  </a:lnTo>
                  <a:lnTo>
                    <a:pt x="322" y="226"/>
                  </a:lnTo>
                  <a:lnTo>
                    <a:pt x="325" y="215"/>
                  </a:lnTo>
                  <a:lnTo>
                    <a:pt x="327" y="203"/>
                  </a:lnTo>
                  <a:lnTo>
                    <a:pt x="327" y="203"/>
                  </a:lnTo>
                  <a:lnTo>
                    <a:pt x="322" y="199"/>
                  </a:lnTo>
                  <a:lnTo>
                    <a:pt x="316" y="194"/>
                  </a:lnTo>
                  <a:lnTo>
                    <a:pt x="314" y="18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4" y="174"/>
                  </a:lnTo>
                  <a:lnTo>
                    <a:pt x="316" y="167"/>
                  </a:lnTo>
                  <a:lnTo>
                    <a:pt x="322" y="163"/>
                  </a:lnTo>
                  <a:lnTo>
                    <a:pt x="327" y="159"/>
                  </a:lnTo>
                  <a:lnTo>
                    <a:pt x="327" y="159"/>
                  </a:lnTo>
                  <a:lnTo>
                    <a:pt x="325" y="146"/>
                  </a:lnTo>
                  <a:lnTo>
                    <a:pt x="322" y="136"/>
                  </a:lnTo>
                  <a:lnTo>
                    <a:pt x="318" y="123"/>
                  </a:lnTo>
                  <a:lnTo>
                    <a:pt x="312" y="113"/>
                  </a:lnTo>
                  <a:lnTo>
                    <a:pt x="307" y="103"/>
                  </a:lnTo>
                  <a:lnTo>
                    <a:pt x="300" y="94"/>
                  </a:lnTo>
                  <a:lnTo>
                    <a:pt x="293" y="84"/>
                  </a:lnTo>
                  <a:lnTo>
                    <a:pt x="285" y="75"/>
                  </a:lnTo>
                  <a:lnTo>
                    <a:pt x="277" y="67"/>
                  </a:lnTo>
                  <a:lnTo>
                    <a:pt x="268" y="60"/>
                  </a:lnTo>
                  <a:lnTo>
                    <a:pt x="258" y="53"/>
                  </a:lnTo>
                  <a:lnTo>
                    <a:pt x="247" y="48"/>
                  </a:lnTo>
                  <a:lnTo>
                    <a:pt x="237" y="42"/>
                  </a:lnTo>
                  <a:lnTo>
                    <a:pt x="226" y="38"/>
                  </a:lnTo>
                  <a:lnTo>
                    <a:pt x="214" y="35"/>
                  </a:lnTo>
                  <a:lnTo>
                    <a:pt x="201" y="33"/>
                  </a:lnTo>
                  <a:lnTo>
                    <a:pt x="201" y="33"/>
                  </a:lnTo>
                  <a:lnTo>
                    <a:pt x="199" y="39"/>
                  </a:lnTo>
                  <a:lnTo>
                    <a:pt x="193" y="44"/>
                  </a:lnTo>
                  <a:lnTo>
                    <a:pt x="186" y="46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80" y="0"/>
                  </a:lnTo>
                  <a:close/>
                  <a:moveTo>
                    <a:pt x="180" y="0"/>
                  </a:moveTo>
                  <a:lnTo>
                    <a:pt x="180" y="0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73" y="46"/>
                  </a:lnTo>
                  <a:lnTo>
                    <a:pt x="166" y="44"/>
                  </a:lnTo>
                  <a:lnTo>
                    <a:pt x="161" y="39"/>
                  </a:lnTo>
                  <a:lnTo>
                    <a:pt x="158" y="33"/>
                  </a:lnTo>
                  <a:lnTo>
                    <a:pt x="158" y="33"/>
                  </a:lnTo>
                  <a:lnTo>
                    <a:pt x="146" y="35"/>
                  </a:lnTo>
                  <a:lnTo>
                    <a:pt x="134" y="38"/>
                  </a:lnTo>
                  <a:lnTo>
                    <a:pt x="123" y="42"/>
                  </a:lnTo>
                  <a:lnTo>
                    <a:pt x="112" y="48"/>
                  </a:lnTo>
                  <a:lnTo>
                    <a:pt x="101" y="53"/>
                  </a:lnTo>
                  <a:lnTo>
                    <a:pt x="92" y="60"/>
                  </a:lnTo>
                  <a:lnTo>
                    <a:pt x="82" y="67"/>
                  </a:lnTo>
                  <a:lnTo>
                    <a:pt x="74" y="75"/>
                  </a:lnTo>
                  <a:lnTo>
                    <a:pt x="66" y="84"/>
                  </a:lnTo>
                  <a:lnTo>
                    <a:pt x="59" y="94"/>
                  </a:lnTo>
                  <a:lnTo>
                    <a:pt x="52" y="103"/>
                  </a:lnTo>
                  <a:lnTo>
                    <a:pt x="46" y="113"/>
                  </a:lnTo>
                  <a:lnTo>
                    <a:pt x="42" y="123"/>
                  </a:lnTo>
                  <a:lnTo>
                    <a:pt x="37" y="136"/>
                  </a:lnTo>
                  <a:lnTo>
                    <a:pt x="33" y="146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7" y="163"/>
                  </a:lnTo>
                  <a:lnTo>
                    <a:pt x="43" y="167"/>
                  </a:lnTo>
                  <a:lnTo>
                    <a:pt x="46" y="174"/>
                  </a:lnTo>
                  <a:lnTo>
                    <a:pt x="47" y="180"/>
                  </a:lnTo>
                  <a:lnTo>
                    <a:pt x="47" y="180"/>
                  </a:lnTo>
                  <a:lnTo>
                    <a:pt x="46" y="188"/>
                  </a:lnTo>
                  <a:lnTo>
                    <a:pt x="43" y="194"/>
                  </a:lnTo>
                  <a:lnTo>
                    <a:pt x="37" y="199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33" y="215"/>
                  </a:lnTo>
                  <a:lnTo>
                    <a:pt x="37" y="226"/>
                  </a:lnTo>
                  <a:lnTo>
                    <a:pt x="42" y="237"/>
                  </a:lnTo>
                  <a:lnTo>
                    <a:pt x="46" y="248"/>
                  </a:lnTo>
                  <a:lnTo>
                    <a:pt x="52" y="259"/>
                  </a:lnTo>
                  <a:lnTo>
                    <a:pt x="59" y="268"/>
                  </a:lnTo>
                  <a:lnTo>
                    <a:pt x="66" y="278"/>
                  </a:lnTo>
                  <a:lnTo>
                    <a:pt x="74" y="286"/>
                  </a:lnTo>
                  <a:lnTo>
                    <a:pt x="82" y="294"/>
                  </a:lnTo>
                  <a:lnTo>
                    <a:pt x="92" y="302"/>
                  </a:lnTo>
                  <a:lnTo>
                    <a:pt x="101" y="309"/>
                  </a:lnTo>
                  <a:lnTo>
                    <a:pt x="112" y="314"/>
                  </a:lnTo>
                  <a:lnTo>
                    <a:pt x="123" y="320"/>
                  </a:lnTo>
                  <a:lnTo>
                    <a:pt x="134" y="324"/>
                  </a:lnTo>
                  <a:lnTo>
                    <a:pt x="146" y="327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61" y="322"/>
                  </a:lnTo>
                  <a:lnTo>
                    <a:pt x="166" y="318"/>
                  </a:lnTo>
                  <a:lnTo>
                    <a:pt x="173" y="314"/>
                  </a:lnTo>
                  <a:lnTo>
                    <a:pt x="180" y="314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61" y="360"/>
                  </a:lnTo>
                  <a:lnTo>
                    <a:pt x="143" y="358"/>
                  </a:lnTo>
                  <a:lnTo>
                    <a:pt x="126" y="354"/>
                  </a:lnTo>
                  <a:lnTo>
                    <a:pt x="109" y="347"/>
                  </a:lnTo>
                  <a:lnTo>
                    <a:pt x="93" y="340"/>
                  </a:lnTo>
                  <a:lnTo>
                    <a:pt x="78" y="331"/>
                  </a:lnTo>
                  <a:lnTo>
                    <a:pt x="65" y="320"/>
                  </a:lnTo>
                  <a:lnTo>
                    <a:pt x="52" y="309"/>
                  </a:lnTo>
                  <a:lnTo>
                    <a:pt x="40" y="295"/>
                  </a:lnTo>
                  <a:lnTo>
                    <a:pt x="29" y="282"/>
                  </a:lnTo>
                  <a:lnTo>
                    <a:pt x="21" y="267"/>
                  </a:lnTo>
                  <a:lnTo>
                    <a:pt x="13" y="251"/>
                  </a:lnTo>
                  <a:lnTo>
                    <a:pt x="8" y="234"/>
                  </a:lnTo>
                  <a:lnTo>
                    <a:pt x="2" y="217"/>
                  </a:lnTo>
                  <a:lnTo>
                    <a:pt x="0" y="199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2" y="145"/>
                  </a:lnTo>
                  <a:lnTo>
                    <a:pt x="8" y="127"/>
                  </a:lnTo>
                  <a:lnTo>
                    <a:pt x="13" y="111"/>
                  </a:lnTo>
                  <a:lnTo>
                    <a:pt x="21" y="95"/>
                  </a:lnTo>
                  <a:lnTo>
                    <a:pt x="29" y="80"/>
                  </a:lnTo>
                  <a:lnTo>
                    <a:pt x="40" y="67"/>
                  </a:lnTo>
                  <a:lnTo>
                    <a:pt x="52" y="53"/>
                  </a:lnTo>
                  <a:lnTo>
                    <a:pt x="65" y="42"/>
                  </a:lnTo>
                  <a:lnTo>
                    <a:pt x="78" y="31"/>
                  </a:lnTo>
                  <a:lnTo>
                    <a:pt x="93" y="22"/>
                  </a:lnTo>
                  <a:lnTo>
                    <a:pt x="109" y="15"/>
                  </a:lnTo>
                  <a:lnTo>
                    <a:pt x="126" y="8"/>
                  </a:lnTo>
                  <a:lnTo>
                    <a:pt x="143" y="4"/>
                  </a:lnTo>
                  <a:lnTo>
                    <a:pt x="161" y="2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6" name="Freeform 145"/>
            <p:cNvSpPr>
              <a:spLocks/>
            </p:cNvSpPr>
            <p:nvPr/>
          </p:nvSpPr>
          <p:spPr bwMode="auto">
            <a:xfrm>
              <a:off x="2336801" y="3235325"/>
              <a:ext cx="285750" cy="150813"/>
            </a:xfrm>
            <a:custGeom>
              <a:avLst/>
              <a:gdLst>
                <a:gd name="T0" fmla="*/ 13 w 180"/>
                <a:gd name="T1" fmla="*/ 0 h 95"/>
                <a:gd name="T2" fmla="*/ 54 w 180"/>
                <a:gd name="T3" fmla="*/ 42 h 95"/>
                <a:gd name="T4" fmla="*/ 54 w 180"/>
                <a:gd name="T5" fmla="*/ 42 h 95"/>
                <a:gd name="T6" fmla="*/ 60 w 180"/>
                <a:gd name="T7" fmla="*/ 39 h 95"/>
                <a:gd name="T8" fmla="*/ 67 w 180"/>
                <a:gd name="T9" fmla="*/ 39 h 95"/>
                <a:gd name="T10" fmla="*/ 67 w 180"/>
                <a:gd name="T11" fmla="*/ 39 h 95"/>
                <a:gd name="T12" fmla="*/ 75 w 180"/>
                <a:gd name="T13" fmla="*/ 41 h 95"/>
                <a:gd name="T14" fmla="*/ 83 w 180"/>
                <a:gd name="T15" fmla="*/ 45 h 95"/>
                <a:gd name="T16" fmla="*/ 88 w 180"/>
                <a:gd name="T17" fmla="*/ 50 h 95"/>
                <a:gd name="T18" fmla="*/ 92 w 180"/>
                <a:gd name="T19" fmla="*/ 58 h 95"/>
                <a:gd name="T20" fmla="*/ 180 w 180"/>
                <a:gd name="T21" fmla="*/ 58 h 95"/>
                <a:gd name="T22" fmla="*/ 180 w 180"/>
                <a:gd name="T23" fmla="*/ 76 h 95"/>
                <a:gd name="T24" fmla="*/ 92 w 180"/>
                <a:gd name="T25" fmla="*/ 76 h 95"/>
                <a:gd name="T26" fmla="*/ 92 w 180"/>
                <a:gd name="T27" fmla="*/ 76 h 95"/>
                <a:gd name="T28" fmla="*/ 88 w 180"/>
                <a:gd name="T29" fmla="*/ 84 h 95"/>
                <a:gd name="T30" fmla="*/ 83 w 180"/>
                <a:gd name="T31" fmla="*/ 89 h 95"/>
                <a:gd name="T32" fmla="*/ 75 w 180"/>
                <a:gd name="T33" fmla="*/ 93 h 95"/>
                <a:gd name="T34" fmla="*/ 67 w 180"/>
                <a:gd name="T35" fmla="*/ 95 h 95"/>
                <a:gd name="T36" fmla="*/ 67 w 180"/>
                <a:gd name="T37" fmla="*/ 95 h 95"/>
                <a:gd name="T38" fmla="*/ 61 w 180"/>
                <a:gd name="T39" fmla="*/ 95 h 95"/>
                <a:gd name="T40" fmla="*/ 56 w 180"/>
                <a:gd name="T41" fmla="*/ 92 h 95"/>
                <a:gd name="T42" fmla="*/ 50 w 180"/>
                <a:gd name="T43" fmla="*/ 91 h 95"/>
                <a:gd name="T44" fmla="*/ 46 w 180"/>
                <a:gd name="T45" fmla="*/ 87 h 95"/>
                <a:gd name="T46" fmla="*/ 44 w 180"/>
                <a:gd name="T47" fmla="*/ 83 h 95"/>
                <a:gd name="T48" fmla="*/ 41 w 180"/>
                <a:gd name="T49" fmla="*/ 77 h 95"/>
                <a:gd name="T50" fmla="*/ 40 w 180"/>
                <a:gd name="T51" fmla="*/ 73 h 95"/>
                <a:gd name="T52" fmla="*/ 38 w 180"/>
                <a:gd name="T53" fmla="*/ 66 h 95"/>
                <a:gd name="T54" fmla="*/ 38 w 180"/>
                <a:gd name="T55" fmla="*/ 66 h 95"/>
                <a:gd name="T56" fmla="*/ 40 w 180"/>
                <a:gd name="T57" fmla="*/ 61 h 95"/>
                <a:gd name="T58" fmla="*/ 41 w 180"/>
                <a:gd name="T59" fmla="*/ 54 h 95"/>
                <a:gd name="T60" fmla="*/ 0 w 180"/>
                <a:gd name="T61" fmla="*/ 13 h 95"/>
                <a:gd name="T62" fmla="*/ 13 w 180"/>
                <a:gd name="T6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95">
                  <a:moveTo>
                    <a:pt x="13" y="0"/>
                  </a:moveTo>
                  <a:lnTo>
                    <a:pt x="54" y="42"/>
                  </a:lnTo>
                  <a:lnTo>
                    <a:pt x="54" y="42"/>
                  </a:lnTo>
                  <a:lnTo>
                    <a:pt x="60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75" y="41"/>
                  </a:lnTo>
                  <a:lnTo>
                    <a:pt x="83" y="45"/>
                  </a:lnTo>
                  <a:lnTo>
                    <a:pt x="88" y="50"/>
                  </a:lnTo>
                  <a:lnTo>
                    <a:pt x="92" y="58"/>
                  </a:lnTo>
                  <a:lnTo>
                    <a:pt x="180" y="58"/>
                  </a:lnTo>
                  <a:lnTo>
                    <a:pt x="180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88" y="84"/>
                  </a:lnTo>
                  <a:lnTo>
                    <a:pt x="83" y="89"/>
                  </a:lnTo>
                  <a:lnTo>
                    <a:pt x="75" y="93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1" y="95"/>
                  </a:lnTo>
                  <a:lnTo>
                    <a:pt x="56" y="92"/>
                  </a:lnTo>
                  <a:lnTo>
                    <a:pt x="50" y="91"/>
                  </a:lnTo>
                  <a:lnTo>
                    <a:pt x="46" y="87"/>
                  </a:lnTo>
                  <a:lnTo>
                    <a:pt x="44" y="83"/>
                  </a:lnTo>
                  <a:lnTo>
                    <a:pt x="41" y="77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40" y="61"/>
                  </a:lnTo>
                  <a:lnTo>
                    <a:pt x="41" y="54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97" name="组合 396"/>
          <p:cNvGrpSpPr/>
          <p:nvPr/>
        </p:nvGrpSpPr>
        <p:grpSpPr>
          <a:xfrm>
            <a:off x="1637788" y="3601719"/>
            <a:ext cx="247830" cy="233769"/>
            <a:chOff x="2051051" y="3792538"/>
            <a:chExt cx="447675" cy="422275"/>
          </a:xfrm>
          <a:solidFill>
            <a:srgbClr val="FF7862"/>
          </a:solidFill>
        </p:grpSpPr>
        <p:sp>
          <p:nvSpPr>
            <p:cNvPr id="398" name="Freeform 146"/>
            <p:cNvSpPr>
              <a:spLocks/>
            </p:cNvSpPr>
            <p:nvPr/>
          </p:nvSpPr>
          <p:spPr bwMode="auto">
            <a:xfrm>
              <a:off x="2051051" y="3879850"/>
              <a:ext cx="447675" cy="334963"/>
            </a:xfrm>
            <a:custGeom>
              <a:avLst/>
              <a:gdLst>
                <a:gd name="T0" fmla="*/ 86 w 282"/>
                <a:gd name="T1" fmla="*/ 0 h 211"/>
                <a:gd name="T2" fmla="*/ 115 w 282"/>
                <a:gd name="T3" fmla="*/ 6 h 211"/>
                <a:gd name="T4" fmla="*/ 141 w 282"/>
                <a:gd name="T5" fmla="*/ 20 h 211"/>
                <a:gd name="T6" fmla="*/ 153 w 282"/>
                <a:gd name="T7" fmla="*/ 11 h 211"/>
                <a:gd name="T8" fmla="*/ 182 w 282"/>
                <a:gd name="T9" fmla="*/ 1 h 211"/>
                <a:gd name="T10" fmla="*/ 198 w 282"/>
                <a:gd name="T11" fmla="*/ 0 h 211"/>
                <a:gd name="T12" fmla="*/ 214 w 282"/>
                <a:gd name="T13" fmla="*/ 1 h 211"/>
                <a:gd name="T14" fmla="*/ 245 w 282"/>
                <a:gd name="T15" fmla="*/ 14 h 211"/>
                <a:gd name="T16" fmla="*/ 268 w 282"/>
                <a:gd name="T17" fmla="*/ 35 h 211"/>
                <a:gd name="T18" fmla="*/ 278 w 282"/>
                <a:gd name="T19" fmla="*/ 57 h 211"/>
                <a:gd name="T20" fmla="*/ 282 w 282"/>
                <a:gd name="T21" fmla="*/ 73 h 211"/>
                <a:gd name="T22" fmla="*/ 282 w 282"/>
                <a:gd name="T23" fmla="*/ 81 h 211"/>
                <a:gd name="T24" fmla="*/ 281 w 282"/>
                <a:gd name="T25" fmla="*/ 102 h 211"/>
                <a:gd name="T26" fmla="*/ 274 w 282"/>
                <a:gd name="T27" fmla="*/ 123 h 211"/>
                <a:gd name="T28" fmla="*/ 263 w 282"/>
                <a:gd name="T29" fmla="*/ 145 h 211"/>
                <a:gd name="T30" fmla="*/ 248 w 282"/>
                <a:gd name="T31" fmla="*/ 165 h 211"/>
                <a:gd name="T32" fmla="*/ 228 w 282"/>
                <a:gd name="T33" fmla="*/ 184 h 211"/>
                <a:gd name="T34" fmla="*/ 203 w 282"/>
                <a:gd name="T35" fmla="*/ 199 h 211"/>
                <a:gd name="T36" fmla="*/ 172 w 282"/>
                <a:gd name="T37" fmla="*/ 209 h 211"/>
                <a:gd name="T38" fmla="*/ 137 w 282"/>
                <a:gd name="T39" fmla="*/ 211 h 211"/>
                <a:gd name="T40" fmla="*/ 118 w 282"/>
                <a:gd name="T41" fmla="*/ 211 h 211"/>
                <a:gd name="T42" fmla="*/ 86 w 282"/>
                <a:gd name="T43" fmla="*/ 203 h 211"/>
                <a:gd name="T44" fmla="*/ 58 w 282"/>
                <a:gd name="T45" fmla="*/ 191 h 211"/>
                <a:gd name="T46" fmla="*/ 38 w 282"/>
                <a:gd name="T47" fmla="*/ 173 h 211"/>
                <a:gd name="T48" fmla="*/ 22 w 282"/>
                <a:gd name="T49" fmla="*/ 153 h 211"/>
                <a:gd name="T50" fmla="*/ 11 w 282"/>
                <a:gd name="T51" fmla="*/ 133 h 211"/>
                <a:gd name="T52" fmla="*/ 4 w 282"/>
                <a:gd name="T53" fmla="*/ 111 h 211"/>
                <a:gd name="T54" fmla="*/ 0 w 282"/>
                <a:gd name="T55" fmla="*/ 81 h 211"/>
                <a:gd name="T56" fmla="*/ 0 w 282"/>
                <a:gd name="T57" fmla="*/ 73 h 211"/>
                <a:gd name="T58" fmla="*/ 4 w 282"/>
                <a:gd name="T59" fmla="*/ 57 h 211"/>
                <a:gd name="T60" fmla="*/ 15 w 282"/>
                <a:gd name="T61" fmla="*/ 35 h 211"/>
                <a:gd name="T62" fmla="*/ 38 w 282"/>
                <a:gd name="T63" fmla="*/ 14 h 211"/>
                <a:gd name="T64" fmla="*/ 68 w 282"/>
                <a:gd name="T65" fmla="*/ 1 h 211"/>
                <a:gd name="T66" fmla="*/ 86 w 282"/>
                <a:gd name="T6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2" h="211">
                  <a:moveTo>
                    <a:pt x="86" y="0"/>
                  </a:moveTo>
                  <a:lnTo>
                    <a:pt x="86" y="0"/>
                  </a:lnTo>
                  <a:lnTo>
                    <a:pt x="100" y="1"/>
                  </a:lnTo>
                  <a:lnTo>
                    <a:pt x="115" y="6"/>
                  </a:lnTo>
                  <a:lnTo>
                    <a:pt x="129" y="11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53" y="11"/>
                  </a:lnTo>
                  <a:lnTo>
                    <a:pt x="167" y="6"/>
                  </a:lnTo>
                  <a:lnTo>
                    <a:pt x="182" y="1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206" y="0"/>
                  </a:lnTo>
                  <a:lnTo>
                    <a:pt x="214" y="1"/>
                  </a:lnTo>
                  <a:lnTo>
                    <a:pt x="230" y="6"/>
                  </a:lnTo>
                  <a:lnTo>
                    <a:pt x="245" y="14"/>
                  </a:lnTo>
                  <a:lnTo>
                    <a:pt x="258" y="23"/>
                  </a:lnTo>
                  <a:lnTo>
                    <a:pt x="268" y="35"/>
                  </a:lnTo>
                  <a:lnTo>
                    <a:pt x="275" y="49"/>
                  </a:lnTo>
                  <a:lnTo>
                    <a:pt x="278" y="57"/>
                  </a:lnTo>
                  <a:lnTo>
                    <a:pt x="281" y="65"/>
                  </a:lnTo>
                  <a:lnTo>
                    <a:pt x="282" y="73"/>
                  </a:lnTo>
                  <a:lnTo>
                    <a:pt x="282" y="81"/>
                  </a:lnTo>
                  <a:lnTo>
                    <a:pt x="282" y="81"/>
                  </a:lnTo>
                  <a:lnTo>
                    <a:pt x="282" y="91"/>
                  </a:lnTo>
                  <a:lnTo>
                    <a:pt x="281" y="102"/>
                  </a:lnTo>
                  <a:lnTo>
                    <a:pt x="278" y="112"/>
                  </a:lnTo>
                  <a:lnTo>
                    <a:pt x="274" y="123"/>
                  </a:lnTo>
                  <a:lnTo>
                    <a:pt x="270" y="134"/>
                  </a:lnTo>
                  <a:lnTo>
                    <a:pt x="263" y="145"/>
                  </a:lnTo>
                  <a:lnTo>
                    <a:pt x="256" y="156"/>
                  </a:lnTo>
                  <a:lnTo>
                    <a:pt x="248" y="165"/>
                  </a:lnTo>
                  <a:lnTo>
                    <a:pt x="239" y="175"/>
                  </a:lnTo>
                  <a:lnTo>
                    <a:pt x="228" y="184"/>
                  </a:lnTo>
                  <a:lnTo>
                    <a:pt x="216" y="192"/>
                  </a:lnTo>
                  <a:lnTo>
                    <a:pt x="203" y="199"/>
                  </a:lnTo>
                  <a:lnTo>
                    <a:pt x="188" y="205"/>
                  </a:lnTo>
                  <a:lnTo>
                    <a:pt x="172" y="209"/>
                  </a:lnTo>
                  <a:lnTo>
                    <a:pt x="156" y="211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18" y="211"/>
                  </a:lnTo>
                  <a:lnTo>
                    <a:pt x="100" y="209"/>
                  </a:lnTo>
                  <a:lnTo>
                    <a:pt x="86" y="203"/>
                  </a:lnTo>
                  <a:lnTo>
                    <a:pt x="71" y="198"/>
                  </a:lnTo>
                  <a:lnTo>
                    <a:pt x="58" y="191"/>
                  </a:lnTo>
                  <a:lnTo>
                    <a:pt x="48" y="183"/>
                  </a:lnTo>
                  <a:lnTo>
                    <a:pt x="38" y="173"/>
                  </a:lnTo>
                  <a:lnTo>
                    <a:pt x="29" y="164"/>
                  </a:lnTo>
                  <a:lnTo>
                    <a:pt x="22" y="153"/>
                  </a:lnTo>
                  <a:lnTo>
                    <a:pt x="15" y="144"/>
                  </a:lnTo>
                  <a:lnTo>
                    <a:pt x="11" y="133"/>
                  </a:lnTo>
                  <a:lnTo>
                    <a:pt x="7" y="121"/>
                  </a:lnTo>
                  <a:lnTo>
                    <a:pt x="4" y="111"/>
                  </a:lnTo>
                  <a:lnTo>
                    <a:pt x="2" y="10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7" y="49"/>
                  </a:lnTo>
                  <a:lnTo>
                    <a:pt x="15" y="35"/>
                  </a:lnTo>
                  <a:lnTo>
                    <a:pt x="25" y="23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" name="Freeform 147"/>
            <p:cNvSpPr>
              <a:spLocks/>
            </p:cNvSpPr>
            <p:nvPr/>
          </p:nvSpPr>
          <p:spPr bwMode="auto">
            <a:xfrm>
              <a:off x="2178051" y="3792538"/>
              <a:ext cx="107950" cy="153988"/>
            </a:xfrm>
            <a:custGeom>
              <a:avLst/>
              <a:gdLst>
                <a:gd name="T0" fmla="*/ 60 w 68"/>
                <a:gd name="T1" fmla="*/ 97 h 97"/>
                <a:gd name="T2" fmla="*/ 60 w 68"/>
                <a:gd name="T3" fmla="*/ 97 h 97"/>
                <a:gd name="T4" fmla="*/ 65 w 68"/>
                <a:gd name="T5" fmla="*/ 85 h 97"/>
                <a:gd name="T6" fmla="*/ 68 w 68"/>
                <a:gd name="T7" fmla="*/ 71 h 97"/>
                <a:gd name="T8" fmla="*/ 68 w 68"/>
                <a:gd name="T9" fmla="*/ 58 h 97"/>
                <a:gd name="T10" fmla="*/ 66 w 68"/>
                <a:gd name="T11" fmla="*/ 46 h 97"/>
                <a:gd name="T12" fmla="*/ 62 w 68"/>
                <a:gd name="T13" fmla="*/ 33 h 97"/>
                <a:gd name="T14" fmla="*/ 56 w 68"/>
                <a:gd name="T15" fmla="*/ 21 h 97"/>
                <a:gd name="T16" fmla="*/ 49 w 68"/>
                <a:gd name="T17" fmla="*/ 10 h 97"/>
                <a:gd name="T18" fmla="*/ 39 w 68"/>
                <a:gd name="T19" fmla="*/ 0 h 97"/>
                <a:gd name="T20" fmla="*/ 0 w 68"/>
                <a:gd name="T21" fmla="*/ 6 h 97"/>
                <a:gd name="T22" fmla="*/ 0 w 68"/>
                <a:gd name="T23" fmla="*/ 6 h 97"/>
                <a:gd name="T24" fmla="*/ 14 w 68"/>
                <a:gd name="T25" fmla="*/ 15 h 97"/>
                <a:gd name="T26" fmla="*/ 24 w 68"/>
                <a:gd name="T27" fmla="*/ 23 h 97"/>
                <a:gd name="T28" fmla="*/ 35 w 68"/>
                <a:gd name="T29" fmla="*/ 32 h 97"/>
                <a:gd name="T30" fmla="*/ 43 w 68"/>
                <a:gd name="T31" fmla="*/ 42 h 97"/>
                <a:gd name="T32" fmla="*/ 50 w 68"/>
                <a:gd name="T33" fmla="*/ 54 h 97"/>
                <a:gd name="T34" fmla="*/ 56 w 68"/>
                <a:gd name="T35" fmla="*/ 66 h 97"/>
                <a:gd name="T36" fmla="*/ 58 w 68"/>
                <a:gd name="T37" fmla="*/ 81 h 97"/>
                <a:gd name="T38" fmla="*/ 60 w 68"/>
                <a:gd name="T39" fmla="*/ 97 h 97"/>
                <a:gd name="T40" fmla="*/ 60 w 68"/>
                <a:gd name="T4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7">
                  <a:moveTo>
                    <a:pt x="60" y="97"/>
                  </a:moveTo>
                  <a:lnTo>
                    <a:pt x="60" y="97"/>
                  </a:lnTo>
                  <a:lnTo>
                    <a:pt x="65" y="85"/>
                  </a:lnTo>
                  <a:lnTo>
                    <a:pt x="68" y="71"/>
                  </a:lnTo>
                  <a:lnTo>
                    <a:pt x="68" y="58"/>
                  </a:lnTo>
                  <a:lnTo>
                    <a:pt x="66" y="46"/>
                  </a:lnTo>
                  <a:lnTo>
                    <a:pt x="62" y="33"/>
                  </a:lnTo>
                  <a:lnTo>
                    <a:pt x="56" y="21"/>
                  </a:lnTo>
                  <a:lnTo>
                    <a:pt x="49" y="10"/>
                  </a:lnTo>
                  <a:lnTo>
                    <a:pt x="39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4" y="15"/>
                  </a:lnTo>
                  <a:lnTo>
                    <a:pt x="24" y="23"/>
                  </a:lnTo>
                  <a:lnTo>
                    <a:pt x="35" y="32"/>
                  </a:lnTo>
                  <a:lnTo>
                    <a:pt x="43" y="42"/>
                  </a:lnTo>
                  <a:lnTo>
                    <a:pt x="50" y="54"/>
                  </a:lnTo>
                  <a:lnTo>
                    <a:pt x="56" y="66"/>
                  </a:lnTo>
                  <a:lnTo>
                    <a:pt x="58" y="81"/>
                  </a:lnTo>
                  <a:lnTo>
                    <a:pt x="60" y="97"/>
                  </a:lnTo>
                  <a:lnTo>
                    <a:pt x="60" y="9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2268789" y="2183287"/>
            <a:ext cx="374382" cy="307591"/>
            <a:chOff x="3190876" y="1230313"/>
            <a:chExt cx="676275" cy="555625"/>
          </a:xfrm>
          <a:solidFill>
            <a:srgbClr val="FF7862"/>
          </a:solidFill>
        </p:grpSpPr>
        <p:sp>
          <p:nvSpPr>
            <p:cNvPr id="401" name="Freeform 148"/>
            <p:cNvSpPr>
              <a:spLocks/>
            </p:cNvSpPr>
            <p:nvPr/>
          </p:nvSpPr>
          <p:spPr bwMode="auto">
            <a:xfrm>
              <a:off x="3209926" y="1257300"/>
              <a:ext cx="657225" cy="528638"/>
            </a:xfrm>
            <a:custGeom>
              <a:avLst/>
              <a:gdLst>
                <a:gd name="T0" fmla="*/ 0 w 414"/>
                <a:gd name="T1" fmla="*/ 117 h 333"/>
                <a:gd name="T2" fmla="*/ 10 w 414"/>
                <a:gd name="T3" fmla="*/ 102 h 333"/>
                <a:gd name="T4" fmla="*/ 316 w 414"/>
                <a:gd name="T5" fmla="*/ 306 h 333"/>
                <a:gd name="T6" fmla="*/ 316 w 414"/>
                <a:gd name="T7" fmla="*/ 306 h 333"/>
                <a:gd name="T8" fmla="*/ 325 w 414"/>
                <a:gd name="T9" fmla="*/ 310 h 333"/>
                <a:gd name="T10" fmla="*/ 335 w 414"/>
                <a:gd name="T11" fmla="*/ 313 h 333"/>
                <a:gd name="T12" fmla="*/ 343 w 414"/>
                <a:gd name="T13" fmla="*/ 313 h 333"/>
                <a:gd name="T14" fmla="*/ 352 w 414"/>
                <a:gd name="T15" fmla="*/ 312 h 333"/>
                <a:gd name="T16" fmla="*/ 362 w 414"/>
                <a:gd name="T17" fmla="*/ 309 h 333"/>
                <a:gd name="T18" fmla="*/ 371 w 414"/>
                <a:gd name="T19" fmla="*/ 304 h 333"/>
                <a:gd name="T20" fmla="*/ 378 w 414"/>
                <a:gd name="T21" fmla="*/ 297 h 333"/>
                <a:gd name="T22" fmla="*/ 385 w 414"/>
                <a:gd name="T23" fmla="*/ 289 h 333"/>
                <a:gd name="T24" fmla="*/ 385 w 414"/>
                <a:gd name="T25" fmla="*/ 289 h 333"/>
                <a:gd name="T26" fmla="*/ 390 w 414"/>
                <a:gd name="T27" fmla="*/ 279 h 333"/>
                <a:gd name="T28" fmla="*/ 393 w 414"/>
                <a:gd name="T29" fmla="*/ 270 h 333"/>
                <a:gd name="T30" fmla="*/ 394 w 414"/>
                <a:gd name="T31" fmla="*/ 260 h 333"/>
                <a:gd name="T32" fmla="*/ 394 w 414"/>
                <a:gd name="T33" fmla="*/ 251 h 333"/>
                <a:gd name="T34" fmla="*/ 391 w 414"/>
                <a:gd name="T35" fmla="*/ 241 h 333"/>
                <a:gd name="T36" fmla="*/ 387 w 414"/>
                <a:gd name="T37" fmla="*/ 232 h 333"/>
                <a:gd name="T38" fmla="*/ 382 w 414"/>
                <a:gd name="T39" fmla="*/ 225 h 333"/>
                <a:gd name="T40" fmla="*/ 375 w 414"/>
                <a:gd name="T41" fmla="*/ 218 h 333"/>
                <a:gd name="T42" fmla="*/ 69 w 414"/>
                <a:gd name="T43" fmla="*/ 14 h 333"/>
                <a:gd name="T44" fmla="*/ 79 w 414"/>
                <a:gd name="T45" fmla="*/ 0 h 333"/>
                <a:gd name="T46" fmla="*/ 389 w 414"/>
                <a:gd name="T47" fmla="*/ 207 h 333"/>
                <a:gd name="T48" fmla="*/ 389 w 414"/>
                <a:gd name="T49" fmla="*/ 207 h 333"/>
                <a:gd name="T50" fmla="*/ 398 w 414"/>
                <a:gd name="T51" fmla="*/ 216 h 333"/>
                <a:gd name="T52" fmla="*/ 405 w 414"/>
                <a:gd name="T53" fmla="*/ 225 h 333"/>
                <a:gd name="T54" fmla="*/ 410 w 414"/>
                <a:gd name="T55" fmla="*/ 236 h 333"/>
                <a:gd name="T56" fmla="*/ 414 w 414"/>
                <a:gd name="T57" fmla="*/ 248 h 333"/>
                <a:gd name="T58" fmla="*/ 414 w 414"/>
                <a:gd name="T59" fmla="*/ 262 h 333"/>
                <a:gd name="T60" fmla="*/ 413 w 414"/>
                <a:gd name="T61" fmla="*/ 275 h 333"/>
                <a:gd name="T62" fmla="*/ 409 w 414"/>
                <a:gd name="T63" fmla="*/ 287 h 333"/>
                <a:gd name="T64" fmla="*/ 402 w 414"/>
                <a:gd name="T65" fmla="*/ 300 h 333"/>
                <a:gd name="T66" fmla="*/ 402 w 414"/>
                <a:gd name="T67" fmla="*/ 300 h 333"/>
                <a:gd name="T68" fmla="*/ 393 w 414"/>
                <a:gd name="T69" fmla="*/ 312 h 333"/>
                <a:gd name="T70" fmla="*/ 382 w 414"/>
                <a:gd name="T71" fmla="*/ 320 h 333"/>
                <a:gd name="T72" fmla="*/ 371 w 414"/>
                <a:gd name="T73" fmla="*/ 327 h 333"/>
                <a:gd name="T74" fmla="*/ 359 w 414"/>
                <a:gd name="T75" fmla="*/ 331 h 333"/>
                <a:gd name="T76" fmla="*/ 347 w 414"/>
                <a:gd name="T77" fmla="*/ 333 h 333"/>
                <a:gd name="T78" fmla="*/ 335 w 414"/>
                <a:gd name="T79" fmla="*/ 332 h 333"/>
                <a:gd name="T80" fmla="*/ 322 w 414"/>
                <a:gd name="T81" fmla="*/ 329 h 333"/>
                <a:gd name="T82" fmla="*/ 310 w 414"/>
                <a:gd name="T83" fmla="*/ 323 h 333"/>
                <a:gd name="T84" fmla="*/ 0 w 414"/>
                <a:gd name="T85" fmla="*/ 1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4" h="333">
                  <a:moveTo>
                    <a:pt x="0" y="117"/>
                  </a:moveTo>
                  <a:lnTo>
                    <a:pt x="10" y="102"/>
                  </a:lnTo>
                  <a:lnTo>
                    <a:pt x="316" y="306"/>
                  </a:lnTo>
                  <a:lnTo>
                    <a:pt x="316" y="306"/>
                  </a:lnTo>
                  <a:lnTo>
                    <a:pt x="325" y="310"/>
                  </a:lnTo>
                  <a:lnTo>
                    <a:pt x="335" y="313"/>
                  </a:lnTo>
                  <a:lnTo>
                    <a:pt x="343" y="313"/>
                  </a:lnTo>
                  <a:lnTo>
                    <a:pt x="352" y="312"/>
                  </a:lnTo>
                  <a:lnTo>
                    <a:pt x="362" y="309"/>
                  </a:lnTo>
                  <a:lnTo>
                    <a:pt x="371" y="304"/>
                  </a:lnTo>
                  <a:lnTo>
                    <a:pt x="378" y="297"/>
                  </a:lnTo>
                  <a:lnTo>
                    <a:pt x="385" y="289"/>
                  </a:lnTo>
                  <a:lnTo>
                    <a:pt x="385" y="289"/>
                  </a:lnTo>
                  <a:lnTo>
                    <a:pt x="390" y="279"/>
                  </a:lnTo>
                  <a:lnTo>
                    <a:pt x="393" y="270"/>
                  </a:lnTo>
                  <a:lnTo>
                    <a:pt x="394" y="260"/>
                  </a:lnTo>
                  <a:lnTo>
                    <a:pt x="394" y="251"/>
                  </a:lnTo>
                  <a:lnTo>
                    <a:pt x="391" y="241"/>
                  </a:lnTo>
                  <a:lnTo>
                    <a:pt x="387" y="232"/>
                  </a:lnTo>
                  <a:lnTo>
                    <a:pt x="382" y="225"/>
                  </a:lnTo>
                  <a:lnTo>
                    <a:pt x="375" y="218"/>
                  </a:lnTo>
                  <a:lnTo>
                    <a:pt x="69" y="14"/>
                  </a:lnTo>
                  <a:lnTo>
                    <a:pt x="79" y="0"/>
                  </a:lnTo>
                  <a:lnTo>
                    <a:pt x="389" y="207"/>
                  </a:lnTo>
                  <a:lnTo>
                    <a:pt x="389" y="207"/>
                  </a:lnTo>
                  <a:lnTo>
                    <a:pt x="398" y="216"/>
                  </a:lnTo>
                  <a:lnTo>
                    <a:pt x="405" y="225"/>
                  </a:lnTo>
                  <a:lnTo>
                    <a:pt x="410" y="236"/>
                  </a:lnTo>
                  <a:lnTo>
                    <a:pt x="414" y="248"/>
                  </a:lnTo>
                  <a:lnTo>
                    <a:pt x="414" y="262"/>
                  </a:lnTo>
                  <a:lnTo>
                    <a:pt x="413" y="275"/>
                  </a:lnTo>
                  <a:lnTo>
                    <a:pt x="409" y="287"/>
                  </a:lnTo>
                  <a:lnTo>
                    <a:pt x="402" y="300"/>
                  </a:lnTo>
                  <a:lnTo>
                    <a:pt x="402" y="300"/>
                  </a:lnTo>
                  <a:lnTo>
                    <a:pt x="393" y="312"/>
                  </a:lnTo>
                  <a:lnTo>
                    <a:pt x="382" y="320"/>
                  </a:lnTo>
                  <a:lnTo>
                    <a:pt x="371" y="327"/>
                  </a:lnTo>
                  <a:lnTo>
                    <a:pt x="359" y="331"/>
                  </a:lnTo>
                  <a:lnTo>
                    <a:pt x="347" y="333"/>
                  </a:lnTo>
                  <a:lnTo>
                    <a:pt x="335" y="332"/>
                  </a:lnTo>
                  <a:lnTo>
                    <a:pt x="322" y="329"/>
                  </a:lnTo>
                  <a:lnTo>
                    <a:pt x="310" y="323"/>
                  </a:lnTo>
                  <a:lnTo>
                    <a:pt x="0" y="11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2" name="Freeform 149"/>
            <p:cNvSpPr>
              <a:spLocks/>
            </p:cNvSpPr>
            <p:nvPr/>
          </p:nvSpPr>
          <p:spPr bwMode="auto">
            <a:xfrm>
              <a:off x="3190876" y="1230313"/>
              <a:ext cx="176213" cy="246063"/>
            </a:xfrm>
            <a:custGeom>
              <a:avLst/>
              <a:gdLst>
                <a:gd name="T0" fmla="*/ 5 w 111"/>
                <a:gd name="T1" fmla="*/ 154 h 155"/>
                <a:gd name="T2" fmla="*/ 5 w 111"/>
                <a:gd name="T3" fmla="*/ 154 h 155"/>
                <a:gd name="T4" fmla="*/ 9 w 111"/>
                <a:gd name="T5" fmla="*/ 155 h 155"/>
                <a:gd name="T6" fmla="*/ 15 w 111"/>
                <a:gd name="T7" fmla="*/ 155 h 155"/>
                <a:gd name="T8" fmla="*/ 19 w 111"/>
                <a:gd name="T9" fmla="*/ 154 h 155"/>
                <a:gd name="T10" fmla="*/ 23 w 111"/>
                <a:gd name="T11" fmla="*/ 150 h 155"/>
                <a:gd name="T12" fmla="*/ 110 w 111"/>
                <a:gd name="T13" fmla="*/ 20 h 155"/>
                <a:gd name="T14" fmla="*/ 110 w 111"/>
                <a:gd name="T15" fmla="*/ 20 h 155"/>
                <a:gd name="T16" fmla="*/ 111 w 111"/>
                <a:gd name="T17" fmla="*/ 15 h 155"/>
                <a:gd name="T18" fmla="*/ 111 w 111"/>
                <a:gd name="T19" fmla="*/ 11 h 155"/>
                <a:gd name="T20" fmla="*/ 110 w 111"/>
                <a:gd name="T21" fmla="*/ 5 h 155"/>
                <a:gd name="T22" fmla="*/ 106 w 111"/>
                <a:gd name="T23" fmla="*/ 2 h 155"/>
                <a:gd name="T24" fmla="*/ 106 w 111"/>
                <a:gd name="T25" fmla="*/ 2 h 155"/>
                <a:gd name="T26" fmla="*/ 101 w 111"/>
                <a:gd name="T27" fmla="*/ 0 h 155"/>
                <a:gd name="T28" fmla="*/ 96 w 111"/>
                <a:gd name="T29" fmla="*/ 0 h 155"/>
                <a:gd name="T30" fmla="*/ 92 w 111"/>
                <a:gd name="T31" fmla="*/ 2 h 155"/>
                <a:gd name="T32" fmla="*/ 89 w 111"/>
                <a:gd name="T33" fmla="*/ 5 h 155"/>
                <a:gd name="T34" fmla="*/ 1 w 111"/>
                <a:gd name="T35" fmla="*/ 136 h 155"/>
                <a:gd name="T36" fmla="*/ 1 w 111"/>
                <a:gd name="T37" fmla="*/ 136 h 155"/>
                <a:gd name="T38" fmla="*/ 0 w 111"/>
                <a:gd name="T39" fmla="*/ 140 h 155"/>
                <a:gd name="T40" fmla="*/ 0 w 111"/>
                <a:gd name="T41" fmla="*/ 146 h 155"/>
                <a:gd name="T42" fmla="*/ 1 w 111"/>
                <a:gd name="T43" fmla="*/ 150 h 155"/>
                <a:gd name="T44" fmla="*/ 5 w 111"/>
                <a:gd name="T45" fmla="*/ 154 h 155"/>
                <a:gd name="T46" fmla="*/ 5 w 111"/>
                <a:gd name="T47" fmla="*/ 15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" h="155">
                  <a:moveTo>
                    <a:pt x="5" y="154"/>
                  </a:moveTo>
                  <a:lnTo>
                    <a:pt x="5" y="154"/>
                  </a:lnTo>
                  <a:lnTo>
                    <a:pt x="9" y="155"/>
                  </a:lnTo>
                  <a:lnTo>
                    <a:pt x="15" y="155"/>
                  </a:lnTo>
                  <a:lnTo>
                    <a:pt x="19" y="154"/>
                  </a:lnTo>
                  <a:lnTo>
                    <a:pt x="23" y="15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11" y="15"/>
                  </a:lnTo>
                  <a:lnTo>
                    <a:pt x="111" y="11"/>
                  </a:lnTo>
                  <a:lnTo>
                    <a:pt x="110" y="5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9" y="5"/>
                  </a:lnTo>
                  <a:lnTo>
                    <a:pt x="1" y="136"/>
                  </a:lnTo>
                  <a:lnTo>
                    <a:pt x="1" y="136"/>
                  </a:lnTo>
                  <a:lnTo>
                    <a:pt x="0" y="140"/>
                  </a:lnTo>
                  <a:lnTo>
                    <a:pt x="0" y="146"/>
                  </a:lnTo>
                  <a:lnTo>
                    <a:pt x="1" y="150"/>
                  </a:lnTo>
                  <a:lnTo>
                    <a:pt x="5" y="154"/>
                  </a:lnTo>
                  <a:lnTo>
                    <a:pt x="5" y="15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3" name="Freeform 150"/>
            <p:cNvSpPr>
              <a:spLocks/>
            </p:cNvSpPr>
            <p:nvPr/>
          </p:nvSpPr>
          <p:spPr bwMode="auto">
            <a:xfrm>
              <a:off x="3287713" y="1400175"/>
              <a:ext cx="504825" cy="323850"/>
            </a:xfrm>
            <a:custGeom>
              <a:avLst/>
              <a:gdLst>
                <a:gd name="T0" fmla="*/ 0 w 318"/>
                <a:gd name="T1" fmla="*/ 19 h 204"/>
                <a:gd name="T2" fmla="*/ 11 w 318"/>
                <a:gd name="T3" fmla="*/ 0 h 204"/>
                <a:gd name="T4" fmla="*/ 284 w 318"/>
                <a:gd name="T5" fmla="*/ 182 h 204"/>
                <a:gd name="T6" fmla="*/ 284 w 318"/>
                <a:gd name="T7" fmla="*/ 182 h 204"/>
                <a:gd name="T8" fmla="*/ 292 w 318"/>
                <a:gd name="T9" fmla="*/ 186 h 204"/>
                <a:gd name="T10" fmla="*/ 302 w 318"/>
                <a:gd name="T11" fmla="*/ 188 h 204"/>
                <a:gd name="T12" fmla="*/ 310 w 318"/>
                <a:gd name="T13" fmla="*/ 188 h 204"/>
                <a:gd name="T14" fmla="*/ 318 w 318"/>
                <a:gd name="T15" fmla="*/ 185 h 204"/>
                <a:gd name="T16" fmla="*/ 318 w 318"/>
                <a:gd name="T17" fmla="*/ 185 h 204"/>
                <a:gd name="T18" fmla="*/ 317 w 318"/>
                <a:gd name="T19" fmla="*/ 186 h 204"/>
                <a:gd name="T20" fmla="*/ 317 w 318"/>
                <a:gd name="T21" fmla="*/ 186 h 204"/>
                <a:gd name="T22" fmla="*/ 313 w 318"/>
                <a:gd name="T23" fmla="*/ 192 h 204"/>
                <a:gd name="T24" fmla="*/ 307 w 318"/>
                <a:gd name="T25" fmla="*/ 197 h 204"/>
                <a:gd name="T26" fmla="*/ 302 w 318"/>
                <a:gd name="T27" fmla="*/ 200 h 204"/>
                <a:gd name="T28" fmla="*/ 295 w 318"/>
                <a:gd name="T29" fmla="*/ 203 h 204"/>
                <a:gd name="T30" fmla="*/ 288 w 318"/>
                <a:gd name="T31" fmla="*/ 204 h 204"/>
                <a:gd name="T32" fmla="*/ 282 w 318"/>
                <a:gd name="T33" fmla="*/ 203 h 204"/>
                <a:gd name="T34" fmla="*/ 276 w 318"/>
                <a:gd name="T35" fmla="*/ 201 h 204"/>
                <a:gd name="T36" fmla="*/ 269 w 318"/>
                <a:gd name="T37" fmla="*/ 199 h 204"/>
                <a:gd name="T38" fmla="*/ 0 w 318"/>
                <a:gd name="T39" fmla="*/ 1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8" h="204">
                  <a:moveTo>
                    <a:pt x="0" y="19"/>
                  </a:moveTo>
                  <a:lnTo>
                    <a:pt x="11" y="0"/>
                  </a:lnTo>
                  <a:lnTo>
                    <a:pt x="284" y="182"/>
                  </a:lnTo>
                  <a:lnTo>
                    <a:pt x="284" y="182"/>
                  </a:lnTo>
                  <a:lnTo>
                    <a:pt x="292" y="186"/>
                  </a:lnTo>
                  <a:lnTo>
                    <a:pt x="302" y="188"/>
                  </a:lnTo>
                  <a:lnTo>
                    <a:pt x="310" y="188"/>
                  </a:lnTo>
                  <a:lnTo>
                    <a:pt x="318" y="185"/>
                  </a:lnTo>
                  <a:lnTo>
                    <a:pt x="318" y="185"/>
                  </a:lnTo>
                  <a:lnTo>
                    <a:pt x="317" y="186"/>
                  </a:lnTo>
                  <a:lnTo>
                    <a:pt x="317" y="186"/>
                  </a:lnTo>
                  <a:lnTo>
                    <a:pt x="313" y="192"/>
                  </a:lnTo>
                  <a:lnTo>
                    <a:pt x="307" y="197"/>
                  </a:lnTo>
                  <a:lnTo>
                    <a:pt x="302" y="200"/>
                  </a:lnTo>
                  <a:lnTo>
                    <a:pt x="295" y="203"/>
                  </a:lnTo>
                  <a:lnTo>
                    <a:pt x="288" y="204"/>
                  </a:lnTo>
                  <a:lnTo>
                    <a:pt x="282" y="203"/>
                  </a:lnTo>
                  <a:lnTo>
                    <a:pt x="276" y="201"/>
                  </a:lnTo>
                  <a:lnTo>
                    <a:pt x="269" y="19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04" name="Freeform 151"/>
          <p:cNvSpPr>
            <a:spLocks noEditPoints="1"/>
          </p:cNvSpPr>
          <p:nvPr/>
        </p:nvSpPr>
        <p:spPr bwMode="auto">
          <a:xfrm>
            <a:off x="1361835" y="3512956"/>
            <a:ext cx="210919" cy="365593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2 h 416"/>
              <a:gd name="T12" fmla="*/ 175 w 240"/>
              <a:gd name="T13" fmla="*/ 394 h 416"/>
              <a:gd name="T14" fmla="*/ 168 w 240"/>
              <a:gd name="T15" fmla="*/ 405 h 416"/>
              <a:gd name="T16" fmla="*/ 158 w 240"/>
              <a:gd name="T17" fmla="*/ 413 h 416"/>
              <a:gd name="T18" fmla="*/ 152 w 240"/>
              <a:gd name="T19" fmla="*/ 415 h 416"/>
              <a:gd name="T20" fmla="*/ 144 w 240"/>
              <a:gd name="T21" fmla="*/ 352 h 416"/>
              <a:gd name="T22" fmla="*/ 144 w 240"/>
              <a:gd name="T23" fmla="*/ 325 h 416"/>
              <a:gd name="T24" fmla="*/ 144 w 240"/>
              <a:gd name="T25" fmla="*/ 141 h 416"/>
              <a:gd name="T26" fmla="*/ 163 w 240"/>
              <a:gd name="T27" fmla="*/ 160 h 416"/>
              <a:gd name="T28" fmla="*/ 175 w 240"/>
              <a:gd name="T29" fmla="*/ 189 h 416"/>
              <a:gd name="T30" fmla="*/ 188 w 240"/>
              <a:gd name="T31" fmla="*/ 243 h 416"/>
              <a:gd name="T32" fmla="*/ 192 w 240"/>
              <a:gd name="T33" fmla="*/ 251 h 416"/>
              <a:gd name="T34" fmla="*/ 205 w 240"/>
              <a:gd name="T35" fmla="*/ 260 h 416"/>
              <a:gd name="T36" fmla="*/ 225 w 240"/>
              <a:gd name="T37" fmla="*/ 264 h 416"/>
              <a:gd name="T38" fmla="*/ 240 w 240"/>
              <a:gd name="T39" fmla="*/ 300 h 416"/>
              <a:gd name="T40" fmla="*/ 135 w 240"/>
              <a:gd name="T41" fmla="*/ 352 h 416"/>
              <a:gd name="T42" fmla="*/ 144 w 240"/>
              <a:gd name="T43" fmla="*/ 352 h 416"/>
              <a:gd name="T44" fmla="*/ 144 w 240"/>
              <a:gd name="T45" fmla="*/ 416 h 416"/>
              <a:gd name="T46" fmla="*/ 134 w 240"/>
              <a:gd name="T47" fmla="*/ 415 h 416"/>
              <a:gd name="T48" fmla="*/ 125 w 240"/>
              <a:gd name="T49" fmla="*/ 409 h 416"/>
              <a:gd name="T50" fmla="*/ 118 w 240"/>
              <a:gd name="T51" fmla="*/ 403 h 416"/>
              <a:gd name="T52" fmla="*/ 112 w 240"/>
              <a:gd name="T53" fmla="*/ 392 h 416"/>
              <a:gd name="T54" fmla="*/ 112 w 240"/>
              <a:gd name="T55" fmla="*/ 386 h 416"/>
              <a:gd name="T56" fmla="*/ 114 w 240"/>
              <a:gd name="T57" fmla="*/ 374 h 416"/>
              <a:gd name="T58" fmla="*/ 121 w 240"/>
              <a:gd name="T59" fmla="*/ 363 h 416"/>
              <a:gd name="T60" fmla="*/ 130 w 240"/>
              <a:gd name="T61" fmla="*/ 355 h 416"/>
              <a:gd name="T62" fmla="*/ 135 w 240"/>
              <a:gd name="T63" fmla="*/ 352 h 416"/>
              <a:gd name="T64" fmla="*/ 144 w 240"/>
              <a:gd name="T65" fmla="*/ 141 h 416"/>
              <a:gd name="T66" fmla="*/ 122 w 240"/>
              <a:gd name="T67" fmla="*/ 130 h 416"/>
              <a:gd name="T68" fmla="*/ 98 w 240"/>
              <a:gd name="T69" fmla="*/ 126 h 416"/>
              <a:gd name="T70" fmla="*/ 69 w 240"/>
              <a:gd name="T71" fmla="*/ 19 h 416"/>
              <a:gd name="T72" fmla="*/ 65 w 240"/>
              <a:gd name="T73" fmla="*/ 10 h 416"/>
              <a:gd name="T74" fmla="*/ 58 w 240"/>
              <a:gd name="T75" fmla="*/ 4 h 416"/>
              <a:gd name="T76" fmla="*/ 49 w 240"/>
              <a:gd name="T77" fmla="*/ 0 h 416"/>
              <a:gd name="T78" fmla="*/ 39 w 240"/>
              <a:gd name="T79" fmla="*/ 2 h 416"/>
              <a:gd name="T80" fmla="*/ 34 w 240"/>
              <a:gd name="T81" fmla="*/ 3 h 416"/>
              <a:gd name="T82" fmla="*/ 26 w 240"/>
              <a:gd name="T83" fmla="*/ 10 h 416"/>
              <a:gd name="T84" fmla="*/ 22 w 240"/>
              <a:gd name="T85" fmla="*/ 18 h 416"/>
              <a:gd name="T86" fmla="*/ 20 w 240"/>
              <a:gd name="T87" fmla="*/ 27 h 416"/>
              <a:gd name="T88" fmla="*/ 49 w 240"/>
              <a:gd name="T89" fmla="*/ 139 h 416"/>
              <a:gd name="T90" fmla="*/ 38 w 240"/>
              <a:gd name="T91" fmla="*/ 145 h 416"/>
              <a:gd name="T92" fmla="*/ 20 w 240"/>
              <a:gd name="T93" fmla="*/ 164 h 416"/>
              <a:gd name="T94" fmla="*/ 11 w 240"/>
              <a:gd name="T95" fmla="*/ 187 h 416"/>
              <a:gd name="T96" fmla="*/ 8 w 240"/>
              <a:gd name="T97" fmla="*/ 216 h 416"/>
              <a:gd name="T98" fmla="*/ 11 w 240"/>
              <a:gd name="T99" fmla="*/ 232 h 416"/>
              <a:gd name="T100" fmla="*/ 26 w 240"/>
              <a:gd name="T101" fmla="*/ 285 h 416"/>
              <a:gd name="T102" fmla="*/ 26 w 240"/>
              <a:gd name="T103" fmla="*/ 294 h 416"/>
              <a:gd name="T104" fmla="*/ 20 w 240"/>
              <a:gd name="T105" fmla="*/ 308 h 416"/>
              <a:gd name="T106" fmla="*/ 5 w 240"/>
              <a:gd name="T107" fmla="*/ 321 h 416"/>
              <a:gd name="T108" fmla="*/ 10 w 240"/>
              <a:gd name="T109" fmla="*/ 361 h 416"/>
              <a:gd name="T110" fmla="*/ 144 w 240"/>
              <a:gd name="T111" fmla="*/ 141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75" y="189"/>
                </a:lnTo>
                <a:lnTo>
                  <a:pt x="188" y="243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11" y="232"/>
                </a:lnTo>
                <a:lnTo>
                  <a:pt x="26" y="285"/>
                </a:lnTo>
                <a:lnTo>
                  <a:pt x="26" y="285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5" name="Freeform 152"/>
          <p:cNvSpPr>
            <a:spLocks noEditPoints="1"/>
          </p:cNvSpPr>
          <p:nvPr/>
        </p:nvSpPr>
        <p:spPr bwMode="auto">
          <a:xfrm>
            <a:off x="2674808" y="3034873"/>
            <a:ext cx="303197" cy="329562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6" name="Freeform 153"/>
          <p:cNvSpPr>
            <a:spLocks noEditPoints="1"/>
          </p:cNvSpPr>
          <p:nvPr/>
        </p:nvSpPr>
        <p:spPr bwMode="auto">
          <a:xfrm>
            <a:off x="1570118" y="2179771"/>
            <a:ext cx="285620" cy="279468"/>
          </a:xfrm>
          <a:custGeom>
            <a:avLst/>
            <a:gdLst>
              <a:gd name="T0" fmla="*/ 200 w 325"/>
              <a:gd name="T1" fmla="*/ 35 h 318"/>
              <a:gd name="T2" fmla="*/ 214 w 325"/>
              <a:gd name="T3" fmla="*/ 29 h 318"/>
              <a:gd name="T4" fmla="*/ 215 w 325"/>
              <a:gd name="T5" fmla="*/ 16 h 318"/>
              <a:gd name="T6" fmla="*/ 321 w 325"/>
              <a:gd name="T7" fmla="*/ 177 h 318"/>
              <a:gd name="T8" fmla="*/ 325 w 325"/>
              <a:gd name="T9" fmla="*/ 196 h 318"/>
              <a:gd name="T10" fmla="*/ 314 w 325"/>
              <a:gd name="T11" fmla="*/ 218 h 318"/>
              <a:gd name="T12" fmla="*/ 291 w 325"/>
              <a:gd name="T13" fmla="*/ 158 h 318"/>
              <a:gd name="T14" fmla="*/ 293 w 325"/>
              <a:gd name="T15" fmla="*/ 154 h 318"/>
              <a:gd name="T16" fmla="*/ 194 w 325"/>
              <a:gd name="T17" fmla="*/ 174 h 318"/>
              <a:gd name="T18" fmla="*/ 276 w 325"/>
              <a:gd name="T19" fmla="*/ 126 h 318"/>
              <a:gd name="T20" fmla="*/ 194 w 325"/>
              <a:gd name="T21" fmla="*/ 168 h 318"/>
              <a:gd name="T22" fmla="*/ 261 w 325"/>
              <a:gd name="T23" fmla="*/ 98 h 318"/>
              <a:gd name="T24" fmla="*/ 257 w 325"/>
              <a:gd name="T25" fmla="*/ 96 h 318"/>
              <a:gd name="T26" fmla="*/ 244 w 325"/>
              <a:gd name="T27" fmla="*/ 73 h 318"/>
              <a:gd name="T28" fmla="*/ 244 w 325"/>
              <a:gd name="T29" fmla="*/ 67 h 318"/>
              <a:gd name="T30" fmla="*/ 15 w 325"/>
              <a:gd name="T31" fmla="*/ 116 h 318"/>
              <a:gd name="T32" fmla="*/ 16 w 325"/>
              <a:gd name="T33" fmla="*/ 126 h 318"/>
              <a:gd name="T34" fmla="*/ 34 w 325"/>
              <a:gd name="T35" fmla="*/ 131 h 318"/>
              <a:gd name="T36" fmla="*/ 41 w 325"/>
              <a:gd name="T37" fmla="*/ 117 h 318"/>
              <a:gd name="T38" fmla="*/ 31 w 325"/>
              <a:gd name="T39" fmla="*/ 107 h 318"/>
              <a:gd name="T40" fmla="*/ 51 w 325"/>
              <a:gd name="T41" fmla="*/ 107 h 318"/>
              <a:gd name="T42" fmla="*/ 64 w 325"/>
              <a:gd name="T43" fmla="*/ 113 h 318"/>
              <a:gd name="T44" fmla="*/ 76 w 325"/>
              <a:gd name="T45" fmla="*/ 104 h 318"/>
              <a:gd name="T46" fmla="*/ 70 w 325"/>
              <a:gd name="T47" fmla="*/ 89 h 318"/>
              <a:gd name="T48" fmla="*/ 85 w 325"/>
              <a:gd name="T49" fmla="*/ 81 h 318"/>
              <a:gd name="T50" fmla="*/ 95 w 325"/>
              <a:gd name="T51" fmla="*/ 93 h 318"/>
              <a:gd name="T52" fmla="*/ 108 w 325"/>
              <a:gd name="T53" fmla="*/ 88 h 318"/>
              <a:gd name="T54" fmla="*/ 110 w 325"/>
              <a:gd name="T55" fmla="*/ 74 h 318"/>
              <a:gd name="T56" fmla="*/ 121 w 325"/>
              <a:gd name="T57" fmla="*/ 56 h 318"/>
              <a:gd name="T58" fmla="*/ 125 w 325"/>
              <a:gd name="T59" fmla="*/ 71 h 318"/>
              <a:gd name="T60" fmla="*/ 140 w 325"/>
              <a:gd name="T61" fmla="*/ 73 h 318"/>
              <a:gd name="T62" fmla="*/ 145 w 325"/>
              <a:gd name="T63" fmla="*/ 54 h 318"/>
              <a:gd name="T64" fmla="*/ 156 w 325"/>
              <a:gd name="T65" fmla="*/ 38 h 318"/>
              <a:gd name="T66" fmla="*/ 157 w 325"/>
              <a:gd name="T67" fmla="*/ 47 h 318"/>
              <a:gd name="T68" fmla="*/ 175 w 325"/>
              <a:gd name="T69" fmla="*/ 52 h 318"/>
              <a:gd name="T70" fmla="*/ 181 w 325"/>
              <a:gd name="T71" fmla="*/ 40 h 318"/>
              <a:gd name="T72" fmla="*/ 172 w 325"/>
              <a:gd name="T73" fmla="*/ 28 h 318"/>
              <a:gd name="T74" fmla="*/ 192 w 325"/>
              <a:gd name="T75" fmla="*/ 28 h 318"/>
              <a:gd name="T76" fmla="*/ 47 w 325"/>
              <a:gd name="T77" fmla="*/ 174 h 318"/>
              <a:gd name="T78" fmla="*/ 46 w 325"/>
              <a:gd name="T79" fmla="*/ 178 h 318"/>
              <a:gd name="T80" fmla="*/ 194 w 325"/>
              <a:gd name="T81" fmla="*/ 100 h 318"/>
              <a:gd name="T82" fmla="*/ 62 w 325"/>
              <a:gd name="T83" fmla="*/ 204 h 318"/>
              <a:gd name="T84" fmla="*/ 66 w 325"/>
              <a:gd name="T85" fmla="*/ 208 h 318"/>
              <a:gd name="T86" fmla="*/ 80 w 325"/>
              <a:gd name="T87" fmla="*/ 231 h 318"/>
              <a:gd name="T88" fmla="*/ 79 w 325"/>
              <a:gd name="T89" fmla="*/ 235 h 318"/>
              <a:gd name="T90" fmla="*/ 194 w 325"/>
              <a:gd name="T91" fmla="*/ 174 h 318"/>
              <a:gd name="T92" fmla="*/ 93 w 325"/>
              <a:gd name="T93" fmla="*/ 261 h 318"/>
              <a:gd name="T94" fmla="*/ 98 w 325"/>
              <a:gd name="T95" fmla="*/ 265 h 318"/>
              <a:gd name="T96" fmla="*/ 142 w 325"/>
              <a:gd name="T97" fmla="*/ 314 h 318"/>
              <a:gd name="T98" fmla="*/ 123 w 325"/>
              <a:gd name="T99" fmla="*/ 318 h 318"/>
              <a:gd name="T100" fmla="*/ 102 w 325"/>
              <a:gd name="T101" fmla="*/ 30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7" name="Freeform 154"/>
          <p:cNvSpPr>
            <a:spLocks noEditPoints="1"/>
          </p:cNvSpPr>
          <p:nvPr/>
        </p:nvSpPr>
        <p:spPr bwMode="auto">
          <a:xfrm>
            <a:off x="2573742" y="3371465"/>
            <a:ext cx="270680" cy="283862"/>
          </a:xfrm>
          <a:custGeom>
            <a:avLst/>
            <a:gdLst>
              <a:gd name="T0" fmla="*/ 306 w 308"/>
              <a:gd name="T1" fmla="*/ 96 h 323"/>
              <a:gd name="T2" fmla="*/ 218 w 308"/>
              <a:gd name="T3" fmla="*/ 308 h 323"/>
              <a:gd name="T4" fmla="*/ 227 w 308"/>
              <a:gd name="T5" fmla="*/ 224 h 323"/>
              <a:gd name="T6" fmla="*/ 233 w 308"/>
              <a:gd name="T7" fmla="*/ 209 h 323"/>
              <a:gd name="T8" fmla="*/ 246 w 308"/>
              <a:gd name="T9" fmla="*/ 184 h 323"/>
              <a:gd name="T10" fmla="*/ 250 w 308"/>
              <a:gd name="T11" fmla="*/ 159 h 323"/>
              <a:gd name="T12" fmla="*/ 280 w 308"/>
              <a:gd name="T13" fmla="*/ 109 h 323"/>
              <a:gd name="T14" fmla="*/ 218 w 308"/>
              <a:gd name="T15" fmla="*/ 75 h 323"/>
              <a:gd name="T16" fmla="*/ 201 w 308"/>
              <a:gd name="T17" fmla="*/ 320 h 323"/>
              <a:gd name="T18" fmla="*/ 197 w 308"/>
              <a:gd name="T19" fmla="*/ 289 h 323"/>
              <a:gd name="T20" fmla="*/ 208 w 308"/>
              <a:gd name="T21" fmla="*/ 262 h 323"/>
              <a:gd name="T22" fmla="*/ 218 w 308"/>
              <a:gd name="T23" fmla="*/ 248 h 323"/>
              <a:gd name="T24" fmla="*/ 203 w 308"/>
              <a:gd name="T25" fmla="*/ 161 h 323"/>
              <a:gd name="T26" fmla="*/ 189 w 308"/>
              <a:gd name="T27" fmla="*/ 184 h 323"/>
              <a:gd name="T28" fmla="*/ 186 w 308"/>
              <a:gd name="T29" fmla="*/ 202 h 323"/>
              <a:gd name="T30" fmla="*/ 185 w 308"/>
              <a:gd name="T31" fmla="*/ 155 h 323"/>
              <a:gd name="T32" fmla="*/ 180 w 308"/>
              <a:gd name="T33" fmla="*/ 26 h 323"/>
              <a:gd name="T34" fmla="*/ 174 w 308"/>
              <a:gd name="T35" fmla="*/ 318 h 323"/>
              <a:gd name="T36" fmla="*/ 147 w 308"/>
              <a:gd name="T37" fmla="*/ 218 h 323"/>
              <a:gd name="T38" fmla="*/ 166 w 308"/>
              <a:gd name="T39" fmla="*/ 199 h 323"/>
              <a:gd name="T40" fmla="*/ 147 w 308"/>
              <a:gd name="T41" fmla="*/ 170 h 323"/>
              <a:gd name="T42" fmla="*/ 180 w 308"/>
              <a:gd name="T43" fmla="*/ 170 h 323"/>
              <a:gd name="T44" fmla="*/ 170 w 308"/>
              <a:gd name="T45" fmla="*/ 225 h 323"/>
              <a:gd name="T46" fmla="*/ 168 w 308"/>
              <a:gd name="T47" fmla="*/ 243 h 323"/>
              <a:gd name="T48" fmla="*/ 151 w 308"/>
              <a:gd name="T49" fmla="*/ 263 h 323"/>
              <a:gd name="T50" fmla="*/ 180 w 308"/>
              <a:gd name="T51" fmla="*/ 321 h 323"/>
              <a:gd name="T52" fmla="*/ 147 w 308"/>
              <a:gd name="T53" fmla="*/ 10 h 323"/>
              <a:gd name="T54" fmla="*/ 119 w 308"/>
              <a:gd name="T55" fmla="*/ 0 h 323"/>
              <a:gd name="T56" fmla="*/ 132 w 308"/>
              <a:gd name="T57" fmla="*/ 260 h 323"/>
              <a:gd name="T58" fmla="*/ 147 w 308"/>
              <a:gd name="T59" fmla="*/ 306 h 323"/>
              <a:gd name="T60" fmla="*/ 139 w 308"/>
              <a:gd name="T61" fmla="*/ 134 h 323"/>
              <a:gd name="T62" fmla="*/ 128 w 308"/>
              <a:gd name="T63" fmla="*/ 159 h 323"/>
              <a:gd name="T64" fmla="*/ 121 w 308"/>
              <a:gd name="T65" fmla="*/ 174 h 323"/>
              <a:gd name="T66" fmla="*/ 123 w 308"/>
              <a:gd name="T67" fmla="*/ 125 h 323"/>
              <a:gd name="T68" fmla="*/ 147 w 308"/>
              <a:gd name="T69" fmla="*/ 235 h 323"/>
              <a:gd name="T70" fmla="*/ 98 w 308"/>
              <a:gd name="T71" fmla="*/ 283 h 323"/>
              <a:gd name="T72" fmla="*/ 103 w 308"/>
              <a:gd name="T73" fmla="*/ 4 h 323"/>
              <a:gd name="T74" fmla="*/ 111 w 308"/>
              <a:gd name="T75" fmla="*/ 34 h 323"/>
              <a:gd name="T76" fmla="*/ 119 w 308"/>
              <a:gd name="T77" fmla="*/ 122 h 323"/>
              <a:gd name="T78" fmla="*/ 119 w 308"/>
              <a:gd name="T79" fmla="*/ 141 h 323"/>
              <a:gd name="T80" fmla="*/ 109 w 308"/>
              <a:gd name="T81" fmla="*/ 197 h 323"/>
              <a:gd name="T82" fmla="*/ 107 w 308"/>
              <a:gd name="T83" fmla="*/ 214 h 323"/>
              <a:gd name="T84" fmla="*/ 105 w 308"/>
              <a:gd name="T85" fmla="*/ 171 h 323"/>
              <a:gd name="T86" fmla="*/ 98 w 308"/>
              <a:gd name="T87" fmla="*/ 147 h 323"/>
              <a:gd name="T88" fmla="*/ 119 w 308"/>
              <a:gd name="T89" fmla="*/ 141 h 323"/>
              <a:gd name="T90" fmla="*/ 86 w 308"/>
              <a:gd name="T91" fmla="*/ 206 h 323"/>
              <a:gd name="T92" fmla="*/ 97 w 308"/>
              <a:gd name="T93" fmla="*/ 188 h 323"/>
              <a:gd name="T94" fmla="*/ 90 w 308"/>
              <a:gd name="T95" fmla="*/ 239 h 323"/>
              <a:gd name="T96" fmla="*/ 86 w 308"/>
              <a:gd name="T97" fmla="*/ 22 h 323"/>
              <a:gd name="T98" fmla="*/ 93 w 308"/>
              <a:gd name="T99" fmla="*/ 68 h 323"/>
              <a:gd name="T100" fmla="*/ 86 w 308"/>
              <a:gd name="T101" fmla="*/ 22 h 323"/>
              <a:gd name="T102" fmla="*/ 86 w 308"/>
              <a:gd name="T103" fmla="*/ 278 h 323"/>
              <a:gd name="T104" fmla="*/ 77 w 308"/>
              <a:gd name="T105" fmla="*/ 230 h 323"/>
              <a:gd name="T106" fmla="*/ 86 w 308"/>
              <a:gd name="T107" fmla="*/ 107 h 323"/>
              <a:gd name="T108" fmla="*/ 67 w 308"/>
              <a:gd name="T109" fmla="*/ 126 h 323"/>
              <a:gd name="T110" fmla="*/ 86 w 308"/>
              <a:gd name="T111" fmla="*/ 141 h 323"/>
              <a:gd name="T112" fmla="*/ 58 w 308"/>
              <a:gd name="T113" fmla="*/ 83 h 323"/>
              <a:gd name="T114" fmla="*/ 86 w 308"/>
              <a:gd name="T115" fmla="*/ 190 h 323"/>
              <a:gd name="T116" fmla="*/ 2 w 308"/>
              <a:gd name="T117" fmla="*/ 226 h 323"/>
              <a:gd name="T118" fmla="*/ 58 w 308"/>
              <a:gd name="T119" fmla="*/ 147 h 323"/>
              <a:gd name="T120" fmla="*/ 50 w 308"/>
              <a:gd name="T121" fmla="*/ 172 h 323"/>
              <a:gd name="T122" fmla="*/ 42 w 308"/>
              <a:gd name="T123" fmla="*/ 186 h 323"/>
              <a:gd name="T124" fmla="*/ 29 w 308"/>
              <a:gd name="T125" fmla="*/ 21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3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7" y="240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2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3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5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4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12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5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3" y="68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7" y="126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5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08" name="组合 407"/>
          <p:cNvGrpSpPr/>
          <p:nvPr/>
        </p:nvGrpSpPr>
        <p:grpSpPr>
          <a:xfrm>
            <a:off x="1446203" y="2751011"/>
            <a:ext cx="342744" cy="360320"/>
            <a:chOff x="1704976" y="2255838"/>
            <a:chExt cx="619125" cy="650875"/>
          </a:xfrm>
          <a:solidFill>
            <a:srgbClr val="FF7862"/>
          </a:solidFill>
        </p:grpSpPr>
        <p:sp>
          <p:nvSpPr>
            <p:cNvPr id="409" name="Rectangle 155"/>
            <p:cNvSpPr>
              <a:spLocks noChangeArrowheads="1"/>
            </p:cNvSpPr>
            <p:nvPr/>
          </p:nvSpPr>
          <p:spPr bwMode="auto">
            <a:xfrm>
              <a:off x="1704976" y="2873375"/>
              <a:ext cx="6191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" name="Rectangle 156"/>
            <p:cNvSpPr>
              <a:spLocks noChangeArrowheads="1"/>
            </p:cNvSpPr>
            <p:nvPr/>
          </p:nvSpPr>
          <p:spPr bwMode="auto">
            <a:xfrm>
              <a:off x="1730376" y="2811463"/>
              <a:ext cx="5683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" name="Rectangle 157"/>
            <p:cNvSpPr>
              <a:spLocks noChangeArrowheads="1"/>
            </p:cNvSpPr>
            <p:nvPr/>
          </p:nvSpPr>
          <p:spPr bwMode="auto">
            <a:xfrm>
              <a:off x="1954213" y="2747963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" name="Rectangle 158"/>
            <p:cNvSpPr>
              <a:spLocks noChangeArrowheads="1"/>
            </p:cNvSpPr>
            <p:nvPr/>
          </p:nvSpPr>
          <p:spPr bwMode="auto">
            <a:xfrm>
              <a:off x="1976438" y="2517775"/>
              <a:ext cx="77788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" name="Rectangle 159"/>
            <p:cNvSpPr>
              <a:spLocks noChangeArrowheads="1"/>
            </p:cNvSpPr>
            <p:nvPr/>
          </p:nvSpPr>
          <p:spPr bwMode="auto">
            <a:xfrm>
              <a:off x="1954213" y="2505075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" name="Rectangle 160"/>
            <p:cNvSpPr>
              <a:spLocks noChangeArrowheads="1"/>
            </p:cNvSpPr>
            <p:nvPr/>
          </p:nvSpPr>
          <p:spPr bwMode="auto">
            <a:xfrm>
              <a:off x="1774826" y="2747963"/>
              <a:ext cx="119063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" name="Rectangle 161"/>
            <p:cNvSpPr>
              <a:spLocks noChangeArrowheads="1"/>
            </p:cNvSpPr>
            <p:nvPr/>
          </p:nvSpPr>
          <p:spPr bwMode="auto">
            <a:xfrm>
              <a:off x="1795463" y="2517775"/>
              <a:ext cx="77788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6" name="Rectangle 162"/>
            <p:cNvSpPr>
              <a:spLocks noChangeArrowheads="1"/>
            </p:cNvSpPr>
            <p:nvPr/>
          </p:nvSpPr>
          <p:spPr bwMode="auto">
            <a:xfrm>
              <a:off x="1774826" y="2505075"/>
              <a:ext cx="119063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7" name="Rectangle 163"/>
            <p:cNvSpPr>
              <a:spLocks noChangeArrowheads="1"/>
            </p:cNvSpPr>
            <p:nvPr/>
          </p:nvSpPr>
          <p:spPr bwMode="auto">
            <a:xfrm>
              <a:off x="2135188" y="2747963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8" name="Rectangle 164"/>
            <p:cNvSpPr>
              <a:spLocks noChangeArrowheads="1"/>
            </p:cNvSpPr>
            <p:nvPr/>
          </p:nvSpPr>
          <p:spPr bwMode="auto">
            <a:xfrm>
              <a:off x="2157413" y="2517775"/>
              <a:ext cx="76200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9" name="Rectangle 165"/>
            <p:cNvSpPr>
              <a:spLocks noChangeArrowheads="1"/>
            </p:cNvSpPr>
            <p:nvPr/>
          </p:nvSpPr>
          <p:spPr bwMode="auto">
            <a:xfrm>
              <a:off x="2135188" y="2505075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0" name="Rectangle 166"/>
            <p:cNvSpPr>
              <a:spLocks noChangeArrowheads="1"/>
            </p:cNvSpPr>
            <p:nvPr/>
          </p:nvSpPr>
          <p:spPr bwMode="auto">
            <a:xfrm>
              <a:off x="1730376" y="2435225"/>
              <a:ext cx="5683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1" name="Freeform 167"/>
            <p:cNvSpPr>
              <a:spLocks/>
            </p:cNvSpPr>
            <p:nvPr/>
          </p:nvSpPr>
          <p:spPr bwMode="auto">
            <a:xfrm>
              <a:off x="1730376" y="2255838"/>
              <a:ext cx="568325" cy="179388"/>
            </a:xfrm>
            <a:custGeom>
              <a:avLst/>
              <a:gdLst>
                <a:gd name="T0" fmla="*/ 179 w 358"/>
                <a:gd name="T1" fmla="*/ 0 h 113"/>
                <a:gd name="T2" fmla="*/ 0 w 358"/>
                <a:gd name="T3" fmla="*/ 113 h 113"/>
                <a:gd name="T4" fmla="*/ 358 w 358"/>
                <a:gd name="T5" fmla="*/ 113 h 113"/>
                <a:gd name="T6" fmla="*/ 179 w 358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8" h="113">
                  <a:moveTo>
                    <a:pt x="179" y="0"/>
                  </a:moveTo>
                  <a:lnTo>
                    <a:pt x="0" y="113"/>
                  </a:lnTo>
                  <a:lnTo>
                    <a:pt x="358" y="11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22" name="Freeform 168"/>
          <p:cNvSpPr>
            <a:spLocks noEditPoints="1"/>
          </p:cNvSpPr>
          <p:nvPr/>
        </p:nvSpPr>
        <p:spPr bwMode="auto">
          <a:xfrm>
            <a:off x="2202876" y="2840652"/>
            <a:ext cx="436779" cy="285620"/>
          </a:xfrm>
          <a:custGeom>
            <a:avLst/>
            <a:gdLst>
              <a:gd name="T0" fmla="*/ 497 w 497"/>
              <a:gd name="T1" fmla="*/ 0 h 325"/>
              <a:gd name="T2" fmla="*/ 386 w 497"/>
              <a:gd name="T3" fmla="*/ 37 h 325"/>
              <a:gd name="T4" fmla="*/ 386 w 497"/>
              <a:gd name="T5" fmla="*/ 210 h 325"/>
              <a:gd name="T6" fmla="*/ 386 w 497"/>
              <a:gd name="T7" fmla="*/ 210 h 325"/>
              <a:gd name="T8" fmla="*/ 397 w 497"/>
              <a:gd name="T9" fmla="*/ 209 h 325"/>
              <a:gd name="T10" fmla="*/ 405 w 497"/>
              <a:gd name="T11" fmla="*/ 206 h 325"/>
              <a:gd name="T12" fmla="*/ 409 w 497"/>
              <a:gd name="T13" fmla="*/ 204 h 325"/>
              <a:gd name="T14" fmla="*/ 411 w 497"/>
              <a:gd name="T15" fmla="*/ 201 h 325"/>
              <a:gd name="T16" fmla="*/ 413 w 497"/>
              <a:gd name="T17" fmla="*/ 197 h 325"/>
              <a:gd name="T18" fmla="*/ 413 w 497"/>
              <a:gd name="T19" fmla="*/ 194 h 325"/>
              <a:gd name="T20" fmla="*/ 413 w 497"/>
              <a:gd name="T21" fmla="*/ 118 h 325"/>
              <a:gd name="T22" fmla="*/ 399 w 497"/>
              <a:gd name="T23" fmla="*/ 118 h 325"/>
              <a:gd name="T24" fmla="*/ 399 w 497"/>
              <a:gd name="T25" fmla="*/ 86 h 325"/>
              <a:gd name="T26" fmla="*/ 413 w 497"/>
              <a:gd name="T27" fmla="*/ 86 h 325"/>
              <a:gd name="T28" fmla="*/ 447 w 497"/>
              <a:gd name="T29" fmla="*/ 86 h 325"/>
              <a:gd name="T30" fmla="*/ 462 w 497"/>
              <a:gd name="T31" fmla="*/ 86 h 325"/>
              <a:gd name="T32" fmla="*/ 462 w 497"/>
              <a:gd name="T33" fmla="*/ 118 h 325"/>
              <a:gd name="T34" fmla="*/ 447 w 497"/>
              <a:gd name="T35" fmla="*/ 118 h 325"/>
              <a:gd name="T36" fmla="*/ 447 w 497"/>
              <a:gd name="T37" fmla="*/ 194 h 325"/>
              <a:gd name="T38" fmla="*/ 447 w 497"/>
              <a:gd name="T39" fmla="*/ 194 h 325"/>
              <a:gd name="T40" fmla="*/ 446 w 497"/>
              <a:gd name="T41" fmla="*/ 204 h 325"/>
              <a:gd name="T42" fmla="*/ 442 w 497"/>
              <a:gd name="T43" fmla="*/ 212 h 325"/>
              <a:gd name="T44" fmla="*/ 436 w 497"/>
              <a:gd name="T45" fmla="*/ 220 h 325"/>
              <a:gd name="T46" fmla="*/ 430 w 497"/>
              <a:gd name="T47" fmla="*/ 227 h 325"/>
              <a:gd name="T48" fmla="*/ 420 w 497"/>
              <a:gd name="T49" fmla="*/ 232 h 325"/>
              <a:gd name="T50" fmla="*/ 411 w 497"/>
              <a:gd name="T51" fmla="*/ 236 h 325"/>
              <a:gd name="T52" fmla="*/ 399 w 497"/>
              <a:gd name="T53" fmla="*/ 239 h 325"/>
              <a:gd name="T54" fmla="*/ 386 w 497"/>
              <a:gd name="T55" fmla="*/ 239 h 325"/>
              <a:gd name="T56" fmla="*/ 386 w 497"/>
              <a:gd name="T57" fmla="*/ 289 h 325"/>
              <a:gd name="T58" fmla="*/ 497 w 497"/>
              <a:gd name="T59" fmla="*/ 325 h 325"/>
              <a:gd name="T60" fmla="*/ 497 w 497"/>
              <a:gd name="T61" fmla="*/ 0 h 325"/>
              <a:gd name="T62" fmla="*/ 386 w 497"/>
              <a:gd name="T63" fmla="*/ 37 h 325"/>
              <a:gd name="T64" fmla="*/ 0 w 497"/>
              <a:gd name="T65" fmla="*/ 163 h 325"/>
              <a:gd name="T66" fmla="*/ 386 w 497"/>
              <a:gd name="T67" fmla="*/ 289 h 325"/>
              <a:gd name="T68" fmla="*/ 386 w 497"/>
              <a:gd name="T69" fmla="*/ 239 h 325"/>
              <a:gd name="T70" fmla="*/ 386 w 497"/>
              <a:gd name="T71" fmla="*/ 239 h 325"/>
              <a:gd name="T72" fmla="*/ 374 w 497"/>
              <a:gd name="T73" fmla="*/ 239 h 325"/>
              <a:gd name="T74" fmla="*/ 363 w 497"/>
              <a:gd name="T75" fmla="*/ 236 h 325"/>
              <a:gd name="T76" fmla="*/ 353 w 497"/>
              <a:gd name="T77" fmla="*/ 232 h 325"/>
              <a:gd name="T78" fmla="*/ 343 w 497"/>
              <a:gd name="T79" fmla="*/ 227 h 325"/>
              <a:gd name="T80" fmla="*/ 336 w 497"/>
              <a:gd name="T81" fmla="*/ 220 h 325"/>
              <a:gd name="T82" fmla="*/ 331 w 497"/>
              <a:gd name="T83" fmla="*/ 212 h 325"/>
              <a:gd name="T84" fmla="*/ 327 w 497"/>
              <a:gd name="T85" fmla="*/ 204 h 325"/>
              <a:gd name="T86" fmla="*/ 325 w 497"/>
              <a:gd name="T87" fmla="*/ 194 h 325"/>
              <a:gd name="T88" fmla="*/ 325 w 497"/>
              <a:gd name="T89" fmla="*/ 118 h 325"/>
              <a:gd name="T90" fmla="*/ 311 w 497"/>
              <a:gd name="T91" fmla="*/ 118 h 325"/>
              <a:gd name="T92" fmla="*/ 311 w 497"/>
              <a:gd name="T93" fmla="*/ 86 h 325"/>
              <a:gd name="T94" fmla="*/ 325 w 497"/>
              <a:gd name="T95" fmla="*/ 86 h 325"/>
              <a:gd name="T96" fmla="*/ 359 w 497"/>
              <a:gd name="T97" fmla="*/ 86 h 325"/>
              <a:gd name="T98" fmla="*/ 376 w 497"/>
              <a:gd name="T99" fmla="*/ 86 h 325"/>
              <a:gd name="T100" fmla="*/ 376 w 497"/>
              <a:gd name="T101" fmla="*/ 118 h 325"/>
              <a:gd name="T102" fmla="*/ 359 w 497"/>
              <a:gd name="T103" fmla="*/ 118 h 325"/>
              <a:gd name="T104" fmla="*/ 359 w 497"/>
              <a:gd name="T105" fmla="*/ 194 h 325"/>
              <a:gd name="T106" fmla="*/ 359 w 497"/>
              <a:gd name="T107" fmla="*/ 194 h 325"/>
              <a:gd name="T108" fmla="*/ 361 w 497"/>
              <a:gd name="T109" fmla="*/ 197 h 325"/>
              <a:gd name="T110" fmla="*/ 362 w 497"/>
              <a:gd name="T111" fmla="*/ 201 h 325"/>
              <a:gd name="T112" fmla="*/ 365 w 497"/>
              <a:gd name="T113" fmla="*/ 204 h 325"/>
              <a:gd name="T114" fmla="*/ 367 w 497"/>
              <a:gd name="T115" fmla="*/ 206 h 325"/>
              <a:gd name="T116" fmla="*/ 376 w 497"/>
              <a:gd name="T117" fmla="*/ 209 h 325"/>
              <a:gd name="T118" fmla="*/ 386 w 497"/>
              <a:gd name="T119" fmla="*/ 210 h 325"/>
              <a:gd name="T120" fmla="*/ 386 w 497"/>
              <a:gd name="T121" fmla="*/ 3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7" h="325">
                <a:moveTo>
                  <a:pt x="497" y="0"/>
                </a:moveTo>
                <a:lnTo>
                  <a:pt x="386" y="37"/>
                </a:lnTo>
                <a:lnTo>
                  <a:pt x="386" y="210"/>
                </a:lnTo>
                <a:lnTo>
                  <a:pt x="386" y="210"/>
                </a:lnTo>
                <a:lnTo>
                  <a:pt x="397" y="209"/>
                </a:lnTo>
                <a:lnTo>
                  <a:pt x="405" y="206"/>
                </a:lnTo>
                <a:lnTo>
                  <a:pt x="409" y="204"/>
                </a:lnTo>
                <a:lnTo>
                  <a:pt x="411" y="201"/>
                </a:lnTo>
                <a:lnTo>
                  <a:pt x="413" y="197"/>
                </a:lnTo>
                <a:lnTo>
                  <a:pt x="413" y="194"/>
                </a:lnTo>
                <a:lnTo>
                  <a:pt x="413" y="118"/>
                </a:lnTo>
                <a:lnTo>
                  <a:pt x="399" y="118"/>
                </a:lnTo>
                <a:lnTo>
                  <a:pt x="399" y="86"/>
                </a:lnTo>
                <a:lnTo>
                  <a:pt x="413" y="86"/>
                </a:lnTo>
                <a:lnTo>
                  <a:pt x="447" y="86"/>
                </a:lnTo>
                <a:lnTo>
                  <a:pt x="462" y="86"/>
                </a:lnTo>
                <a:lnTo>
                  <a:pt x="462" y="118"/>
                </a:lnTo>
                <a:lnTo>
                  <a:pt x="447" y="118"/>
                </a:lnTo>
                <a:lnTo>
                  <a:pt x="447" y="194"/>
                </a:lnTo>
                <a:lnTo>
                  <a:pt x="447" y="194"/>
                </a:lnTo>
                <a:lnTo>
                  <a:pt x="446" y="204"/>
                </a:lnTo>
                <a:lnTo>
                  <a:pt x="442" y="212"/>
                </a:lnTo>
                <a:lnTo>
                  <a:pt x="436" y="220"/>
                </a:lnTo>
                <a:lnTo>
                  <a:pt x="430" y="227"/>
                </a:lnTo>
                <a:lnTo>
                  <a:pt x="420" y="232"/>
                </a:lnTo>
                <a:lnTo>
                  <a:pt x="411" y="236"/>
                </a:lnTo>
                <a:lnTo>
                  <a:pt x="399" y="239"/>
                </a:lnTo>
                <a:lnTo>
                  <a:pt x="386" y="239"/>
                </a:lnTo>
                <a:lnTo>
                  <a:pt x="386" y="289"/>
                </a:lnTo>
                <a:lnTo>
                  <a:pt x="497" y="325"/>
                </a:lnTo>
                <a:lnTo>
                  <a:pt x="497" y="0"/>
                </a:lnTo>
                <a:close/>
                <a:moveTo>
                  <a:pt x="386" y="37"/>
                </a:moveTo>
                <a:lnTo>
                  <a:pt x="0" y="163"/>
                </a:lnTo>
                <a:lnTo>
                  <a:pt x="386" y="289"/>
                </a:lnTo>
                <a:lnTo>
                  <a:pt x="386" y="239"/>
                </a:lnTo>
                <a:lnTo>
                  <a:pt x="386" y="239"/>
                </a:lnTo>
                <a:lnTo>
                  <a:pt x="374" y="239"/>
                </a:lnTo>
                <a:lnTo>
                  <a:pt x="363" y="236"/>
                </a:lnTo>
                <a:lnTo>
                  <a:pt x="353" y="232"/>
                </a:lnTo>
                <a:lnTo>
                  <a:pt x="343" y="227"/>
                </a:lnTo>
                <a:lnTo>
                  <a:pt x="336" y="220"/>
                </a:lnTo>
                <a:lnTo>
                  <a:pt x="331" y="212"/>
                </a:lnTo>
                <a:lnTo>
                  <a:pt x="327" y="204"/>
                </a:lnTo>
                <a:lnTo>
                  <a:pt x="325" y="194"/>
                </a:lnTo>
                <a:lnTo>
                  <a:pt x="325" y="118"/>
                </a:lnTo>
                <a:lnTo>
                  <a:pt x="311" y="118"/>
                </a:lnTo>
                <a:lnTo>
                  <a:pt x="311" y="86"/>
                </a:lnTo>
                <a:lnTo>
                  <a:pt x="325" y="86"/>
                </a:lnTo>
                <a:lnTo>
                  <a:pt x="359" y="86"/>
                </a:lnTo>
                <a:lnTo>
                  <a:pt x="376" y="86"/>
                </a:lnTo>
                <a:lnTo>
                  <a:pt x="376" y="118"/>
                </a:lnTo>
                <a:lnTo>
                  <a:pt x="359" y="118"/>
                </a:lnTo>
                <a:lnTo>
                  <a:pt x="359" y="194"/>
                </a:lnTo>
                <a:lnTo>
                  <a:pt x="359" y="194"/>
                </a:lnTo>
                <a:lnTo>
                  <a:pt x="361" y="197"/>
                </a:lnTo>
                <a:lnTo>
                  <a:pt x="362" y="201"/>
                </a:lnTo>
                <a:lnTo>
                  <a:pt x="365" y="204"/>
                </a:lnTo>
                <a:lnTo>
                  <a:pt x="367" y="206"/>
                </a:lnTo>
                <a:lnTo>
                  <a:pt x="376" y="209"/>
                </a:lnTo>
                <a:lnTo>
                  <a:pt x="386" y="210"/>
                </a:lnTo>
                <a:lnTo>
                  <a:pt x="386" y="37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3" name="Freeform 169"/>
          <p:cNvSpPr>
            <a:spLocks noEditPoints="1"/>
          </p:cNvSpPr>
          <p:nvPr/>
        </p:nvSpPr>
        <p:spPr bwMode="auto">
          <a:xfrm>
            <a:off x="1573633" y="3155273"/>
            <a:ext cx="102823" cy="177524"/>
          </a:xfrm>
          <a:custGeom>
            <a:avLst/>
            <a:gdLst>
              <a:gd name="T0" fmla="*/ 71 w 117"/>
              <a:gd name="T1" fmla="*/ 170 h 202"/>
              <a:gd name="T2" fmla="*/ 80 w 117"/>
              <a:gd name="T3" fmla="*/ 173 h 202"/>
              <a:gd name="T4" fmla="*/ 85 w 117"/>
              <a:gd name="T5" fmla="*/ 181 h 202"/>
              <a:gd name="T6" fmla="*/ 85 w 117"/>
              <a:gd name="T7" fmla="*/ 188 h 202"/>
              <a:gd name="T8" fmla="*/ 80 w 117"/>
              <a:gd name="T9" fmla="*/ 199 h 202"/>
              <a:gd name="T10" fmla="*/ 75 w 117"/>
              <a:gd name="T11" fmla="*/ 202 h 202"/>
              <a:gd name="T12" fmla="*/ 71 w 117"/>
              <a:gd name="T13" fmla="*/ 170 h 202"/>
              <a:gd name="T14" fmla="*/ 71 w 117"/>
              <a:gd name="T15" fmla="*/ 157 h 202"/>
              <a:gd name="T16" fmla="*/ 71 w 117"/>
              <a:gd name="T17" fmla="*/ 68 h 202"/>
              <a:gd name="T18" fmla="*/ 80 w 117"/>
              <a:gd name="T19" fmla="*/ 77 h 202"/>
              <a:gd name="T20" fmla="*/ 85 w 117"/>
              <a:gd name="T21" fmla="*/ 91 h 202"/>
              <a:gd name="T22" fmla="*/ 92 w 117"/>
              <a:gd name="T23" fmla="*/ 116 h 202"/>
              <a:gd name="T24" fmla="*/ 94 w 117"/>
              <a:gd name="T25" fmla="*/ 120 h 202"/>
              <a:gd name="T26" fmla="*/ 100 w 117"/>
              <a:gd name="T27" fmla="*/ 126 h 202"/>
              <a:gd name="T28" fmla="*/ 110 w 117"/>
              <a:gd name="T29" fmla="*/ 127 h 202"/>
              <a:gd name="T30" fmla="*/ 117 w 117"/>
              <a:gd name="T31" fmla="*/ 145 h 202"/>
              <a:gd name="T32" fmla="*/ 66 w 117"/>
              <a:gd name="T33" fmla="*/ 170 h 202"/>
              <a:gd name="T34" fmla="*/ 71 w 117"/>
              <a:gd name="T35" fmla="*/ 170 h 202"/>
              <a:gd name="T36" fmla="*/ 71 w 117"/>
              <a:gd name="T37" fmla="*/ 202 h 202"/>
              <a:gd name="T38" fmla="*/ 61 w 117"/>
              <a:gd name="T39" fmla="*/ 199 h 202"/>
              <a:gd name="T40" fmla="*/ 56 w 117"/>
              <a:gd name="T41" fmla="*/ 189 h 202"/>
              <a:gd name="T42" fmla="*/ 56 w 117"/>
              <a:gd name="T43" fmla="*/ 184 h 202"/>
              <a:gd name="T44" fmla="*/ 61 w 117"/>
              <a:gd name="T45" fmla="*/ 173 h 202"/>
              <a:gd name="T46" fmla="*/ 66 w 117"/>
              <a:gd name="T47" fmla="*/ 170 h 202"/>
              <a:gd name="T48" fmla="*/ 71 w 117"/>
              <a:gd name="T49" fmla="*/ 68 h 202"/>
              <a:gd name="T50" fmla="*/ 60 w 117"/>
              <a:gd name="T51" fmla="*/ 62 h 202"/>
              <a:gd name="T52" fmla="*/ 47 w 117"/>
              <a:gd name="T53" fmla="*/ 61 h 202"/>
              <a:gd name="T54" fmla="*/ 34 w 117"/>
              <a:gd name="T55" fmla="*/ 8 h 202"/>
              <a:gd name="T56" fmla="*/ 29 w 117"/>
              <a:gd name="T57" fmla="*/ 1 h 202"/>
              <a:gd name="T58" fmla="*/ 19 w 117"/>
              <a:gd name="T59" fmla="*/ 0 h 202"/>
              <a:gd name="T60" fmla="*/ 15 w 117"/>
              <a:gd name="T61" fmla="*/ 1 h 202"/>
              <a:gd name="T62" fmla="*/ 10 w 117"/>
              <a:gd name="T63" fmla="*/ 9 h 202"/>
              <a:gd name="T64" fmla="*/ 24 w 117"/>
              <a:gd name="T65" fmla="*/ 66 h 202"/>
              <a:gd name="T66" fmla="*/ 19 w 117"/>
              <a:gd name="T67" fmla="*/ 70 h 202"/>
              <a:gd name="T68" fmla="*/ 11 w 117"/>
              <a:gd name="T69" fmla="*/ 78 h 202"/>
              <a:gd name="T70" fmla="*/ 6 w 117"/>
              <a:gd name="T71" fmla="*/ 91 h 202"/>
              <a:gd name="T72" fmla="*/ 4 w 117"/>
              <a:gd name="T73" fmla="*/ 104 h 202"/>
              <a:gd name="T74" fmla="*/ 6 w 117"/>
              <a:gd name="T75" fmla="*/ 111 h 202"/>
              <a:gd name="T76" fmla="*/ 12 w 117"/>
              <a:gd name="T77" fmla="*/ 138 h 202"/>
              <a:gd name="T78" fmla="*/ 12 w 117"/>
              <a:gd name="T79" fmla="*/ 142 h 202"/>
              <a:gd name="T80" fmla="*/ 10 w 117"/>
              <a:gd name="T81" fmla="*/ 149 h 202"/>
              <a:gd name="T82" fmla="*/ 3 w 117"/>
              <a:gd name="T83" fmla="*/ 156 h 202"/>
              <a:gd name="T84" fmla="*/ 6 w 117"/>
              <a:gd name="T85" fmla="*/ 175 h 202"/>
              <a:gd name="T86" fmla="*/ 71 w 117"/>
              <a:gd name="T87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7" h="202">
                <a:moveTo>
                  <a:pt x="71" y="170"/>
                </a:moveTo>
                <a:lnTo>
                  <a:pt x="71" y="170"/>
                </a:lnTo>
                <a:lnTo>
                  <a:pt x="76" y="170"/>
                </a:lnTo>
                <a:lnTo>
                  <a:pt x="80" y="173"/>
                </a:lnTo>
                <a:lnTo>
                  <a:pt x="84" y="177"/>
                </a:lnTo>
                <a:lnTo>
                  <a:pt x="85" y="181"/>
                </a:lnTo>
                <a:lnTo>
                  <a:pt x="85" y="181"/>
                </a:lnTo>
                <a:lnTo>
                  <a:pt x="85" y="188"/>
                </a:lnTo>
                <a:lnTo>
                  <a:pt x="84" y="193"/>
                </a:lnTo>
                <a:lnTo>
                  <a:pt x="80" y="199"/>
                </a:lnTo>
                <a:lnTo>
                  <a:pt x="75" y="202"/>
                </a:lnTo>
                <a:lnTo>
                  <a:pt x="75" y="202"/>
                </a:lnTo>
                <a:lnTo>
                  <a:pt x="71" y="202"/>
                </a:lnTo>
                <a:lnTo>
                  <a:pt x="71" y="170"/>
                </a:lnTo>
                <a:lnTo>
                  <a:pt x="71" y="170"/>
                </a:lnTo>
                <a:close/>
                <a:moveTo>
                  <a:pt x="71" y="157"/>
                </a:moveTo>
                <a:lnTo>
                  <a:pt x="71" y="68"/>
                </a:lnTo>
                <a:lnTo>
                  <a:pt x="71" y="68"/>
                </a:lnTo>
                <a:lnTo>
                  <a:pt x="76" y="72"/>
                </a:lnTo>
                <a:lnTo>
                  <a:pt x="80" y="77"/>
                </a:lnTo>
                <a:lnTo>
                  <a:pt x="83" y="84"/>
                </a:lnTo>
                <a:lnTo>
                  <a:pt x="85" y="91"/>
                </a:lnTo>
                <a:lnTo>
                  <a:pt x="85" y="91"/>
                </a:lnTo>
                <a:lnTo>
                  <a:pt x="92" y="116"/>
                </a:lnTo>
                <a:lnTo>
                  <a:pt x="92" y="116"/>
                </a:lnTo>
                <a:lnTo>
                  <a:pt x="94" y="120"/>
                </a:lnTo>
                <a:lnTo>
                  <a:pt x="96" y="123"/>
                </a:lnTo>
                <a:lnTo>
                  <a:pt x="100" y="126"/>
                </a:lnTo>
                <a:lnTo>
                  <a:pt x="103" y="127"/>
                </a:lnTo>
                <a:lnTo>
                  <a:pt x="110" y="127"/>
                </a:lnTo>
                <a:lnTo>
                  <a:pt x="112" y="127"/>
                </a:lnTo>
                <a:lnTo>
                  <a:pt x="117" y="145"/>
                </a:lnTo>
                <a:lnTo>
                  <a:pt x="71" y="157"/>
                </a:lnTo>
                <a:close/>
                <a:moveTo>
                  <a:pt x="66" y="170"/>
                </a:moveTo>
                <a:lnTo>
                  <a:pt x="66" y="170"/>
                </a:lnTo>
                <a:lnTo>
                  <a:pt x="71" y="170"/>
                </a:lnTo>
                <a:lnTo>
                  <a:pt x="71" y="202"/>
                </a:lnTo>
                <a:lnTo>
                  <a:pt x="71" y="202"/>
                </a:lnTo>
                <a:lnTo>
                  <a:pt x="65" y="200"/>
                </a:lnTo>
                <a:lnTo>
                  <a:pt x="61" y="199"/>
                </a:lnTo>
                <a:lnTo>
                  <a:pt x="57" y="195"/>
                </a:lnTo>
                <a:lnTo>
                  <a:pt x="56" y="189"/>
                </a:lnTo>
                <a:lnTo>
                  <a:pt x="56" y="189"/>
                </a:lnTo>
                <a:lnTo>
                  <a:pt x="56" y="184"/>
                </a:lnTo>
                <a:lnTo>
                  <a:pt x="57" y="179"/>
                </a:lnTo>
                <a:lnTo>
                  <a:pt x="61" y="173"/>
                </a:lnTo>
                <a:lnTo>
                  <a:pt x="66" y="170"/>
                </a:lnTo>
                <a:lnTo>
                  <a:pt x="66" y="170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65" y="65"/>
                </a:lnTo>
                <a:lnTo>
                  <a:pt x="60" y="62"/>
                </a:lnTo>
                <a:lnTo>
                  <a:pt x="54" y="61"/>
                </a:lnTo>
                <a:lnTo>
                  <a:pt x="47" y="61"/>
                </a:lnTo>
                <a:lnTo>
                  <a:pt x="34" y="8"/>
                </a:lnTo>
                <a:lnTo>
                  <a:pt x="34" y="8"/>
                </a:lnTo>
                <a:lnTo>
                  <a:pt x="31" y="4"/>
                </a:lnTo>
                <a:lnTo>
                  <a:pt x="29" y="1"/>
                </a:lnTo>
                <a:lnTo>
                  <a:pt x="24" y="0"/>
                </a:lnTo>
                <a:lnTo>
                  <a:pt x="19" y="0"/>
                </a:lnTo>
                <a:lnTo>
                  <a:pt x="19" y="0"/>
                </a:lnTo>
                <a:lnTo>
                  <a:pt x="15" y="1"/>
                </a:lnTo>
                <a:lnTo>
                  <a:pt x="12" y="5"/>
                </a:lnTo>
                <a:lnTo>
                  <a:pt x="10" y="9"/>
                </a:lnTo>
                <a:lnTo>
                  <a:pt x="11" y="15"/>
                </a:lnTo>
                <a:lnTo>
                  <a:pt x="24" y="66"/>
                </a:lnTo>
                <a:lnTo>
                  <a:pt x="24" y="66"/>
                </a:lnTo>
                <a:lnTo>
                  <a:pt x="19" y="70"/>
                </a:lnTo>
                <a:lnTo>
                  <a:pt x="15" y="74"/>
                </a:lnTo>
                <a:lnTo>
                  <a:pt x="11" y="78"/>
                </a:lnTo>
                <a:lnTo>
                  <a:pt x="7" y="84"/>
                </a:lnTo>
                <a:lnTo>
                  <a:pt x="6" y="91"/>
                </a:lnTo>
                <a:lnTo>
                  <a:pt x="4" y="96"/>
                </a:lnTo>
                <a:lnTo>
                  <a:pt x="4" y="104"/>
                </a:lnTo>
                <a:lnTo>
                  <a:pt x="6" y="111"/>
                </a:lnTo>
                <a:lnTo>
                  <a:pt x="6" y="111"/>
                </a:lnTo>
                <a:lnTo>
                  <a:pt x="12" y="138"/>
                </a:lnTo>
                <a:lnTo>
                  <a:pt x="12" y="138"/>
                </a:lnTo>
                <a:lnTo>
                  <a:pt x="12" y="138"/>
                </a:lnTo>
                <a:lnTo>
                  <a:pt x="12" y="142"/>
                </a:lnTo>
                <a:lnTo>
                  <a:pt x="12" y="146"/>
                </a:lnTo>
                <a:lnTo>
                  <a:pt x="10" y="149"/>
                </a:lnTo>
                <a:lnTo>
                  <a:pt x="8" y="152"/>
                </a:lnTo>
                <a:lnTo>
                  <a:pt x="3" y="156"/>
                </a:lnTo>
                <a:lnTo>
                  <a:pt x="0" y="157"/>
                </a:lnTo>
                <a:lnTo>
                  <a:pt x="6" y="175"/>
                </a:lnTo>
                <a:lnTo>
                  <a:pt x="71" y="157"/>
                </a:lnTo>
                <a:lnTo>
                  <a:pt x="71" y="68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4" name="Freeform 170"/>
          <p:cNvSpPr>
            <a:spLocks noEditPoints="1"/>
          </p:cNvSpPr>
          <p:nvPr/>
        </p:nvSpPr>
        <p:spPr bwMode="auto">
          <a:xfrm>
            <a:off x="2367218" y="2540970"/>
            <a:ext cx="204768" cy="252225"/>
          </a:xfrm>
          <a:custGeom>
            <a:avLst/>
            <a:gdLst>
              <a:gd name="T0" fmla="*/ 164 w 233"/>
              <a:gd name="T1" fmla="*/ 0 h 287"/>
              <a:gd name="T2" fmla="*/ 233 w 233"/>
              <a:gd name="T3" fmla="*/ 248 h 287"/>
              <a:gd name="T4" fmla="*/ 216 w 233"/>
              <a:gd name="T5" fmla="*/ 280 h 287"/>
              <a:gd name="T6" fmla="*/ 164 w 233"/>
              <a:gd name="T7" fmla="*/ 226 h 287"/>
              <a:gd name="T8" fmla="*/ 179 w 233"/>
              <a:gd name="T9" fmla="*/ 218 h 287"/>
              <a:gd name="T10" fmla="*/ 194 w 233"/>
              <a:gd name="T11" fmla="*/ 191 h 287"/>
              <a:gd name="T12" fmla="*/ 194 w 233"/>
              <a:gd name="T13" fmla="*/ 157 h 287"/>
              <a:gd name="T14" fmla="*/ 178 w 233"/>
              <a:gd name="T15" fmla="*/ 148 h 287"/>
              <a:gd name="T16" fmla="*/ 164 w 233"/>
              <a:gd name="T17" fmla="*/ 118 h 287"/>
              <a:gd name="T18" fmla="*/ 167 w 233"/>
              <a:gd name="T19" fmla="*/ 210 h 287"/>
              <a:gd name="T20" fmla="*/ 180 w 233"/>
              <a:gd name="T21" fmla="*/ 175 h 287"/>
              <a:gd name="T22" fmla="*/ 175 w 233"/>
              <a:gd name="T23" fmla="*/ 160 h 287"/>
              <a:gd name="T24" fmla="*/ 164 w 233"/>
              <a:gd name="T25" fmla="*/ 160 h 287"/>
              <a:gd name="T26" fmla="*/ 133 w 233"/>
              <a:gd name="T27" fmla="*/ 14 h 287"/>
              <a:gd name="T28" fmla="*/ 164 w 233"/>
              <a:gd name="T29" fmla="*/ 118 h 287"/>
              <a:gd name="T30" fmla="*/ 136 w 233"/>
              <a:gd name="T31" fmla="*/ 111 h 287"/>
              <a:gd name="T32" fmla="*/ 133 w 233"/>
              <a:gd name="T33" fmla="*/ 287 h 287"/>
              <a:gd name="T34" fmla="*/ 140 w 233"/>
              <a:gd name="T35" fmla="*/ 224 h 287"/>
              <a:gd name="T36" fmla="*/ 164 w 233"/>
              <a:gd name="T37" fmla="*/ 287 h 287"/>
              <a:gd name="T38" fmla="*/ 153 w 233"/>
              <a:gd name="T39" fmla="*/ 201 h 287"/>
              <a:gd name="T40" fmla="*/ 156 w 233"/>
              <a:gd name="T41" fmla="*/ 210 h 287"/>
              <a:gd name="T42" fmla="*/ 164 w 233"/>
              <a:gd name="T43" fmla="*/ 160 h 287"/>
              <a:gd name="T44" fmla="*/ 96 w 233"/>
              <a:gd name="T45" fmla="*/ 0 h 287"/>
              <a:gd name="T46" fmla="*/ 133 w 233"/>
              <a:gd name="T47" fmla="*/ 110 h 287"/>
              <a:gd name="T48" fmla="*/ 103 w 233"/>
              <a:gd name="T49" fmla="*/ 115 h 287"/>
              <a:gd name="T50" fmla="*/ 96 w 233"/>
              <a:gd name="T51" fmla="*/ 287 h 287"/>
              <a:gd name="T52" fmla="*/ 132 w 233"/>
              <a:gd name="T53" fmla="*/ 198 h 287"/>
              <a:gd name="T54" fmla="*/ 133 w 233"/>
              <a:gd name="T55" fmla="*/ 218 h 287"/>
              <a:gd name="T56" fmla="*/ 101 w 233"/>
              <a:gd name="T57" fmla="*/ 169 h 287"/>
              <a:gd name="T58" fmla="*/ 96 w 233"/>
              <a:gd name="T59" fmla="*/ 160 h 287"/>
              <a:gd name="T60" fmla="*/ 96 w 233"/>
              <a:gd name="T61" fmla="*/ 133 h 287"/>
              <a:gd name="T62" fmla="*/ 82 w 233"/>
              <a:gd name="T63" fmla="*/ 14 h 287"/>
              <a:gd name="T64" fmla="*/ 96 w 233"/>
              <a:gd name="T65" fmla="*/ 121 h 287"/>
              <a:gd name="T66" fmla="*/ 82 w 233"/>
              <a:gd name="T67" fmla="*/ 50 h 287"/>
              <a:gd name="T68" fmla="*/ 82 w 233"/>
              <a:gd name="T69" fmla="*/ 164 h 287"/>
              <a:gd name="T70" fmla="*/ 96 w 233"/>
              <a:gd name="T71" fmla="*/ 226 h 287"/>
              <a:gd name="T72" fmla="*/ 90 w 233"/>
              <a:gd name="T73" fmla="*/ 144 h 287"/>
              <a:gd name="T74" fmla="*/ 40 w 233"/>
              <a:gd name="T75" fmla="*/ 0 h 287"/>
              <a:gd name="T76" fmla="*/ 27 w 233"/>
              <a:gd name="T77" fmla="*/ 15 h 287"/>
              <a:gd name="T78" fmla="*/ 17 w 233"/>
              <a:gd name="T79" fmla="*/ 31 h 287"/>
              <a:gd name="T80" fmla="*/ 82 w 233"/>
              <a:gd name="T81" fmla="*/ 50 h 287"/>
              <a:gd name="T82" fmla="*/ 61 w 233"/>
              <a:gd name="T83" fmla="*/ 155 h 287"/>
              <a:gd name="T84" fmla="*/ 38 w 233"/>
              <a:gd name="T85" fmla="*/ 160 h 287"/>
              <a:gd name="T86" fmla="*/ 29 w 233"/>
              <a:gd name="T87" fmla="*/ 174 h 287"/>
              <a:gd name="T88" fmla="*/ 40 w 233"/>
              <a:gd name="T89" fmla="*/ 183 h 287"/>
              <a:gd name="T90" fmla="*/ 46 w 233"/>
              <a:gd name="T91" fmla="*/ 179 h 287"/>
              <a:gd name="T92" fmla="*/ 45 w 233"/>
              <a:gd name="T93" fmla="*/ 172 h 287"/>
              <a:gd name="T94" fmla="*/ 57 w 233"/>
              <a:gd name="T95" fmla="*/ 164 h 287"/>
              <a:gd name="T96" fmla="*/ 48 w 233"/>
              <a:gd name="T97" fmla="*/ 195 h 287"/>
              <a:gd name="T98" fmla="*/ 41 w 233"/>
              <a:gd name="T99" fmla="*/ 233 h 287"/>
              <a:gd name="T100" fmla="*/ 53 w 233"/>
              <a:gd name="T101" fmla="*/ 244 h 287"/>
              <a:gd name="T102" fmla="*/ 60 w 233"/>
              <a:gd name="T103" fmla="*/ 236 h 287"/>
              <a:gd name="T104" fmla="*/ 73 w 233"/>
              <a:gd name="T105" fmla="*/ 179 h 287"/>
              <a:gd name="T106" fmla="*/ 40 w 233"/>
              <a:gd name="T107" fmla="*/ 287 h 287"/>
              <a:gd name="T108" fmla="*/ 13 w 233"/>
              <a:gd name="T109" fmla="*/ 275 h 287"/>
              <a:gd name="T110" fmla="*/ 0 w 233"/>
              <a:gd name="T111" fmla="*/ 39 h 287"/>
              <a:gd name="T112" fmla="*/ 13 w 233"/>
              <a:gd name="T113" fmla="*/ 12 h 287"/>
              <a:gd name="T114" fmla="*/ 40 w 233"/>
              <a:gd name="T115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3" h="287">
                <a:moveTo>
                  <a:pt x="164" y="0"/>
                </a:moveTo>
                <a:lnTo>
                  <a:pt x="233" y="0"/>
                </a:lnTo>
                <a:lnTo>
                  <a:pt x="233" y="14"/>
                </a:lnTo>
                <a:lnTo>
                  <a:pt x="164" y="14"/>
                </a:lnTo>
                <a:lnTo>
                  <a:pt x="164" y="0"/>
                </a:lnTo>
                <a:lnTo>
                  <a:pt x="164" y="0"/>
                </a:lnTo>
                <a:close/>
                <a:moveTo>
                  <a:pt x="164" y="50"/>
                </a:moveTo>
                <a:lnTo>
                  <a:pt x="233" y="50"/>
                </a:lnTo>
                <a:lnTo>
                  <a:pt x="233" y="248"/>
                </a:lnTo>
                <a:lnTo>
                  <a:pt x="233" y="248"/>
                </a:lnTo>
                <a:lnTo>
                  <a:pt x="232" y="256"/>
                </a:lnTo>
                <a:lnTo>
                  <a:pt x="229" y="263"/>
                </a:lnTo>
                <a:lnTo>
                  <a:pt x="226" y="270"/>
                </a:lnTo>
                <a:lnTo>
                  <a:pt x="221" y="275"/>
                </a:lnTo>
                <a:lnTo>
                  <a:pt x="216" y="280"/>
                </a:lnTo>
                <a:lnTo>
                  <a:pt x="209" y="285"/>
                </a:lnTo>
                <a:lnTo>
                  <a:pt x="202" y="286"/>
                </a:lnTo>
                <a:lnTo>
                  <a:pt x="194" y="287"/>
                </a:lnTo>
                <a:lnTo>
                  <a:pt x="164" y="287"/>
                </a:lnTo>
                <a:lnTo>
                  <a:pt x="164" y="226"/>
                </a:lnTo>
                <a:lnTo>
                  <a:pt x="164" y="226"/>
                </a:lnTo>
                <a:lnTo>
                  <a:pt x="168" y="225"/>
                </a:lnTo>
                <a:lnTo>
                  <a:pt x="168" y="225"/>
                </a:lnTo>
                <a:lnTo>
                  <a:pt x="174" y="222"/>
                </a:lnTo>
                <a:lnTo>
                  <a:pt x="179" y="218"/>
                </a:lnTo>
                <a:lnTo>
                  <a:pt x="183" y="213"/>
                </a:lnTo>
                <a:lnTo>
                  <a:pt x="187" y="207"/>
                </a:lnTo>
                <a:lnTo>
                  <a:pt x="187" y="207"/>
                </a:lnTo>
                <a:lnTo>
                  <a:pt x="191" y="199"/>
                </a:lnTo>
                <a:lnTo>
                  <a:pt x="194" y="191"/>
                </a:lnTo>
                <a:lnTo>
                  <a:pt x="195" y="183"/>
                </a:lnTo>
                <a:lnTo>
                  <a:pt x="195" y="175"/>
                </a:lnTo>
                <a:lnTo>
                  <a:pt x="195" y="175"/>
                </a:lnTo>
                <a:lnTo>
                  <a:pt x="195" y="163"/>
                </a:lnTo>
                <a:lnTo>
                  <a:pt x="194" y="157"/>
                </a:lnTo>
                <a:lnTo>
                  <a:pt x="191" y="155"/>
                </a:lnTo>
                <a:lnTo>
                  <a:pt x="189" y="151"/>
                </a:lnTo>
                <a:lnTo>
                  <a:pt x="186" y="149"/>
                </a:lnTo>
                <a:lnTo>
                  <a:pt x="182" y="148"/>
                </a:lnTo>
                <a:lnTo>
                  <a:pt x="178" y="148"/>
                </a:lnTo>
                <a:lnTo>
                  <a:pt x="178" y="148"/>
                </a:lnTo>
                <a:lnTo>
                  <a:pt x="171" y="149"/>
                </a:lnTo>
                <a:lnTo>
                  <a:pt x="164" y="152"/>
                </a:lnTo>
                <a:lnTo>
                  <a:pt x="172" y="117"/>
                </a:lnTo>
                <a:lnTo>
                  <a:pt x="164" y="118"/>
                </a:lnTo>
                <a:lnTo>
                  <a:pt x="164" y="50"/>
                </a:lnTo>
                <a:lnTo>
                  <a:pt x="164" y="50"/>
                </a:lnTo>
                <a:close/>
                <a:moveTo>
                  <a:pt x="164" y="211"/>
                </a:moveTo>
                <a:lnTo>
                  <a:pt x="164" y="211"/>
                </a:lnTo>
                <a:lnTo>
                  <a:pt x="167" y="210"/>
                </a:lnTo>
                <a:lnTo>
                  <a:pt x="170" y="207"/>
                </a:lnTo>
                <a:lnTo>
                  <a:pt x="175" y="199"/>
                </a:lnTo>
                <a:lnTo>
                  <a:pt x="175" y="199"/>
                </a:lnTo>
                <a:lnTo>
                  <a:pt x="179" y="187"/>
                </a:lnTo>
                <a:lnTo>
                  <a:pt x="180" y="175"/>
                </a:lnTo>
                <a:lnTo>
                  <a:pt x="180" y="175"/>
                </a:lnTo>
                <a:lnTo>
                  <a:pt x="179" y="165"/>
                </a:lnTo>
                <a:lnTo>
                  <a:pt x="178" y="163"/>
                </a:lnTo>
                <a:lnTo>
                  <a:pt x="175" y="160"/>
                </a:lnTo>
                <a:lnTo>
                  <a:pt x="175" y="160"/>
                </a:lnTo>
                <a:lnTo>
                  <a:pt x="172" y="159"/>
                </a:lnTo>
                <a:lnTo>
                  <a:pt x="172" y="159"/>
                </a:lnTo>
                <a:lnTo>
                  <a:pt x="167" y="159"/>
                </a:lnTo>
                <a:lnTo>
                  <a:pt x="167" y="159"/>
                </a:lnTo>
                <a:lnTo>
                  <a:pt x="164" y="160"/>
                </a:lnTo>
                <a:lnTo>
                  <a:pt x="164" y="211"/>
                </a:lnTo>
                <a:close/>
                <a:moveTo>
                  <a:pt x="133" y="0"/>
                </a:moveTo>
                <a:lnTo>
                  <a:pt x="164" y="0"/>
                </a:lnTo>
                <a:lnTo>
                  <a:pt x="164" y="14"/>
                </a:lnTo>
                <a:lnTo>
                  <a:pt x="133" y="14"/>
                </a:lnTo>
                <a:lnTo>
                  <a:pt x="133" y="0"/>
                </a:lnTo>
                <a:lnTo>
                  <a:pt x="133" y="0"/>
                </a:lnTo>
                <a:close/>
                <a:moveTo>
                  <a:pt x="133" y="50"/>
                </a:moveTo>
                <a:lnTo>
                  <a:pt x="164" y="50"/>
                </a:lnTo>
                <a:lnTo>
                  <a:pt x="164" y="118"/>
                </a:lnTo>
                <a:lnTo>
                  <a:pt x="149" y="119"/>
                </a:lnTo>
                <a:lnTo>
                  <a:pt x="133" y="192"/>
                </a:lnTo>
                <a:lnTo>
                  <a:pt x="133" y="122"/>
                </a:lnTo>
                <a:lnTo>
                  <a:pt x="136" y="111"/>
                </a:lnTo>
                <a:lnTo>
                  <a:pt x="136" y="111"/>
                </a:lnTo>
                <a:lnTo>
                  <a:pt x="133" y="110"/>
                </a:lnTo>
                <a:lnTo>
                  <a:pt x="133" y="50"/>
                </a:lnTo>
                <a:lnTo>
                  <a:pt x="133" y="50"/>
                </a:lnTo>
                <a:close/>
                <a:moveTo>
                  <a:pt x="164" y="287"/>
                </a:moveTo>
                <a:lnTo>
                  <a:pt x="133" y="287"/>
                </a:lnTo>
                <a:lnTo>
                  <a:pt x="133" y="218"/>
                </a:lnTo>
                <a:lnTo>
                  <a:pt x="133" y="218"/>
                </a:lnTo>
                <a:lnTo>
                  <a:pt x="137" y="222"/>
                </a:lnTo>
                <a:lnTo>
                  <a:pt x="137" y="222"/>
                </a:lnTo>
                <a:lnTo>
                  <a:pt x="140" y="224"/>
                </a:lnTo>
                <a:lnTo>
                  <a:pt x="143" y="226"/>
                </a:lnTo>
                <a:lnTo>
                  <a:pt x="152" y="228"/>
                </a:lnTo>
                <a:lnTo>
                  <a:pt x="152" y="228"/>
                </a:lnTo>
                <a:lnTo>
                  <a:pt x="164" y="226"/>
                </a:lnTo>
                <a:lnTo>
                  <a:pt x="164" y="287"/>
                </a:lnTo>
                <a:lnTo>
                  <a:pt x="164" y="287"/>
                </a:lnTo>
                <a:close/>
                <a:moveTo>
                  <a:pt x="164" y="160"/>
                </a:moveTo>
                <a:lnTo>
                  <a:pt x="164" y="160"/>
                </a:lnTo>
                <a:lnTo>
                  <a:pt x="163" y="161"/>
                </a:lnTo>
                <a:lnTo>
                  <a:pt x="153" y="201"/>
                </a:lnTo>
                <a:lnTo>
                  <a:pt x="153" y="201"/>
                </a:lnTo>
                <a:lnTo>
                  <a:pt x="153" y="205"/>
                </a:lnTo>
                <a:lnTo>
                  <a:pt x="153" y="205"/>
                </a:lnTo>
                <a:lnTo>
                  <a:pt x="153" y="207"/>
                </a:lnTo>
                <a:lnTo>
                  <a:pt x="156" y="210"/>
                </a:lnTo>
                <a:lnTo>
                  <a:pt x="159" y="211"/>
                </a:lnTo>
                <a:lnTo>
                  <a:pt x="161" y="211"/>
                </a:lnTo>
                <a:lnTo>
                  <a:pt x="161" y="211"/>
                </a:lnTo>
                <a:lnTo>
                  <a:pt x="164" y="211"/>
                </a:lnTo>
                <a:lnTo>
                  <a:pt x="164" y="160"/>
                </a:lnTo>
                <a:close/>
                <a:moveTo>
                  <a:pt x="96" y="0"/>
                </a:moveTo>
                <a:lnTo>
                  <a:pt x="133" y="0"/>
                </a:lnTo>
                <a:lnTo>
                  <a:pt x="133" y="14"/>
                </a:lnTo>
                <a:lnTo>
                  <a:pt x="96" y="14"/>
                </a:lnTo>
                <a:lnTo>
                  <a:pt x="96" y="0"/>
                </a:lnTo>
                <a:lnTo>
                  <a:pt x="96" y="0"/>
                </a:lnTo>
                <a:close/>
                <a:moveTo>
                  <a:pt x="96" y="50"/>
                </a:moveTo>
                <a:lnTo>
                  <a:pt x="133" y="50"/>
                </a:lnTo>
                <a:lnTo>
                  <a:pt x="133" y="110"/>
                </a:lnTo>
                <a:lnTo>
                  <a:pt x="133" y="110"/>
                </a:lnTo>
                <a:lnTo>
                  <a:pt x="124" y="109"/>
                </a:lnTo>
                <a:lnTo>
                  <a:pt x="124" y="109"/>
                </a:lnTo>
                <a:lnTo>
                  <a:pt x="117" y="110"/>
                </a:lnTo>
                <a:lnTo>
                  <a:pt x="110" y="111"/>
                </a:lnTo>
                <a:lnTo>
                  <a:pt x="103" y="115"/>
                </a:lnTo>
                <a:lnTo>
                  <a:pt x="96" y="121"/>
                </a:lnTo>
                <a:lnTo>
                  <a:pt x="96" y="50"/>
                </a:lnTo>
                <a:lnTo>
                  <a:pt x="96" y="50"/>
                </a:lnTo>
                <a:close/>
                <a:moveTo>
                  <a:pt x="133" y="287"/>
                </a:moveTo>
                <a:lnTo>
                  <a:pt x="96" y="287"/>
                </a:lnTo>
                <a:lnTo>
                  <a:pt x="96" y="226"/>
                </a:lnTo>
                <a:lnTo>
                  <a:pt x="111" y="226"/>
                </a:lnTo>
                <a:lnTo>
                  <a:pt x="133" y="122"/>
                </a:lnTo>
                <a:lnTo>
                  <a:pt x="133" y="192"/>
                </a:lnTo>
                <a:lnTo>
                  <a:pt x="132" y="198"/>
                </a:lnTo>
                <a:lnTo>
                  <a:pt x="132" y="198"/>
                </a:lnTo>
                <a:lnTo>
                  <a:pt x="132" y="207"/>
                </a:lnTo>
                <a:lnTo>
                  <a:pt x="132" y="207"/>
                </a:lnTo>
                <a:lnTo>
                  <a:pt x="132" y="213"/>
                </a:lnTo>
                <a:lnTo>
                  <a:pt x="133" y="218"/>
                </a:lnTo>
                <a:lnTo>
                  <a:pt x="133" y="287"/>
                </a:lnTo>
                <a:lnTo>
                  <a:pt x="133" y="287"/>
                </a:lnTo>
                <a:close/>
                <a:moveTo>
                  <a:pt x="96" y="186"/>
                </a:moveTo>
                <a:lnTo>
                  <a:pt x="101" y="169"/>
                </a:lnTo>
                <a:lnTo>
                  <a:pt x="101" y="169"/>
                </a:lnTo>
                <a:lnTo>
                  <a:pt x="96" y="168"/>
                </a:lnTo>
                <a:lnTo>
                  <a:pt x="96" y="186"/>
                </a:lnTo>
                <a:lnTo>
                  <a:pt x="96" y="186"/>
                </a:lnTo>
                <a:close/>
                <a:moveTo>
                  <a:pt x="96" y="160"/>
                </a:moveTo>
                <a:lnTo>
                  <a:pt x="96" y="160"/>
                </a:lnTo>
                <a:lnTo>
                  <a:pt x="102" y="163"/>
                </a:lnTo>
                <a:lnTo>
                  <a:pt x="111" y="119"/>
                </a:lnTo>
                <a:lnTo>
                  <a:pt x="111" y="119"/>
                </a:lnTo>
                <a:lnTo>
                  <a:pt x="105" y="125"/>
                </a:lnTo>
                <a:lnTo>
                  <a:pt x="96" y="133"/>
                </a:lnTo>
                <a:lnTo>
                  <a:pt x="96" y="160"/>
                </a:lnTo>
                <a:close/>
                <a:moveTo>
                  <a:pt x="82" y="0"/>
                </a:moveTo>
                <a:lnTo>
                  <a:pt x="96" y="0"/>
                </a:lnTo>
                <a:lnTo>
                  <a:pt x="96" y="14"/>
                </a:lnTo>
                <a:lnTo>
                  <a:pt x="82" y="14"/>
                </a:lnTo>
                <a:lnTo>
                  <a:pt x="82" y="0"/>
                </a:lnTo>
                <a:lnTo>
                  <a:pt x="82" y="0"/>
                </a:lnTo>
                <a:close/>
                <a:moveTo>
                  <a:pt x="82" y="50"/>
                </a:moveTo>
                <a:lnTo>
                  <a:pt x="96" y="50"/>
                </a:lnTo>
                <a:lnTo>
                  <a:pt x="96" y="121"/>
                </a:lnTo>
                <a:lnTo>
                  <a:pt x="96" y="121"/>
                </a:lnTo>
                <a:lnTo>
                  <a:pt x="96" y="122"/>
                </a:lnTo>
                <a:lnTo>
                  <a:pt x="96" y="122"/>
                </a:lnTo>
                <a:lnTo>
                  <a:pt x="82" y="137"/>
                </a:lnTo>
                <a:lnTo>
                  <a:pt x="82" y="50"/>
                </a:lnTo>
                <a:lnTo>
                  <a:pt x="82" y="50"/>
                </a:lnTo>
                <a:close/>
                <a:moveTo>
                  <a:pt x="96" y="287"/>
                </a:moveTo>
                <a:lnTo>
                  <a:pt x="82" y="287"/>
                </a:lnTo>
                <a:lnTo>
                  <a:pt x="82" y="164"/>
                </a:lnTo>
                <a:lnTo>
                  <a:pt x="82" y="164"/>
                </a:lnTo>
                <a:lnTo>
                  <a:pt x="90" y="165"/>
                </a:lnTo>
                <a:lnTo>
                  <a:pt x="96" y="168"/>
                </a:lnTo>
                <a:lnTo>
                  <a:pt x="96" y="186"/>
                </a:lnTo>
                <a:lnTo>
                  <a:pt x="88" y="226"/>
                </a:lnTo>
                <a:lnTo>
                  <a:pt x="96" y="226"/>
                </a:lnTo>
                <a:lnTo>
                  <a:pt x="96" y="287"/>
                </a:lnTo>
                <a:lnTo>
                  <a:pt x="96" y="287"/>
                </a:lnTo>
                <a:close/>
                <a:moveTo>
                  <a:pt x="96" y="133"/>
                </a:moveTo>
                <a:lnTo>
                  <a:pt x="96" y="133"/>
                </a:lnTo>
                <a:lnTo>
                  <a:pt x="90" y="144"/>
                </a:lnTo>
                <a:lnTo>
                  <a:pt x="83" y="157"/>
                </a:lnTo>
                <a:lnTo>
                  <a:pt x="83" y="157"/>
                </a:lnTo>
                <a:lnTo>
                  <a:pt x="96" y="160"/>
                </a:lnTo>
                <a:lnTo>
                  <a:pt x="96" y="133"/>
                </a:lnTo>
                <a:close/>
                <a:moveTo>
                  <a:pt x="40" y="0"/>
                </a:moveTo>
                <a:lnTo>
                  <a:pt x="82" y="0"/>
                </a:lnTo>
                <a:lnTo>
                  <a:pt x="82" y="14"/>
                </a:lnTo>
                <a:lnTo>
                  <a:pt x="36" y="14"/>
                </a:lnTo>
                <a:lnTo>
                  <a:pt x="36" y="14"/>
                </a:lnTo>
                <a:lnTo>
                  <a:pt x="27" y="15"/>
                </a:lnTo>
                <a:lnTo>
                  <a:pt x="22" y="19"/>
                </a:lnTo>
                <a:lnTo>
                  <a:pt x="18" y="25"/>
                </a:lnTo>
                <a:lnTo>
                  <a:pt x="17" y="31"/>
                </a:lnTo>
                <a:lnTo>
                  <a:pt x="17" y="31"/>
                </a:lnTo>
                <a:lnTo>
                  <a:pt x="17" y="31"/>
                </a:lnTo>
                <a:lnTo>
                  <a:pt x="18" y="39"/>
                </a:lnTo>
                <a:lnTo>
                  <a:pt x="22" y="45"/>
                </a:lnTo>
                <a:lnTo>
                  <a:pt x="27" y="49"/>
                </a:lnTo>
                <a:lnTo>
                  <a:pt x="36" y="50"/>
                </a:lnTo>
                <a:lnTo>
                  <a:pt x="82" y="50"/>
                </a:lnTo>
                <a:lnTo>
                  <a:pt x="82" y="137"/>
                </a:lnTo>
                <a:lnTo>
                  <a:pt x="82" y="137"/>
                </a:lnTo>
                <a:lnTo>
                  <a:pt x="69" y="155"/>
                </a:lnTo>
                <a:lnTo>
                  <a:pt x="69" y="155"/>
                </a:lnTo>
                <a:lnTo>
                  <a:pt x="61" y="155"/>
                </a:lnTo>
                <a:lnTo>
                  <a:pt x="61" y="155"/>
                </a:lnTo>
                <a:lnTo>
                  <a:pt x="48" y="156"/>
                </a:lnTo>
                <a:lnTo>
                  <a:pt x="42" y="157"/>
                </a:lnTo>
                <a:lnTo>
                  <a:pt x="38" y="160"/>
                </a:lnTo>
                <a:lnTo>
                  <a:pt x="38" y="160"/>
                </a:lnTo>
                <a:lnTo>
                  <a:pt x="34" y="163"/>
                </a:lnTo>
                <a:lnTo>
                  <a:pt x="31" y="167"/>
                </a:lnTo>
                <a:lnTo>
                  <a:pt x="29" y="169"/>
                </a:lnTo>
                <a:lnTo>
                  <a:pt x="29" y="174"/>
                </a:lnTo>
                <a:lnTo>
                  <a:pt x="29" y="174"/>
                </a:lnTo>
                <a:lnTo>
                  <a:pt x="29" y="178"/>
                </a:lnTo>
                <a:lnTo>
                  <a:pt x="31" y="180"/>
                </a:lnTo>
                <a:lnTo>
                  <a:pt x="31" y="180"/>
                </a:lnTo>
                <a:lnTo>
                  <a:pt x="34" y="182"/>
                </a:lnTo>
                <a:lnTo>
                  <a:pt x="40" y="183"/>
                </a:lnTo>
                <a:lnTo>
                  <a:pt x="40" y="183"/>
                </a:lnTo>
                <a:lnTo>
                  <a:pt x="42" y="183"/>
                </a:lnTo>
                <a:lnTo>
                  <a:pt x="45" y="182"/>
                </a:lnTo>
                <a:lnTo>
                  <a:pt x="45" y="182"/>
                </a:lnTo>
                <a:lnTo>
                  <a:pt x="46" y="179"/>
                </a:lnTo>
                <a:lnTo>
                  <a:pt x="48" y="178"/>
                </a:lnTo>
                <a:lnTo>
                  <a:pt x="48" y="178"/>
                </a:lnTo>
                <a:lnTo>
                  <a:pt x="46" y="174"/>
                </a:lnTo>
                <a:lnTo>
                  <a:pt x="46" y="174"/>
                </a:lnTo>
                <a:lnTo>
                  <a:pt x="45" y="172"/>
                </a:lnTo>
                <a:lnTo>
                  <a:pt x="45" y="172"/>
                </a:lnTo>
                <a:lnTo>
                  <a:pt x="48" y="168"/>
                </a:lnTo>
                <a:lnTo>
                  <a:pt x="52" y="165"/>
                </a:lnTo>
                <a:lnTo>
                  <a:pt x="52" y="165"/>
                </a:lnTo>
                <a:lnTo>
                  <a:pt x="57" y="164"/>
                </a:lnTo>
                <a:lnTo>
                  <a:pt x="64" y="164"/>
                </a:lnTo>
                <a:lnTo>
                  <a:pt x="64" y="164"/>
                </a:lnTo>
                <a:lnTo>
                  <a:pt x="54" y="182"/>
                </a:lnTo>
                <a:lnTo>
                  <a:pt x="54" y="182"/>
                </a:lnTo>
                <a:lnTo>
                  <a:pt x="48" y="195"/>
                </a:lnTo>
                <a:lnTo>
                  <a:pt x="44" y="207"/>
                </a:lnTo>
                <a:lnTo>
                  <a:pt x="41" y="218"/>
                </a:lnTo>
                <a:lnTo>
                  <a:pt x="41" y="228"/>
                </a:lnTo>
                <a:lnTo>
                  <a:pt x="41" y="228"/>
                </a:lnTo>
                <a:lnTo>
                  <a:pt x="41" y="233"/>
                </a:lnTo>
                <a:lnTo>
                  <a:pt x="42" y="237"/>
                </a:lnTo>
                <a:lnTo>
                  <a:pt x="45" y="240"/>
                </a:lnTo>
                <a:lnTo>
                  <a:pt x="49" y="243"/>
                </a:lnTo>
                <a:lnTo>
                  <a:pt x="49" y="243"/>
                </a:lnTo>
                <a:lnTo>
                  <a:pt x="53" y="244"/>
                </a:lnTo>
                <a:lnTo>
                  <a:pt x="61" y="244"/>
                </a:lnTo>
                <a:lnTo>
                  <a:pt x="61" y="244"/>
                </a:lnTo>
                <a:lnTo>
                  <a:pt x="60" y="240"/>
                </a:lnTo>
                <a:lnTo>
                  <a:pt x="60" y="236"/>
                </a:lnTo>
                <a:lnTo>
                  <a:pt x="60" y="236"/>
                </a:lnTo>
                <a:lnTo>
                  <a:pt x="61" y="221"/>
                </a:lnTo>
                <a:lnTo>
                  <a:pt x="61" y="221"/>
                </a:lnTo>
                <a:lnTo>
                  <a:pt x="64" y="207"/>
                </a:lnTo>
                <a:lnTo>
                  <a:pt x="68" y="194"/>
                </a:lnTo>
                <a:lnTo>
                  <a:pt x="73" y="179"/>
                </a:lnTo>
                <a:lnTo>
                  <a:pt x="80" y="164"/>
                </a:lnTo>
                <a:lnTo>
                  <a:pt x="80" y="164"/>
                </a:lnTo>
                <a:lnTo>
                  <a:pt x="82" y="164"/>
                </a:lnTo>
                <a:lnTo>
                  <a:pt x="82" y="287"/>
                </a:lnTo>
                <a:lnTo>
                  <a:pt x="40" y="287"/>
                </a:lnTo>
                <a:lnTo>
                  <a:pt x="40" y="287"/>
                </a:lnTo>
                <a:lnTo>
                  <a:pt x="31" y="286"/>
                </a:lnTo>
                <a:lnTo>
                  <a:pt x="25" y="285"/>
                </a:lnTo>
                <a:lnTo>
                  <a:pt x="18" y="280"/>
                </a:lnTo>
                <a:lnTo>
                  <a:pt x="13" y="275"/>
                </a:lnTo>
                <a:lnTo>
                  <a:pt x="7" y="270"/>
                </a:lnTo>
                <a:lnTo>
                  <a:pt x="4" y="263"/>
                </a:lnTo>
                <a:lnTo>
                  <a:pt x="2" y="256"/>
                </a:lnTo>
                <a:lnTo>
                  <a:pt x="0" y="248"/>
                </a:lnTo>
                <a:lnTo>
                  <a:pt x="0" y="39"/>
                </a:lnTo>
                <a:lnTo>
                  <a:pt x="0" y="39"/>
                </a:lnTo>
                <a:lnTo>
                  <a:pt x="2" y="31"/>
                </a:lnTo>
                <a:lnTo>
                  <a:pt x="4" y="25"/>
                </a:lnTo>
                <a:lnTo>
                  <a:pt x="7" y="18"/>
                </a:lnTo>
                <a:lnTo>
                  <a:pt x="13" y="12"/>
                </a:lnTo>
                <a:lnTo>
                  <a:pt x="18" y="7"/>
                </a:lnTo>
                <a:lnTo>
                  <a:pt x="25" y="4"/>
                </a:lnTo>
                <a:lnTo>
                  <a:pt x="31" y="2"/>
                </a:lnTo>
                <a:lnTo>
                  <a:pt x="40" y="0"/>
                </a:lnTo>
                <a:lnTo>
                  <a:pt x="40" y="0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5" name="Freeform 171"/>
          <p:cNvSpPr>
            <a:spLocks noEditPoints="1"/>
          </p:cNvSpPr>
          <p:nvPr/>
        </p:nvSpPr>
        <p:spPr bwMode="auto">
          <a:xfrm>
            <a:off x="1862769" y="2805498"/>
            <a:ext cx="311106" cy="312864"/>
          </a:xfrm>
          <a:custGeom>
            <a:avLst/>
            <a:gdLst>
              <a:gd name="T0" fmla="*/ 337 w 354"/>
              <a:gd name="T1" fmla="*/ 299 h 356"/>
              <a:gd name="T2" fmla="*/ 352 w 354"/>
              <a:gd name="T3" fmla="*/ 91 h 356"/>
              <a:gd name="T4" fmla="*/ 339 w 354"/>
              <a:gd name="T5" fmla="*/ 154 h 356"/>
              <a:gd name="T6" fmla="*/ 333 w 354"/>
              <a:gd name="T7" fmla="*/ 150 h 356"/>
              <a:gd name="T8" fmla="*/ 333 w 354"/>
              <a:gd name="T9" fmla="*/ 206 h 356"/>
              <a:gd name="T10" fmla="*/ 289 w 354"/>
              <a:gd name="T11" fmla="*/ 221 h 356"/>
              <a:gd name="T12" fmla="*/ 306 w 354"/>
              <a:gd name="T13" fmla="*/ 244 h 356"/>
              <a:gd name="T14" fmla="*/ 283 w 354"/>
              <a:gd name="T15" fmla="*/ 267 h 356"/>
              <a:gd name="T16" fmla="*/ 306 w 354"/>
              <a:gd name="T17" fmla="*/ 338 h 356"/>
              <a:gd name="T18" fmla="*/ 283 w 354"/>
              <a:gd name="T19" fmla="*/ 59 h 356"/>
              <a:gd name="T20" fmla="*/ 317 w 354"/>
              <a:gd name="T21" fmla="*/ 59 h 356"/>
              <a:gd name="T22" fmla="*/ 271 w 354"/>
              <a:gd name="T23" fmla="*/ 47 h 356"/>
              <a:gd name="T24" fmla="*/ 263 w 354"/>
              <a:gd name="T25" fmla="*/ 12 h 356"/>
              <a:gd name="T26" fmla="*/ 272 w 354"/>
              <a:gd name="T27" fmla="*/ 223 h 356"/>
              <a:gd name="T28" fmla="*/ 283 w 354"/>
              <a:gd name="T29" fmla="*/ 68 h 356"/>
              <a:gd name="T30" fmla="*/ 272 w 354"/>
              <a:gd name="T31" fmla="*/ 264 h 356"/>
              <a:gd name="T32" fmla="*/ 274 w 354"/>
              <a:gd name="T33" fmla="*/ 356 h 356"/>
              <a:gd name="T34" fmla="*/ 263 w 354"/>
              <a:gd name="T35" fmla="*/ 28 h 356"/>
              <a:gd name="T36" fmla="*/ 259 w 354"/>
              <a:gd name="T37" fmla="*/ 50 h 356"/>
              <a:gd name="T38" fmla="*/ 236 w 354"/>
              <a:gd name="T39" fmla="*/ 50 h 356"/>
              <a:gd name="T40" fmla="*/ 230 w 354"/>
              <a:gd name="T41" fmla="*/ 28 h 356"/>
              <a:gd name="T42" fmla="*/ 263 w 354"/>
              <a:gd name="T43" fmla="*/ 68 h 356"/>
              <a:gd name="T44" fmla="*/ 263 w 354"/>
              <a:gd name="T45" fmla="*/ 231 h 356"/>
              <a:gd name="T46" fmla="*/ 228 w 354"/>
              <a:gd name="T47" fmla="*/ 269 h 356"/>
              <a:gd name="T48" fmla="*/ 228 w 354"/>
              <a:gd name="T49" fmla="*/ 216 h 356"/>
              <a:gd name="T50" fmla="*/ 263 w 354"/>
              <a:gd name="T51" fmla="*/ 348 h 356"/>
              <a:gd name="T52" fmla="*/ 228 w 354"/>
              <a:gd name="T53" fmla="*/ 28 h 356"/>
              <a:gd name="T54" fmla="*/ 225 w 354"/>
              <a:gd name="T55" fmla="*/ 49 h 356"/>
              <a:gd name="T56" fmla="*/ 228 w 354"/>
              <a:gd name="T57" fmla="*/ 4 h 356"/>
              <a:gd name="T58" fmla="*/ 179 w 354"/>
              <a:gd name="T59" fmla="*/ 68 h 356"/>
              <a:gd name="T60" fmla="*/ 228 w 354"/>
              <a:gd name="T61" fmla="*/ 216 h 356"/>
              <a:gd name="T62" fmla="*/ 228 w 354"/>
              <a:gd name="T63" fmla="*/ 299 h 356"/>
              <a:gd name="T64" fmla="*/ 133 w 354"/>
              <a:gd name="T65" fmla="*/ 43 h 356"/>
              <a:gd name="T66" fmla="*/ 126 w 354"/>
              <a:gd name="T67" fmla="*/ 4 h 356"/>
              <a:gd name="T68" fmla="*/ 179 w 354"/>
              <a:gd name="T69" fmla="*/ 68 h 356"/>
              <a:gd name="T70" fmla="*/ 179 w 354"/>
              <a:gd name="T71" fmla="*/ 242 h 356"/>
              <a:gd name="T72" fmla="*/ 171 w 354"/>
              <a:gd name="T73" fmla="*/ 162 h 356"/>
              <a:gd name="T74" fmla="*/ 115 w 354"/>
              <a:gd name="T75" fmla="*/ 31 h 356"/>
              <a:gd name="T76" fmla="*/ 123 w 354"/>
              <a:gd name="T77" fmla="*/ 50 h 356"/>
              <a:gd name="T78" fmla="*/ 100 w 354"/>
              <a:gd name="T79" fmla="*/ 43 h 356"/>
              <a:gd name="T80" fmla="*/ 90 w 354"/>
              <a:gd name="T81" fmla="*/ 12 h 356"/>
              <a:gd name="T82" fmla="*/ 126 w 354"/>
              <a:gd name="T83" fmla="*/ 96 h 356"/>
              <a:gd name="T84" fmla="*/ 90 w 354"/>
              <a:gd name="T85" fmla="*/ 256 h 356"/>
              <a:gd name="T86" fmla="*/ 126 w 354"/>
              <a:gd name="T87" fmla="*/ 162 h 356"/>
              <a:gd name="T88" fmla="*/ 90 w 354"/>
              <a:gd name="T89" fmla="*/ 348 h 356"/>
              <a:gd name="T90" fmla="*/ 79 w 354"/>
              <a:gd name="T91" fmla="*/ 39 h 356"/>
              <a:gd name="T92" fmla="*/ 71 w 354"/>
              <a:gd name="T93" fmla="*/ 20 h 356"/>
              <a:gd name="T94" fmla="*/ 90 w 354"/>
              <a:gd name="T95" fmla="*/ 162 h 356"/>
              <a:gd name="T96" fmla="*/ 90 w 354"/>
              <a:gd name="T97" fmla="*/ 68 h 356"/>
              <a:gd name="T98" fmla="*/ 81 w 354"/>
              <a:gd name="T99" fmla="*/ 264 h 356"/>
              <a:gd name="T100" fmla="*/ 84 w 354"/>
              <a:gd name="T101" fmla="*/ 353 h 356"/>
              <a:gd name="T102" fmla="*/ 37 w 354"/>
              <a:gd name="T103" fmla="*/ 59 h 356"/>
              <a:gd name="T104" fmla="*/ 71 w 354"/>
              <a:gd name="T105" fmla="*/ 20 h 356"/>
              <a:gd name="T106" fmla="*/ 54 w 354"/>
              <a:gd name="T107" fmla="*/ 227 h 356"/>
              <a:gd name="T108" fmla="*/ 50 w 354"/>
              <a:gd name="T109" fmla="*/ 257 h 356"/>
              <a:gd name="T110" fmla="*/ 16 w 354"/>
              <a:gd name="T111" fmla="*/ 299 h 356"/>
              <a:gd name="T112" fmla="*/ 71 w 354"/>
              <a:gd name="T113" fmla="*/ 68 h 356"/>
              <a:gd name="T114" fmla="*/ 49 w 354"/>
              <a:gd name="T115" fmla="*/ 345 h 356"/>
              <a:gd name="T116" fmla="*/ 20 w 354"/>
              <a:gd name="T117" fmla="*/ 150 h 356"/>
              <a:gd name="T118" fmla="*/ 16 w 354"/>
              <a:gd name="T119" fmla="*/ 154 h 356"/>
              <a:gd name="T120" fmla="*/ 0 w 354"/>
              <a:gd name="T121" fmla="*/ 95 h 356"/>
              <a:gd name="T122" fmla="*/ 16 w 354"/>
              <a:gd name="T123" fmla="*/ 96 h 356"/>
              <a:gd name="T124" fmla="*/ 16 w 354"/>
              <a:gd name="T125" fmla="*/ 21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4" h="356">
                <a:moveTo>
                  <a:pt x="337" y="299"/>
                </a:moveTo>
                <a:lnTo>
                  <a:pt x="337" y="210"/>
                </a:lnTo>
                <a:lnTo>
                  <a:pt x="337" y="210"/>
                </a:lnTo>
                <a:lnTo>
                  <a:pt x="340" y="215"/>
                </a:lnTo>
                <a:lnTo>
                  <a:pt x="341" y="222"/>
                </a:lnTo>
                <a:lnTo>
                  <a:pt x="341" y="299"/>
                </a:lnTo>
                <a:lnTo>
                  <a:pt x="337" y="299"/>
                </a:lnTo>
                <a:lnTo>
                  <a:pt x="337" y="299"/>
                </a:lnTo>
                <a:close/>
                <a:moveTo>
                  <a:pt x="337" y="154"/>
                </a:moveTo>
                <a:lnTo>
                  <a:pt x="337" y="96"/>
                </a:lnTo>
                <a:lnTo>
                  <a:pt x="337" y="96"/>
                </a:lnTo>
                <a:lnTo>
                  <a:pt x="339" y="95"/>
                </a:lnTo>
                <a:lnTo>
                  <a:pt x="348" y="91"/>
                </a:lnTo>
                <a:lnTo>
                  <a:pt x="348" y="91"/>
                </a:lnTo>
                <a:lnTo>
                  <a:pt x="350" y="91"/>
                </a:lnTo>
                <a:lnTo>
                  <a:pt x="352" y="91"/>
                </a:lnTo>
                <a:lnTo>
                  <a:pt x="354" y="93"/>
                </a:lnTo>
                <a:lnTo>
                  <a:pt x="354" y="95"/>
                </a:lnTo>
                <a:lnTo>
                  <a:pt x="354" y="142"/>
                </a:lnTo>
                <a:lnTo>
                  <a:pt x="354" y="142"/>
                </a:lnTo>
                <a:lnTo>
                  <a:pt x="352" y="147"/>
                </a:lnTo>
                <a:lnTo>
                  <a:pt x="350" y="149"/>
                </a:lnTo>
                <a:lnTo>
                  <a:pt x="348" y="150"/>
                </a:lnTo>
                <a:lnTo>
                  <a:pt x="339" y="154"/>
                </a:lnTo>
                <a:lnTo>
                  <a:pt x="339" y="154"/>
                </a:lnTo>
                <a:lnTo>
                  <a:pt x="337" y="154"/>
                </a:lnTo>
                <a:lnTo>
                  <a:pt x="337" y="154"/>
                </a:lnTo>
                <a:close/>
                <a:moveTo>
                  <a:pt x="337" y="96"/>
                </a:moveTo>
                <a:lnTo>
                  <a:pt x="337" y="154"/>
                </a:lnTo>
                <a:lnTo>
                  <a:pt x="337" y="154"/>
                </a:lnTo>
                <a:lnTo>
                  <a:pt x="335" y="153"/>
                </a:lnTo>
                <a:lnTo>
                  <a:pt x="333" y="150"/>
                </a:lnTo>
                <a:lnTo>
                  <a:pt x="333" y="103"/>
                </a:lnTo>
                <a:lnTo>
                  <a:pt x="333" y="103"/>
                </a:lnTo>
                <a:lnTo>
                  <a:pt x="335" y="99"/>
                </a:lnTo>
                <a:lnTo>
                  <a:pt x="337" y="96"/>
                </a:lnTo>
                <a:lnTo>
                  <a:pt x="337" y="96"/>
                </a:lnTo>
                <a:close/>
                <a:moveTo>
                  <a:pt x="337" y="210"/>
                </a:moveTo>
                <a:lnTo>
                  <a:pt x="337" y="210"/>
                </a:lnTo>
                <a:lnTo>
                  <a:pt x="333" y="206"/>
                </a:lnTo>
                <a:lnTo>
                  <a:pt x="329" y="202"/>
                </a:lnTo>
                <a:lnTo>
                  <a:pt x="324" y="199"/>
                </a:lnTo>
                <a:lnTo>
                  <a:pt x="317" y="199"/>
                </a:lnTo>
                <a:lnTo>
                  <a:pt x="317" y="68"/>
                </a:lnTo>
                <a:lnTo>
                  <a:pt x="283" y="68"/>
                </a:lnTo>
                <a:lnTo>
                  <a:pt x="283" y="221"/>
                </a:lnTo>
                <a:lnTo>
                  <a:pt x="283" y="221"/>
                </a:lnTo>
                <a:lnTo>
                  <a:pt x="289" y="221"/>
                </a:lnTo>
                <a:lnTo>
                  <a:pt x="293" y="222"/>
                </a:lnTo>
                <a:lnTo>
                  <a:pt x="297" y="225"/>
                </a:lnTo>
                <a:lnTo>
                  <a:pt x="299" y="227"/>
                </a:lnTo>
                <a:lnTo>
                  <a:pt x="302" y="230"/>
                </a:lnTo>
                <a:lnTo>
                  <a:pt x="305" y="234"/>
                </a:lnTo>
                <a:lnTo>
                  <a:pt x="306" y="239"/>
                </a:lnTo>
                <a:lnTo>
                  <a:pt x="306" y="244"/>
                </a:lnTo>
                <a:lnTo>
                  <a:pt x="306" y="244"/>
                </a:lnTo>
                <a:lnTo>
                  <a:pt x="306" y="248"/>
                </a:lnTo>
                <a:lnTo>
                  <a:pt x="305" y="253"/>
                </a:lnTo>
                <a:lnTo>
                  <a:pt x="302" y="257"/>
                </a:lnTo>
                <a:lnTo>
                  <a:pt x="299" y="260"/>
                </a:lnTo>
                <a:lnTo>
                  <a:pt x="297" y="262"/>
                </a:lnTo>
                <a:lnTo>
                  <a:pt x="293" y="265"/>
                </a:lnTo>
                <a:lnTo>
                  <a:pt x="289" y="267"/>
                </a:lnTo>
                <a:lnTo>
                  <a:pt x="283" y="267"/>
                </a:lnTo>
                <a:lnTo>
                  <a:pt x="283" y="299"/>
                </a:lnTo>
                <a:lnTo>
                  <a:pt x="337" y="299"/>
                </a:lnTo>
                <a:lnTo>
                  <a:pt x="337" y="210"/>
                </a:lnTo>
                <a:lnTo>
                  <a:pt x="337" y="210"/>
                </a:lnTo>
                <a:close/>
                <a:moveTo>
                  <a:pt x="283" y="356"/>
                </a:moveTo>
                <a:lnTo>
                  <a:pt x="283" y="314"/>
                </a:lnTo>
                <a:lnTo>
                  <a:pt x="306" y="314"/>
                </a:lnTo>
                <a:lnTo>
                  <a:pt x="306" y="338"/>
                </a:lnTo>
                <a:lnTo>
                  <a:pt x="306" y="338"/>
                </a:lnTo>
                <a:lnTo>
                  <a:pt x="305" y="345"/>
                </a:lnTo>
                <a:lnTo>
                  <a:pt x="301" y="350"/>
                </a:lnTo>
                <a:lnTo>
                  <a:pt x="295" y="355"/>
                </a:lnTo>
                <a:lnTo>
                  <a:pt x="289" y="356"/>
                </a:lnTo>
                <a:lnTo>
                  <a:pt x="283" y="356"/>
                </a:lnTo>
                <a:lnTo>
                  <a:pt x="283" y="356"/>
                </a:lnTo>
                <a:close/>
                <a:moveTo>
                  <a:pt x="283" y="59"/>
                </a:moveTo>
                <a:lnTo>
                  <a:pt x="283" y="20"/>
                </a:lnTo>
                <a:lnTo>
                  <a:pt x="283" y="20"/>
                </a:lnTo>
                <a:lnTo>
                  <a:pt x="298" y="30"/>
                </a:lnTo>
                <a:lnTo>
                  <a:pt x="309" y="38"/>
                </a:lnTo>
                <a:lnTo>
                  <a:pt x="313" y="43"/>
                </a:lnTo>
                <a:lnTo>
                  <a:pt x="316" y="49"/>
                </a:lnTo>
                <a:lnTo>
                  <a:pt x="317" y="54"/>
                </a:lnTo>
                <a:lnTo>
                  <a:pt x="317" y="59"/>
                </a:lnTo>
                <a:lnTo>
                  <a:pt x="283" y="59"/>
                </a:lnTo>
                <a:close/>
                <a:moveTo>
                  <a:pt x="283" y="20"/>
                </a:moveTo>
                <a:lnTo>
                  <a:pt x="283" y="59"/>
                </a:lnTo>
                <a:lnTo>
                  <a:pt x="263" y="59"/>
                </a:lnTo>
                <a:lnTo>
                  <a:pt x="263" y="50"/>
                </a:lnTo>
                <a:lnTo>
                  <a:pt x="263" y="50"/>
                </a:lnTo>
                <a:lnTo>
                  <a:pt x="268" y="50"/>
                </a:lnTo>
                <a:lnTo>
                  <a:pt x="271" y="47"/>
                </a:lnTo>
                <a:lnTo>
                  <a:pt x="274" y="43"/>
                </a:lnTo>
                <a:lnTo>
                  <a:pt x="275" y="39"/>
                </a:lnTo>
                <a:lnTo>
                  <a:pt x="275" y="39"/>
                </a:lnTo>
                <a:lnTo>
                  <a:pt x="274" y="35"/>
                </a:lnTo>
                <a:lnTo>
                  <a:pt x="271" y="31"/>
                </a:lnTo>
                <a:lnTo>
                  <a:pt x="268" y="28"/>
                </a:lnTo>
                <a:lnTo>
                  <a:pt x="263" y="28"/>
                </a:lnTo>
                <a:lnTo>
                  <a:pt x="263" y="12"/>
                </a:lnTo>
                <a:lnTo>
                  <a:pt x="263" y="12"/>
                </a:lnTo>
                <a:lnTo>
                  <a:pt x="283" y="20"/>
                </a:lnTo>
                <a:lnTo>
                  <a:pt x="283" y="20"/>
                </a:lnTo>
                <a:close/>
                <a:moveTo>
                  <a:pt x="283" y="68"/>
                </a:moveTo>
                <a:lnTo>
                  <a:pt x="283" y="221"/>
                </a:lnTo>
                <a:lnTo>
                  <a:pt x="283" y="221"/>
                </a:lnTo>
                <a:lnTo>
                  <a:pt x="278" y="221"/>
                </a:lnTo>
                <a:lnTo>
                  <a:pt x="272" y="223"/>
                </a:lnTo>
                <a:lnTo>
                  <a:pt x="267" y="227"/>
                </a:lnTo>
                <a:lnTo>
                  <a:pt x="263" y="231"/>
                </a:lnTo>
                <a:lnTo>
                  <a:pt x="263" y="162"/>
                </a:lnTo>
                <a:lnTo>
                  <a:pt x="272" y="162"/>
                </a:lnTo>
                <a:lnTo>
                  <a:pt x="272" y="96"/>
                </a:lnTo>
                <a:lnTo>
                  <a:pt x="263" y="96"/>
                </a:lnTo>
                <a:lnTo>
                  <a:pt x="263" y="68"/>
                </a:lnTo>
                <a:lnTo>
                  <a:pt x="283" y="68"/>
                </a:lnTo>
                <a:lnTo>
                  <a:pt x="283" y="68"/>
                </a:lnTo>
                <a:close/>
                <a:moveTo>
                  <a:pt x="283" y="267"/>
                </a:moveTo>
                <a:lnTo>
                  <a:pt x="283" y="299"/>
                </a:lnTo>
                <a:lnTo>
                  <a:pt x="263" y="299"/>
                </a:lnTo>
                <a:lnTo>
                  <a:pt x="263" y="256"/>
                </a:lnTo>
                <a:lnTo>
                  <a:pt x="263" y="256"/>
                </a:lnTo>
                <a:lnTo>
                  <a:pt x="267" y="260"/>
                </a:lnTo>
                <a:lnTo>
                  <a:pt x="272" y="264"/>
                </a:lnTo>
                <a:lnTo>
                  <a:pt x="278" y="267"/>
                </a:lnTo>
                <a:lnTo>
                  <a:pt x="283" y="267"/>
                </a:lnTo>
                <a:lnTo>
                  <a:pt x="283" y="267"/>
                </a:lnTo>
                <a:close/>
                <a:moveTo>
                  <a:pt x="283" y="314"/>
                </a:moveTo>
                <a:lnTo>
                  <a:pt x="283" y="356"/>
                </a:lnTo>
                <a:lnTo>
                  <a:pt x="278" y="356"/>
                </a:lnTo>
                <a:lnTo>
                  <a:pt x="278" y="356"/>
                </a:lnTo>
                <a:lnTo>
                  <a:pt x="274" y="356"/>
                </a:lnTo>
                <a:lnTo>
                  <a:pt x="270" y="353"/>
                </a:lnTo>
                <a:lnTo>
                  <a:pt x="267" y="352"/>
                </a:lnTo>
                <a:lnTo>
                  <a:pt x="263" y="348"/>
                </a:lnTo>
                <a:lnTo>
                  <a:pt x="263" y="314"/>
                </a:lnTo>
                <a:lnTo>
                  <a:pt x="283" y="314"/>
                </a:lnTo>
                <a:close/>
                <a:moveTo>
                  <a:pt x="263" y="12"/>
                </a:moveTo>
                <a:lnTo>
                  <a:pt x="263" y="28"/>
                </a:lnTo>
                <a:lnTo>
                  <a:pt x="263" y="28"/>
                </a:lnTo>
                <a:lnTo>
                  <a:pt x="259" y="28"/>
                </a:lnTo>
                <a:lnTo>
                  <a:pt x="256" y="31"/>
                </a:lnTo>
                <a:lnTo>
                  <a:pt x="253" y="35"/>
                </a:lnTo>
                <a:lnTo>
                  <a:pt x="252" y="39"/>
                </a:lnTo>
                <a:lnTo>
                  <a:pt x="252" y="39"/>
                </a:lnTo>
                <a:lnTo>
                  <a:pt x="253" y="43"/>
                </a:lnTo>
                <a:lnTo>
                  <a:pt x="256" y="47"/>
                </a:lnTo>
                <a:lnTo>
                  <a:pt x="259" y="50"/>
                </a:lnTo>
                <a:lnTo>
                  <a:pt x="263" y="50"/>
                </a:lnTo>
                <a:lnTo>
                  <a:pt x="263" y="59"/>
                </a:lnTo>
                <a:lnTo>
                  <a:pt x="228" y="59"/>
                </a:lnTo>
                <a:lnTo>
                  <a:pt x="228" y="50"/>
                </a:lnTo>
                <a:lnTo>
                  <a:pt x="228" y="50"/>
                </a:lnTo>
                <a:lnTo>
                  <a:pt x="230" y="50"/>
                </a:lnTo>
                <a:lnTo>
                  <a:pt x="230" y="50"/>
                </a:lnTo>
                <a:lnTo>
                  <a:pt x="236" y="50"/>
                </a:lnTo>
                <a:lnTo>
                  <a:pt x="238" y="47"/>
                </a:lnTo>
                <a:lnTo>
                  <a:pt x="241" y="43"/>
                </a:lnTo>
                <a:lnTo>
                  <a:pt x="243" y="39"/>
                </a:lnTo>
                <a:lnTo>
                  <a:pt x="243" y="39"/>
                </a:lnTo>
                <a:lnTo>
                  <a:pt x="241" y="35"/>
                </a:lnTo>
                <a:lnTo>
                  <a:pt x="238" y="31"/>
                </a:lnTo>
                <a:lnTo>
                  <a:pt x="236" y="28"/>
                </a:lnTo>
                <a:lnTo>
                  <a:pt x="230" y="28"/>
                </a:lnTo>
                <a:lnTo>
                  <a:pt x="230" y="28"/>
                </a:lnTo>
                <a:lnTo>
                  <a:pt x="228" y="28"/>
                </a:lnTo>
                <a:lnTo>
                  <a:pt x="228" y="4"/>
                </a:lnTo>
                <a:lnTo>
                  <a:pt x="228" y="4"/>
                </a:lnTo>
                <a:lnTo>
                  <a:pt x="247" y="8"/>
                </a:lnTo>
                <a:lnTo>
                  <a:pt x="263" y="12"/>
                </a:lnTo>
                <a:lnTo>
                  <a:pt x="263" y="12"/>
                </a:lnTo>
                <a:close/>
                <a:moveTo>
                  <a:pt x="263" y="68"/>
                </a:moveTo>
                <a:lnTo>
                  <a:pt x="263" y="96"/>
                </a:lnTo>
                <a:lnTo>
                  <a:pt x="228" y="96"/>
                </a:lnTo>
                <a:lnTo>
                  <a:pt x="228" y="68"/>
                </a:lnTo>
                <a:lnTo>
                  <a:pt x="263" y="68"/>
                </a:lnTo>
                <a:lnTo>
                  <a:pt x="263" y="68"/>
                </a:lnTo>
                <a:close/>
                <a:moveTo>
                  <a:pt x="263" y="162"/>
                </a:moveTo>
                <a:lnTo>
                  <a:pt x="263" y="231"/>
                </a:lnTo>
                <a:lnTo>
                  <a:pt x="263" y="231"/>
                </a:lnTo>
                <a:lnTo>
                  <a:pt x="262" y="237"/>
                </a:lnTo>
                <a:lnTo>
                  <a:pt x="260" y="244"/>
                </a:lnTo>
                <a:lnTo>
                  <a:pt x="260" y="244"/>
                </a:lnTo>
                <a:lnTo>
                  <a:pt x="262" y="250"/>
                </a:lnTo>
                <a:lnTo>
                  <a:pt x="263" y="256"/>
                </a:lnTo>
                <a:lnTo>
                  <a:pt x="263" y="299"/>
                </a:lnTo>
                <a:lnTo>
                  <a:pt x="228" y="299"/>
                </a:lnTo>
                <a:lnTo>
                  <a:pt x="228" y="269"/>
                </a:lnTo>
                <a:lnTo>
                  <a:pt x="229" y="269"/>
                </a:lnTo>
                <a:lnTo>
                  <a:pt x="229" y="253"/>
                </a:lnTo>
                <a:lnTo>
                  <a:pt x="228" y="253"/>
                </a:lnTo>
                <a:lnTo>
                  <a:pt x="228" y="242"/>
                </a:lnTo>
                <a:lnTo>
                  <a:pt x="229" y="242"/>
                </a:lnTo>
                <a:lnTo>
                  <a:pt x="229" y="227"/>
                </a:lnTo>
                <a:lnTo>
                  <a:pt x="228" y="227"/>
                </a:lnTo>
                <a:lnTo>
                  <a:pt x="228" y="216"/>
                </a:lnTo>
                <a:lnTo>
                  <a:pt x="229" y="216"/>
                </a:lnTo>
                <a:lnTo>
                  <a:pt x="229" y="200"/>
                </a:lnTo>
                <a:lnTo>
                  <a:pt x="228" y="200"/>
                </a:lnTo>
                <a:lnTo>
                  <a:pt x="228" y="162"/>
                </a:lnTo>
                <a:lnTo>
                  <a:pt x="263" y="162"/>
                </a:lnTo>
                <a:lnTo>
                  <a:pt x="263" y="162"/>
                </a:lnTo>
                <a:close/>
                <a:moveTo>
                  <a:pt x="263" y="314"/>
                </a:moveTo>
                <a:lnTo>
                  <a:pt x="263" y="348"/>
                </a:lnTo>
                <a:lnTo>
                  <a:pt x="263" y="348"/>
                </a:lnTo>
                <a:lnTo>
                  <a:pt x="262" y="344"/>
                </a:lnTo>
                <a:lnTo>
                  <a:pt x="260" y="338"/>
                </a:lnTo>
                <a:lnTo>
                  <a:pt x="260" y="314"/>
                </a:lnTo>
                <a:lnTo>
                  <a:pt x="263" y="314"/>
                </a:lnTo>
                <a:close/>
                <a:moveTo>
                  <a:pt x="228" y="4"/>
                </a:moveTo>
                <a:lnTo>
                  <a:pt x="228" y="28"/>
                </a:lnTo>
                <a:lnTo>
                  <a:pt x="228" y="28"/>
                </a:lnTo>
                <a:lnTo>
                  <a:pt x="225" y="30"/>
                </a:lnTo>
                <a:lnTo>
                  <a:pt x="222" y="32"/>
                </a:lnTo>
                <a:lnTo>
                  <a:pt x="221" y="35"/>
                </a:lnTo>
                <a:lnTo>
                  <a:pt x="220" y="39"/>
                </a:lnTo>
                <a:lnTo>
                  <a:pt x="220" y="39"/>
                </a:lnTo>
                <a:lnTo>
                  <a:pt x="221" y="43"/>
                </a:lnTo>
                <a:lnTo>
                  <a:pt x="222" y="46"/>
                </a:lnTo>
                <a:lnTo>
                  <a:pt x="225" y="49"/>
                </a:lnTo>
                <a:lnTo>
                  <a:pt x="228" y="50"/>
                </a:lnTo>
                <a:lnTo>
                  <a:pt x="228" y="59"/>
                </a:lnTo>
                <a:lnTo>
                  <a:pt x="179" y="59"/>
                </a:lnTo>
                <a:lnTo>
                  <a:pt x="179" y="0"/>
                </a:lnTo>
                <a:lnTo>
                  <a:pt x="179" y="0"/>
                </a:lnTo>
                <a:lnTo>
                  <a:pt x="203" y="1"/>
                </a:lnTo>
                <a:lnTo>
                  <a:pt x="228" y="4"/>
                </a:lnTo>
                <a:lnTo>
                  <a:pt x="228" y="4"/>
                </a:lnTo>
                <a:close/>
                <a:moveTo>
                  <a:pt x="228" y="68"/>
                </a:moveTo>
                <a:lnTo>
                  <a:pt x="228" y="96"/>
                </a:lnTo>
                <a:lnTo>
                  <a:pt x="183" y="96"/>
                </a:lnTo>
                <a:lnTo>
                  <a:pt x="183" y="162"/>
                </a:lnTo>
                <a:lnTo>
                  <a:pt x="228" y="162"/>
                </a:lnTo>
                <a:lnTo>
                  <a:pt x="228" y="200"/>
                </a:lnTo>
                <a:lnTo>
                  <a:pt x="179" y="200"/>
                </a:lnTo>
                <a:lnTo>
                  <a:pt x="179" y="68"/>
                </a:lnTo>
                <a:lnTo>
                  <a:pt x="228" y="68"/>
                </a:lnTo>
                <a:lnTo>
                  <a:pt x="228" y="68"/>
                </a:lnTo>
                <a:close/>
                <a:moveTo>
                  <a:pt x="228" y="216"/>
                </a:moveTo>
                <a:lnTo>
                  <a:pt x="228" y="227"/>
                </a:lnTo>
                <a:lnTo>
                  <a:pt x="179" y="227"/>
                </a:lnTo>
                <a:lnTo>
                  <a:pt x="179" y="216"/>
                </a:lnTo>
                <a:lnTo>
                  <a:pt x="228" y="216"/>
                </a:lnTo>
                <a:lnTo>
                  <a:pt x="228" y="216"/>
                </a:lnTo>
                <a:close/>
                <a:moveTo>
                  <a:pt x="228" y="242"/>
                </a:moveTo>
                <a:lnTo>
                  <a:pt x="228" y="253"/>
                </a:lnTo>
                <a:lnTo>
                  <a:pt x="179" y="253"/>
                </a:lnTo>
                <a:lnTo>
                  <a:pt x="179" y="242"/>
                </a:lnTo>
                <a:lnTo>
                  <a:pt x="228" y="242"/>
                </a:lnTo>
                <a:lnTo>
                  <a:pt x="228" y="242"/>
                </a:lnTo>
                <a:close/>
                <a:moveTo>
                  <a:pt x="228" y="269"/>
                </a:moveTo>
                <a:lnTo>
                  <a:pt x="228" y="299"/>
                </a:lnTo>
                <a:lnTo>
                  <a:pt x="179" y="299"/>
                </a:lnTo>
                <a:lnTo>
                  <a:pt x="179" y="269"/>
                </a:lnTo>
                <a:lnTo>
                  <a:pt x="228" y="269"/>
                </a:lnTo>
                <a:close/>
                <a:moveTo>
                  <a:pt x="126" y="50"/>
                </a:moveTo>
                <a:lnTo>
                  <a:pt x="126" y="50"/>
                </a:lnTo>
                <a:lnTo>
                  <a:pt x="129" y="49"/>
                </a:lnTo>
                <a:lnTo>
                  <a:pt x="132" y="46"/>
                </a:lnTo>
                <a:lnTo>
                  <a:pt x="133" y="43"/>
                </a:lnTo>
                <a:lnTo>
                  <a:pt x="134" y="39"/>
                </a:lnTo>
                <a:lnTo>
                  <a:pt x="134" y="39"/>
                </a:lnTo>
                <a:lnTo>
                  <a:pt x="133" y="35"/>
                </a:lnTo>
                <a:lnTo>
                  <a:pt x="132" y="32"/>
                </a:lnTo>
                <a:lnTo>
                  <a:pt x="129" y="30"/>
                </a:lnTo>
                <a:lnTo>
                  <a:pt x="126" y="28"/>
                </a:lnTo>
                <a:lnTo>
                  <a:pt x="126" y="4"/>
                </a:lnTo>
                <a:lnTo>
                  <a:pt x="126" y="4"/>
                </a:lnTo>
                <a:lnTo>
                  <a:pt x="150" y="1"/>
                </a:lnTo>
                <a:lnTo>
                  <a:pt x="176" y="0"/>
                </a:lnTo>
                <a:lnTo>
                  <a:pt x="179" y="0"/>
                </a:lnTo>
                <a:lnTo>
                  <a:pt x="179" y="59"/>
                </a:lnTo>
                <a:lnTo>
                  <a:pt x="126" y="59"/>
                </a:lnTo>
                <a:lnTo>
                  <a:pt x="126" y="50"/>
                </a:lnTo>
                <a:lnTo>
                  <a:pt x="126" y="50"/>
                </a:lnTo>
                <a:close/>
                <a:moveTo>
                  <a:pt x="179" y="68"/>
                </a:moveTo>
                <a:lnTo>
                  <a:pt x="179" y="200"/>
                </a:lnTo>
                <a:lnTo>
                  <a:pt x="127" y="200"/>
                </a:lnTo>
                <a:lnTo>
                  <a:pt x="127" y="216"/>
                </a:lnTo>
                <a:lnTo>
                  <a:pt x="179" y="216"/>
                </a:lnTo>
                <a:lnTo>
                  <a:pt x="179" y="227"/>
                </a:lnTo>
                <a:lnTo>
                  <a:pt x="127" y="227"/>
                </a:lnTo>
                <a:lnTo>
                  <a:pt x="127" y="242"/>
                </a:lnTo>
                <a:lnTo>
                  <a:pt x="179" y="242"/>
                </a:lnTo>
                <a:lnTo>
                  <a:pt x="179" y="253"/>
                </a:lnTo>
                <a:lnTo>
                  <a:pt x="127" y="253"/>
                </a:lnTo>
                <a:lnTo>
                  <a:pt x="127" y="269"/>
                </a:lnTo>
                <a:lnTo>
                  <a:pt x="179" y="269"/>
                </a:lnTo>
                <a:lnTo>
                  <a:pt x="179" y="299"/>
                </a:lnTo>
                <a:lnTo>
                  <a:pt x="126" y="299"/>
                </a:lnTo>
                <a:lnTo>
                  <a:pt x="126" y="162"/>
                </a:lnTo>
                <a:lnTo>
                  <a:pt x="171" y="162"/>
                </a:lnTo>
                <a:lnTo>
                  <a:pt x="171" y="96"/>
                </a:lnTo>
                <a:lnTo>
                  <a:pt x="126" y="96"/>
                </a:lnTo>
                <a:lnTo>
                  <a:pt x="126" y="68"/>
                </a:lnTo>
                <a:lnTo>
                  <a:pt x="179" y="68"/>
                </a:lnTo>
                <a:close/>
                <a:moveTo>
                  <a:pt x="123" y="28"/>
                </a:moveTo>
                <a:lnTo>
                  <a:pt x="123" y="28"/>
                </a:lnTo>
                <a:lnTo>
                  <a:pt x="118" y="28"/>
                </a:lnTo>
                <a:lnTo>
                  <a:pt x="115" y="31"/>
                </a:lnTo>
                <a:lnTo>
                  <a:pt x="113" y="35"/>
                </a:lnTo>
                <a:lnTo>
                  <a:pt x="111" y="39"/>
                </a:lnTo>
                <a:lnTo>
                  <a:pt x="111" y="39"/>
                </a:lnTo>
                <a:lnTo>
                  <a:pt x="113" y="43"/>
                </a:lnTo>
                <a:lnTo>
                  <a:pt x="115" y="47"/>
                </a:lnTo>
                <a:lnTo>
                  <a:pt x="118" y="50"/>
                </a:lnTo>
                <a:lnTo>
                  <a:pt x="123" y="50"/>
                </a:lnTo>
                <a:lnTo>
                  <a:pt x="123" y="50"/>
                </a:lnTo>
                <a:lnTo>
                  <a:pt x="126" y="50"/>
                </a:lnTo>
                <a:lnTo>
                  <a:pt x="126" y="59"/>
                </a:lnTo>
                <a:lnTo>
                  <a:pt x="90" y="59"/>
                </a:lnTo>
                <a:lnTo>
                  <a:pt x="90" y="50"/>
                </a:lnTo>
                <a:lnTo>
                  <a:pt x="90" y="50"/>
                </a:lnTo>
                <a:lnTo>
                  <a:pt x="95" y="50"/>
                </a:lnTo>
                <a:lnTo>
                  <a:pt x="98" y="47"/>
                </a:lnTo>
                <a:lnTo>
                  <a:pt x="100" y="43"/>
                </a:lnTo>
                <a:lnTo>
                  <a:pt x="102" y="39"/>
                </a:lnTo>
                <a:lnTo>
                  <a:pt x="102" y="39"/>
                </a:lnTo>
                <a:lnTo>
                  <a:pt x="100" y="35"/>
                </a:lnTo>
                <a:lnTo>
                  <a:pt x="98" y="31"/>
                </a:lnTo>
                <a:lnTo>
                  <a:pt x="95" y="28"/>
                </a:lnTo>
                <a:lnTo>
                  <a:pt x="90" y="28"/>
                </a:lnTo>
                <a:lnTo>
                  <a:pt x="90" y="12"/>
                </a:lnTo>
                <a:lnTo>
                  <a:pt x="90" y="12"/>
                </a:lnTo>
                <a:lnTo>
                  <a:pt x="107" y="8"/>
                </a:lnTo>
                <a:lnTo>
                  <a:pt x="126" y="4"/>
                </a:lnTo>
                <a:lnTo>
                  <a:pt x="126" y="28"/>
                </a:lnTo>
                <a:lnTo>
                  <a:pt x="126" y="28"/>
                </a:lnTo>
                <a:lnTo>
                  <a:pt x="123" y="28"/>
                </a:lnTo>
                <a:lnTo>
                  <a:pt x="123" y="28"/>
                </a:lnTo>
                <a:close/>
                <a:moveTo>
                  <a:pt x="126" y="68"/>
                </a:moveTo>
                <a:lnTo>
                  <a:pt x="126" y="96"/>
                </a:lnTo>
                <a:lnTo>
                  <a:pt x="90" y="96"/>
                </a:lnTo>
                <a:lnTo>
                  <a:pt x="90" y="68"/>
                </a:lnTo>
                <a:lnTo>
                  <a:pt x="126" y="68"/>
                </a:lnTo>
                <a:lnTo>
                  <a:pt x="126" y="68"/>
                </a:lnTo>
                <a:close/>
                <a:moveTo>
                  <a:pt x="126" y="162"/>
                </a:moveTo>
                <a:lnTo>
                  <a:pt x="126" y="299"/>
                </a:lnTo>
                <a:lnTo>
                  <a:pt x="90" y="299"/>
                </a:lnTo>
                <a:lnTo>
                  <a:pt x="90" y="256"/>
                </a:lnTo>
                <a:lnTo>
                  <a:pt x="90" y="256"/>
                </a:lnTo>
                <a:lnTo>
                  <a:pt x="92" y="250"/>
                </a:lnTo>
                <a:lnTo>
                  <a:pt x="94" y="244"/>
                </a:lnTo>
                <a:lnTo>
                  <a:pt x="94" y="244"/>
                </a:lnTo>
                <a:lnTo>
                  <a:pt x="92" y="237"/>
                </a:lnTo>
                <a:lnTo>
                  <a:pt x="90" y="231"/>
                </a:lnTo>
                <a:lnTo>
                  <a:pt x="90" y="162"/>
                </a:lnTo>
                <a:lnTo>
                  <a:pt x="126" y="162"/>
                </a:lnTo>
                <a:lnTo>
                  <a:pt x="126" y="162"/>
                </a:lnTo>
                <a:close/>
                <a:moveTo>
                  <a:pt x="90" y="348"/>
                </a:moveTo>
                <a:lnTo>
                  <a:pt x="90" y="314"/>
                </a:lnTo>
                <a:lnTo>
                  <a:pt x="94" y="314"/>
                </a:lnTo>
                <a:lnTo>
                  <a:pt x="94" y="338"/>
                </a:lnTo>
                <a:lnTo>
                  <a:pt x="94" y="338"/>
                </a:lnTo>
                <a:lnTo>
                  <a:pt x="92" y="344"/>
                </a:lnTo>
                <a:lnTo>
                  <a:pt x="90" y="348"/>
                </a:lnTo>
                <a:lnTo>
                  <a:pt x="90" y="348"/>
                </a:lnTo>
                <a:close/>
                <a:moveTo>
                  <a:pt x="90" y="12"/>
                </a:moveTo>
                <a:lnTo>
                  <a:pt x="90" y="28"/>
                </a:lnTo>
                <a:lnTo>
                  <a:pt x="90" y="28"/>
                </a:lnTo>
                <a:lnTo>
                  <a:pt x="85" y="28"/>
                </a:lnTo>
                <a:lnTo>
                  <a:pt x="83" y="31"/>
                </a:lnTo>
                <a:lnTo>
                  <a:pt x="80" y="35"/>
                </a:lnTo>
                <a:lnTo>
                  <a:pt x="79" y="39"/>
                </a:lnTo>
                <a:lnTo>
                  <a:pt x="79" y="39"/>
                </a:lnTo>
                <a:lnTo>
                  <a:pt x="80" y="43"/>
                </a:lnTo>
                <a:lnTo>
                  <a:pt x="83" y="47"/>
                </a:lnTo>
                <a:lnTo>
                  <a:pt x="85" y="50"/>
                </a:lnTo>
                <a:lnTo>
                  <a:pt x="90" y="50"/>
                </a:lnTo>
                <a:lnTo>
                  <a:pt x="90" y="59"/>
                </a:lnTo>
                <a:lnTo>
                  <a:pt x="71" y="59"/>
                </a:lnTo>
                <a:lnTo>
                  <a:pt x="71" y="20"/>
                </a:lnTo>
                <a:lnTo>
                  <a:pt x="71" y="20"/>
                </a:lnTo>
                <a:lnTo>
                  <a:pt x="90" y="12"/>
                </a:lnTo>
                <a:lnTo>
                  <a:pt x="90" y="12"/>
                </a:lnTo>
                <a:close/>
                <a:moveTo>
                  <a:pt x="90" y="68"/>
                </a:moveTo>
                <a:lnTo>
                  <a:pt x="90" y="96"/>
                </a:lnTo>
                <a:lnTo>
                  <a:pt x="81" y="96"/>
                </a:lnTo>
                <a:lnTo>
                  <a:pt x="81" y="162"/>
                </a:lnTo>
                <a:lnTo>
                  <a:pt x="90" y="162"/>
                </a:lnTo>
                <a:lnTo>
                  <a:pt x="90" y="231"/>
                </a:lnTo>
                <a:lnTo>
                  <a:pt x="90" y="231"/>
                </a:lnTo>
                <a:lnTo>
                  <a:pt x="87" y="227"/>
                </a:lnTo>
                <a:lnTo>
                  <a:pt x="81" y="223"/>
                </a:lnTo>
                <a:lnTo>
                  <a:pt x="76" y="221"/>
                </a:lnTo>
                <a:lnTo>
                  <a:pt x="71" y="221"/>
                </a:lnTo>
                <a:lnTo>
                  <a:pt x="71" y="68"/>
                </a:lnTo>
                <a:lnTo>
                  <a:pt x="90" y="68"/>
                </a:lnTo>
                <a:lnTo>
                  <a:pt x="90" y="68"/>
                </a:lnTo>
                <a:close/>
                <a:moveTo>
                  <a:pt x="90" y="256"/>
                </a:moveTo>
                <a:lnTo>
                  <a:pt x="90" y="299"/>
                </a:lnTo>
                <a:lnTo>
                  <a:pt x="71" y="299"/>
                </a:lnTo>
                <a:lnTo>
                  <a:pt x="71" y="267"/>
                </a:lnTo>
                <a:lnTo>
                  <a:pt x="71" y="267"/>
                </a:lnTo>
                <a:lnTo>
                  <a:pt x="76" y="267"/>
                </a:lnTo>
                <a:lnTo>
                  <a:pt x="81" y="264"/>
                </a:lnTo>
                <a:lnTo>
                  <a:pt x="87" y="260"/>
                </a:lnTo>
                <a:lnTo>
                  <a:pt x="90" y="256"/>
                </a:lnTo>
                <a:lnTo>
                  <a:pt x="90" y="256"/>
                </a:lnTo>
                <a:close/>
                <a:moveTo>
                  <a:pt x="90" y="314"/>
                </a:moveTo>
                <a:lnTo>
                  <a:pt x="90" y="348"/>
                </a:lnTo>
                <a:lnTo>
                  <a:pt x="90" y="348"/>
                </a:lnTo>
                <a:lnTo>
                  <a:pt x="87" y="352"/>
                </a:lnTo>
                <a:lnTo>
                  <a:pt x="84" y="353"/>
                </a:lnTo>
                <a:lnTo>
                  <a:pt x="80" y="356"/>
                </a:lnTo>
                <a:lnTo>
                  <a:pt x="75" y="356"/>
                </a:lnTo>
                <a:lnTo>
                  <a:pt x="71" y="356"/>
                </a:lnTo>
                <a:lnTo>
                  <a:pt x="71" y="314"/>
                </a:lnTo>
                <a:lnTo>
                  <a:pt x="90" y="314"/>
                </a:lnTo>
                <a:close/>
                <a:moveTo>
                  <a:pt x="71" y="20"/>
                </a:moveTo>
                <a:lnTo>
                  <a:pt x="71" y="59"/>
                </a:lnTo>
                <a:lnTo>
                  <a:pt x="37" y="59"/>
                </a:lnTo>
                <a:lnTo>
                  <a:pt x="37" y="59"/>
                </a:lnTo>
                <a:lnTo>
                  <a:pt x="37" y="54"/>
                </a:lnTo>
                <a:lnTo>
                  <a:pt x="38" y="49"/>
                </a:lnTo>
                <a:lnTo>
                  <a:pt x="41" y="43"/>
                </a:lnTo>
                <a:lnTo>
                  <a:pt x="45" y="38"/>
                </a:lnTo>
                <a:lnTo>
                  <a:pt x="56" y="30"/>
                </a:lnTo>
                <a:lnTo>
                  <a:pt x="71" y="20"/>
                </a:lnTo>
                <a:lnTo>
                  <a:pt x="71" y="20"/>
                </a:lnTo>
                <a:close/>
                <a:moveTo>
                  <a:pt x="71" y="68"/>
                </a:moveTo>
                <a:lnTo>
                  <a:pt x="71" y="221"/>
                </a:lnTo>
                <a:lnTo>
                  <a:pt x="71" y="221"/>
                </a:lnTo>
                <a:lnTo>
                  <a:pt x="71" y="221"/>
                </a:lnTo>
                <a:lnTo>
                  <a:pt x="65" y="221"/>
                </a:lnTo>
                <a:lnTo>
                  <a:pt x="61" y="222"/>
                </a:lnTo>
                <a:lnTo>
                  <a:pt x="57" y="225"/>
                </a:lnTo>
                <a:lnTo>
                  <a:pt x="54" y="227"/>
                </a:lnTo>
                <a:lnTo>
                  <a:pt x="50" y="230"/>
                </a:lnTo>
                <a:lnTo>
                  <a:pt x="49" y="234"/>
                </a:lnTo>
                <a:lnTo>
                  <a:pt x="48" y="239"/>
                </a:lnTo>
                <a:lnTo>
                  <a:pt x="48" y="244"/>
                </a:lnTo>
                <a:lnTo>
                  <a:pt x="48" y="244"/>
                </a:lnTo>
                <a:lnTo>
                  <a:pt x="48" y="248"/>
                </a:lnTo>
                <a:lnTo>
                  <a:pt x="49" y="253"/>
                </a:lnTo>
                <a:lnTo>
                  <a:pt x="50" y="257"/>
                </a:lnTo>
                <a:lnTo>
                  <a:pt x="54" y="260"/>
                </a:lnTo>
                <a:lnTo>
                  <a:pt x="57" y="262"/>
                </a:lnTo>
                <a:lnTo>
                  <a:pt x="61" y="265"/>
                </a:lnTo>
                <a:lnTo>
                  <a:pt x="65" y="267"/>
                </a:lnTo>
                <a:lnTo>
                  <a:pt x="71" y="267"/>
                </a:lnTo>
                <a:lnTo>
                  <a:pt x="71" y="267"/>
                </a:lnTo>
                <a:lnTo>
                  <a:pt x="71" y="299"/>
                </a:lnTo>
                <a:lnTo>
                  <a:pt x="16" y="299"/>
                </a:lnTo>
                <a:lnTo>
                  <a:pt x="16" y="210"/>
                </a:lnTo>
                <a:lnTo>
                  <a:pt x="16" y="210"/>
                </a:lnTo>
                <a:lnTo>
                  <a:pt x="20" y="206"/>
                </a:lnTo>
                <a:lnTo>
                  <a:pt x="25" y="202"/>
                </a:lnTo>
                <a:lnTo>
                  <a:pt x="30" y="199"/>
                </a:lnTo>
                <a:lnTo>
                  <a:pt x="37" y="199"/>
                </a:lnTo>
                <a:lnTo>
                  <a:pt x="37" y="68"/>
                </a:lnTo>
                <a:lnTo>
                  <a:pt x="71" y="68"/>
                </a:lnTo>
                <a:lnTo>
                  <a:pt x="71" y="68"/>
                </a:lnTo>
                <a:close/>
                <a:moveTo>
                  <a:pt x="71" y="314"/>
                </a:moveTo>
                <a:lnTo>
                  <a:pt x="71" y="356"/>
                </a:lnTo>
                <a:lnTo>
                  <a:pt x="65" y="356"/>
                </a:lnTo>
                <a:lnTo>
                  <a:pt x="65" y="356"/>
                </a:lnTo>
                <a:lnTo>
                  <a:pt x="58" y="355"/>
                </a:lnTo>
                <a:lnTo>
                  <a:pt x="53" y="350"/>
                </a:lnTo>
                <a:lnTo>
                  <a:pt x="49" y="345"/>
                </a:lnTo>
                <a:lnTo>
                  <a:pt x="48" y="338"/>
                </a:lnTo>
                <a:lnTo>
                  <a:pt x="48" y="314"/>
                </a:lnTo>
                <a:lnTo>
                  <a:pt x="71" y="314"/>
                </a:lnTo>
                <a:lnTo>
                  <a:pt x="71" y="314"/>
                </a:lnTo>
                <a:close/>
                <a:moveTo>
                  <a:pt x="16" y="154"/>
                </a:moveTo>
                <a:lnTo>
                  <a:pt x="16" y="154"/>
                </a:lnTo>
                <a:lnTo>
                  <a:pt x="19" y="153"/>
                </a:lnTo>
                <a:lnTo>
                  <a:pt x="20" y="150"/>
                </a:lnTo>
                <a:lnTo>
                  <a:pt x="20" y="103"/>
                </a:lnTo>
                <a:lnTo>
                  <a:pt x="20" y="103"/>
                </a:lnTo>
                <a:lnTo>
                  <a:pt x="19" y="99"/>
                </a:lnTo>
                <a:lnTo>
                  <a:pt x="16" y="96"/>
                </a:lnTo>
                <a:lnTo>
                  <a:pt x="16" y="154"/>
                </a:lnTo>
                <a:close/>
                <a:moveTo>
                  <a:pt x="16" y="96"/>
                </a:moveTo>
                <a:lnTo>
                  <a:pt x="16" y="154"/>
                </a:lnTo>
                <a:lnTo>
                  <a:pt x="16" y="154"/>
                </a:lnTo>
                <a:lnTo>
                  <a:pt x="15" y="154"/>
                </a:lnTo>
                <a:lnTo>
                  <a:pt x="6" y="150"/>
                </a:lnTo>
                <a:lnTo>
                  <a:pt x="6" y="150"/>
                </a:lnTo>
                <a:lnTo>
                  <a:pt x="4" y="149"/>
                </a:lnTo>
                <a:lnTo>
                  <a:pt x="2" y="147"/>
                </a:lnTo>
                <a:lnTo>
                  <a:pt x="0" y="142"/>
                </a:lnTo>
                <a:lnTo>
                  <a:pt x="0" y="95"/>
                </a:lnTo>
                <a:lnTo>
                  <a:pt x="0" y="95"/>
                </a:lnTo>
                <a:lnTo>
                  <a:pt x="0" y="93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15" y="95"/>
                </a:lnTo>
                <a:lnTo>
                  <a:pt x="15" y="95"/>
                </a:lnTo>
                <a:lnTo>
                  <a:pt x="16" y="96"/>
                </a:lnTo>
                <a:lnTo>
                  <a:pt x="16" y="96"/>
                </a:lnTo>
                <a:close/>
                <a:moveTo>
                  <a:pt x="16" y="210"/>
                </a:moveTo>
                <a:lnTo>
                  <a:pt x="16" y="299"/>
                </a:lnTo>
                <a:lnTo>
                  <a:pt x="12" y="299"/>
                </a:lnTo>
                <a:lnTo>
                  <a:pt x="12" y="222"/>
                </a:lnTo>
                <a:lnTo>
                  <a:pt x="12" y="222"/>
                </a:lnTo>
                <a:lnTo>
                  <a:pt x="14" y="215"/>
                </a:lnTo>
                <a:lnTo>
                  <a:pt x="16" y="210"/>
                </a:lnTo>
                <a:lnTo>
                  <a:pt x="16" y="210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6" name="Freeform 172"/>
          <p:cNvSpPr>
            <a:spLocks noEditPoints="1"/>
          </p:cNvSpPr>
          <p:nvPr/>
        </p:nvSpPr>
        <p:spPr bwMode="auto">
          <a:xfrm>
            <a:off x="2093022" y="3207124"/>
            <a:ext cx="350654" cy="267164"/>
          </a:xfrm>
          <a:custGeom>
            <a:avLst/>
            <a:gdLst>
              <a:gd name="T0" fmla="*/ 396 w 399"/>
              <a:gd name="T1" fmla="*/ 285 h 304"/>
              <a:gd name="T2" fmla="*/ 390 w 399"/>
              <a:gd name="T3" fmla="*/ 10 h 304"/>
              <a:gd name="T4" fmla="*/ 349 w 399"/>
              <a:gd name="T5" fmla="*/ 22 h 304"/>
              <a:gd name="T6" fmla="*/ 376 w 399"/>
              <a:gd name="T7" fmla="*/ 48 h 304"/>
              <a:gd name="T8" fmla="*/ 360 w 399"/>
              <a:gd name="T9" fmla="*/ 281 h 304"/>
              <a:gd name="T10" fmla="*/ 304 w 399"/>
              <a:gd name="T11" fmla="*/ 256 h 304"/>
              <a:gd name="T12" fmla="*/ 345 w 399"/>
              <a:gd name="T13" fmla="*/ 42 h 304"/>
              <a:gd name="T14" fmla="*/ 357 w 399"/>
              <a:gd name="T15" fmla="*/ 251 h 304"/>
              <a:gd name="T16" fmla="*/ 254 w 399"/>
              <a:gd name="T17" fmla="*/ 22 h 304"/>
              <a:gd name="T18" fmla="*/ 254 w 399"/>
              <a:gd name="T19" fmla="*/ 304 h 304"/>
              <a:gd name="T20" fmla="*/ 254 w 399"/>
              <a:gd name="T21" fmla="*/ 264 h 304"/>
              <a:gd name="T22" fmla="*/ 277 w 399"/>
              <a:gd name="T23" fmla="*/ 167 h 304"/>
              <a:gd name="T24" fmla="*/ 274 w 399"/>
              <a:gd name="T25" fmla="*/ 133 h 304"/>
              <a:gd name="T26" fmla="*/ 273 w 399"/>
              <a:gd name="T27" fmla="*/ 109 h 304"/>
              <a:gd name="T28" fmla="*/ 254 w 399"/>
              <a:gd name="T29" fmla="*/ 41 h 304"/>
              <a:gd name="T30" fmla="*/ 260 w 399"/>
              <a:gd name="T31" fmla="*/ 171 h 304"/>
              <a:gd name="T32" fmla="*/ 254 w 399"/>
              <a:gd name="T33" fmla="*/ 137 h 304"/>
              <a:gd name="T34" fmla="*/ 257 w 399"/>
              <a:gd name="T35" fmla="*/ 103 h 304"/>
              <a:gd name="T36" fmla="*/ 200 w 399"/>
              <a:gd name="T37" fmla="*/ 0 h 304"/>
              <a:gd name="T38" fmla="*/ 200 w 399"/>
              <a:gd name="T39" fmla="*/ 282 h 304"/>
              <a:gd name="T40" fmla="*/ 241 w 399"/>
              <a:gd name="T41" fmla="*/ 93 h 304"/>
              <a:gd name="T42" fmla="*/ 226 w 399"/>
              <a:gd name="T43" fmla="*/ 121 h 304"/>
              <a:gd name="T44" fmla="*/ 230 w 399"/>
              <a:gd name="T45" fmla="*/ 144 h 304"/>
              <a:gd name="T46" fmla="*/ 232 w 399"/>
              <a:gd name="T47" fmla="*/ 178 h 304"/>
              <a:gd name="T48" fmla="*/ 200 w 399"/>
              <a:gd name="T49" fmla="*/ 186 h 304"/>
              <a:gd name="T50" fmla="*/ 254 w 399"/>
              <a:gd name="T51" fmla="*/ 41 h 304"/>
              <a:gd name="T52" fmla="*/ 242 w 399"/>
              <a:gd name="T53" fmla="*/ 103 h 304"/>
              <a:gd name="T54" fmla="*/ 251 w 399"/>
              <a:gd name="T55" fmla="*/ 128 h 304"/>
              <a:gd name="T56" fmla="*/ 251 w 399"/>
              <a:gd name="T57" fmla="*/ 136 h 304"/>
              <a:gd name="T58" fmla="*/ 246 w 399"/>
              <a:gd name="T59" fmla="*/ 170 h 304"/>
              <a:gd name="T60" fmla="*/ 135 w 399"/>
              <a:gd name="T61" fmla="*/ 22 h 304"/>
              <a:gd name="T62" fmla="*/ 135 w 399"/>
              <a:gd name="T63" fmla="*/ 304 h 304"/>
              <a:gd name="T64" fmla="*/ 173 w 399"/>
              <a:gd name="T65" fmla="*/ 178 h 304"/>
              <a:gd name="T66" fmla="*/ 139 w 399"/>
              <a:gd name="T67" fmla="*/ 213 h 304"/>
              <a:gd name="T68" fmla="*/ 162 w 399"/>
              <a:gd name="T69" fmla="*/ 183 h 304"/>
              <a:gd name="T70" fmla="*/ 148 w 399"/>
              <a:gd name="T71" fmla="*/ 153 h 304"/>
              <a:gd name="T72" fmla="*/ 136 w 399"/>
              <a:gd name="T73" fmla="*/ 126 h 304"/>
              <a:gd name="T74" fmla="*/ 143 w 399"/>
              <a:gd name="T75" fmla="*/ 136 h 304"/>
              <a:gd name="T76" fmla="*/ 150 w 399"/>
              <a:gd name="T77" fmla="*/ 122 h 304"/>
              <a:gd name="T78" fmla="*/ 200 w 399"/>
              <a:gd name="T79" fmla="*/ 41 h 304"/>
              <a:gd name="T80" fmla="*/ 147 w 399"/>
              <a:gd name="T81" fmla="*/ 193 h 304"/>
              <a:gd name="T82" fmla="*/ 139 w 399"/>
              <a:gd name="T83" fmla="*/ 164 h 304"/>
              <a:gd name="T84" fmla="*/ 25 w 399"/>
              <a:gd name="T85" fmla="*/ 2 h 304"/>
              <a:gd name="T86" fmla="*/ 0 w 399"/>
              <a:gd name="T87" fmla="*/ 273 h 304"/>
              <a:gd name="T88" fmla="*/ 25 w 399"/>
              <a:gd name="T89" fmla="*/ 304 h 304"/>
              <a:gd name="T90" fmla="*/ 40 w 399"/>
              <a:gd name="T91" fmla="*/ 281 h 304"/>
              <a:gd name="T92" fmla="*/ 24 w 399"/>
              <a:gd name="T93" fmla="*/ 48 h 304"/>
              <a:gd name="T94" fmla="*/ 50 w 399"/>
              <a:gd name="T95" fmla="*/ 22 h 304"/>
              <a:gd name="T96" fmla="*/ 124 w 399"/>
              <a:gd name="T97" fmla="*/ 125 h 304"/>
              <a:gd name="T98" fmla="*/ 106 w 399"/>
              <a:gd name="T99" fmla="*/ 175 h 304"/>
              <a:gd name="T100" fmla="*/ 117 w 399"/>
              <a:gd name="T101" fmla="*/ 209 h 304"/>
              <a:gd name="T102" fmla="*/ 54 w 399"/>
              <a:gd name="T103" fmla="*/ 262 h 304"/>
              <a:gd name="T104" fmla="*/ 43 w 399"/>
              <a:gd name="T105" fmla="*/ 53 h 304"/>
              <a:gd name="T106" fmla="*/ 135 w 399"/>
              <a:gd name="T107" fmla="*/ 156 h 304"/>
              <a:gd name="T108" fmla="*/ 131 w 399"/>
              <a:gd name="T109" fmla="*/ 176 h 304"/>
              <a:gd name="T110" fmla="*/ 128 w 399"/>
              <a:gd name="T111" fmla="*/ 199 h 304"/>
              <a:gd name="T112" fmla="*/ 127 w 399"/>
              <a:gd name="T113" fmla="*/ 137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9" h="304">
                <a:moveTo>
                  <a:pt x="368" y="304"/>
                </a:moveTo>
                <a:lnTo>
                  <a:pt x="368" y="304"/>
                </a:lnTo>
                <a:lnTo>
                  <a:pt x="373" y="304"/>
                </a:lnTo>
                <a:lnTo>
                  <a:pt x="380" y="302"/>
                </a:lnTo>
                <a:lnTo>
                  <a:pt x="385" y="298"/>
                </a:lnTo>
                <a:lnTo>
                  <a:pt x="390" y="294"/>
                </a:lnTo>
                <a:lnTo>
                  <a:pt x="394" y="290"/>
                </a:lnTo>
                <a:lnTo>
                  <a:pt x="396" y="285"/>
                </a:lnTo>
                <a:lnTo>
                  <a:pt x="399" y="279"/>
                </a:lnTo>
                <a:lnTo>
                  <a:pt x="399" y="273"/>
                </a:lnTo>
                <a:lnTo>
                  <a:pt x="399" y="33"/>
                </a:lnTo>
                <a:lnTo>
                  <a:pt x="399" y="33"/>
                </a:lnTo>
                <a:lnTo>
                  <a:pt x="399" y="26"/>
                </a:lnTo>
                <a:lnTo>
                  <a:pt x="396" y="21"/>
                </a:lnTo>
                <a:lnTo>
                  <a:pt x="394" y="15"/>
                </a:lnTo>
                <a:lnTo>
                  <a:pt x="390" y="10"/>
                </a:lnTo>
                <a:lnTo>
                  <a:pt x="385" y="6"/>
                </a:lnTo>
                <a:lnTo>
                  <a:pt x="380" y="3"/>
                </a:lnTo>
                <a:lnTo>
                  <a:pt x="373" y="2"/>
                </a:lnTo>
                <a:lnTo>
                  <a:pt x="368" y="0"/>
                </a:lnTo>
                <a:lnTo>
                  <a:pt x="304" y="0"/>
                </a:lnTo>
                <a:lnTo>
                  <a:pt x="304" y="22"/>
                </a:lnTo>
                <a:lnTo>
                  <a:pt x="349" y="22"/>
                </a:lnTo>
                <a:lnTo>
                  <a:pt x="349" y="22"/>
                </a:lnTo>
                <a:lnTo>
                  <a:pt x="354" y="22"/>
                </a:lnTo>
                <a:lnTo>
                  <a:pt x="360" y="25"/>
                </a:lnTo>
                <a:lnTo>
                  <a:pt x="364" y="26"/>
                </a:lnTo>
                <a:lnTo>
                  <a:pt x="368" y="30"/>
                </a:lnTo>
                <a:lnTo>
                  <a:pt x="371" y="34"/>
                </a:lnTo>
                <a:lnTo>
                  <a:pt x="373" y="38"/>
                </a:lnTo>
                <a:lnTo>
                  <a:pt x="375" y="42"/>
                </a:lnTo>
                <a:lnTo>
                  <a:pt x="376" y="48"/>
                </a:lnTo>
                <a:lnTo>
                  <a:pt x="376" y="256"/>
                </a:lnTo>
                <a:lnTo>
                  <a:pt x="376" y="256"/>
                </a:lnTo>
                <a:lnTo>
                  <a:pt x="375" y="262"/>
                </a:lnTo>
                <a:lnTo>
                  <a:pt x="373" y="267"/>
                </a:lnTo>
                <a:lnTo>
                  <a:pt x="371" y="271"/>
                </a:lnTo>
                <a:lnTo>
                  <a:pt x="368" y="275"/>
                </a:lnTo>
                <a:lnTo>
                  <a:pt x="364" y="278"/>
                </a:lnTo>
                <a:lnTo>
                  <a:pt x="360" y="281"/>
                </a:lnTo>
                <a:lnTo>
                  <a:pt x="354" y="282"/>
                </a:lnTo>
                <a:lnTo>
                  <a:pt x="349" y="282"/>
                </a:lnTo>
                <a:lnTo>
                  <a:pt x="304" y="282"/>
                </a:lnTo>
                <a:lnTo>
                  <a:pt x="304" y="304"/>
                </a:lnTo>
                <a:lnTo>
                  <a:pt x="368" y="304"/>
                </a:lnTo>
                <a:lnTo>
                  <a:pt x="368" y="304"/>
                </a:lnTo>
                <a:close/>
                <a:moveTo>
                  <a:pt x="304" y="264"/>
                </a:moveTo>
                <a:lnTo>
                  <a:pt x="304" y="256"/>
                </a:lnTo>
                <a:lnTo>
                  <a:pt x="337" y="256"/>
                </a:lnTo>
                <a:lnTo>
                  <a:pt x="337" y="243"/>
                </a:lnTo>
                <a:lnTo>
                  <a:pt x="304" y="243"/>
                </a:lnTo>
                <a:lnTo>
                  <a:pt x="304" y="41"/>
                </a:lnTo>
                <a:lnTo>
                  <a:pt x="337" y="41"/>
                </a:lnTo>
                <a:lnTo>
                  <a:pt x="337" y="41"/>
                </a:lnTo>
                <a:lnTo>
                  <a:pt x="341" y="41"/>
                </a:lnTo>
                <a:lnTo>
                  <a:pt x="345" y="42"/>
                </a:lnTo>
                <a:lnTo>
                  <a:pt x="352" y="46"/>
                </a:lnTo>
                <a:lnTo>
                  <a:pt x="357" y="53"/>
                </a:lnTo>
                <a:lnTo>
                  <a:pt x="357" y="57"/>
                </a:lnTo>
                <a:lnTo>
                  <a:pt x="358" y="61"/>
                </a:lnTo>
                <a:lnTo>
                  <a:pt x="358" y="243"/>
                </a:lnTo>
                <a:lnTo>
                  <a:pt x="358" y="243"/>
                </a:lnTo>
                <a:lnTo>
                  <a:pt x="357" y="247"/>
                </a:lnTo>
                <a:lnTo>
                  <a:pt x="357" y="251"/>
                </a:lnTo>
                <a:lnTo>
                  <a:pt x="352" y="258"/>
                </a:lnTo>
                <a:lnTo>
                  <a:pt x="345" y="262"/>
                </a:lnTo>
                <a:lnTo>
                  <a:pt x="341" y="263"/>
                </a:lnTo>
                <a:lnTo>
                  <a:pt x="337" y="264"/>
                </a:lnTo>
                <a:lnTo>
                  <a:pt x="304" y="264"/>
                </a:lnTo>
                <a:close/>
                <a:moveTo>
                  <a:pt x="304" y="0"/>
                </a:moveTo>
                <a:lnTo>
                  <a:pt x="254" y="0"/>
                </a:lnTo>
                <a:lnTo>
                  <a:pt x="254" y="22"/>
                </a:lnTo>
                <a:lnTo>
                  <a:pt x="304" y="22"/>
                </a:lnTo>
                <a:lnTo>
                  <a:pt x="304" y="0"/>
                </a:lnTo>
                <a:lnTo>
                  <a:pt x="304" y="0"/>
                </a:lnTo>
                <a:close/>
                <a:moveTo>
                  <a:pt x="254" y="304"/>
                </a:moveTo>
                <a:lnTo>
                  <a:pt x="304" y="304"/>
                </a:lnTo>
                <a:lnTo>
                  <a:pt x="304" y="282"/>
                </a:lnTo>
                <a:lnTo>
                  <a:pt x="254" y="282"/>
                </a:lnTo>
                <a:lnTo>
                  <a:pt x="254" y="304"/>
                </a:lnTo>
                <a:lnTo>
                  <a:pt x="254" y="304"/>
                </a:lnTo>
                <a:close/>
                <a:moveTo>
                  <a:pt x="304" y="41"/>
                </a:moveTo>
                <a:lnTo>
                  <a:pt x="304" y="243"/>
                </a:lnTo>
                <a:lnTo>
                  <a:pt x="270" y="243"/>
                </a:lnTo>
                <a:lnTo>
                  <a:pt x="270" y="256"/>
                </a:lnTo>
                <a:lnTo>
                  <a:pt x="304" y="256"/>
                </a:lnTo>
                <a:lnTo>
                  <a:pt x="304" y="264"/>
                </a:lnTo>
                <a:lnTo>
                  <a:pt x="254" y="264"/>
                </a:lnTo>
                <a:lnTo>
                  <a:pt x="254" y="183"/>
                </a:lnTo>
                <a:lnTo>
                  <a:pt x="254" y="183"/>
                </a:lnTo>
                <a:lnTo>
                  <a:pt x="257" y="183"/>
                </a:lnTo>
                <a:lnTo>
                  <a:pt x="257" y="183"/>
                </a:lnTo>
                <a:lnTo>
                  <a:pt x="265" y="179"/>
                </a:lnTo>
                <a:lnTo>
                  <a:pt x="272" y="174"/>
                </a:lnTo>
                <a:lnTo>
                  <a:pt x="272" y="174"/>
                </a:lnTo>
                <a:lnTo>
                  <a:pt x="277" y="167"/>
                </a:lnTo>
                <a:lnTo>
                  <a:pt x="281" y="159"/>
                </a:lnTo>
                <a:lnTo>
                  <a:pt x="281" y="159"/>
                </a:lnTo>
                <a:lnTo>
                  <a:pt x="281" y="151"/>
                </a:lnTo>
                <a:lnTo>
                  <a:pt x="281" y="151"/>
                </a:lnTo>
                <a:lnTo>
                  <a:pt x="281" y="143"/>
                </a:lnTo>
                <a:lnTo>
                  <a:pt x="281" y="143"/>
                </a:lnTo>
                <a:lnTo>
                  <a:pt x="278" y="137"/>
                </a:lnTo>
                <a:lnTo>
                  <a:pt x="274" y="133"/>
                </a:lnTo>
                <a:lnTo>
                  <a:pt x="274" y="133"/>
                </a:lnTo>
                <a:lnTo>
                  <a:pt x="269" y="130"/>
                </a:lnTo>
                <a:lnTo>
                  <a:pt x="262" y="129"/>
                </a:lnTo>
                <a:lnTo>
                  <a:pt x="262" y="129"/>
                </a:lnTo>
                <a:lnTo>
                  <a:pt x="268" y="122"/>
                </a:lnTo>
                <a:lnTo>
                  <a:pt x="272" y="116"/>
                </a:lnTo>
                <a:lnTo>
                  <a:pt x="272" y="116"/>
                </a:lnTo>
                <a:lnTo>
                  <a:pt x="273" y="109"/>
                </a:lnTo>
                <a:lnTo>
                  <a:pt x="273" y="102"/>
                </a:lnTo>
                <a:lnTo>
                  <a:pt x="273" y="102"/>
                </a:lnTo>
                <a:lnTo>
                  <a:pt x="270" y="97"/>
                </a:lnTo>
                <a:lnTo>
                  <a:pt x="264" y="93"/>
                </a:lnTo>
                <a:lnTo>
                  <a:pt x="264" y="93"/>
                </a:lnTo>
                <a:lnTo>
                  <a:pt x="260" y="90"/>
                </a:lnTo>
                <a:lnTo>
                  <a:pt x="254" y="90"/>
                </a:lnTo>
                <a:lnTo>
                  <a:pt x="254" y="41"/>
                </a:lnTo>
                <a:lnTo>
                  <a:pt x="304" y="41"/>
                </a:lnTo>
                <a:lnTo>
                  <a:pt x="304" y="41"/>
                </a:lnTo>
                <a:close/>
                <a:moveTo>
                  <a:pt x="254" y="175"/>
                </a:moveTo>
                <a:lnTo>
                  <a:pt x="254" y="175"/>
                </a:lnTo>
                <a:lnTo>
                  <a:pt x="254" y="175"/>
                </a:lnTo>
                <a:lnTo>
                  <a:pt x="254" y="175"/>
                </a:lnTo>
                <a:lnTo>
                  <a:pt x="257" y="174"/>
                </a:lnTo>
                <a:lnTo>
                  <a:pt x="260" y="171"/>
                </a:lnTo>
                <a:lnTo>
                  <a:pt x="264" y="166"/>
                </a:lnTo>
                <a:lnTo>
                  <a:pt x="264" y="166"/>
                </a:lnTo>
                <a:lnTo>
                  <a:pt x="265" y="159"/>
                </a:lnTo>
                <a:lnTo>
                  <a:pt x="264" y="151"/>
                </a:lnTo>
                <a:lnTo>
                  <a:pt x="264" y="151"/>
                </a:lnTo>
                <a:lnTo>
                  <a:pt x="260" y="143"/>
                </a:lnTo>
                <a:lnTo>
                  <a:pt x="257" y="140"/>
                </a:lnTo>
                <a:lnTo>
                  <a:pt x="254" y="137"/>
                </a:lnTo>
                <a:lnTo>
                  <a:pt x="254" y="175"/>
                </a:lnTo>
                <a:lnTo>
                  <a:pt x="254" y="175"/>
                </a:lnTo>
                <a:close/>
                <a:moveTo>
                  <a:pt x="254" y="124"/>
                </a:moveTo>
                <a:lnTo>
                  <a:pt x="254" y="124"/>
                </a:lnTo>
                <a:lnTo>
                  <a:pt x="257" y="117"/>
                </a:lnTo>
                <a:lnTo>
                  <a:pt x="258" y="109"/>
                </a:lnTo>
                <a:lnTo>
                  <a:pt x="258" y="109"/>
                </a:lnTo>
                <a:lnTo>
                  <a:pt x="257" y="103"/>
                </a:lnTo>
                <a:lnTo>
                  <a:pt x="257" y="103"/>
                </a:lnTo>
                <a:lnTo>
                  <a:pt x="255" y="99"/>
                </a:lnTo>
                <a:lnTo>
                  <a:pt x="254" y="98"/>
                </a:lnTo>
                <a:lnTo>
                  <a:pt x="254" y="98"/>
                </a:lnTo>
                <a:lnTo>
                  <a:pt x="254" y="97"/>
                </a:lnTo>
                <a:lnTo>
                  <a:pt x="254" y="124"/>
                </a:lnTo>
                <a:close/>
                <a:moveTo>
                  <a:pt x="254" y="0"/>
                </a:moveTo>
                <a:lnTo>
                  <a:pt x="200" y="0"/>
                </a:lnTo>
                <a:lnTo>
                  <a:pt x="200" y="22"/>
                </a:lnTo>
                <a:lnTo>
                  <a:pt x="254" y="22"/>
                </a:lnTo>
                <a:lnTo>
                  <a:pt x="254" y="0"/>
                </a:lnTo>
                <a:lnTo>
                  <a:pt x="254" y="0"/>
                </a:lnTo>
                <a:close/>
                <a:moveTo>
                  <a:pt x="200" y="304"/>
                </a:moveTo>
                <a:lnTo>
                  <a:pt x="254" y="304"/>
                </a:lnTo>
                <a:lnTo>
                  <a:pt x="254" y="282"/>
                </a:lnTo>
                <a:lnTo>
                  <a:pt x="200" y="282"/>
                </a:lnTo>
                <a:lnTo>
                  <a:pt x="200" y="304"/>
                </a:lnTo>
                <a:lnTo>
                  <a:pt x="200" y="304"/>
                </a:lnTo>
                <a:close/>
                <a:moveTo>
                  <a:pt x="254" y="41"/>
                </a:moveTo>
                <a:lnTo>
                  <a:pt x="254" y="90"/>
                </a:lnTo>
                <a:lnTo>
                  <a:pt x="254" y="90"/>
                </a:lnTo>
                <a:lnTo>
                  <a:pt x="246" y="91"/>
                </a:lnTo>
                <a:lnTo>
                  <a:pt x="246" y="91"/>
                </a:lnTo>
                <a:lnTo>
                  <a:pt x="241" y="93"/>
                </a:lnTo>
                <a:lnTo>
                  <a:pt x="236" y="95"/>
                </a:lnTo>
                <a:lnTo>
                  <a:pt x="232" y="99"/>
                </a:lnTo>
                <a:lnTo>
                  <a:pt x="230" y="103"/>
                </a:lnTo>
                <a:lnTo>
                  <a:pt x="230" y="103"/>
                </a:lnTo>
                <a:lnTo>
                  <a:pt x="227" y="107"/>
                </a:lnTo>
                <a:lnTo>
                  <a:pt x="226" y="111"/>
                </a:lnTo>
                <a:lnTo>
                  <a:pt x="226" y="117"/>
                </a:lnTo>
                <a:lnTo>
                  <a:pt x="226" y="121"/>
                </a:lnTo>
                <a:lnTo>
                  <a:pt x="226" y="121"/>
                </a:lnTo>
                <a:lnTo>
                  <a:pt x="228" y="125"/>
                </a:lnTo>
                <a:lnTo>
                  <a:pt x="231" y="129"/>
                </a:lnTo>
                <a:lnTo>
                  <a:pt x="235" y="132"/>
                </a:lnTo>
                <a:lnTo>
                  <a:pt x="241" y="134"/>
                </a:lnTo>
                <a:lnTo>
                  <a:pt x="241" y="134"/>
                </a:lnTo>
                <a:lnTo>
                  <a:pt x="232" y="141"/>
                </a:lnTo>
                <a:lnTo>
                  <a:pt x="230" y="144"/>
                </a:lnTo>
                <a:lnTo>
                  <a:pt x="227" y="148"/>
                </a:lnTo>
                <a:lnTo>
                  <a:pt x="227" y="148"/>
                </a:lnTo>
                <a:lnTo>
                  <a:pt x="226" y="158"/>
                </a:lnTo>
                <a:lnTo>
                  <a:pt x="226" y="166"/>
                </a:lnTo>
                <a:lnTo>
                  <a:pt x="226" y="166"/>
                </a:lnTo>
                <a:lnTo>
                  <a:pt x="227" y="171"/>
                </a:lnTo>
                <a:lnTo>
                  <a:pt x="230" y="174"/>
                </a:lnTo>
                <a:lnTo>
                  <a:pt x="232" y="178"/>
                </a:lnTo>
                <a:lnTo>
                  <a:pt x="236" y="181"/>
                </a:lnTo>
                <a:lnTo>
                  <a:pt x="236" y="181"/>
                </a:lnTo>
                <a:lnTo>
                  <a:pt x="241" y="182"/>
                </a:lnTo>
                <a:lnTo>
                  <a:pt x="245" y="183"/>
                </a:lnTo>
                <a:lnTo>
                  <a:pt x="254" y="183"/>
                </a:lnTo>
                <a:lnTo>
                  <a:pt x="254" y="264"/>
                </a:lnTo>
                <a:lnTo>
                  <a:pt x="200" y="264"/>
                </a:lnTo>
                <a:lnTo>
                  <a:pt x="200" y="186"/>
                </a:lnTo>
                <a:lnTo>
                  <a:pt x="201" y="186"/>
                </a:lnTo>
                <a:lnTo>
                  <a:pt x="200" y="171"/>
                </a:lnTo>
                <a:lnTo>
                  <a:pt x="216" y="167"/>
                </a:lnTo>
                <a:lnTo>
                  <a:pt x="215" y="153"/>
                </a:lnTo>
                <a:lnTo>
                  <a:pt x="200" y="158"/>
                </a:lnTo>
                <a:lnTo>
                  <a:pt x="200" y="145"/>
                </a:lnTo>
                <a:lnTo>
                  <a:pt x="200" y="41"/>
                </a:lnTo>
                <a:lnTo>
                  <a:pt x="254" y="41"/>
                </a:lnTo>
                <a:lnTo>
                  <a:pt x="254" y="41"/>
                </a:lnTo>
                <a:close/>
                <a:moveTo>
                  <a:pt x="254" y="97"/>
                </a:moveTo>
                <a:lnTo>
                  <a:pt x="254" y="97"/>
                </a:lnTo>
                <a:lnTo>
                  <a:pt x="251" y="97"/>
                </a:lnTo>
                <a:lnTo>
                  <a:pt x="249" y="97"/>
                </a:lnTo>
                <a:lnTo>
                  <a:pt x="249" y="97"/>
                </a:lnTo>
                <a:lnTo>
                  <a:pt x="245" y="99"/>
                </a:lnTo>
                <a:lnTo>
                  <a:pt x="242" y="103"/>
                </a:lnTo>
                <a:lnTo>
                  <a:pt x="242" y="103"/>
                </a:lnTo>
                <a:lnTo>
                  <a:pt x="241" y="109"/>
                </a:lnTo>
                <a:lnTo>
                  <a:pt x="241" y="114"/>
                </a:lnTo>
                <a:lnTo>
                  <a:pt x="241" y="114"/>
                </a:lnTo>
                <a:lnTo>
                  <a:pt x="242" y="118"/>
                </a:lnTo>
                <a:lnTo>
                  <a:pt x="245" y="122"/>
                </a:lnTo>
                <a:lnTo>
                  <a:pt x="247" y="125"/>
                </a:lnTo>
                <a:lnTo>
                  <a:pt x="251" y="128"/>
                </a:lnTo>
                <a:lnTo>
                  <a:pt x="251" y="128"/>
                </a:lnTo>
                <a:lnTo>
                  <a:pt x="254" y="124"/>
                </a:lnTo>
                <a:lnTo>
                  <a:pt x="254" y="97"/>
                </a:lnTo>
                <a:lnTo>
                  <a:pt x="254" y="97"/>
                </a:lnTo>
                <a:close/>
                <a:moveTo>
                  <a:pt x="254" y="137"/>
                </a:moveTo>
                <a:lnTo>
                  <a:pt x="254" y="137"/>
                </a:lnTo>
                <a:lnTo>
                  <a:pt x="251" y="136"/>
                </a:lnTo>
                <a:lnTo>
                  <a:pt x="251" y="136"/>
                </a:lnTo>
                <a:lnTo>
                  <a:pt x="247" y="141"/>
                </a:lnTo>
                <a:lnTo>
                  <a:pt x="245" y="147"/>
                </a:lnTo>
                <a:lnTo>
                  <a:pt x="243" y="152"/>
                </a:lnTo>
                <a:lnTo>
                  <a:pt x="243" y="159"/>
                </a:lnTo>
                <a:lnTo>
                  <a:pt x="243" y="159"/>
                </a:lnTo>
                <a:lnTo>
                  <a:pt x="243" y="164"/>
                </a:lnTo>
                <a:lnTo>
                  <a:pt x="243" y="164"/>
                </a:lnTo>
                <a:lnTo>
                  <a:pt x="246" y="170"/>
                </a:lnTo>
                <a:lnTo>
                  <a:pt x="249" y="172"/>
                </a:lnTo>
                <a:lnTo>
                  <a:pt x="249" y="172"/>
                </a:lnTo>
                <a:lnTo>
                  <a:pt x="251" y="174"/>
                </a:lnTo>
                <a:lnTo>
                  <a:pt x="254" y="175"/>
                </a:lnTo>
                <a:lnTo>
                  <a:pt x="254" y="137"/>
                </a:lnTo>
                <a:close/>
                <a:moveTo>
                  <a:pt x="200" y="0"/>
                </a:moveTo>
                <a:lnTo>
                  <a:pt x="135" y="0"/>
                </a:lnTo>
                <a:lnTo>
                  <a:pt x="135" y="22"/>
                </a:lnTo>
                <a:lnTo>
                  <a:pt x="200" y="22"/>
                </a:lnTo>
                <a:lnTo>
                  <a:pt x="200" y="0"/>
                </a:lnTo>
                <a:lnTo>
                  <a:pt x="200" y="0"/>
                </a:lnTo>
                <a:close/>
                <a:moveTo>
                  <a:pt x="135" y="304"/>
                </a:moveTo>
                <a:lnTo>
                  <a:pt x="200" y="304"/>
                </a:lnTo>
                <a:lnTo>
                  <a:pt x="200" y="282"/>
                </a:lnTo>
                <a:lnTo>
                  <a:pt x="135" y="282"/>
                </a:lnTo>
                <a:lnTo>
                  <a:pt x="135" y="304"/>
                </a:lnTo>
                <a:lnTo>
                  <a:pt x="135" y="304"/>
                </a:lnTo>
                <a:close/>
                <a:moveTo>
                  <a:pt x="200" y="41"/>
                </a:moveTo>
                <a:lnTo>
                  <a:pt x="200" y="145"/>
                </a:lnTo>
                <a:lnTo>
                  <a:pt x="200" y="143"/>
                </a:lnTo>
                <a:lnTo>
                  <a:pt x="186" y="145"/>
                </a:lnTo>
                <a:lnTo>
                  <a:pt x="186" y="160"/>
                </a:lnTo>
                <a:lnTo>
                  <a:pt x="171" y="164"/>
                </a:lnTo>
                <a:lnTo>
                  <a:pt x="173" y="178"/>
                </a:lnTo>
                <a:lnTo>
                  <a:pt x="188" y="174"/>
                </a:lnTo>
                <a:lnTo>
                  <a:pt x="188" y="190"/>
                </a:lnTo>
                <a:lnTo>
                  <a:pt x="200" y="186"/>
                </a:lnTo>
                <a:lnTo>
                  <a:pt x="200" y="264"/>
                </a:lnTo>
                <a:lnTo>
                  <a:pt x="135" y="264"/>
                </a:lnTo>
                <a:lnTo>
                  <a:pt x="135" y="214"/>
                </a:lnTo>
                <a:lnTo>
                  <a:pt x="135" y="214"/>
                </a:lnTo>
                <a:lnTo>
                  <a:pt x="139" y="213"/>
                </a:lnTo>
                <a:lnTo>
                  <a:pt x="139" y="213"/>
                </a:lnTo>
                <a:lnTo>
                  <a:pt x="144" y="210"/>
                </a:lnTo>
                <a:lnTo>
                  <a:pt x="150" y="208"/>
                </a:lnTo>
                <a:lnTo>
                  <a:pt x="155" y="202"/>
                </a:lnTo>
                <a:lnTo>
                  <a:pt x="158" y="197"/>
                </a:lnTo>
                <a:lnTo>
                  <a:pt x="158" y="197"/>
                </a:lnTo>
                <a:lnTo>
                  <a:pt x="161" y="190"/>
                </a:lnTo>
                <a:lnTo>
                  <a:pt x="162" y="183"/>
                </a:lnTo>
                <a:lnTo>
                  <a:pt x="162" y="176"/>
                </a:lnTo>
                <a:lnTo>
                  <a:pt x="162" y="170"/>
                </a:lnTo>
                <a:lnTo>
                  <a:pt x="162" y="170"/>
                </a:lnTo>
                <a:lnTo>
                  <a:pt x="158" y="163"/>
                </a:lnTo>
                <a:lnTo>
                  <a:pt x="154" y="158"/>
                </a:lnTo>
                <a:lnTo>
                  <a:pt x="154" y="158"/>
                </a:lnTo>
                <a:lnTo>
                  <a:pt x="148" y="153"/>
                </a:lnTo>
                <a:lnTo>
                  <a:pt x="148" y="153"/>
                </a:lnTo>
                <a:lnTo>
                  <a:pt x="144" y="153"/>
                </a:lnTo>
                <a:lnTo>
                  <a:pt x="139" y="155"/>
                </a:lnTo>
                <a:lnTo>
                  <a:pt x="139" y="155"/>
                </a:lnTo>
                <a:lnTo>
                  <a:pt x="135" y="156"/>
                </a:lnTo>
                <a:lnTo>
                  <a:pt x="135" y="128"/>
                </a:lnTo>
                <a:lnTo>
                  <a:pt x="135" y="128"/>
                </a:lnTo>
                <a:lnTo>
                  <a:pt x="136" y="126"/>
                </a:lnTo>
                <a:lnTo>
                  <a:pt x="136" y="126"/>
                </a:lnTo>
                <a:lnTo>
                  <a:pt x="139" y="126"/>
                </a:lnTo>
                <a:lnTo>
                  <a:pt x="140" y="128"/>
                </a:lnTo>
                <a:lnTo>
                  <a:pt x="140" y="128"/>
                </a:lnTo>
                <a:lnTo>
                  <a:pt x="143" y="129"/>
                </a:lnTo>
                <a:lnTo>
                  <a:pt x="143" y="132"/>
                </a:lnTo>
                <a:lnTo>
                  <a:pt x="143" y="132"/>
                </a:lnTo>
                <a:lnTo>
                  <a:pt x="143" y="134"/>
                </a:lnTo>
                <a:lnTo>
                  <a:pt x="143" y="136"/>
                </a:lnTo>
                <a:lnTo>
                  <a:pt x="143" y="136"/>
                </a:lnTo>
                <a:lnTo>
                  <a:pt x="147" y="134"/>
                </a:lnTo>
                <a:lnTo>
                  <a:pt x="150" y="132"/>
                </a:lnTo>
                <a:lnTo>
                  <a:pt x="150" y="132"/>
                </a:lnTo>
                <a:lnTo>
                  <a:pt x="151" y="129"/>
                </a:lnTo>
                <a:lnTo>
                  <a:pt x="151" y="125"/>
                </a:lnTo>
                <a:lnTo>
                  <a:pt x="151" y="125"/>
                </a:lnTo>
                <a:lnTo>
                  <a:pt x="150" y="122"/>
                </a:lnTo>
                <a:lnTo>
                  <a:pt x="146" y="120"/>
                </a:lnTo>
                <a:lnTo>
                  <a:pt x="146" y="120"/>
                </a:lnTo>
                <a:lnTo>
                  <a:pt x="140" y="120"/>
                </a:lnTo>
                <a:lnTo>
                  <a:pt x="135" y="120"/>
                </a:lnTo>
                <a:lnTo>
                  <a:pt x="135" y="120"/>
                </a:lnTo>
                <a:lnTo>
                  <a:pt x="135" y="41"/>
                </a:lnTo>
                <a:lnTo>
                  <a:pt x="200" y="41"/>
                </a:lnTo>
                <a:lnTo>
                  <a:pt x="200" y="41"/>
                </a:lnTo>
                <a:close/>
                <a:moveTo>
                  <a:pt x="135" y="204"/>
                </a:moveTo>
                <a:lnTo>
                  <a:pt x="135" y="204"/>
                </a:lnTo>
                <a:lnTo>
                  <a:pt x="138" y="204"/>
                </a:lnTo>
                <a:lnTo>
                  <a:pt x="138" y="204"/>
                </a:lnTo>
                <a:lnTo>
                  <a:pt x="140" y="202"/>
                </a:lnTo>
                <a:lnTo>
                  <a:pt x="143" y="199"/>
                </a:lnTo>
                <a:lnTo>
                  <a:pt x="146" y="197"/>
                </a:lnTo>
                <a:lnTo>
                  <a:pt x="147" y="193"/>
                </a:lnTo>
                <a:lnTo>
                  <a:pt x="147" y="193"/>
                </a:lnTo>
                <a:lnTo>
                  <a:pt x="150" y="185"/>
                </a:lnTo>
                <a:lnTo>
                  <a:pt x="148" y="175"/>
                </a:lnTo>
                <a:lnTo>
                  <a:pt x="148" y="175"/>
                </a:lnTo>
                <a:lnTo>
                  <a:pt x="147" y="170"/>
                </a:lnTo>
                <a:lnTo>
                  <a:pt x="144" y="167"/>
                </a:lnTo>
                <a:lnTo>
                  <a:pt x="142" y="164"/>
                </a:lnTo>
                <a:lnTo>
                  <a:pt x="139" y="164"/>
                </a:lnTo>
                <a:lnTo>
                  <a:pt x="139" y="164"/>
                </a:lnTo>
                <a:lnTo>
                  <a:pt x="136" y="166"/>
                </a:lnTo>
                <a:lnTo>
                  <a:pt x="135" y="168"/>
                </a:lnTo>
                <a:lnTo>
                  <a:pt x="135" y="204"/>
                </a:lnTo>
                <a:close/>
                <a:moveTo>
                  <a:pt x="135" y="0"/>
                </a:moveTo>
                <a:lnTo>
                  <a:pt x="32" y="0"/>
                </a:lnTo>
                <a:lnTo>
                  <a:pt x="32" y="0"/>
                </a:lnTo>
                <a:lnTo>
                  <a:pt x="25" y="2"/>
                </a:lnTo>
                <a:lnTo>
                  <a:pt x="20" y="3"/>
                </a:lnTo>
                <a:lnTo>
                  <a:pt x="14" y="6"/>
                </a:lnTo>
                <a:lnTo>
                  <a:pt x="9" y="10"/>
                </a:lnTo>
                <a:lnTo>
                  <a:pt x="5" y="15"/>
                </a:lnTo>
                <a:lnTo>
                  <a:pt x="2" y="21"/>
                </a:lnTo>
                <a:lnTo>
                  <a:pt x="1" y="26"/>
                </a:lnTo>
                <a:lnTo>
                  <a:pt x="0" y="33"/>
                </a:lnTo>
                <a:lnTo>
                  <a:pt x="0" y="273"/>
                </a:lnTo>
                <a:lnTo>
                  <a:pt x="0" y="273"/>
                </a:lnTo>
                <a:lnTo>
                  <a:pt x="1" y="279"/>
                </a:lnTo>
                <a:lnTo>
                  <a:pt x="2" y="285"/>
                </a:lnTo>
                <a:lnTo>
                  <a:pt x="5" y="290"/>
                </a:lnTo>
                <a:lnTo>
                  <a:pt x="9" y="294"/>
                </a:lnTo>
                <a:lnTo>
                  <a:pt x="14" y="298"/>
                </a:lnTo>
                <a:lnTo>
                  <a:pt x="20" y="302"/>
                </a:lnTo>
                <a:lnTo>
                  <a:pt x="25" y="304"/>
                </a:lnTo>
                <a:lnTo>
                  <a:pt x="32" y="304"/>
                </a:lnTo>
                <a:lnTo>
                  <a:pt x="135" y="304"/>
                </a:lnTo>
                <a:lnTo>
                  <a:pt x="135" y="282"/>
                </a:lnTo>
                <a:lnTo>
                  <a:pt x="50" y="282"/>
                </a:lnTo>
                <a:lnTo>
                  <a:pt x="50" y="282"/>
                </a:lnTo>
                <a:lnTo>
                  <a:pt x="50" y="282"/>
                </a:lnTo>
                <a:lnTo>
                  <a:pt x="44" y="282"/>
                </a:lnTo>
                <a:lnTo>
                  <a:pt x="40" y="281"/>
                </a:lnTo>
                <a:lnTo>
                  <a:pt x="35" y="278"/>
                </a:lnTo>
                <a:lnTo>
                  <a:pt x="32" y="275"/>
                </a:lnTo>
                <a:lnTo>
                  <a:pt x="28" y="271"/>
                </a:lnTo>
                <a:lnTo>
                  <a:pt x="25" y="267"/>
                </a:lnTo>
                <a:lnTo>
                  <a:pt x="24" y="262"/>
                </a:lnTo>
                <a:lnTo>
                  <a:pt x="24" y="256"/>
                </a:lnTo>
                <a:lnTo>
                  <a:pt x="24" y="48"/>
                </a:lnTo>
                <a:lnTo>
                  <a:pt x="24" y="48"/>
                </a:lnTo>
                <a:lnTo>
                  <a:pt x="24" y="42"/>
                </a:lnTo>
                <a:lnTo>
                  <a:pt x="25" y="38"/>
                </a:lnTo>
                <a:lnTo>
                  <a:pt x="28" y="34"/>
                </a:lnTo>
                <a:lnTo>
                  <a:pt x="32" y="30"/>
                </a:lnTo>
                <a:lnTo>
                  <a:pt x="35" y="26"/>
                </a:lnTo>
                <a:lnTo>
                  <a:pt x="40" y="25"/>
                </a:lnTo>
                <a:lnTo>
                  <a:pt x="44" y="22"/>
                </a:lnTo>
                <a:lnTo>
                  <a:pt x="50" y="22"/>
                </a:lnTo>
                <a:lnTo>
                  <a:pt x="135" y="22"/>
                </a:lnTo>
                <a:lnTo>
                  <a:pt x="135" y="0"/>
                </a:lnTo>
                <a:lnTo>
                  <a:pt x="135" y="0"/>
                </a:lnTo>
                <a:close/>
                <a:moveTo>
                  <a:pt x="135" y="41"/>
                </a:moveTo>
                <a:lnTo>
                  <a:pt x="135" y="120"/>
                </a:lnTo>
                <a:lnTo>
                  <a:pt x="135" y="120"/>
                </a:lnTo>
                <a:lnTo>
                  <a:pt x="130" y="122"/>
                </a:lnTo>
                <a:lnTo>
                  <a:pt x="124" y="125"/>
                </a:lnTo>
                <a:lnTo>
                  <a:pt x="120" y="129"/>
                </a:lnTo>
                <a:lnTo>
                  <a:pt x="116" y="133"/>
                </a:lnTo>
                <a:lnTo>
                  <a:pt x="116" y="133"/>
                </a:lnTo>
                <a:lnTo>
                  <a:pt x="112" y="139"/>
                </a:lnTo>
                <a:lnTo>
                  <a:pt x="111" y="144"/>
                </a:lnTo>
                <a:lnTo>
                  <a:pt x="106" y="159"/>
                </a:lnTo>
                <a:lnTo>
                  <a:pt x="106" y="159"/>
                </a:lnTo>
                <a:lnTo>
                  <a:pt x="106" y="175"/>
                </a:lnTo>
                <a:lnTo>
                  <a:pt x="106" y="175"/>
                </a:lnTo>
                <a:lnTo>
                  <a:pt x="108" y="185"/>
                </a:lnTo>
                <a:lnTo>
                  <a:pt x="109" y="194"/>
                </a:lnTo>
                <a:lnTo>
                  <a:pt x="111" y="195"/>
                </a:lnTo>
                <a:lnTo>
                  <a:pt x="111" y="195"/>
                </a:lnTo>
                <a:lnTo>
                  <a:pt x="113" y="205"/>
                </a:lnTo>
                <a:lnTo>
                  <a:pt x="113" y="205"/>
                </a:lnTo>
                <a:lnTo>
                  <a:pt x="117" y="209"/>
                </a:lnTo>
                <a:lnTo>
                  <a:pt x="121" y="213"/>
                </a:lnTo>
                <a:lnTo>
                  <a:pt x="128" y="214"/>
                </a:lnTo>
                <a:lnTo>
                  <a:pt x="135" y="214"/>
                </a:lnTo>
                <a:lnTo>
                  <a:pt x="135" y="264"/>
                </a:lnTo>
                <a:lnTo>
                  <a:pt x="62" y="264"/>
                </a:lnTo>
                <a:lnTo>
                  <a:pt x="62" y="264"/>
                </a:lnTo>
                <a:lnTo>
                  <a:pt x="58" y="263"/>
                </a:lnTo>
                <a:lnTo>
                  <a:pt x="54" y="262"/>
                </a:lnTo>
                <a:lnTo>
                  <a:pt x="47" y="258"/>
                </a:lnTo>
                <a:lnTo>
                  <a:pt x="43" y="251"/>
                </a:lnTo>
                <a:lnTo>
                  <a:pt x="41" y="247"/>
                </a:lnTo>
                <a:lnTo>
                  <a:pt x="41" y="243"/>
                </a:lnTo>
                <a:lnTo>
                  <a:pt x="41" y="61"/>
                </a:lnTo>
                <a:lnTo>
                  <a:pt x="41" y="61"/>
                </a:lnTo>
                <a:lnTo>
                  <a:pt x="41" y="57"/>
                </a:lnTo>
                <a:lnTo>
                  <a:pt x="43" y="53"/>
                </a:lnTo>
                <a:lnTo>
                  <a:pt x="47" y="46"/>
                </a:lnTo>
                <a:lnTo>
                  <a:pt x="54" y="42"/>
                </a:lnTo>
                <a:lnTo>
                  <a:pt x="58" y="41"/>
                </a:lnTo>
                <a:lnTo>
                  <a:pt x="62" y="41"/>
                </a:lnTo>
                <a:lnTo>
                  <a:pt x="135" y="41"/>
                </a:lnTo>
                <a:lnTo>
                  <a:pt x="135" y="41"/>
                </a:lnTo>
                <a:close/>
                <a:moveTo>
                  <a:pt x="135" y="128"/>
                </a:moveTo>
                <a:lnTo>
                  <a:pt x="135" y="156"/>
                </a:lnTo>
                <a:lnTo>
                  <a:pt x="135" y="156"/>
                </a:lnTo>
                <a:lnTo>
                  <a:pt x="130" y="160"/>
                </a:lnTo>
                <a:lnTo>
                  <a:pt x="130" y="160"/>
                </a:lnTo>
                <a:lnTo>
                  <a:pt x="127" y="166"/>
                </a:lnTo>
                <a:lnTo>
                  <a:pt x="127" y="171"/>
                </a:lnTo>
                <a:lnTo>
                  <a:pt x="127" y="171"/>
                </a:lnTo>
                <a:lnTo>
                  <a:pt x="128" y="174"/>
                </a:lnTo>
                <a:lnTo>
                  <a:pt x="131" y="176"/>
                </a:lnTo>
                <a:lnTo>
                  <a:pt x="131" y="176"/>
                </a:lnTo>
                <a:lnTo>
                  <a:pt x="132" y="171"/>
                </a:lnTo>
                <a:lnTo>
                  <a:pt x="135" y="168"/>
                </a:lnTo>
                <a:lnTo>
                  <a:pt x="135" y="204"/>
                </a:lnTo>
                <a:lnTo>
                  <a:pt x="135" y="204"/>
                </a:lnTo>
                <a:lnTo>
                  <a:pt x="131" y="202"/>
                </a:lnTo>
                <a:lnTo>
                  <a:pt x="131" y="202"/>
                </a:lnTo>
                <a:lnTo>
                  <a:pt x="128" y="199"/>
                </a:lnTo>
                <a:lnTo>
                  <a:pt x="127" y="194"/>
                </a:lnTo>
                <a:lnTo>
                  <a:pt x="127" y="194"/>
                </a:lnTo>
                <a:lnTo>
                  <a:pt x="124" y="181"/>
                </a:lnTo>
                <a:lnTo>
                  <a:pt x="124" y="181"/>
                </a:lnTo>
                <a:lnTo>
                  <a:pt x="123" y="163"/>
                </a:lnTo>
                <a:lnTo>
                  <a:pt x="123" y="163"/>
                </a:lnTo>
                <a:lnTo>
                  <a:pt x="123" y="148"/>
                </a:lnTo>
                <a:lnTo>
                  <a:pt x="127" y="137"/>
                </a:lnTo>
                <a:lnTo>
                  <a:pt x="127" y="137"/>
                </a:lnTo>
                <a:lnTo>
                  <a:pt x="131" y="130"/>
                </a:lnTo>
                <a:lnTo>
                  <a:pt x="135" y="128"/>
                </a:lnTo>
                <a:lnTo>
                  <a:pt x="135" y="128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27" name="组合 426"/>
          <p:cNvGrpSpPr/>
          <p:nvPr/>
        </p:nvGrpSpPr>
        <p:grpSpPr>
          <a:xfrm>
            <a:off x="2214301" y="2795831"/>
            <a:ext cx="116006" cy="110733"/>
            <a:chOff x="3092451" y="2336800"/>
            <a:chExt cx="209550" cy="200025"/>
          </a:xfrm>
          <a:solidFill>
            <a:srgbClr val="FF7862"/>
          </a:solidFill>
        </p:grpSpPr>
        <p:sp>
          <p:nvSpPr>
            <p:cNvPr id="428" name="Freeform 173"/>
            <p:cNvSpPr>
              <a:spLocks/>
            </p:cNvSpPr>
            <p:nvPr/>
          </p:nvSpPr>
          <p:spPr bwMode="auto">
            <a:xfrm>
              <a:off x="3092451" y="2378075"/>
              <a:ext cx="209550" cy="158750"/>
            </a:xfrm>
            <a:custGeom>
              <a:avLst/>
              <a:gdLst>
                <a:gd name="T0" fmla="*/ 39 w 132"/>
                <a:gd name="T1" fmla="*/ 0 h 100"/>
                <a:gd name="T2" fmla="*/ 39 w 132"/>
                <a:gd name="T3" fmla="*/ 0 h 100"/>
                <a:gd name="T4" fmla="*/ 47 w 132"/>
                <a:gd name="T5" fmla="*/ 0 h 100"/>
                <a:gd name="T6" fmla="*/ 54 w 132"/>
                <a:gd name="T7" fmla="*/ 2 h 100"/>
                <a:gd name="T8" fmla="*/ 61 w 132"/>
                <a:gd name="T9" fmla="*/ 5 h 100"/>
                <a:gd name="T10" fmla="*/ 66 w 132"/>
                <a:gd name="T11" fmla="*/ 9 h 100"/>
                <a:gd name="T12" fmla="*/ 66 w 132"/>
                <a:gd name="T13" fmla="*/ 9 h 100"/>
                <a:gd name="T14" fmla="*/ 71 w 132"/>
                <a:gd name="T15" fmla="*/ 5 h 100"/>
                <a:gd name="T16" fmla="*/ 78 w 132"/>
                <a:gd name="T17" fmla="*/ 2 h 100"/>
                <a:gd name="T18" fmla="*/ 85 w 132"/>
                <a:gd name="T19" fmla="*/ 0 h 100"/>
                <a:gd name="T20" fmla="*/ 93 w 132"/>
                <a:gd name="T21" fmla="*/ 0 h 100"/>
                <a:gd name="T22" fmla="*/ 93 w 132"/>
                <a:gd name="T23" fmla="*/ 0 h 100"/>
                <a:gd name="T24" fmla="*/ 101 w 132"/>
                <a:gd name="T25" fmla="*/ 0 h 100"/>
                <a:gd name="T26" fmla="*/ 108 w 132"/>
                <a:gd name="T27" fmla="*/ 2 h 100"/>
                <a:gd name="T28" fmla="*/ 115 w 132"/>
                <a:gd name="T29" fmla="*/ 6 h 100"/>
                <a:gd name="T30" fmla="*/ 120 w 132"/>
                <a:gd name="T31" fmla="*/ 11 h 100"/>
                <a:gd name="T32" fmla="*/ 126 w 132"/>
                <a:gd name="T33" fmla="*/ 16 h 100"/>
                <a:gd name="T34" fmla="*/ 130 w 132"/>
                <a:gd name="T35" fmla="*/ 23 h 100"/>
                <a:gd name="T36" fmla="*/ 131 w 132"/>
                <a:gd name="T37" fmla="*/ 31 h 100"/>
                <a:gd name="T38" fmla="*/ 132 w 132"/>
                <a:gd name="T39" fmla="*/ 38 h 100"/>
                <a:gd name="T40" fmla="*/ 132 w 132"/>
                <a:gd name="T41" fmla="*/ 38 h 100"/>
                <a:gd name="T42" fmla="*/ 131 w 132"/>
                <a:gd name="T43" fmla="*/ 47 h 100"/>
                <a:gd name="T44" fmla="*/ 128 w 132"/>
                <a:gd name="T45" fmla="*/ 58 h 100"/>
                <a:gd name="T46" fmla="*/ 123 w 132"/>
                <a:gd name="T47" fmla="*/ 69 h 100"/>
                <a:gd name="T48" fmla="*/ 116 w 132"/>
                <a:gd name="T49" fmla="*/ 78 h 100"/>
                <a:gd name="T50" fmla="*/ 107 w 132"/>
                <a:gd name="T51" fmla="*/ 86 h 100"/>
                <a:gd name="T52" fmla="*/ 94 w 132"/>
                <a:gd name="T53" fmla="*/ 93 h 100"/>
                <a:gd name="T54" fmla="*/ 88 w 132"/>
                <a:gd name="T55" fmla="*/ 96 h 100"/>
                <a:gd name="T56" fmla="*/ 81 w 132"/>
                <a:gd name="T57" fmla="*/ 99 h 100"/>
                <a:gd name="T58" fmla="*/ 73 w 132"/>
                <a:gd name="T59" fmla="*/ 99 h 100"/>
                <a:gd name="T60" fmla="*/ 63 w 132"/>
                <a:gd name="T61" fmla="*/ 100 h 100"/>
                <a:gd name="T62" fmla="*/ 63 w 132"/>
                <a:gd name="T63" fmla="*/ 100 h 100"/>
                <a:gd name="T64" fmla="*/ 55 w 132"/>
                <a:gd name="T65" fmla="*/ 99 h 100"/>
                <a:gd name="T66" fmla="*/ 47 w 132"/>
                <a:gd name="T67" fmla="*/ 97 h 100"/>
                <a:gd name="T68" fmla="*/ 39 w 132"/>
                <a:gd name="T69" fmla="*/ 96 h 100"/>
                <a:gd name="T70" fmla="*/ 32 w 132"/>
                <a:gd name="T71" fmla="*/ 93 h 100"/>
                <a:gd name="T72" fmla="*/ 27 w 132"/>
                <a:gd name="T73" fmla="*/ 90 h 100"/>
                <a:gd name="T74" fmla="*/ 21 w 132"/>
                <a:gd name="T75" fmla="*/ 86 h 100"/>
                <a:gd name="T76" fmla="*/ 13 w 132"/>
                <a:gd name="T77" fmla="*/ 77 h 100"/>
                <a:gd name="T78" fmla="*/ 6 w 132"/>
                <a:gd name="T79" fmla="*/ 67 h 100"/>
                <a:gd name="T80" fmla="*/ 2 w 132"/>
                <a:gd name="T81" fmla="*/ 57 h 100"/>
                <a:gd name="T82" fmla="*/ 0 w 132"/>
                <a:gd name="T83" fmla="*/ 47 h 100"/>
                <a:gd name="T84" fmla="*/ 0 w 132"/>
                <a:gd name="T85" fmla="*/ 38 h 100"/>
                <a:gd name="T86" fmla="*/ 0 w 132"/>
                <a:gd name="T87" fmla="*/ 38 h 100"/>
                <a:gd name="T88" fmla="*/ 0 w 132"/>
                <a:gd name="T89" fmla="*/ 31 h 100"/>
                <a:gd name="T90" fmla="*/ 2 w 132"/>
                <a:gd name="T91" fmla="*/ 23 h 100"/>
                <a:gd name="T92" fmla="*/ 6 w 132"/>
                <a:gd name="T93" fmla="*/ 16 h 100"/>
                <a:gd name="T94" fmla="*/ 12 w 132"/>
                <a:gd name="T95" fmla="*/ 11 h 100"/>
                <a:gd name="T96" fmla="*/ 17 w 132"/>
                <a:gd name="T97" fmla="*/ 6 h 100"/>
                <a:gd name="T98" fmla="*/ 24 w 132"/>
                <a:gd name="T99" fmla="*/ 2 h 100"/>
                <a:gd name="T100" fmla="*/ 31 w 132"/>
                <a:gd name="T101" fmla="*/ 0 h 100"/>
                <a:gd name="T102" fmla="*/ 39 w 132"/>
                <a:gd name="T103" fmla="*/ 0 h 100"/>
                <a:gd name="T104" fmla="*/ 39 w 132"/>
                <a:gd name="T10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" h="100">
                  <a:moveTo>
                    <a:pt x="39" y="0"/>
                  </a:moveTo>
                  <a:lnTo>
                    <a:pt x="39" y="0"/>
                  </a:lnTo>
                  <a:lnTo>
                    <a:pt x="47" y="0"/>
                  </a:lnTo>
                  <a:lnTo>
                    <a:pt x="54" y="2"/>
                  </a:lnTo>
                  <a:lnTo>
                    <a:pt x="61" y="5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71" y="5"/>
                  </a:lnTo>
                  <a:lnTo>
                    <a:pt x="78" y="2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8" y="2"/>
                  </a:lnTo>
                  <a:lnTo>
                    <a:pt x="115" y="6"/>
                  </a:lnTo>
                  <a:lnTo>
                    <a:pt x="120" y="11"/>
                  </a:lnTo>
                  <a:lnTo>
                    <a:pt x="126" y="16"/>
                  </a:lnTo>
                  <a:lnTo>
                    <a:pt x="130" y="23"/>
                  </a:lnTo>
                  <a:lnTo>
                    <a:pt x="131" y="31"/>
                  </a:lnTo>
                  <a:lnTo>
                    <a:pt x="132" y="38"/>
                  </a:lnTo>
                  <a:lnTo>
                    <a:pt x="132" y="38"/>
                  </a:lnTo>
                  <a:lnTo>
                    <a:pt x="131" y="47"/>
                  </a:lnTo>
                  <a:lnTo>
                    <a:pt x="128" y="58"/>
                  </a:lnTo>
                  <a:lnTo>
                    <a:pt x="123" y="69"/>
                  </a:lnTo>
                  <a:lnTo>
                    <a:pt x="116" y="78"/>
                  </a:lnTo>
                  <a:lnTo>
                    <a:pt x="107" y="86"/>
                  </a:lnTo>
                  <a:lnTo>
                    <a:pt x="94" y="93"/>
                  </a:lnTo>
                  <a:lnTo>
                    <a:pt x="88" y="96"/>
                  </a:lnTo>
                  <a:lnTo>
                    <a:pt x="81" y="99"/>
                  </a:lnTo>
                  <a:lnTo>
                    <a:pt x="73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55" y="99"/>
                  </a:lnTo>
                  <a:lnTo>
                    <a:pt x="47" y="97"/>
                  </a:lnTo>
                  <a:lnTo>
                    <a:pt x="39" y="96"/>
                  </a:lnTo>
                  <a:lnTo>
                    <a:pt x="32" y="93"/>
                  </a:lnTo>
                  <a:lnTo>
                    <a:pt x="27" y="90"/>
                  </a:lnTo>
                  <a:lnTo>
                    <a:pt x="21" y="86"/>
                  </a:lnTo>
                  <a:lnTo>
                    <a:pt x="13" y="77"/>
                  </a:lnTo>
                  <a:lnTo>
                    <a:pt x="6" y="67"/>
                  </a:lnTo>
                  <a:lnTo>
                    <a:pt x="2" y="57"/>
                  </a:lnTo>
                  <a:lnTo>
                    <a:pt x="0" y="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23"/>
                  </a:lnTo>
                  <a:lnTo>
                    <a:pt x="6" y="16"/>
                  </a:lnTo>
                  <a:lnTo>
                    <a:pt x="12" y="11"/>
                  </a:lnTo>
                  <a:lnTo>
                    <a:pt x="17" y="6"/>
                  </a:lnTo>
                  <a:lnTo>
                    <a:pt x="24" y="2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9" name="Freeform 174"/>
            <p:cNvSpPr>
              <a:spLocks/>
            </p:cNvSpPr>
            <p:nvPr/>
          </p:nvSpPr>
          <p:spPr bwMode="auto">
            <a:xfrm>
              <a:off x="3149601" y="2336800"/>
              <a:ext cx="52388" cy="73025"/>
            </a:xfrm>
            <a:custGeom>
              <a:avLst/>
              <a:gdLst>
                <a:gd name="T0" fmla="*/ 29 w 33"/>
                <a:gd name="T1" fmla="*/ 46 h 46"/>
                <a:gd name="T2" fmla="*/ 29 w 33"/>
                <a:gd name="T3" fmla="*/ 46 h 46"/>
                <a:gd name="T4" fmla="*/ 31 w 33"/>
                <a:gd name="T5" fmla="*/ 39 h 46"/>
                <a:gd name="T6" fmla="*/ 33 w 33"/>
                <a:gd name="T7" fmla="*/ 34 h 46"/>
                <a:gd name="T8" fmla="*/ 33 w 33"/>
                <a:gd name="T9" fmla="*/ 27 h 46"/>
                <a:gd name="T10" fmla="*/ 33 w 33"/>
                <a:gd name="T11" fmla="*/ 22 h 46"/>
                <a:gd name="T12" fmla="*/ 30 w 33"/>
                <a:gd name="T13" fmla="*/ 15 h 46"/>
                <a:gd name="T14" fmla="*/ 27 w 33"/>
                <a:gd name="T15" fmla="*/ 9 h 46"/>
                <a:gd name="T16" fmla="*/ 25 w 33"/>
                <a:gd name="T17" fmla="*/ 4 h 46"/>
                <a:gd name="T18" fmla="*/ 19 w 33"/>
                <a:gd name="T19" fmla="*/ 0 h 46"/>
                <a:gd name="T20" fmla="*/ 0 w 33"/>
                <a:gd name="T21" fmla="*/ 3 h 46"/>
                <a:gd name="T22" fmla="*/ 0 w 33"/>
                <a:gd name="T23" fmla="*/ 3 h 46"/>
                <a:gd name="T24" fmla="*/ 12 w 33"/>
                <a:gd name="T25" fmla="*/ 11 h 46"/>
                <a:gd name="T26" fmla="*/ 18 w 33"/>
                <a:gd name="T27" fmla="*/ 15 h 46"/>
                <a:gd name="T28" fmla="*/ 22 w 33"/>
                <a:gd name="T29" fmla="*/ 19 h 46"/>
                <a:gd name="T30" fmla="*/ 25 w 33"/>
                <a:gd name="T31" fmla="*/ 24 h 46"/>
                <a:gd name="T32" fmla="*/ 27 w 33"/>
                <a:gd name="T33" fmla="*/ 31 h 46"/>
                <a:gd name="T34" fmla="*/ 29 w 33"/>
                <a:gd name="T35" fmla="*/ 38 h 46"/>
                <a:gd name="T36" fmla="*/ 29 w 33"/>
                <a:gd name="T37" fmla="*/ 46 h 46"/>
                <a:gd name="T38" fmla="*/ 29 w 33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46">
                  <a:moveTo>
                    <a:pt x="29" y="46"/>
                  </a:moveTo>
                  <a:lnTo>
                    <a:pt x="29" y="46"/>
                  </a:lnTo>
                  <a:lnTo>
                    <a:pt x="31" y="39"/>
                  </a:lnTo>
                  <a:lnTo>
                    <a:pt x="33" y="34"/>
                  </a:lnTo>
                  <a:lnTo>
                    <a:pt x="33" y="27"/>
                  </a:lnTo>
                  <a:lnTo>
                    <a:pt x="33" y="22"/>
                  </a:lnTo>
                  <a:lnTo>
                    <a:pt x="30" y="15"/>
                  </a:lnTo>
                  <a:lnTo>
                    <a:pt x="27" y="9"/>
                  </a:lnTo>
                  <a:lnTo>
                    <a:pt x="25" y="4"/>
                  </a:lnTo>
                  <a:lnTo>
                    <a:pt x="19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2" y="11"/>
                  </a:lnTo>
                  <a:lnTo>
                    <a:pt x="18" y="15"/>
                  </a:lnTo>
                  <a:lnTo>
                    <a:pt x="22" y="19"/>
                  </a:lnTo>
                  <a:lnTo>
                    <a:pt x="25" y="24"/>
                  </a:lnTo>
                  <a:lnTo>
                    <a:pt x="27" y="31"/>
                  </a:lnTo>
                  <a:lnTo>
                    <a:pt x="29" y="38"/>
                  </a:lnTo>
                  <a:lnTo>
                    <a:pt x="29" y="46"/>
                  </a:lnTo>
                  <a:lnTo>
                    <a:pt x="29" y="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30" name="Freeform 175"/>
          <p:cNvSpPr>
            <a:spLocks noEditPoints="1"/>
          </p:cNvSpPr>
          <p:nvPr/>
        </p:nvSpPr>
        <p:spPr bwMode="auto">
          <a:xfrm>
            <a:off x="2337337" y="3527897"/>
            <a:ext cx="120400" cy="167857"/>
          </a:xfrm>
          <a:custGeom>
            <a:avLst/>
            <a:gdLst>
              <a:gd name="T0" fmla="*/ 125 w 137"/>
              <a:gd name="T1" fmla="*/ 55 h 191"/>
              <a:gd name="T2" fmla="*/ 126 w 137"/>
              <a:gd name="T3" fmla="*/ 51 h 191"/>
              <a:gd name="T4" fmla="*/ 133 w 137"/>
              <a:gd name="T5" fmla="*/ 34 h 191"/>
              <a:gd name="T6" fmla="*/ 136 w 137"/>
              <a:gd name="T7" fmla="*/ 29 h 191"/>
              <a:gd name="T8" fmla="*/ 137 w 137"/>
              <a:gd name="T9" fmla="*/ 21 h 191"/>
              <a:gd name="T10" fmla="*/ 136 w 137"/>
              <a:gd name="T11" fmla="*/ 13 h 191"/>
              <a:gd name="T12" fmla="*/ 132 w 137"/>
              <a:gd name="T13" fmla="*/ 6 h 191"/>
              <a:gd name="T14" fmla="*/ 128 w 137"/>
              <a:gd name="T15" fmla="*/ 4 h 191"/>
              <a:gd name="T16" fmla="*/ 116 w 137"/>
              <a:gd name="T17" fmla="*/ 0 h 191"/>
              <a:gd name="T18" fmla="*/ 103 w 137"/>
              <a:gd name="T19" fmla="*/ 4 h 191"/>
              <a:gd name="T20" fmla="*/ 113 w 137"/>
              <a:gd name="T21" fmla="*/ 39 h 191"/>
              <a:gd name="T22" fmla="*/ 103 w 137"/>
              <a:gd name="T23" fmla="*/ 59 h 191"/>
              <a:gd name="T24" fmla="*/ 110 w 137"/>
              <a:gd name="T25" fmla="*/ 48 h 191"/>
              <a:gd name="T26" fmla="*/ 110 w 137"/>
              <a:gd name="T27" fmla="*/ 42 h 191"/>
              <a:gd name="T28" fmla="*/ 120 w 137"/>
              <a:gd name="T29" fmla="*/ 48 h 191"/>
              <a:gd name="T30" fmla="*/ 121 w 137"/>
              <a:gd name="T31" fmla="*/ 52 h 191"/>
              <a:gd name="T32" fmla="*/ 121 w 137"/>
              <a:gd name="T33" fmla="*/ 57 h 191"/>
              <a:gd name="T34" fmla="*/ 103 w 137"/>
              <a:gd name="T35" fmla="*/ 89 h 191"/>
              <a:gd name="T36" fmla="*/ 97 w 137"/>
              <a:gd name="T37" fmla="*/ 93 h 191"/>
              <a:gd name="T38" fmla="*/ 99 w 137"/>
              <a:gd name="T39" fmla="*/ 92 h 191"/>
              <a:gd name="T40" fmla="*/ 103 w 137"/>
              <a:gd name="T41" fmla="*/ 89 h 191"/>
              <a:gd name="T42" fmla="*/ 101 w 137"/>
              <a:gd name="T43" fmla="*/ 85 h 191"/>
              <a:gd name="T44" fmla="*/ 99 w 137"/>
              <a:gd name="T45" fmla="*/ 86 h 191"/>
              <a:gd name="T46" fmla="*/ 95 w 137"/>
              <a:gd name="T47" fmla="*/ 88 h 191"/>
              <a:gd name="T48" fmla="*/ 84 w 137"/>
              <a:gd name="T49" fmla="*/ 81 h 191"/>
              <a:gd name="T50" fmla="*/ 84 w 137"/>
              <a:gd name="T51" fmla="*/ 81 h 191"/>
              <a:gd name="T52" fmla="*/ 90 w 137"/>
              <a:gd name="T53" fmla="*/ 78 h 191"/>
              <a:gd name="T54" fmla="*/ 103 w 137"/>
              <a:gd name="T55" fmla="*/ 34 h 191"/>
              <a:gd name="T56" fmla="*/ 88 w 137"/>
              <a:gd name="T57" fmla="*/ 23 h 191"/>
              <a:gd name="T58" fmla="*/ 80 w 137"/>
              <a:gd name="T59" fmla="*/ 25 h 191"/>
              <a:gd name="T60" fmla="*/ 57 w 137"/>
              <a:gd name="T61" fmla="*/ 59 h 191"/>
              <a:gd name="T62" fmla="*/ 57 w 137"/>
              <a:gd name="T63" fmla="*/ 66 h 191"/>
              <a:gd name="T64" fmla="*/ 22 w 137"/>
              <a:gd name="T65" fmla="*/ 153 h 191"/>
              <a:gd name="T66" fmla="*/ 26 w 137"/>
              <a:gd name="T67" fmla="*/ 154 h 191"/>
              <a:gd name="T68" fmla="*/ 29 w 137"/>
              <a:gd name="T69" fmla="*/ 155 h 191"/>
              <a:gd name="T70" fmla="*/ 29 w 137"/>
              <a:gd name="T71" fmla="*/ 162 h 191"/>
              <a:gd name="T72" fmla="*/ 33 w 137"/>
              <a:gd name="T73" fmla="*/ 161 h 191"/>
              <a:gd name="T74" fmla="*/ 38 w 137"/>
              <a:gd name="T75" fmla="*/ 162 h 191"/>
              <a:gd name="T76" fmla="*/ 40 w 137"/>
              <a:gd name="T77" fmla="*/ 163 h 191"/>
              <a:gd name="T78" fmla="*/ 41 w 137"/>
              <a:gd name="T79" fmla="*/ 169 h 191"/>
              <a:gd name="T80" fmla="*/ 38 w 137"/>
              <a:gd name="T81" fmla="*/ 173 h 191"/>
              <a:gd name="T82" fmla="*/ 22 w 137"/>
              <a:gd name="T83" fmla="*/ 182 h 191"/>
              <a:gd name="T84" fmla="*/ 41 w 137"/>
              <a:gd name="T85" fmla="*/ 176 h 191"/>
              <a:gd name="T86" fmla="*/ 103 w 137"/>
              <a:gd name="T87" fmla="*/ 29 h 191"/>
              <a:gd name="T88" fmla="*/ 97 w 137"/>
              <a:gd name="T89" fmla="*/ 9 h 191"/>
              <a:gd name="T90" fmla="*/ 103 w 137"/>
              <a:gd name="T91" fmla="*/ 4 h 191"/>
              <a:gd name="T92" fmla="*/ 22 w 137"/>
              <a:gd name="T93" fmla="*/ 117 h 191"/>
              <a:gd name="T94" fmla="*/ 2 w 137"/>
              <a:gd name="T95" fmla="*/ 191 h 191"/>
              <a:gd name="T96" fmla="*/ 22 w 137"/>
              <a:gd name="T97" fmla="*/ 180 h 191"/>
              <a:gd name="T98" fmla="*/ 5 w 137"/>
              <a:gd name="T99" fmla="*/ 174 h 191"/>
              <a:gd name="T100" fmla="*/ 5 w 137"/>
              <a:gd name="T101" fmla="*/ 150 h 191"/>
              <a:gd name="T102" fmla="*/ 6 w 137"/>
              <a:gd name="T103" fmla="*/ 149 h 191"/>
              <a:gd name="T104" fmla="*/ 10 w 137"/>
              <a:gd name="T105" fmla="*/ 146 h 191"/>
              <a:gd name="T106" fmla="*/ 15 w 137"/>
              <a:gd name="T107" fmla="*/ 146 h 191"/>
              <a:gd name="T108" fmla="*/ 17 w 137"/>
              <a:gd name="T109" fmla="*/ 149 h 191"/>
              <a:gd name="T110" fmla="*/ 18 w 137"/>
              <a:gd name="T111" fmla="*/ 155 h 191"/>
              <a:gd name="T112" fmla="*/ 19 w 137"/>
              <a:gd name="T113" fmla="*/ 154 h 191"/>
              <a:gd name="T114" fmla="*/ 22 w 137"/>
              <a:gd name="T115" fmla="*/ 117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7" h="191">
                <a:moveTo>
                  <a:pt x="103" y="89"/>
                </a:moveTo>
                <a:lnTo>
                  <a:pt x="125" y="55"/>
                </a:lnTo>
                <a:lnTo>
                  <a:pt x="125" y="55"/>
                </a:lnTo>
                <a:lnTo>
                  <a:pt x="126" y="51"/>
                </a:lnTo>
                <a:lnTo>
                  <a:pt x="125" y="47"/>
                </a:lnTo>
                <a:lnTo>
                  <a:pt x="133" y="34"/>
                </a:lnTo>
                <a:lnTo>
                  <a:pt x="133" y="34"/>
                </a:lnTo>
                <a:lnTo>
                  <a:pt x="136" y="29"/>
                </a:lnTo>
                <a:lnTo>
                  <a:pt x="137" y="25"/>
                </a:lnTo>
                <a:lnTo>
                  <a:pt x="137" y="21"/>
                </a:lnTo>
                <a:lnTo>
                  <a:pt x="137" y="17"/>
                </a:lnTo>
                <a:lnTo>
                  <a:pt x="136" y="13"/>
                </a:lnTo>
                <a:lnTo>
                  <a:pt x="135" y="9"/>
                </a:lnTo>
                <a:lnTo>
                  <a:pt x="132" y="6"/>
                </a:lnTo>
                <a:lnTo>
                  <a:pt x="128" y="4"/>
                </a:lnTo>
                <a:lnTo>
                  <a:pt x="128" y="4"/>
                </a:lnTo>
                <a:lnTo>
                  <a:pt x="121" y="0"/>
                </a:lnTo>
                <a:lnTo>
                  <a:pt x="116" y="0"/>
                </a:lnTo>
                <a:lnTo>
                  <a:pt x="109" y="1"/>
                </a:lnTo>
                <a:lnTo>
                  <a:pt x="103" y="4"/>
                </a:lnTo>
                <a:lnTo>
                  <a:pt x="103" y="29"/>
                </a:lnTo>
                <a:lnTo>
                  <a:pt x="113" y="39"/>
                </a:lnTo>
                <a:lnTo>
                  <a:pt x="103" y="34"/>
                </a:lnTo>
                <a:lnTo>
                  <a:pt x="103" y="59"/>
                </a:lnTo>
                <a:lnTo>
                  <a:pt x="110" y="48"/>
                </a:lnTo>
                <a:lnTo>
                  <a:pt x="110" y="48"/>
                </a:lnTo>
                <a:lnTo>
                  <a:pt x="110" y="46"/>
                </a:lnTo>
                <a:lnTo>
                  <a:pt x="110" y="42"/>
                </a:lnTo>
                <a:lnTo>
                  <a:pt x="120" y="48"/>
                </a:lnTo>
                <a:lnTo>
                  <a:pt x="120" y="48"/>
                </a:lnTo>
                <a:lnTo>
                  <a:pt x="121" y="50"/>
                </a:lnTo>
                <a:lnTo>
                  <a:pt x="121" y="52"/>
                </a:lnTo>
                <a:lnTo>
                  <a:pt x="121" y="54"/>
                </a:lnTo>
                <a:lnTo>
                  <a:pt x="121" y="57"/>
                </a:lnTo>
                <a:lnTo>
                  <a:pt x="103" y="82"/>
                </a:lnTo>
                <a:lnTo>
                  <a:pt x="103" y="89"/>
                </a:lnTo>
                <a:close/>
                <a:moveTo>
                  <a:pt x="41" y="176"/>
                </a:moveTo>
                <a:lnTo>
                  <a:pt x="97" y="93"/>
                </a:lnTo>
                <a:lnTo>
                  <a:pt x="97" y="93"/>
                </a:lnTo>
                <a:lnTo>
                  <a:pt x="99" y="92"/>
                </a:lnTo>
                <a:lnTo>
                  <a:pt x="102" y="89"/>
                </a:lnTo>
                <a:lnTo>
                  <a:pt x="103" y="89"/>
                </a:lnTo>
                <a:lnTo>
                  <a:pt x="103" y="82"/>
                </a:lnTo>
                <a:lnTo>
                  <a:pt x="101" y="85"/>
                </a:lnTo>
                <a:lnTo>
                  <a:pt x="101" y="85"/>
                </a:lnTo>
                <a:lnTo>
                  <a:pt x="99" y="86"/>
                </a:lnTo>
                <a:lnTo>
                  <a:pt x="98" y="88"/>
                </a:lnTo>
                <a:lnTo>
                  <a:pt x="95" y="88"/>
                </a:lnTo>
                <a:lnTo>
                  <a:pt x="94" y="86"/>
                </a:lnTo>
                <a:lnTo>
                  <a:pt x="84" y="81"/>
                </a:lnTo>
                <a:lnTo>
                  <a:pt x="84" y="81"/>
                </a:lnTo>
                <a:lnTo>
                  <a:pt x="84" y="81"/>
                </a:lnTo>
                <a:lnTo>
                  <a:pt x="87" y="80"/>
                </a:lnTo>
                <a:lnTo>
                  <a:pt x="90" y="78"/>
                </a:lnTo>
                <a:lnTo>
                  <a:pt x="103" y="59"/>
                </a:lnTo>
                <a:lnTo>
                  <a:pt x="103" y="34"/>
                </a:lnTo>
                <a:lnTo>
                  <a:pt x="88" y="23"/>
                </a:lnTo>
                <a:lnTo>
                  <a:pt x="88" y="23"/>
                </a:lnTo>
                <a:lnTo>
                  <a:pt x="83" y="23"/>
                </a:lnTo>
                <a:lnTo>
                  <a:pt x="80" y="25"/>
                </a:lnTo>
                <a:lnTo>
                  <a:pt x="57" y="59"/>
                </a:lnTo>
                <a:lnTo>
                  <a:pt x="57" y="59"/>
                </a:lnTo>
                <a:lnTo>
                  <a:pt x="56" y="63"/>
                </a:lnTo>
                <a:lnTo>
                  <a:pt x="57" y="66"/>
                </a:lnTo>
                <a:lnTo>
                  <a:pt x="22" y="117"/>
                </a:lnTo>
                <a:lnTo>
                  <a:pt x="22" y="153"/>
                </a:lnTo>
                <a:lnTo>
                  <a:pt x="22" y="153"/>
                </a:lnTo>
                <a:lnTo>
                  <a:pt x="26" y="154"/>
                </a:lnTo>
                <a:lnTo>
                  <a:pt x="26" y="154"/>
                </a:lnTo>
                <a:lnTo>
                  <a:pt x="29" y="155"/>
                </a:lnTo>
                <a:lnTo>
                  <a:pt x="29" y="158"/>
                </a:lnTo>
                <a:lnTo>
                  <a:pt x="29" y="162"/>
                </a:lnTo>
                <a:lnTo>
                  <a:pt x="29" y="162"/>
                </a:lnTo>
                <a:lnTo>
                  <a:pt x="33" y="161"/>
                </a:lnTo>
                <a:lnTo>
                  <a:pt x="36" y="161"/>
                </a:lnTo>
                <a:lnTo>
                  <a:pt x="38" y="162"/>
                </a:lnTo>
                <a:lnTo>
                  <a:pt x="38" y="162"/>
                </a:lnTo>
                <a:lnTo>
                  <a:pt x="40" y="163"/>
                </a:lnTo>
                <a:lnTo>
                  <a:pt x="41" y="166"/>
                </a:lnTo>
                <a:lnTo>
                  <a:pt x="41" y="169"/>
                </a:lnTo>
                <a:lnTo>
                  <a:pt x="40" y="172"/>
                </a:lnTo>
                <a:lnTo>
                  <a:pt x="38" y="173"/>
                </a:lnTo>
                <a:lnTo>
                  <a:pt x="22" y="180"/>
                </a:lnTo>
                <a:lnTo>
                  <a:pt x="22" y="182"/>
                </a:lnTo>
                <a:lnTo>
                  <a:pt x="41" y="176"/>
                </a:lnTo>
                <a:lnTo>
                  <a:pt x="41" y="176"/>
                </a:lnTo>
                <a:close/>
                <a:moveTo>
                  <a:pt x="103" y="4"/>
                </a:moveTo>
                <a:lnTo>
                  <a:pt x="103" y="29"/>
                </a:lnTo>
                <a:lnTo>
                  <a:pt x="91" y="17"/>
                </a:lnTo>
                <a:lnTo>
                  <a:pt x="97" y="9"/>
                </a:lnTo>
                <a:lnTo>
                  <a:pt x="97" y="9"/>
                </a:lnTo>
                <a:lnTo>
                  <a:pt x="103" y="4"/>
                </a:lnTo>
                <a:lnTo>
                  <a:pt x="103" y="4"/>
                </a:lnTo>
                <a:close/>
                <a:moveTo>
                  <a:pt x="22" y="117"/>
                </a:moveTo>
                <a:lnTo>
                  <a:pt x="0" y="150"/>
                </a:lnTo>
                <a:lnTo>
                  <a:pt x="2" y="191"/>
                </a:lnTo>
                <a:lnTo>
                  <a:pt x="22" y="182"/>
                </a:lnTo>
                <a:lnTo>
                  <a:pt x="22" y="180"/>
                </a:lnTo>
                <a:lnTo>
                  <a:pt x="17" y="182"/>
                </a:lnTo>
                <a:lnTo>
                  <a:pt x="5" y="174"/>
                </a:lnTo>
                <a:lnTo>
                  <a:pt x="5" y="150"/>
                </a:lnTo>
                <a:lnTo>
                  <a:pt x="5" y="150"/>
                </a:lnTo>
                <a:lnTo>
                  <a:pt x="6" y="149"/>
                </a:lnTo>
                <a:lnTo>
                  <a:pt x="6" y="149"/>
                </a:lnTo>
                <a:lnTo>
                  <a:pt x="7" y="146"/>
                </a:lnTo>
                <a:lnTo>
                  <a:pt x="10" y="146"/>
                </a:lnTo>
                <a:lnTo>
                  <a:pt x="13" y="146"/>
                </a:lnTo>
                <a:lnTo>
                  <a:pt x="15" y="146"/>
                </a:lnTo>
                <a:lnTo>
                  <a:pt x="15" y="146"/>
                </a:lnTo>
                <a:lnTo>
                  <a:pt x="17" y="149"/>
                </a:lnTo>
                <a:lnTo>
                  <a:pt x="18" y="150"/>
                </a:lnTo>
                <a:lnTo>
                  <a:pt x="18" y="155"/>
                </a:lnTo>
                <a:lnTo>
                  <a:pt x="18" y="155"/>
                </a:lnTo>
                <a:lnTo>
                  <a:pt x="19" y="154"/>
                </a:lnTo>
                <a:lnTo>
                  <a:pt x="22" y="153"/>
                </a:lnTo>
                <a:lnTo>
                  <a:pt x="22" y="117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1" name="Freeform 176"/>
          <p:cNvSpPr>
            <a:spLocks noEditPoints="1"/>
          </p:cNvSpPr>
          <p:nvPr/>
        </p:nvSpPr>
        <p:spPr bwMode="auto">
          <a:xfrm>
            <a:off x="1360956" y="2650824"/>
            <a:ext cx="154674" cy="167857"/>
          </a:xfrm>
          <a:custGeom>
            <a:avLst/>
            <a:gdLst>
              <a:gd name="T0" fmla="*/ 138 w 176"/>
              <a:gd name="T1" fmla="*/ 88 h 191"/>
              <a:gd name="T2" fmla="*/ 132 w 176"/>
              <a:gd name="T3" fmla="*/ 138 h 191"/>
              <a:gd name="T4" fmla="*/ 150 w 176"/>
              <a:gd name="T5" fmla="*/ 143 h 191"/>
              <a:gd name="T6" fmla="*/ 147 w 176"/>
              <a:gd name="T7" fmla="*/ 151 h 191"/>
              <a:gd name="T8" fmla="*/ 132 w 176"/>
              <a:gd name="T9" fmla="*/ 36 h 191"/>
              <a:gd name="T10" fmla="*/ 150 w 176"/>
              <a:gd name="T11" fmla="*/ 26 h 191"/>
              <a:gd name="T12" fmla="*/ 135 w 176"/>
              <a:gd name="T13" fmla="*/ 47 h 191"/>
              <a:gd name="T14" fmla="*/ 146 w 176"/>
              <a:gd name="T15" fmla="*/ 88 h 191"/>
              <a:gd name="T16" fmla="*/ 174 w 176"/>
              <a:gd name="T17" fmla="*/ 85 h 191"/>
              <a:gd name="T18" fmla="*/ 150 w 176"/>
              <a:gd name="T19" fmla="*/ 92 h 191"/>
              <a:gd name="T20" fmla="*/ 88 w 176"/>
              <a:gd name="T21" fmla="*/ 39 h 191"/>
              <a:gd name="T22" fmla="*/ 115 w 176"/>
              <a:gd name="T23" fmla="*/ 46 h 191"/>
              <a:gd name="T24" fmla="*/ 132 w 176"/>
              <a:gd name="T25" fmla="*/ 109 h 191"/>
              <a:gd name="T26" fmla="*/ 115 w 176"/>
              <a:gd name="T27" fmla="*/ 128 h 191"/>
              <a:gd name="T28" fmla="*/ 111 w 176"/>
              <a:gd name="T29" fmla="*/ 180 h 191"/>
              <a:gd name="T30" fmla="*/ 90 w 176"/>
              <a:gd name="T31" fmla="*/ 191 h 191"/>
              <a:gd name="T32" fmla="*/ 105 w 176"/>
              <a:gd name="T33" fmla="*/ 126 h 191"/>
              <a:gd name="T34" fmla="*/ 122 w 176"/>
              <a:gd name="T35" fmla="*/ 107 h 191"/>
              <a:gd name="T36" fmla="*/ 124 w 176"/>
              <a:gd name="T37" fmla="*/ 73 h 191"/>
              <a:gd name="T38" fmla="*/ 104 w 176"/>
              <a:gd name="T39" fmla="*/ 51 h 191"/>
              <a:gd name="T40" fmla="*/ 88 w 176"/>
              <a:gd name="T41" fmla="*/ 39 h 191"/>
              <a:gd name="T42" fmla="*/ 127 w 176"/>
              <a:gd name="T43" fmla="*/ 43 h 191"/>
              <a:gd name="T44" fmla="*/ 132 w 176"/>
              <a:gd name="T45" fmla="*/ 36 h 191"/>
              <a:gd name="T46" fmla="*/ 128 w 176"/>
              <a:gd name="T47" fmla="*/ 128 h 191"/>
              <a:gd name="T48" fmla="*/ 132 w 176"/>
              <a:gd name="T49" fmla="*/ 127 h 191"/>
              <a:gd name="T50" fmla="*/ 92 w 176"/>
              <a:gd name="T51" fmla="*/ 1 h 191"/>
              <a:gd name="T52" fmla="*/ 88 w 176"/>
              <a:gd name="T53" fmla="*/ 30 h 191"/>
              <a:gd name="T54" fmla="*/ 80 w 176"/>
              <a:gd name="T55" fmla="*/ 191 h 191"/>
              <a:gd name="T56" fmla="*/ 62 w 176"/>
              <a:gd name="T57" fmla="*/ 176 h 191"/>
              <a:gd name="T58" fmla="*/ 55 w 176"/>
              <a:gd name="T59" fmla="*/ 124 h 191"/>
              <a:gd name="T60" fmla="*/ 44 w 176"/>
              <a:gd name="T61" fmla="*/ 67 h 191"/>
              <a:gd name="T62" fmla="*/ 67 w 176"/>
              <a:gd name="T63" fmla="*/ 43 h 191"/>
              <a:gd name="T64" fmla="*/ 88 w 176"/>
              <a:gd name="T65" fmla="*/ 49 h 191"/>
              <a:gd name="T66" fmla="*/ 61 w 176"/>
              <a:gd name="T67" fmla="*/ 61 h 191"/>
              <a:gd name="T68" fmla="*/ 50 w 176"/>
              <a:gd name="T69" fmla="*/ 88 h 191"/>
              <a:gd name="T70" fmla="*/ 69 w 176"/>
              <a:gd name="T71" fmla="*/ 120 h 191"/>
              <a:gd name="T72" fmla="*/ 88 w 176"/>
              <a:gd name="T73" fmla="*/ 147 h 191"/>
              <a:gd name="T74" fmla="*/ 88 w 176"/>
              <a:gd name="T75" fmla="*/ 30 h 191"/>
              <a:gd name="T76" fmla="*/ 84 w 176"/>
              <a:gd name="T77" fmla="*/ 26 h 191"/>
              <a:gd name="T78" fmla="*/ 88 w 176"/>
              <a:gd name="T79" fmla="*/ 0 h 191"/>
              <a:gd name="T80" fmla="*/ 47 w 176"/>
              <a:gd name="T81" fmla="*/ 135 h 191"/>
              <a:gd name="T82" fmla="*/ 44 w 176"/>
              <a:gd name="T83" fmla="*/ 138 h 191"/>
              <a:gd name="T84" fmla="*/ 47 w 176"/>
              <a:gd name="T85" fmla="*/ 47 h 191"/>
              <a:gd name="T86" fmla="*/ 44 w 176"/>
              <a:gd name="T87" fmla="*/ 108 h 191"/>
              <a:gd name="T88" fmla="*/ 40 w 176"/>
              <a:gd name="T89" fmla="*/ 77 h 191"/>
              <a:gd name="T90" fmla="*/ 44 w 176"/>
              <a:gd name="T91" fmla="*/ 49 h 191"/>
              <a:gd name="T92" fmla="*/ 25 w 176"/>
              <a:gd name="T93" fmla="*/ 31 h 191"/>
              <a:gd name="T94" fmla="*/ 32 w 176"/>
              <a:gd name="T95" fmla="*/ 26 h 191"/>
              <a:gd name="T96" fmla="*/ 32 w 176"/>
              <a:gd name="T97" fmla="*/ 150 h 191"/>
              <a:gd name="T98" fmla="*/ 24 w 176"/>
              <a:gd name="T99" fmla="*/ 147 h 191"/>
              <a:gd name="T100" fmla="*/ 44 w 176"/>
              <a:gd name="T101" fmla="*/ 127 h 191"/>
              <a:gd name="T102" fmla="*/ 25 w 176"/>
              <a:gd name="T103" fmla="*/ 84 h 191"/>
              <a:gd name="T104" fmla="*/ 25 w 176"/>
              <a:gd name="T105" fmla="*/ 92 h 191"/>
              <a:gd name="T106" fmla="*/ 0 w 176"/>
              <a:gd name="T107" fmla="*/ 8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91">
                <a:moveTo>
                  <a:pt x="132" y="66"/>
                </a:moveTo>
                <a:lnTo>
                  <a:pt x="132" y="66"/>
                </a:lnTo>
                <a:lnTo>
                  <a:pt x="136" y="77"/>
                </a:lnTo>
                <a:lnTo>
                  <a:pt x="138" y="88"/>
                </a:lnTo>
                <a:lnTo>
                  <a:pt x="138" y="88"/>
                </a:lnTo>
                <a:lnTo>
                  <a:pt x="136" y="99"/>
                </a:lnTo>
                <a:lnTo>
                  <a:pt x="132" y="109"/>
                </a:lnTo>
                <a:lnTo>
                  <a:pt x="132" y="66"/>
                </a:lnTo>
                <a:lnTo>
                  <a:pt x="132" y="66"/>
                </a:lnTo>
                <a:close/>
                <a:moveTo>
                  <a:pt x="132" y="138"/>
                </a:moveTo>
                <a:lnTo>
                  <a:pt x="132" y="127"/>
                </a:lnTo>
                <a:lnTo>
                  <a:pt x="132" y="127"/>
                </a:lnTo>
                <a:lnTo>
                  <a:pt x="135" y="128"/>
                </a:lnTo>
                <a:lnTo>
                  <a:pt x="135" y="128"/>
                </a:lnTo>
                <a:lnTo>
                  <a:pt x="150" y="143"/>
                </a:lnTo>
                <a:lnTo>
                  <a:pt x="150" y="143"/>
                </a:lnTo>
                <a:lnTo>
                  <a:pt x="151" y="147"/>
                </a:lnTo>
                <a:lnTo>
                  <a:pt x="150" y="150"/>
                </a:lnTo>
                <a:lnTo>
                  <a:pt x="150" y="150"/>
                </a:lnTo>
                <a:lnTo>
                  <a:pt x="147" y="151"/>
                </a:lnTo>
                <a:lnTo>
                  <a:pt x="145" y="150"/>
                </a:lnTo>
                <a:lnTo>
                  <a:pt x="132" y="138"/>
                </a:lnTo>
                <a:lnTo>
                  <a:pt x="132" y="138"/>
                </a:lnTo>
                <a:close/>
                <a:moveTo>
                  <a:pt x="132" y="49"/>
                </a:moveTo>
                <a:lnTo>
                  <a:pt x="132" y="36"/>
                </a:lnTo>
                <a:lnTo>
                  <a:pt x="145" y="26"/>
                </a:lnTo>
                <a:lnTo>
                  <a:pt x="145" y="26"/>
                </a:lnTo>
                <a:lnTo>
                  <a:pt x="147" y="24"/>
                </a:lnTo>
                <a:lnTo>
                  <a:pt x="150" y="26"/>
                </a:lnTo>
                <a:lnTo>
                  <a:pt x="150" y="26"/>
                </a:lnTo>
                <a:lnTo>
                  <a:pt x="151" y="28"/>
                </a:lnTo>
                <a:lnTo>
                  <a:pt x="150" y="31"/>
                </a:lnTo>
                <a:lnTo>
                  <a:pt x="135" y="47"/>
                </a:lnTo>
                <a:lnTo>
                  <a:pt x="135" y="47"/>
                </a:lnTo>
                <a:lnTo>
                  <a:pt x="135" y="47"/>
                </a:lnTo>
                <a:lnTo>
                  <a:pt x="132" y="49"/>
                </a:lnTo>
                <a:lnTo>
                  <a:pt x="132" y="49"/>
                </a:lnTo>
                <a:close/>
                <a:moveTo>
                  <a:pt x="146" y="88"/>
                </a:moveTo>
                <a:lnTo>
                  <a:pt x="146" y="88"/>
                </a:lnTo>
                <a:lnTo>
                  <a:pt x="146" y="88"/>
                </a:lnTo>
                <a:lnTo>
                  <a:pt x="147" y="85"/>
                </a:lnTo>
                <a:lnTo>
                  <a:pt x="150" y="84"/>
                </a:lnTo>
                <a:lnTo>
                  <a:pt x="172" y="84"/>
                </a:lnTo>
                <a:lnTo>
                  <a:pt x="172" y="84"/>
                </a:lnTo>
                <a:lnTo>
                  <a:pt x="174" y="85"/>
                </a:lnTo>
                <a:lnTo>
                  <a:pt x="176" y="88"/>
                </a:lnTo>
                <a:lnTo>
                  <a:pt x="176" y="88"/>
                </a:lnTo>
                <a:lnTo>
                  <a:pt x="174" y="91"/>
                </a:lnTo>
                <a:lnTo>
                  <a:pt x="172" y="92"/>
                </a:lnTo>
                <a:lnTo>
                  <a:pt x="150" y="92"/>
                </a:lnTo>
                <a:lnTo>
                  <a:pt x="150" y="92"/>
                </a:lnTo>
                <a:lnTo>
                  <a:pt x="147" y="91"/>
                </a:lnTo>
                <a:lnTo>
                  <a:pt x="146" y="88"/>
                </a:lnTo>
                <a:lnTo>
                  <a:pt x="146" y="88"/>
                </a:lnTo>
                <a:close/>
                <a:moveTo>
                  <a:pt x="88" y="39"/>
                </a:moveTo>
                <a:lnTo>
                  <a:pt x="88" y="39"/>
                </a:lnTo>
                <a:lnTo>
                  <a:pt x="96" y="39"/>
                </a:lnTo>
                <a:lnTo>
                  <a:pt x="103" y="40"/>
                </a:lnTo>
                <a:lnTo>
                  <a:pt x="108" y="43"/>
                </a:lnTo>
                <a:lnTo>
                  <a:pt x="115" y="46"/>
                </a:lnTo>
                <a:lnTo>
                  <a:pt x="120" y="50"/>
                </a:lnTo>
                <a:lnTo>
                  <a:pt x="124" y="55"/>
                </a:lnTo>
                <a:lnTo>
                  <a:pt x="128" y="61"/>
                </a:lnTo>
                <a:lnTo>
                  <a:pt x="132" y="66"/>
                </a:lnTo>
                <a:lnTo>
                  <a:pt x="132" y="109"/>
                </a:lnTo>
                <a:lnTo>
                  <a:pt x="132" y="109"/>
                </a:lnTo>
                <a:lnTo>
                  <a:pt x="128" y="115"/>
                </a:lnTo>
                <a:lnTo>
                  <a:pt x="124" y="120"/>
                </a:lnTo>
                <a:lnTo>
                  <a:pt x="120" y="124"/>
                </a:lnTo>
                <a:lnTo>
                  <a:pt x="115" y="128"/>
                </a:lnTo>
                <a:lnTo>
                  <a:pt x="115" y="166"/>
                </a:lnTo>
                <a:lnTo>
                  <a:pt x="115" y="166"/>
                </a:lnTo>
                <a:lnTo>
                  <a:pt x="115" y="172"/>
                </a:lnTo>
                <a:lnTo>
                  <a:pt x="113" y="176"/>
                </a:lnTo>
                <a:lnTo>
                  <a:pt x="111" y="180"/>
                </a:lnTo>
                <a:lnTo>
                  <a:pt x="108" y="184"/>
                </a:lnTo>
                <a:lnTo>
                  <a:pt x="104" y="187"/>
                </a:lnTo>
                <a:lnTo>
                  <a:pt x="100" y="189"/>
                </a:lnTo>
                <a:lnTo>
                  <a:pt x="96" y="191"/>
                </a:lnTo>
                <a:lnTo>
                  <a:pt x="90" y="191"/>
                </a:lnTo>
                <a:lnTo>
                  <a:pt x="88" y="191"/>
                </a:lnTo>
                <a:lnTo>
                  <a:pt x="88" y="147"/>
                </a:lnTo>
                <a:lnTo>
                  <a:pt x="105" y="147"/>
                </a:lnTo>
                <a:lnTo>
                  <a:pt x="105" y="126"/>
                </a:lnTo>
                <a:lnTo>
                  <a:pt x="105" y="126"/>
                </a:lnTo>
                <a:lnTo>
                  <a:pt x="105" y="123"/>
                </a:lnTo>
                <a:lnTo>
                  <a:pt x="108" y="122"/>
                </a:lnTo>
                <a:lnTo>
                  <a:pt x="108" y="122"/>
                </a:lnTo>
                <a:lnTo>
                  <a:pt x="115" y="115"/>
                </a:lnTo>
                <a:lnTo>
                  <a:pt x="122" y="107"/>
                </a:lnTo>
                <a:lnTo>
                  <a:pt x="126" y="99"/>
                </a:lnTo>
                <a:lnTo>
                  <a:pt x="127" y="88"/>
                </a:lnTo>
                <a:lnTo>
                  <a:pt x="127" y="88"/>
                </a:lnTo>
                <a:lnTo>
                  <a:pt x="126" y="80"/>
                </a:lnTo>
                <a:lnTo>
                  <a:pt x="124" y="73"/>
                </a:lnTo>
                <a:lnTo>
                  <a:pt x="120" y="66"/>
                </a:lnTo>
                <a:lnTo>
                  <a:pt x="116" y="61"/>
                </a:lnTo>
                <a:lnTo>
                  <a:pt x="116" y="61"/>
                </a:lnTo>
                <a:lnTo>
                  <a:pt x="109" y="55"/>
                </a:lnTo>
                <a:lnTo>
                  <a:pt x="104" y="51"/>
                </a:lnTo>
                <a:lnTo>
                  <a:pt x="96" y="50"/>
                </a:lnTo>
                <a:lnTo>
                  <a:pt x="88" y="49"/>
                </a:lnTo>
                <a:lnTo>
                  <a:pt x="88" y="49"/>
                </a:lnTo>
                <a:lnTo>
                  <a:pt x="88" y="39"/>
                </a:lnTo>
                <a:lnTo>
                  <a:pt x="88" y="39"/>
                </a:lnTo>
                <a:lnTo>
                  <a:pt x="88" y="39"/>
                </a:lnTo>
                <a:close/>
                <a:moveTo>
                  <a:pt x="132" y="36"/>
                </a:moveTo>
                <a:lnTo>
                  <a:pt x="128" y="40"/>
                </a:lnTo>
                <a:lnTo>
                  <a:pt x="128" y="40"/>
                </a:lnTo>
                <a:lnTo>
                  <a:pt x="127" y="43"/>
                </a:lnTo>
                <a:lnTo>
                  <a:pt x="128" y="47"/>
                </a:lnTo>
                <a:lnTo>
                  <a:pt x="128" y="47"/>
                </a:lnTo>
                <a:lnTo>
                  <a:pt x="130" y="49"/>
                </a:lnTo>
                <a:lnTo>
                  <a:pt x="132" y="49"/>
                </a:lnTo>
                <a:lnTo>
                  <a:pt x="132" y="36"/>
                </a:lnTo>
                <a:lnTo>
                  <a:pt x="132" y="36"/>
                </a:lnTo>
                <a:close/>
                <a:moveTo>
                  <a:pt x="132" y="127"/>
                </a:moveTo>
                <a:lnTo>
                  <a:pt x="132" y="127"/>
                </a:lnTo>
                <a:lnTo>
                  <a:pt x="130" y="127"/>
                </a:lnTo>
                <a:lnTo>
                  <a:pt x="128" y="128"/>
                </a:lnTo>
                <a:lnTo>
                  <a:pt x="128" y="128"/>
                </a:lnTo>
                <a:lnTo>
                  <a:pt x="127" y="131"/>
                </a:lnTo>
                <a:lnTo>
                  <a:pt x="128" y="135"/>
                </a:lnTo>
                <a:lnTo>
                  <a:pt x="132" y="138"/>
                </a:lnTo>
                <a:lnTo>
                  <a:pt x="132" y="127"/>
                </a:lnTo>
                <a:lnTo>
                  <a:pt x="132" y="127"/>
                </a:lnTo>
                <a:close/>
                <a:moveTo>
                  <a:pt x="88" y="30"/>
                </a:moveTo>
                <a:lnTo>
                  <a:pt x="88" y="0"/>
                </a:lnTo>
                <a:lnTo>
                  <a:pt x="88" y="0"/>
                </a:lnTo>
                <a:lnTo>
                  <a:pt x="92" y="1"/>
                </a:lnTo>
                <a:lnTo>
                  <a:pt x="92" y="4"/>
                </a:lnTo>
                <a:lnTo>
                  <a:pt x="92" y="26"/>
                </a:lnTo>
                <a:lnTo>
                  <a:pt x="92" y="26"/>
                </a:lnTo>
                <a:lnTo>
                  <a:pt x="92" y="28"/>
                </a:lnTo>
                <a:lnTo>
                  <a:pt x="88" y="30"/>
                </a:lnTo>
                <a:lnTo>
                  <a:pt x="88" y="30"/>
                </a:lnTo>
                <a:close/>
                <a:moveTo>
                  <a:pt x="88" y="191"/>
                </a:moveTo>
                <a:lnTo>
                  <a:pt x="85" y="191"/>
                </a:lnTo>
                <a:lnTo>
                  <a:pt x="85" y="191"/>
                </a:lnTo>
                <a:lnTo>
                  <a:pt x="80" y="191"/>
                </a:lnTo>
                <a:lnTo>
                  <a:pt x="76" y="189"/>
                </a:lnTo>
                <a:lnTo>
                  <a:pt x="71" y="187"/>
                </a:lnTo>
                <a:lnTo>
                  <a:pt x="67" y="184"/>
                </a:lnTo>
                <a:lnTo>
                  <a:pt x="65" y="180"/>
                </a:lnTo>
                <a:lnTo>
                  <a:pt x="62" y="176"/>
                </a:lnTo>
                <a:lnTo>
                  <a:pt x="61" y="172"/>
                </a:lnTo>
                <a:lnTo>
                  <a:pt x="61" y="166"/>
                </a:lnTo>
                <a:lnTo>
                  <a:pt x="61" y="128"/>
                </a:lnTo>
                <a:lnTo>
                  <a:pt x="61" y="128"/>
                </a:lnTo>
                <a:lnTo>
                  <a:pt x="55" y="124"/>
                </a:lnTo>
                <a:lnTo>
                  <a:pt x="51" y="119"/>
                </a:lnTo>
                <a:lnTo>
                  <a:pt x="47" y="114"/>
                </a:lnTo>
                <a:lnTo>
                  <a:pt x="44" y="108"/>
                </a:lnTo>
                <a:lnTo>
                  <a:pt x="44" y="67"/>
                </a:lnTo>
                <a:lnTo>
                  <a:pt x="44" y="67"/>
                </a:lnTo>
                <a:lnTo>
                  <a:pt x="47" y="61"/>
                </a:lnTo>
                <a:lnTo>
                  <a:pt x="51" y="55"/>
                </a:lnTo>
                <a:lnTo>
                  <a:pt x="57" y="51"/>
                </a:lnTo>
                <a:lnTo>
                  <a:pt x="62" y="47"/>
                </a:lnTo>
                <a:lnTo>
                  <a:pt x="67" y="43"/>
                </a:lnTo>
                <a:lnTo>
                  <a:pt x="74" y="40"/>
                </a:lnTo>
                <a:lnTo>
                  <a:pt x="81" y="39"/>
                </a:lnTo>
                <a:lnTo>
                  <a:pt x="88" y="39"/>
                </a:lnTo>
                <a:lnTo>
                  <a:pt x="88" y="49"/>
                </a:lnTo>
                <a:lnTo>
                  <a:pt x="88" y="49"/>
                </a:lnTo>
                <a:lnTo>
                  <a:pt x="81" y="50"/>
                </a:lnTo>
                <a:lnTo>
                  <a:pt x="73" y="51"/>
                </a:lnTo>
                <a:lnTo>
                  <a:pt x="66" y="55"/>
                </a:lnTo>
                <a:lnTo>
                  <a:pt x="61" y="61"/>
                </a:lnTo>
                <a:lnTo>
                  <a:pt x="61" y="61"/>
                </a:lnTo>
                <a:lnTo>
                  <a:pt x="57" y="66"/>
                </a:lnTo>
                <a:lnTo>
                  <a:pt x="53" y="73"/>
                </a:lnTo>
                <a:lnTo>
                  <a:pt x="50" y="80"/>
                </a:lnTo>
                <a:lnTo>
                  <a:pt x="50" y="88"/>
                </a:lnTo>
                <a:lnTo>
                  <a:pt x="50" y="88"/>
                </a:lnTo>
                <a:lnTo>
                  <a:pt x="51" y="97"/>
                </a:lnTo>
                <a:lnTo>
                  <a:pt x="55" y="107"/>
                </a:lnTo>
                <a:lnTo>
                  <a:pt x="61" y="115"/>
                </a:lnTo>
                <a:lnTo>
                  <a:pt x="69" y="120"/>
                </a:lnTo>
                <a:lnTo>
                  <a:pt x="69" y="120"/>
                </a:lnTo>
                <a:lnTo>
                  <a:pt x="69" y="120"/>
                </a:lnTo>
                <a:lnTo>
                  <a:pt x="70" y="123"/>
                </a:lnTo>
                <a:lnTo>
                  <a:pt x="70" y="126"/>
                </a:lnTo>
                <a:lnTo>
                  <a:pt x="70" y="147"/>
                </a:lnTo>
                <a:lnTo>
                  <a:pt x="88" y="147"/>
                </a:lnTo>
                <a:lnTo>
                  <a:pt x="88" y="191"/>
                </a:lnTo>
                <a:lnTo>
                  <a:pt x="88" y="191"/>
                </a:lnTo>
                <a:close/>
                <a:moveTo>
                  <a:pt x="88" y="0"/>
                </a:move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5" y="28"/>
                </a:lnTo>
                <a:lnTo>
                  <a:pt x="84" y="26"/>
                </a:lnTo>
                <a:lnTo>
                  <a:pt x="84" y="4"/>
                </a:lnTo>
                <a:lnTo>
                  <a:pt x="84" y="4"/>
                </a:lnTo>
                <a:lnTo>
                  <a:pt x="85" y="1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close/>
                <a:moveTo>
                  <a:pt x="44" y="138"/>
                </a:moveTo>
                <a:lnTo>
                  <a:pt x="47" y="135"/>
                </a:lnTo>
                <a:lnTo>
                  <a:pt x="47" y="135"/>
                </a:lnTo>
                <a:lnTo>
                  <a:pt x="48" y="131"/>
                </a:lnTo>
                <a:lnTo>
                  <a:pt x="47" y="128"/>
                </a:lnTo>
                <a:lnTo>
                  <a:pt x="47" y="128"/>
                </a:lnTo>
                <a:lnTo>
                  <a:pt x="44" y="127"/>
                </a:lnTo>
                <a:lnTo>
                  <a:pt x="44" y="138"/>
                </a:lnTo>
                <a:lnTo>
                  <a:pt x="44" y="138"/>
                </a:lnTo>
                <a:close/>
                <a:moveTo>
                  <a:pt x="44" y="49"/>
                </a:moveTo>
                <a:lnTo>
                  <a:pt x="44" y="49"/>
                </a:lnTo>
                <a:lnTo>
                  <a:pt x="47" y="47"/>
                </a:lnTo>
                <a:lnTo>
                  <a:pt x="47" y="47"/>
                </a:lnTo>
                <a:lnTo>
                  <a:pt x="48" y="43"/>
                </a:lnTo>
                <a:lnTo>
                  <a:pt x="47" y="40"/>
                </a:lnTo>
                <a:lnTo>
                  <a:pt x="44" y="38"/>
                </a:lnTo>
                <a:lnTo>
                  <a:pt x="44" y="49"/>
                </a:lnTo>
                <a:close/>
                <a:moveTo>
                  <a:pt x="44" y="108"/>
                </a:moveTo>
                <a:lnTo>
                  <a:pt x="44" y="108"/>
                </a:lnTo>
                <a:lnTo>
                  <a:pt x="40" y="99"/>
                </a:lnTo>
                <a:lnTo>
                  <a:pt x="39" y="88"/>
                </a:lnTo>
                <a:lnTo>
                  <a:pt x="39" y="88"/>
                </a:lnTo>
                <a:lnTo>
                  <a:pt x="40" y="77"/>
                </a:lnTo>
                <a:lnTo>
                  <a:pt x="44" y="67"/>
                </a:lnTo>
                <a:lnTo>
                  <a:pt x="44" y="108"/>
                </a:lnTo>
                <a:lnTo>
                  <a:pt x="44" y="108"/>
                </a:lnTo>
                <a:close/>
                <a:moveTo>
                  <a:pt x="44" y="38"/>
                </a:moveTo>
                <a:lnTo>
                  <a:pt x="44" y="49"/>
                </a:lnTo>
                <a:lnTo>
                  <a:pt x="44" y="49"/>
                </a:lnTo>
                <a:lnTo>
                  <a:pt x="40" y="47"/>
                </a:lnTo>
                <a:lnTo>
                  <a:pt x="40" y="47"/>
                </a:lnTo>
                <a:lnTo>
                  <a:pt x="25" y="31"/>
                </a:lnTo>
                <a:lnTo>
                  <a:pt x="25" y="31"/>
                </a:lnTo>
                <a:lnTo>
                  <a:pt x="24" y="28"/>
                </a:lnTo>
                <a:lnTo>
                  <a:pt x="25" y="26"/>
                </a:lnTo>
                <a:lnTo>
                  <a:pt x="25" y="26"/>
                </a:lnTo>
                <a:lnTo>
                  <a:pt x="28" y="24"/>
                </a:lnTo>
                <a:lnTo>
                  <a:pt x="32" y="26"/>
                </a:lnTo>
                <a:lnTo>
                  <a:pt x="44" y="38"/>
                </a:lnTo>
                <a:lnTo>
                  <a:pt x="44" y="38"/>
                </a:lnTo>
                <a:close/>
                <a:moveTo>
                  <a:pt x="44" y="127"/>
                </a:moveTo>
                <a:lnTo>
                  <a:pt x="44" y="138"/>
                </a:lnTo>
                <a:lnTo>
                  <a:pt x="32" y="150"/>
                </a:lnTo>
                <a:lnTo>
                  <a:pt x="32" y="150"/>
                </a:lnTo>
                <a:lnTo>
                  <a:pt x="28" y="151"/>
                </a:lnTo>
                <a:lnTo>
                  <a:pt x="25" y="150"/>
                </a:lnTo>
                <a:lnTo>
                  <a:pt x="25" y="150"/>
                </a:lnTo>
                <a:lnTo>
                  <a:pt x="24" y="147"/>
                </a:lnTo>
                <a:lnTo>
                  <a:pt x="25" y="143"/>
                </a:lnTo>
                <a:lnTo>
                  <a:pt x="40" y="128"/>
                </a:lnTo>
                <a:lnTo>
                  <a:pt x="40" y="128"/>
                </a:lnTo>
                <a:lnTo>
                  <a:pt x="40" y="128"/>
                </a:lnTo>
                <a:lnTo>
                  <a:pt x="44" y="127"/>
                </a:lnTo>
                <a:lnTo>
                  <a:pt x="44" y="127"/>
                </a:lnTo>
                <a:close/>
                <a:moveTo>
                  <a:pt x="4" y="84"/>
                </a:moveTo>
                <a:lnTo>
                  <a:pt x="4" y="84"/>
                </a:lnTo>
                <a:lnTo>
                  <a:pt x="25" y="84"/>
                </a:lnTo>
                <a:lnTo>
                  <a:pt x="25" y="84"/>
                </a:lnTo>
                <a:lnTo>
                  <a:pt x="29" y="85"/>
                </a:lnTo>
                <a:lnTo>
                  <a:pt x="31" y="88"/>
                </a:lnTo>
                <a:lnTo>
                  <a:pt x="31" y="88"/>
                </a:lnTo>
                <a:lnTo>
                  <a:pt x="29" y="91"/>
                </a:lnTo>
                <a:lnTo>
                  <a:pt x="25" y="92"/>
                </a:lnTo>
                <a:lnTo>
                  <a:pt x="4" y="92"/>
                </a:lnTo>
                <a:lnTo>
                  <a:pt x="4" y="92"/>
                </a:lnTo>
                <a:lnTo>
                  <a:pt x="1" y="91"/>
                </a:lnTo>
                <a:lnTo>
                  <a:pt x="0" y="88"/>
                </a:lnTo>
                <a:lnTo>
                  <a:pt x="0" y="88"/>
                </a:lnTo>
                <a:lnTo>
                  <a:pt x="1" y="85"/>
                </a:lnTo>
                <a:lnTo>
                  <a:pt x="4" y="84"/>
                </a:lnTo>
                <a:lnTo>
                  <a:pt x="4" y="84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2" name="Freeform 177"/>
          <p:cNvSpPr>
            <a:spLocks noEditPoints="1"/>
          </p:cNvSpPr>
          <p:nvPr/>
        </p:nvSpPr>
        <p:spPr bwMode="auto">
          <a:xfrm>
            <a:off x="2054354" y="2422328"/>
            <a:ext cx="232011" cy="335713"/>
          </a:xfrm>
          <a:custGeom>
            <a:avLst/>
            <a:gdLst>
              <a:gd name="T0" fmla="*/ 132 w 264"/>
              <a:gd name="T1" fmla="*/ 7 h 382"/>
              <a:gd name="T2" fmla="*/ 140 w 264"/>
              <a:gd name="T3" fmla="*/ 126 h 382"/>
              <a:gd name="T4" fmla="*/ 156 w 264"/>
              <a:gd name="T5" fmla="*/ 128 h 382"/>
              <a:gd name="T6" fmla="*/ 186 w 264"/>
              <a:gd name="T7" fmla="*/ 142 h 382"/>
              <a:gd name="T8" fmla="*/ 206 w 264"/>
              <a:gd name="T9" fmla="*/ 166 h 382"/>
              <a:gd name="T10" fmla="*/ 218 w 264"/>
              <a:gd name="T11" fmla="*/ 196 h 382"/>
              <a:gd name="T12" fmla="*/ 220 w 264"/>
              <a:gd name="T13" fmla="*/ 212 h 382"/>
              <a:gd name="T14" fmla="*/ 220 w 264"/>
              <a:gd name="T15" fmla="*/ 222 h 382"/>
              <a:gd name="T16" fmla="*/ 215 w 264"/>
              <a:gd name="T17" fmla="*/ 239 h 382"/>
              <a:gd name="T18" fmla="*/ 210 w 264"/>
              <a:gd name="T19" fmla="*/ 254 h 382"/>
              <a:gd name="T20" fmla="*/ 194 w 264"/>
              <a:gd name="T21" fmla="*/ 275 h 382"/>
              <a:gd name="T22" fmla="*/ 174 w 264"/>
              <a:gd name="T23" fmla="*/ 290 h 382"/>
              <a:gd name="T24" fmla="*/ 159 w 264"/>
              <a:gd name="T25" fmla="*/ 296 h 382"/>
              <a:gd name="T26" fmla="*/ 141 w 264"/>
              <a:gd name="T27" fmla="*/ 300 h 382"/>
              <a:gd name="T28" fmla="*/ 132 w 264"/>
              <a:gd name="T29" fmla="*/ 300 h 382"/>
              <a:gd name="T30" fmla="*/ 132 w 264"/>
              <a:gd name="T31" fmla="*/ 327 h 382"/>
              <a:gd name="T32" fmla="*/ 144 w 264"/>
              <a:gd name="T33" fmla="*/ 333 h 382"/>
              <a:gd name="T34" fmla="*/ 149 w 264"/>
              <a:gd name="T35" fmla="*/ 345 h 382"/>
              <a:gd name="T36" fmla="*/ 148 w 264"/>
              <a:gd name="T37" fmla="*/ 353 h 382"/>
              <a:gd name="T38" fmla="*/ 138 w 264"/>
              <a:gd name="T39" fmla="*/ 363 h 382"/>
              <a:gd name="T40" fmla="*/ 132 w 264"/>
              <a:gd name="T41" fmla="*/ 382 h 382"/>
              <a:gd name="T42" fmla="*/ 228 w 264"/>
              <a:gd name="T43" fmla="*/ 361 h 382"/>
              <a:gd name="T44" fmla="*/ 228 w 264"/>
              <a:gd name="T45" fmla="*/ 357 h 382"/>
              <a:gd name="T46" fmla="*/ 221 w 264"/>
              <a:gd name="T47" fmla="*/ 349 h 382"/>
              <a:gd name="T48" fmla="*/ 201 w 264"/>
              <a:gd name="T49" fmla="*/ 340 h 382"/>
              <a:gd name="T50" fmla="*/ 182 w 264"/>
              <a:gd name="T51" fmla="*/ 336 h 382"/>
              <a:gd name="T52" fmla="*/ 214 w 264"/>
              <a:gd name="T53" fmla="*/ 315 h 382"/>
              <a:gd name="T54" fmla="*/ 241 w 264"/>
              <a:gd name="T55" fmla="*/ 287 h 382"/>
              <a:gd name="T56" fmla="*/ 257 w 264"/>
              <a:gd name="T57" fmla="*/ 253 h 382"/>
              <a:gd name="T58" fmla="*/ 264 w 264"/>
              <a:gd name="T59" fmla="*/ 212 h 382"/>
              <a:gd name="T60" fmla="*/ 263 w 264"/>
              <a:gd name="T61" fmla="*/ 200 h 382"/>
              <a:gd name="T62" fmla="*/ 259 w 264"/>
              <a:gd name="T63" fmla="*/ 177 h 382"/>
              <a:gd name="T64" fmla="*/ 251 w 264"/>
              <a:gd name="T65" fmla="*/ 156 h 382"/>
              <a:gd name="T66" fmla="*/ 240 w 264"/>
              <a:gd name="T67" fmla="*/ 137 h 382"/>
              <a:gd name="T68" fmla="*/ 225 w 264"/>
              <a:gd name="T69" fmla="*/ 119 h 382"/>
              <a:gd name="T70" fmla="*/ 207 w 264"/>
              <a:gd name="T71" fmla="*/ 104 h 382"/>
              <a:gd name="T72" fmla="*/ 187 w 264"/>
              <a:gd name="T73" fmla="*/ 93 h 382"/>
              <a:gd name="T74" fmla="*/ 165 w 264"/>
              <a:gd name="T75" fmla="*/ 85 h 382"/>
              <a:gd name="T76" fmla="*/ 174 w 264"/>
              <a:gd name="T77" fmla="*/ 20 h 382"/>
              <a:gd name="T78" fmla="*/ 111 w 264"/>
              <a:gd name="T79" fmla="*/ 0 h 382"/>
              <a:gd name="T80" fmla="*/ 118 w 264"/>
              <a:gd name="T81" fmla="*/ 195 h 382"/>
              <a:gd name="T82" fmla="*/ 132 w 264"/>
              <a:gd name="T83" fmla="*/ 7 h 382"/>
              <a:gd name="T84" fmla="*/ 132 w 264"/>
              <a:gd name="T85" fmla="*/ 300 h 382"/>
              <a:gd name="T86" fmla="*/ 118 w 264"/>
              <a:gd name="T87" fmla="*/ 299 h 382"/>
              <a:gd name="T88" fmla="*/ 92 w 264"/>
              <a:gd name="T89" fmla="*/ 291 h 382"/>
              <a:gd name="T90" fmla="*/ 119 w 264"/>
              <a:gd name="T91" fmla="*/ 284 h 382"/>
              <a:gd name="T92" fmla="*/ 58 w 264"/>
              <a:gd name="T93" fmla="*/ 260 h 382"/>
              <a:gd name="T94" fmla="*/ 0 w 264"/>
              <a:gd name="T95" fmla="*/ 260 h 382"/>
              <a:gd name="T96" fmla="*/ 22 w 264"/>
              <a:gd name="T97" fmla="*/ 284 h 382"/>
              <a:gd name="T98" fmla="*/ 34 w 264"/>
              <a:gd name="T99" fmla="*/ 300 h 382"/>
              <a:gd name="T100" fmla="*/ 65 w 264"/>
              <a:gd name="T101" fmla="*/ 326 h 382"/>
              <a:gd name="T102" fmla="*/ 83 w 264"/>
              <a:gd name="T103" fmla="*/ 336 h 382"/>
              <a:gd name="T104" fmla="*/ 49 w 264"/>
              <a:gd name="T105" fmla="*/ 345 h 382"/>
              <a:gd name="T106" fmla="*/ 39 w 264"/>
              <a:gd name="T107" fmla="*/ 353 h 382"/>
              <a:gd name="T108" fmla="*/ 35 w 264"/>
              <a:gd name="T109" fmla="*/ 361 h 382"/>
              <a:gd name="T110" fmla="*/ 132 w 264"/>
              <a:gd name="T111" fmla="*/ 382 h 382"/>
              <a:gd name="T112" fmla="*/ 132 w 264"/>
              <a:gd name="T113" fmla="*/ 364 h 382"/>
              <a:gd name="T114" fmla="*/ 119 w 264"/>
              <a:gd name="T115" fmla="*/ 359 h 382"/>
              <a:gd name="T116" fmla="*/ 114 w 264"/>
              <a:gd name="T117" fmla="*/ 345 h 382"/>
              <a:gd name="T118" fmla="*/ 115 w 264"/>
              <a:gd name="T119" fmla="*/ 338 h 382"/>
              <a:gd name="T120" fmla="*/ 125 w 264"/>
              <a:gd name="T121" fmla="*/ 329 h 382"/>
              <a:gd name="T122" fmla="*/ 132 w 264"/>
              <a:gd name="T123" fmla="*/ 30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4" h="382">
                <a:moveTo>
                  <a:pt x="174" y="20"/>
                </a:moveTo>
                <a:lnTo>
                  <a:pt x="132" y="7"/>
                </a:lnTo>
                <a:lnTo>
                  <a:pt x="132" y="151"/>
                </a:lnTo>
                <a:lnTo>
                  <a:pt x="140" y="126"/>
                </a:lnTo>
                <a:lnTo>
                  <a:pt x="140" y="126"/>
                </a:lnTo>
                <a:lnTo>
                  <a:pt x="156" y="128"/>
                </a:lnTo>
                <a:lnTo>
                  <a:pt x="172" y="134"/>
                </a:lnTo>
                <a:lnTo>
                  <a:pt x="186" y="142"/>
                </a:lnTo>
                <a:lnTo>
                  <a:pt x="197" y="153"/>
                </a:lnTo>
                <a:lnTo>
                  <a:pt x="206" y="166"/>
                </a:lnTo>
                <a:lnTo>
                  <a:pt x="214" y="180"/>
                </a:lnTo>
                <a:lnTo>
                  <a:pt x="218" y="196"/>
                </a:lnTo>
                <a:lnTo>
                  <a:pt x="220" y="204"/>
                </a:lnTo>
                <a:lnTo>
                  <a:pt x="220" y="212"/>
                </a:lnTo>
                <a:lnTo>
                  <a:pt x="220" y="212"/>
                </a:lnTo>
                <a:lnTo>
                  <a:pt x="220" y="222"/>
                </a:lnTo>
                <a:lnTo>
                  <a:pt x="218" y="230"/>
                </a:lnTo>
                <a:lnTo>
                  <a:pt x="215" y="239"/>
                </a:lnTo>
                <a:lnTo>
                  <a:pt x="213" y="246"/>
                </a:lnTo>
                <a:lnTo>
                  <a:pt x="210" y="254"/>
                </a:lnTo>
                <a:lnTo>
                  <a:pt x="205" y="262"/>
                </a:lnTo>
                <a:lnTo>
                  <a:pt x="194" y="275"/>
                </a:lnTo>
                <a:lnTo>
                  <a:pt x="182" y="286"/>
                </a:lnTo>
                <a:lnTo>
                  <a:pt x="174" y="290"/>
                </a:lnTo>
                <a:lnTo>
                  <a:pt x="167" y="294"/>
                </a:lnTo>
                <a:lnTo>
                  <a:pt x="159" y="296"/>
                </a:lnTo>
                <a:lnTo>
                  <a:pt x="150" y="299"/>
                </a:lnTo>
                <a:lnTo>
                  <a:pt x="141" y="300"/>
                </a:lnTo>
                <a:lnTo>
                  <a:pt x="132" y="300"/>
                </a:lnTo>
                <a:lnTo>
                  <a:pt x="132" y="300"/>
                </a:lnTo>
                <a:lnTo>
                  <a:pt x="132" y="327"/>
                </a:lnTo>
                <a:lnTo>
                  <a:pt x="132" y="327"/>
                </a:lnTo>
                <a:lnTo>
                  <a:pt x="138" y="329"/>
                </a:lnTo>
                <a:lnTo>
                  <a:pt x="144" y="333"/>
                </a:lnTo>
                <a:lnTo>
                  <a:pt x="148" y="338"/>
                </a:lnTo>
                <a:lnTo>
                  <a:pt x="149" y="345"/>
                </a:lnTo>
                <a:lnTo>
                  <a:pt x="149" y="345"/>
                </a:lnTo>
                <a:lnTo>
                  <a:pt x="148" y="353"/>
                </a:lnTo>
                <a:lnTo>
                  <a:pt x="144" y="359"/>
                </a:lnTo>
                <a:lnTo>
                  <a:pt x="138" y="363"/>
                </a:lnTo>
                <a:lnTo>
                  <a:pt x="132" y="364"/>
                </a:lnTo>
                <a:lnTo>
                  <a:pt x="132" y="382"/>
                </a:lnTo>
                <a:lnTo>
                  <a:pt x="228" y="382"/>
                </a:lnTo>
                <a:lnTo>
                  <a:pt x="228" y="361"/>
                </a:lnTo>
                <a:lnTo>
                  <a:pt x="228" y="361"/>
                </a:lnTo>
                <a:lnTo>
                  <a:pt x="228" y="357"/>
                </a:lnTo>
                <a:lnTo>
                  <a:pt x="225" y="353"/>
                </a:lnTo>
                <a:lnTo>
                  <a:pt x="221" y="349"/>
                </a:lnTo>
                <a:lnTo>
                  <a:pt x="215" y="345"/>
                </a:lnTo>
                <a:lnTo>
                  <a:pt x="201" y="340"/>
                </a:lnTo>
                <a:lnTo>
                  <a:pt x="182" y="336"/>
                </a:lnTo>
                <a:lnTo>
                  <a:pt x="182" y="336"/>
                </a:lnTo>
                <a:lnTo>
                  <a:pt x="199" y="326"/>
                </a:lnTo>
                <a:lnTo>
                  <a:pt x="214" y="315"/>
                </a:lnTo>
                <a:lnTo>
                  <a:pt x="229" y="302"/>
                </a:lnTo>
                <a:lnTo>
                  <a:pt x="241" y="287"/>
                </a:lnTo>
                <a:lnTo>
                  <a:pt x="251" y="271"/>
                </a:lnTo>
                <a:lnTo>
                  <a:pt x="257" y="253"/>
                </a:lnTo>
                <a:lnTo>
                  <a:pt x="263" y="233"/>
                </a:lnTo>
                <a:lnTo>
                  <a:pt x="264" y="212"/>
                </a:lnTo>
                <a:lnTo>
                  <a:pt x="264" y="212"/>
                </a:lnTo>
                <a:lnTo>
                  <a:pt x="263" y="200"/>
                </a:lnTo>
                <a:lnTo>
                  <a:pt x="262" y="189"/>
                </a:lnTo>
                <a:lnTo>
                  <a:pt x="259" y="177"/>
                </a:lnTo>
                <a:lnTo>
                  <a:pt x="256" y="166"/>
                </a:lnTo>
                <a:lnTo>
                  <a:pt x="251" y="156"/>
                </a:lnTo>
                <a:lnTo>
                  <a:pt x="245" y="146"/>
                </a:lnTo>
                <a:lnTo>
                  <a:pt x="240" y="137"/>
                </a:lnTo>
                <a:lnTo>
                  <a:pt x="232" y="127"/>
                </a:lnTo>
                <a:lnTo>
                  <a:pt x="225" y="119"/>
                </a:lnTo>
                <a:lnTo>
                  <a:pt x="215" y="111"/>
                </a:lnTo>
                <a:lnTo>
                  <a:pt x="207" y="104"/>
                </a:lnTo>
                <a:lnTo>
                  <a:pt x="198" y="99"/>
                </a:lnTo>
                <a:lnTo>
                  <a:pt x="187" y="93"/>
                </a:lnTo>
                <a:lnTo>
                  <a:pt x="176" y="88"/>
                </a:lnTo>
                <a:lnTo>
                  <a:pt x="165" y="85"/>
                </a:lnTo>
                <a:lnTo>
                  <a:pt x="153" y="82"/>
                </a:lnTo>
                <a:lnTo>
                  <a:pt x="174" y="20"/>
                </a:lnTo>
                <a:close/>
                <a:moveTo>
                  <a:pt x="132" y="7"/>
                </a:moveTo>
                <a:lnTo>
                  <a:pt x="111" y="0"/>
                </a:lnTo>
                <a:lnTo>
                  <a:pt x="56" y="174"/>
                </a:lnTo>
                <a:lnTo>
                  <a:pt x="118" y="195"/>
                </a:lnTo>
                <a:lnTo>
                  <a:pt x="132" y="151"/>
                </a:lnTo>
                <a:lnTo>
                  <a:pt x="132" y="7"/>
                </a:lnTo>
                <a:lnTo>
                  <a:pt x="132" y="7"/>
                </a:lnTo>
                <a:close/>
                <a:moveTo>
                  <a:pt x="132" y="300"/>
                </a:moveTo>
                <a:lnTo>
                  <a:pt x="132" y="300"/>
                </a:lnTo>
                <a:lnTo>
                  <a:pt x="118" y="299"/>
                </a:lnTo>
                <a:lnTo>
                  <a:pt x="104" y="296"/>
                </a:lnTo>
                <a:lnTo>
                  <a:pt x="92" y="291"/>
                </a:lnTo>
                <a:lnTo>
                  <a:pt x="80" y="284"/>
                </a:lnTo>
                <a:lnTo>
                  <a:pt x="119" y="284"/>
                </a:lnTo>
                <a:lnTo>
                  <a:pt x="119" y="260"/>
                </a:lnTo>
                <a:lnTo>
                  <a:pt x="58" y="260"/>
                </a:lnTo>
                <a:lnTo>
                  <a:pt x="10" y="260"/>
                </a:lnTo>
                <a:lnTo>
                  <a:pt x="0" y="260"/>
                </a:lnTo>
                <a:lnTo>
                  <a:pt x="0" y="284"/>
                </a:lnTo>
                <a:lnTo>
                  <a:pt x="22" y="284"/>
                </a:lnTo>
                <a:lnTo>
                  <a:pt x="22" y="284"/>
                </a:lnTo>
                <a:lnTo>
                  <a:pt x="34" y="300"/>
                </a:lnTo>
                <a:lnTo>
                  <a:pt x="48" y="314"/>
                </a:lnTo>
                <a:lnTo>
                  <a:pt x="65" y="326"/>
                </a:lnTo>
                <a:lnTo>
                  <a:pt x="83" y="336"/>
                </a:lnTo>
                <a:lnTo>
                  <a:pt x="83" y="336"/>
                </a:lnTo>
                <a:lnTo>
                  <a:pt x="64" y="340"/>
                </a:lnTo>
                <a:lnTo>
                  <a:pt x="49" y="345"/>
                </a:lnTo>
                <a:lnTo>
                  <a:pt x="44" y="349"/>
                </a:lnTo>
                <a:lnTo>
                  <a:pt x="39" y="353"/>
                </a:lnTo>
                <a:lnTo>
                  <a:pt x="37" y="357"/>
                </a:lnTo>
                <a:lnTo>
                  <a:pt x="35" y="361"/>
                </a:lnTo>
                <a:lnTo>
                  <a:pt x="35" y="382"/>
                </a:lnTo>
                <a:lnTo>
                  <a:pt x="132" y="382"/>
                </a:lnTo>
                <a:lnTo>
                  <a:pt x="132" y="364"/>
                </a:lnTo>
                <a:lnTo>
                  <a:pt x="132" y="364"/>
                </a:lnTo>
                <a:lnTo>
                  <a:pt x="125" y="363"/>
                </a:lnTo>
                <a:lnTo>
                  <a:pt x="119" y="359"/>
                </a:lnTo>
                <a:lnTo>
                  <a:pt x="115" y="353"/>
                </a:lnTo>
                <a:lnTo>
                  <a:pt x="114" y="345"/>
                </a:lnTo>
                <a:lnTo>
                  <a:pt x="114" y="345"/>
                </a:lnTo>
                <a:lnTo>
                  <a:pt x="115" y="338"/>
                </a:lnTo>
                <a:lnTo>
                  <a:pt x="119" y="333"/>
                </a:lnTo>
                <a:lnTo>
                  <a:pt x="125" y="329"/>
                </a:lnTo>
                <a:lnTo>
                  <a:pt x="132" y="327"/>
                </a:lnTo>
                <a:lnTo>
                  <a:pt x="132" y="300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33" name="组合 432"/>
          <p:cNvGrpSpPr/>
          <p:nvPr/>
        </p:nvGrpSpPr>
        <p:grpSpPr>
          <a:xfrm>
            <a:off x="2242424" y="2375750"/>
            <a:ext cx="201252" cy="122158"/>
            <a:chOff x="3143251" y="1577975"/>
            <a:chExt cx="363538" cy="220663"/>
          </a:xfrm>
          <a:solidFill>
            <a:srgbClr val="FF7862"/>
          </a:solidFill>
        </p:grpSpPr>
        <p:sp>
          <p:nvSpPr>
            <p:cNvPr id="434" name="Freeform 178"/>
            <p:cNvSpPr>
              <a:spLocks noEditPoints="1"/>
            </p:cNvSpPr>
            <p:nvPr/>
          </p:nvSpPr>
          <p:spPr bwMode="auto">
            <a:xfrm>
              <a:off x="3143251" y="1577975"/>
              <a:ext cx="215900" cy="212725"/>
            </a:xfrm>
            <a:custGeom>
              <a:avLst/>
              <a:gdLst>
                <a:gd name="T0" fmla="*/ 68 w 136"/>
                <a:gd name="T1" fmla="*/ 0 h 134"/>
                <a:gd name="T2" fmla="*/ 94 w 136"/>
                <a:gd name="T3" fmla="*/ 4 h 134"/>
                <a:gd name="T4" fmla="*/ 106 w 136"/>
                <a:gd name="T5" fmla="*/ 11 h 134"/>
                <a:gd name="T6" fmla="*/ 125 w 136"/>
                <a:gd name="T7" fmla="*/ 28 h 134"/>
                <a:gd name="T8" fmla="*/ 134 w 136"/>
                <a:gd name="T9" fmla="*/ 53 h 134"/>
                <a:gd name="T10" fmla="*/ 134 w 136"/>
                <a:gd name="T11" fmla="*/ 79 h 134"/>
                <a:gd name="T12" fmla="*/ 131 w 136"/>
                <a:gd name="T13" fmla="*/ 92 h 134"/>
                <a:gd name="T14" fmla="*/ 121 w 136"/>
                <a:gd name="T15" fmla="*/ 110 h 134"/>
                <a:gd name="T16" fmla="*/ 106 w 136"/>
                <a:gd name="T17" fmla="*/ 123 h 134"/>
                <a:gd name="T18" fmla="*/ 88 w 136"/>
                <a:gd name="T19" fmla="*/ 131 h 134"/>
                <a:gd name="T20" fmla="*/ 68 w 136"/>
                <a:gd name="T21" fmla="*/ 134 h 134"/>
                <a:gd name="T22" fmla="*/ 68 w 136"/>
                <a:gd name="T23" fmla="*/ 122 h 134"/>
                <a:gd name="T24" fmla="*/ 84 w 136"/>
                <a:gd name="T25" fmla="*/ 119 h 134"/>
                <a:gd name="T26" fmla="*/ 99 w 136"/>
                <a:gd name="T27" fmla="*/ 112 h 134"/>
                <a:gd name="T28" fmla="*/ 111 w 136"/>
                <a:gd name="T29" fmla="*/ 102 h 134"/>
                <a:gd name="T30" fmla="*/ 119 w 136"/>
                <a:gd name="T31" fmla="*/ 87 h 134"/>
                <a:gd name="T32" fmla="*/ 119 w 136"/>
                <a:gd name="T33" fmla="*/ 87 h 134"/>
                <a:gd name="T34" fmla="*/ 123 w 136"/>
                <a:gd name="T35" fmla="*/ 66 h 134"/>
                <a:gd name="T36" fmla="*/ 119 w 136"/>
                <a:gd name="T37" fmla="*/ 45 h 134"/>
                <a:gd name="T38" fmla="*/ 107 w 136"/>
                <a:gd name="T39" fmla="*/ 28 h 134"/>
                <a:gd name="T40" fmla="*/ 88 w 136"/>
                <a:gd name="T41" fmla="*/ 16 h 134"/>
                <a:gd name="T42" fmla="*/ 79 w 136"/>
                <a:gd name="T43" fmla="*/ 14 h 134"/>
                <a:gd name="T44" fmla="*/ 68 w 136"/>
                <a:gd name="T45" fmla="*/ 0 h 134"/>
                <a:gd name="T46" fmla="*/ 6 w 136"/>
                <a:gd name="T47" fmla="*/ 42 h 134"/>
                <a:gd name="T48" fmla="*/ 16 w 136"/>
                <a:gd name="T49" fmla="*/ 24 h 134"/>
                <a:gd name="T50" fmla="*/ 31 w 136"/>
                <a:gd name="T51" fmla="*/ 11 h 134"/>
                <a:gd name="T52" fmla="*/ 49 w 136"/>
                <a:gd name="T53" fmla="*/ 3 h 134"/>
                <a:gd name="T54" fmla="*/ 68 w 136"/>
                <a:gd name="T55" fmla="*/ 0 h 134"/>
                <a:gd name="T56" fmla="*/ 68 w 136"/>
                <a:gd name="T57" fmla="*/ 12 h 134"/>
                <a:gd name="T58" fmla="*/ 52 w 136"/>
                <a:gd name="T59" fmla="*/ 15 h 134"/>
                <a:gd name="T60" fmla="*/ 38 w 136"/>
                <a:gd name="T61" fmla="*/ 22 h 134"/>
                <a:gd name="T62" fmla="*/ 26 w 136"/>
                <a:gd name="T63" fmla="*/ 33 h 134"/>
                <a:gd name="T64" fmla="*/ 18 w 136"/>
                <a:gd name="T65" fmla="*/ 46 h 134"/>
                <a:gd name="T66" fmla="*/ 14 w 136"/>
                <a:gd name="T67" fmla="*/ 57 h 134"/>
                <a:gd name="T68" fmla="*/ 15 w 136"/>
                <a:gd name="T69" fmla="*/ 79 h 134"/>
                <a:gd name="T70" fmla="*/ 23 w 136"/>
                <a:gd name="T71" fmla="*/ 98 h 134"/>
                <a:gd name="T72" fmla="*/ 38 w 136"/>
                <a:gd name="T73" fmla="*/ 112 h 134"/>
                <a:gd name="T74" fmla="*/ 48 w 136"/>
                <a:gd name="T75" fmla="*/ 118 h 134"/>
                <a:gd name="T76" fmla="*/ 68 w 136"/>
                <a:gd name="T77" fmla="*/ 122 h 134"/>
                <a:gd name="T78" fmla="*/ 68 w 136"/>
                <a:gd name="T79" fmla="*/ 134 h 134"/>
                <a:gd name="T80" fmla="*/ 43 w 136"/>
                <a:gd name="T81" fmla="*/ 130 h 134"/>
                <a:gd name="T82" fmla="*/ 31 w 136"/>
                <a:gd name="T83" fmla="*/ 123 h 134"/>
                <a:gd name="T84" fmla="*/ 12 w 136"/>
                <a:gd name="T85" fmla="*/ 104 h 134"/>
                <a:gd name="T86" fmla="*/ 3 w 136"/>
                <a:gd name="T87" fmla="*/ 81 h 134"/>
                <a:gd name="T88" fmla="*/ 1 w 136"/>
                <a:gd name="T89" fmla="*/ 56 h 134"/>
                <a:gd name="T90" fmla="*/ 6 w 136"/>
                <a:gd name="T91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34">
                  <a:moveTo>
                    <a:pt x="68" y="0"/>
                  </a:moveTo>
                  <a:lnTo>
                    <a:pt x="68" y="0"/>
                  </a:lnTo>
                  <a:lnTo>
                    <a:pt x="81" y="0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106" y="11"/>
                  </a:lnTo>
                  <a:lnTo>
                    <a:pt x="115" y="19"/>
                  </a:lnTo>
                  <a:lnTo>
                    <a:pt x="125" y="28"/>
                  </a:lnTo>
                  <a:lnTo>
                    <a:pt x="130" y="41"/>
                  </a:lnTo>
                  <a:lnTo>
                    <a:pt x="134" y="53"/>
                  </a:lnTo>
                  <a:lnTo>
                    <a:pt x="136" y="65"/>
                  </a:lnTo>
                  <a:lnTo>
                    <a:pt x="134" y="79"/>
                  </a:lnTo>
                  <a:lnTo>
                    <a:pt x="131" y="92"/>
                  </a:lnTo>
                  <a:lnTo>
                    <a:pt x="131" y="92"/>
                  </a:lnTo>
                  <a:lnTo>
                    <a:pt x="126" y="102"/>
                  </a:lnTo>
                  <a:lnTo>
                    <a:pt x="121" y="110"/>
                  </a:lnTo>
                  <a:lnTo>
                    <a:pt x="114" y="116"/>
                  </a:lnTo>
                  <a:lnTo>
                    <a:pt x="106" y="123"/>
                  </a:lnTo>
                  <a:lnTo>
                    <a:pt x="98" y="129"/>
                  </a:lnTo>
                  <a:lnTo>
                    <a:pt x="88" y="131"/>
                  </a:lnTo>
                  <a:lnTo>
                    <a:pt x="79" y="134"/>
                  </a:lnTo>
                  <a:lnTo>
                    <a:pt x="68" y="134"/>
                  </a:lnTo>
                  <a:lnTo>
                    <a:pt x="68" y="122"/>
                  </a:lnTo>
                  <a:lnTo>
                    <a:pt x="68" y="122"/>
                  </a:lnTo>
                  <a:lnTo>
                    <a:pt x="76" y="122"/>
                  </a:lnTo>
                  <a:lnTo>
                    <a:pt x="84" y="119"/>
                  </a:lnTo>
                  <a:lnTo>
                    <a:pt x="92" y="116"/>
                  </a:lnTo>
                  <a:lnTo>
                    <a:pt x="99" y="112"/>
                  </a:lnTo>
                  <a:lnTo>
                    <a:pt x="104" y="108"/>
                  </a:lnTo>
                  <a:lnTo>
                    <a:pt x="111" y="102"/>
                  </a:lnTo>
                  <a:lnTo>
                    <a:pt x="115" y="95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22" y="77"/>
                  </a:lnTo>
                  <a:lnTo>
                    <a:pt x="123" y="66"/>
                  </a:lnTo>
                  <a:lnTo>
                    <a:pt x="122" y="56"/>
                  </a:lnTo>
                  <a:lnTo>
                    <a:pt x="119" y="45"/>
                  </a:lnTo>
                  <a:lnTo>
                    <a:pt x="114" y="37"/>
                  </a:lnTo>
                  <a:lnTo>
                    <a:pt x="107" y="28"/>
                  </a:lnTo>
                  <a:lnTo>
                    <a:pt x="99" y="22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79" y="14"/>
                  </a:lnTo>
                  <a:lnTo>
                    <a:pt x="68" y="12"/>
                  </a:lnTo>
                  <a:lnTo>
                    <a:pt x="68" y="0"/>
                  </a:lnTo>
                  <a:close/>
                  <a:moveTo>
                    <a:pt x="6" y="42"/>
                  </a:moveTo>
                  <a:lnTo>
                    <a:pt x="6" y="42"/>
                  </a:lnTo>
                  <a:lnTo>
                    <a:pt x="10" y="33"/>
                  </a:lnTo>
                  <a:lnTo>
                    <a:pt x="16" y="24"/>
                  </a:lnTo>
                  <a:lnTo>
                    <a:pt x="23" y="16"/>
                  </a:lnTo>
                  <a:lnTo>
                    <a:pt x="31" y="11"/>
                  </a:lnTo>
                  <a:lnTo>
                    <a:pt x="39" y="5"/>
                  </a:lnTo>
                  <a:lnTo>
                    <a:pt x="49" y="3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0" y="12"/>
                  </a:lnTo>
                  <a:lnTo>
                    <a:pt x="52" y="15"/>
                  </a:lnTo>
                  <a:lnTo>
                    <a:pt x="45" y="18"/>
                  </a:lnTo>
                  <a:lnTo>
                    <a:pt x="38" y="22"/>
                  </a:lnTo>
                  <a:lnTo>
                    <a:pt x="31" y="26"/>
                  </a:lnTo>
                  <a:lnTo>
                    <a:pt x="26" y="33"/>
                  </a:lnTo>
                  <a:lnTo>
                    <a:pt x="20" y="39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4" y="57"/>
                  </a:lnTo>
                  <a:lnTo>
                    <a:pt x="14" y="68"/>
                  </a:lnTo>
                  <a:lnTo>
                    <a:pt x="15" y="79"/>
                  </a:lnTo>
                  <a:lnTo>
                    <a:pt x="18" y="88"/>
                  </a:lnTo>
                  <a:lnTo>
                    <a:pt x="23" y="98"/>
                  </a:lnTo>
                  <a:lnTo>
                    <a:pt x="30" y="106"/>
                  </a:lnTo>
                  <a:lnTo>
                    <a:pt x="38" y="112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58" y="121"/>
                  </a:lnTo>
                  <a:lnTo>
                    <a:pt x="68" y="122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56" y="133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31" y="123"/>
                  </a:lnTo>
                  <a:lnTo>
                    <a:pt x="20" y="115"/>
                  </a:lnTo>
                  <a:lnTo>
                    <a:pt x="12" y="104"/>
                  </a:lnTo>
                  <a:lnTo>
                    <a:pt x="6" y="93"/>
                  </a:lnTo>
                  <a:lnTo>
                    <a:pt x="3" y="81"/>
                  </a:lnTo>
                  <a:lnTo>
                    <a:pt x="0" y="68"/>
                  </a:lnTo>
                  <a:lnTo>
                    <a:pt x="1" y="56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5" name="Freeform 179"/>
            <p:cNvSpPr>
              <a:spLocks/>
            </p:cNvSpPr>
            <p:nvPr/>
          </p:nvSpPr>
          <p:spPr bwMode="auto">
            <a:xfrm>
              <a:off x="3335338" y="1706563"/>
              <a:ext cx="106363" cy="65088"/>
            </a:xfrm>
            <a:custGeom>
              <a:avLst/>
              <a:gdLst>
                <a:gd name="T0" fmla="*/ 61 w 67"/>
                <a:gd name="T1" fmla="*/ 41 h 41"/>
                <a:gd name="T2" fmla="*/ 67 w 67"/>
                <a:gd name="T3" fmla="*/ 25 h 41"/>
                <a:gd name="T4" fmla="*/ 6 w 67"/>
                <a:gd name="T5" fmla="*/ 0 h 41"/>
                <a:gd name="T6" fmla="*/ 0 w 67"/>
                <a:gd name="T7" fmla="*/ 17 h 41"/>
                <a:gd name="T8" fmla="*/ 61 w 6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1">
                  <a:moveTo>
                    <a:pt x="61" y="41"/>
                  </a:moveTo>
                  <a:lnTo>
                    <a:pt x="67" y="25"/>
                  </a:lnTo>
                  <a:lnTo>
                    <a:pt x="6" y="0"/>
                  </a:lnTo>
                  <a:lnTo>
                    <a:pt x="0" y="17"/>
                  </a:lnTo>
                  <a:lnTo>
                    <a:pt x="61" y="4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6" name="Freeform 180"/>
            <p:cNvSpPr>
              <a:spLocks/>
            </p:cNvSpPr>
            <p:nvPr/>
          </p:nvSpPr>
          <p:spPr bwMode="auto">
            <a:xfrm>
              <a:off x="3368676" y="1717675"/>
              <a:ext cx="138113" cy="80963"/>
            </a:xfrm>
            <a:custGeom>
              <a:avLst/>
              <a:gdLst>
                <a:gd name="T0" fmla="*/ 67 w 87"/>
                <a:gd name="T1" fmla="*/ 51 h 51"/>
                <a:gd name="T2" fmla="*/ 67 w 87"/>
                <a:gd name="T3" fmla="*/ 51 h 51"/>
                <a:gd name="T4" fmla="*/ 73 w 87"/>
                <a:gd name="T5" fmla="*/ 51 h 51"/>
                <a:gd name="T6" fmla="*/ 79 w 87"/>
                <a:gd name="T7" fmla="*/ 51 h 51"/>
                <a:gd name="T8" fmla="*/ 83 w 87"/>
                <a:gd name="T9" fmla="*/ 47 h 51"/>
                <a:gd name="T10" fmla="*/ 86 w 87"/>
                <a:gd name="T11" fmla="*/ 43 h 51"/>
                <a:gd name="T12" fmla="*/ 86 w 87"/>
                <a:gd name="T13" fmla="*/ 43 h 51"/>
                <a:gd name="T14" fmla="*/ 87 w 87"/>
                <a:gd name="T15" fmla="*/ 37 h 51"/>
                <a:gd name="T16" fmla="*/ 86 w 87"/>
                <a:gd name="T17" fmla="*/ 31 h 51"/>
                <a:gd name="T18" fmla="*/ 83 w 87"/>
                <a:gd name="T19" fmla="*/ 27 h 51"/>
                <a:gd name="T20" fmla="*/ 78 w 87"/>
                <a:gd name="T21" fmla="*/ 24 h 51"/>
                <a:gd name="T22" fmla="*/ 21 w 87"/>
                <a:gd name="T23" fmla="*/ 1 h 51"/>
                <a:gd name="T24" fmla="*/ 21 w 87"/>
                <a:gd name="T25" fmla="*/ 1 h 51"/>
                <a:gd name="T26" fmla="*/ 15 w 87"/>
                <a:gd name="T27" fmla="*/ 0 h 51"/>
                <a:gd name="T28" fmla="*/ 10 w 87"/>
                <a:gd name="T29" fmla="*/ 1 h 51"/>
                <a:gd name="T30" fmla="*/ 4 w 87"/>
                <a:gd name="T31" fmla="*/ 4 h 51"/>
                <a:gd name="T32" fmla="*/ 2 w 87"/>
                <a:gd name="T33" fmla="*/ 10 h 51"/>
                <a:gd name="T34" fmla="*/ 2 w 87"/>
                <a:gd name="T35" fmla="*/ 10 h 51"/>
                <a:gd name="T36" fmla="*/ 0 w 87"/>
                <a:gd name="T37" fmla="*/ 15 h 51"/>
                <a:gd name="T38" fmla="*/ 2 w 87"/>
                <a:gd name="T39" fmla="*/ 20 h 51"/>
                <a:gd name="T40" fmla="*/ 4 w 87"/>
                <a:gd name="T41" fmla="*/ 24 h 51"/>
                <a:gd name="T42" fmla="*/ 10 w 87"/>
                <a:gd name="T43" fmla="*/ 28 h 51"/>
                <a:gd name="T44" fmla="*/ 67 w 87"/>
                <a:gd name="T4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51">
                  <a:moveTo>
                    <a:pt x="67" y="51"/>
                  </a:moveTo>
                  <a:lnTo>
                    <a:pt x="67" y="51"/>
                  </a:lnTo>
                  <a:lnTo>
                    <a:pt x="73" y="51"/>
                  </a:lnTo>
                  <a:lnTo>
                    <a:pt x="79" y="51"/>
                  </a:lnTo>
                  <a:lnTo>
                    <a:pt x="83" y="47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7" y="37"/>
                  </a:lnTo>
                  <a:lnTo>
                    <a:pt x="86" y="31"/>
                  </a:lnTo>
                  <a:lnTo>
                    <a:pt x="83" y="27"/>
                  </a:lnTo>
                  <a:lnTo>
                    <a:pt x="78" y="24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8"/>
                  </a:lnTo>
                  <a:lnTo>
                    <a:pt x="67" y="5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37" name="Freeform 181"/>
          <p:cNvSpPr>
            <a:spLocks noEditPoints="1"/>
          </p:cNvSpPr>
          <p:nvPr/>
        </p:nvSpPr>
        <p:spPr bwMode="auto">
          <a:xfrm>
            <a:off x="2249454" y="3085845"/>
            <a:ext cx="241679" cy="86125"/>
          </a:xfrm>
          <a:custGeom>
            <a:avLst/>
            <a:gdLst>
              <a:gd name="T0" fmla="*/ 239 w 275"/>
              <a:gd name="T1" fmla="*/ 40 h 98"/>
              <a:gd name="T2" fmla="*/ 258 w 275"/>
              <a:gd name="T3" fmla="*/ 65 h 98"/>
              <a:gd name="T4" fmla="*/ 239 w 275"/>
              <a:gd name="T5" fmla="*/ 88 h 98"/>
              <a:gd name="T6" fmla="*/ 275 w 275"/>
              <a:gd name="T7" fmla="*/ 78 h 98"/>
              <a:gd name="T8" fmla="*/ 239 w 275"/>
              <a:gd name="T9" fmla="*/ 40 h 98"/>
              <a:gd name="T10" fmla="*/ 118 w 275"/>
              <a:gd name="T11" fmla="*/ 15 h 98"/>
              <a:gd name="T12" fmla="*/ 111 w 275"/>
              <a:gd name="T13" fmla="*/ 11 h 98"/>
              <a:gd name="T14" fmla="*/ 84 w 275"/>
              <a:gd name="T15" fmla="*/ 8 h 98"/>
              <a:gd name="T16" fmla="*/ 107 w 275"/>
              <a:gd name="T17" fmla="*/ 14 h 98"/>
              <a:gd name="T18" fmla="*/ 113 w 275"/>
              <a:gd name="T19" fmla="*/ 17 h 98"/>
              <a:gd name="T20" fmla="*/ 113 w 275"/>
              <a:gd name="T21" fmla="*/ 22 h 98"/>
              <a:gd name="T22" fmla="*/ 110 w 275"/>
              <a:gd name="T23" fmla="*/ 36 h 98"/>
              <a:gd name="T24" fmla="*/ 109 w 275"/>
              <a:gd name="T25" fmla="*/ 33 h 98"/>
              <a:gd name="T26" fmla="*/ 84 w 275"/>
              <a:gd name="T27" fmla="*/ 26 h 98"/>
              <a:gd name="T28" fmla="*/ 99 w 275"/>
              <a:gd name="T29" fmla="*/ 76 h 98"/>
              <a:gd name="T30" fmla="*/ 103 w 275"/>
              <a:gd name="T31" fmla="*/ 76 h 98"/>
              <a:gd name="T32" fmla="*/ 228 w 275"/>
              <a:gd name="T33" fmla="*/ 98 h 98"/>
              <a:gd name="T34" fmla="*/ 239 w 275"/>
              <a:gd name="T35" fmla="*/ 88 h 98"/>
              <a:gd name="T36" fmla="*/ 228 w 275"/>
              <a:gd name="T37" fmla="*/ 94 h 98"/>
              <a:gd name="T38" fmla="*/ 225 w 275"/>
              <a:gd name="T39" fmla="*/ 92 h 98"/>
              <a:gd name="T40" fmla="*/ 220 w 275"/>
              <a:gd name="T41" fmla="*/ 90 h 98"/>
              <a:gd name="T42" fmla="*/ 218 w 275"/>
              <a:gd name="T43" fmla="*/ 83 h 98"/>
              <a:gd name="T44" fmla="*/ 220 w 275"/>
              <a:gd name="T45" fmla="*/ 80 h 98"/>
              <a:gd name="T46" fmla="*/ 224 w 275"/>
              <a:gd name="T47" fmla="*/ 76 h 98"/>
              <a:gd name="T48" fmla="*/ 226 w 275"/>
              <a:gd name="T49" fmla="*/ 76 h 98"/>
              <a:gd name="T50" fmla="*/ 222 w 275"/>
              <a:gd name="T51" fmla="*/ 72 h 98"/>
              <a:gd name="T52" fmla="*/ 221 w 275"/>
              <a:gd name="T53" fmla="*/ 67 h 98"/>
              <a:gd name="T54" fmla="*/ 222 w 275"/>
              <a:gd name="T55" fmla="*/ 64 h 98"/>
              <a:gd name="T56" fmla="*/ 226 w 275"/>
              <a:gd name="T57" fmla="*/ 60 h 98"/>
              <a:gd name="T58" fmla="*/ 230 w 275"/>
              <a:gd name="T59" fmla="*/ 60 h 98"/>
              <a:gd name="T60" fmla="*/ 225 w 275"/>
              <a:gd name="T61" fmla="*/ 56 h 98"/>
              <a:gd name="T62" fmla="*/ 225 w 275"/>
              <a:gd name="T63" fmla="*/ 49 h 98"/>
              <a:gd name="T64" fmla="*/ 226 w 275"/>
              <a:gd name="T65" fmla="*/ 46 h 98"/>
              <a:gd name="T66" fmla="*/ 232 w 275"/>
              <a:gd name="T67" fmla="*/ 42 h 98"/>
              <a:gd name="T68" fmla="*/ 237 w 275"/>
              <a:gd name="T69" fmla="*/ 44 h 98"/>
              <a:gd name="T70" fmla="*/ 239 w 275"/>
              <a:gd name="T71" fmla="*/ 40 h 98"/>
              <a:gd name="T72" fmla="*/ 63 w 275"/>
              <a:gd name="T73" fmla="*/ 0 h 98"/>
              <a:gd name="T74" fmla="*/ 60 w 275"/>
              <a:gd name="T75" fmla="*/ 0 h 98"/>
              <a:gd name="T76" fmla="*/ 54 w 275"/>
              <a:gd name="T77" fmla="*/ 3 h 98"/>
              <a:gd name="T78" fmla="*/ 33 w 275"/>
              <a:gd name="T79" fmla="*/ 2 h 98"/>
              <a:gd name="T80" fmla="*/ 27 w 275"/>
              <a:gd name="T81" fmla="*/ 0 h 98"/>
              <a:gd name="T82" fmla="*/ 18 w 275"/>
              <a:gd name="T83" fmla="*/ 3 h 98"/>
              <a:gd name="T84" fmla="*/ 8 w 275"/>
              <a:gd name="T85" fmla="*/ 8 h 98"/>
              <a:gd name="T86" fmla="*/ 3 w 275"/>
              <a:gd name="T87" fmla="*/ 18 h 98"/>
              <a:gd name="T88" fmla="*/ 2 w 275"/>
              <a:gd name="T89" fmla="*/ 22 h 98"/>
              <a:gd name="T90" fmla="*/ 2 w 275"/>
              <a:gd name="T91" fmla="*/ 33 h 98"/>
              <a:gd name="T92" fmla="*/ 6 w 275"/>
              <a:gd name="T93" fmla="*/ 44 h 98"/>
              <a:gd name="T94" fmla="*/ 12 w 275"/>
              <a:gd name="T95" fmla="*/ 50 h 98"/>
              <a:gd name="T96" fmla="*/ 23 w 275"/>
              <a:gd name="T97" fmla="*/ 54 h 98"/>
              <a:gd name="T98" fmla="*/ 50 w 275"/>
              <a:gd name="T99" fmla="*/ 23 h 98"/>
              <a:gd name="T100" fmla="*/ 42 w 275"/>
              <a:gd name="T101" fmla="*/ 59 h 98"/>
              <a:gd name="T102" fmla="*/ 45 w 275"/>
              <a:gd name="T103" fmla="*/ 64 h 98"/>
              <a:gd name="T104" fmla="*/ 49 w 275"/>
              <a:gd name="T105" fmla="*/ 67 h 98"/>
              <a:gd name="T106" fmla="*/ 84 w 275"/>
              <a:gd name="T107" fmla="*/ 26 h 98"/>
              <a:gd name="T108" fmla="*/ 61 w 275"/>
              <a:gd name="T109" fmla="*/ 22 h 98"/>
              <a:gd name="T110" fmla="*/ 54 w 275"/>
              <a:gd name="T111" fmla="*/ 25 h 98"/>
              <a:gd name="T112" fmla="*/ 57 w 275"/>
              <a:gd name="T113" fmla="*/ 11 h 98"/>
              <a:gd name="T114" fmla="*/ 60 w 275"/>
              <a:gd name="T115" fmla="*/ 7 h 98"/>
              <a:gd name="T116" fmla="*/ 65 w 275"/>
              <a:gd name="T117" fmla="*/ 6 h 98"/>
              <a:gd name="T118" fmla="*/ 84 w 275"/>
              <a:gd name="T119" fmla="*/ 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5" h="98">
                <a:moveTo>
                  <a:pt x="240" y="40"/>
                </a:moveTo>
                <a:lnTo>
                  <a:pt x="239" y="40"/>
                </a:lnTo>
                <a:lnTo>
                  <a:pt x="239" y="44"/>
                </a:lnTo>
                <a:lnTo>
                  <a:pt x="258" y="65"/>
                </a:lnTo>
                <a:lnTo>
                  <a:pt x="255" y="82"/>
                </a:lnTo>
                <a:lnTo>
                  <a:pt x="239" y="88"/>
                </a:lnTo>
                <a:lnTo>
                  <a:pt x="239" y="94"/>
                </a:lnTo>
                <a:lnTo>
                  <a:pt x="275" y="78"/>
                </a:lnTo>
                <a:lnTo>
                  <a:pt x="240" y="40"/>
                </a:lnTo>
                <a:close/>
                <a:moveTo>
                  <a:pt x="239" y="40"/>
                </a:moveTo>
                <a:lnTo>
                  <a:pt x="118" y="15"/>
                </a:lnTo>
                <a:lnTo>
                  <a:pt x="118" y="15"/>
                </a:lnTo>
                <a:lnTo>
                  <a:pt x="115" y="13"/>
                </a:lnTo>
                <a:lnTo>
                  <a:pt x="111" y="11"/>
                </a:lnTo>
                <a:lnTo>
                  <a:pt x="84" y="4"/>
                </a:lnTo>
                <a:lnTo>
                  <a:pt x="84" y="8"/>
                </a:lnTo>
                <a:lnTo>
                  <a:pt x="107" y="14"/>
                </a:lnTo>
                <a:lnTo>
                  <a:pt x="107" y="14"/>
                </a:lnTo>
                <a:lnTo>
                  <a:pt x="110" y="15"/>
                </a:lnTo>
                <a:lnTo>
                  <a:pt x="113" y="17"/>
                </a:lnTo>
                <a:lnTo>
                  <a:pt x="113" y="19"/>
                </a:lnTo>
                <a:lnTo>
                  <a:pt x="113" y="22"/>
                </a:lnTo>
                <a:lnTo>
                  <a:pt x="110" y="36"/>
                </a:lnTo>
                <a:lnTo>
                  <a:pt x="110" y="36"/>
                </a:lnTo>
                <a:lnTo>
                  <a:pt x="110" y="36"/>
                </a:lnTo>
                <a:lnTo>
                  <a:pt x="109" y="33"/>
                </a:lnTo>
                <a:lnTo>
                  <a:pt x="105" y="30"/>
                </a:lnTo>
                <a:lnTo>
                  <a:pt x="84" y="26"/>
                </a:lnTo>
                <a:lnTo>
                  <a:pt x="84" y="73"/>
                </a:lnTo>
                <a:lnTo>
                  <a:pt x="99" y="76"/>
                </a:lnTo>
                <a:lnTo>
                  <a:pt x="99" y="76"/>
                </a:lnTo>
                <a:lnTo>
                  <a:pt x="103" y="76"/>
                </a:lnTo>
                <a:lnTo>
                  <a:pt x="106" y="73"/>
                </a:lnTo>
                <a:lnTo>
                  <a:pt x="228" y="98"/>
                </a:lnTo>
                <a:lnTo>
                  <a:pt x="239" y="94"/>
                </a:lnTo>
                <a:lnTo>
                  <a:pt x="239" y="88"/>
                </a:lnTo>
                <a:lnTo>
                  <a:pt x="228" y="94"/>
                </a:lnTo>
                <a:lnTo>
                  <a:pt x="228" y="94"/>
                </a:lnTo>
                <a:lnTo>
                  <a:pt x="225" y="92"/>
                </a:lnTo>
                <a:lnTo>
                  <a:pt x="225" y="92"/>
                </a:lnTo>
                <a:lnTo>
                  <a:pt x="222" y="91"/>
                </a:lnTo>
                <a:lnTo>
                  <a:pt x="220" y="90"/>
                </a:lnTo>
                <a:lnTo>
                  <a:pt x="218" y="86"/>
                </a:lnTo>
                <a:lnTo>
                  <a:pt x="218" y="83"/>
                </a:lnTo>
                <a:lnTo>
                  <a:pt x="218" y="83"/>
                </a:lnTo>
                <a:lnTo>
                  <a:pt x="220" y="80"/>
                </a:lnTo>
                <a:lnTo>
                  <a:pt x="221" y="78"/>
                </a:lnTo>
                <a:lnTo>
                  <a:pt x="224" y="76"/>
                </a:lnTo>
                <a:lnTo>
                  <a:pt x="226" y="76"/>
                </a:lnTo>
                <a:lnTo>
                  <a:pt x="226" y="76"/>
                </a:lnTo>
                <a:lnTo>
                  <a:pt x="224" y="75"/>
                </a:lnTo>
                <a:lnTo>
                  <a:pt x="222" y="72"/>
                </a:lnTo>
                <a:lnTo>
                  <a:pt x="221" y="69"/>
                </a:lnTo>
                <a:lnTo>
                  <a:pt x="221" y="67"/>
                </a:lnTo>
                <a:lnTo>
                  <a:pt x="221" y="67"/>
                </a:lnTo>
                <a:lnTo>
                  <a:pt x="222" y="64"/>
                </a:lnTo>
                <a:lnTo>
                  <a:pt x="225" y="61"/>
                </a:lnTo>
                <a:lnTo>
                  <a:pt x="226" y="60"/>
                </a:lnTo>
                <a:lnTo>
                  <a:pt x="230" y="60"/>
                </a:lnTo>
                <a:lnTo>
                  <a:pt x="230" y="60"/>
                </a:lnTo>
                <a:lnTo>
                  <a:pt x="228" y="57"/>
                </a:lnTo>
                <a:lnTo>
                  <a:pt x="225" y="56"/>
                </a:lnTo>
                <a:lnTo>
                  <a:pt x="225" y="53"/>
                </a:lnTo>
                <a:lnTo>
                  <a:pt x="225" y="49"/>
                </a:lnTo>
                <a:lnTo>
                  <a:pt x="225" y="49"/>
                </a:lnTo>
                <a:lnTo>
                  <a:pt x="226" y="46"/>
                </a:lnTo>
                <a:lnTo>
                  <a:pt x="229" y="44"/>
                </a:lnTo>
                <a:lnTo>
                  <a:pt x="232" y="42"/>
                </a:lnTo>
                <a:lnTo>
                  <a:pt x="235" y="42"/>
                </a:lnTo>
                <a:lnTo>
                  <a:pt x="237" y="44"/>
                </a:lnTo>
                <a:lnTo>
                  <a:pt x="239" y="44"/>
                </a:lnTo>
                <a:lnTo>
                  <a:pt x="239" y="40"/>
                </a:lnTo>
                <a:close/>
                <a:moveTo>
                  <a:pt x="84" y="4"/>
                </a:moveTo>
                <a:lnTo>
                  <a:pt x="63" y="0"/>
                </a:lnTo>
                <a:lnTo>
                  <a:pt x="63" y="0"/>
                </a:lnTo>
                <a:lnTo>
                  <a:pt x="60" y="0"/>
                </a:lnTo>
                <a:lnTo>
                  <a:pt x="57" y="2"/>
                </a:lnTo>
                <a:lnTo>
                  <a:pt x="54" y="3"/>
                </a:lnTo>
                <a:lnTo>
                  <a:pt x="53" y="6"/>
                </a:lnTo>
                <a:lnTo>
                  <a:pt x="33" y="2"/>
                </a:lnTo>
                <a:lnTo>
                  <a:pt x="33" y="2"/>
                </a:lnTo>
                <a:lnTo>
                  <a:pt x="27" y="0"/>
                </a:lnTo>
                <a:lnTo>
                  <a:pt x="22" y="2"/>
                </a:lnTo>
                <a:lnTo>
                  <a:pt x="18" y="3"/>
                </a:lnTo>
                <a:lnTo>
                  <a:pt x="12" y="6"/>
                </a:lnTo>
                <a:lnTo>
                  <a:pt x="8" y="8"/>
                </a:lnTo>
                <a:lnTo>
                  <a:pt x="6" y="13"/>
                </a:lnTo>
                <a:lnTo>
                  <a:pt x="3" y="18"/>
                </a:lnTo>
                <a:lnTo>
                  <a:pt x="2" y="22"/>
                </a:lnTo>
                <a:lnTo>
                  <a:pt x="2" y="22"/>
                </a:lnTo>
                <a:lnTo>
                  <a:pt x="0" y="29"/>
                </a:lnTo>
                <a:lnTo>
                  <a:pt x="2" y="33"/>
                </a:lnTo>
                <a:lnTo>
                  <a:pt x="3" y="38"/>
                </a:lnTo>
                <a:lnTo>
                  <a:pt x="6" y="44"/>
                </a:lnTo>
                <a:lnTo>
                  <a:pt x="8" y="48"/>
                </a:lnTo>
                <a:lnTo>
                  <a:pt x="12" y="50"/>
                </a:lnTo>
                <a:lnTo>
                  <a:pt x="18" y="53"/>
                </a:lnTo>
                <a:lnTo>
                  <a:pt x="23" y="54"/>
                </a:lnTo>
                <a:lnTo>
                  <a:pt x="35" y="57"/>
                </a:lnTo>
                <a:lnTo>
                  <a:pt x="50" y="23"/>
                </a:lnTo>
                <a:lnTo>
                  <a:pt x="42" y="59"/>
                </a:lnTo>
                <a:lnTo>
                  <a:pt x="42" y="59"/>
                </a:lnTo>
                <a:lnTo>
                  <a:pt x="44" y="61"/>
                </a:lnTo>
                <a:lnTo>
                  <a:pt x="45" y="64"/>
                </a:lnTo>
                <a:lnTo>
                  <a:pt x="46" y="65"/>
                </a:lnTo>
                <a:lnTo>
                  <a:pt x="49" y="67"/>
                </a:lnTo>
                <a:lnTo>
                  <a:pt x="84" y="73"/>
                </a:lnTo>
                <a:lnTo>
                  <a:pt x="84" y="26"/>
                </a:lnTo>
                <a:lnTo>
                  <a:pt x="61" y="22"/>
                </a:lnTo>
                <a:lnTo>
                  <a:pt x="61" y="22"/>
                </a:lnTo>
                <a:lnTo>
                  <a:pt x="57" y="22"/>
                </a:lnTo>
                <a:lnTo>
                  <a:pt x="54" y="25"/>
                </a:lnTo>
                <a:lnTo>
                  <a:pt x="57" y="11"/>
                </a:lnTo>
                <a:lnTo>
                  <a:pt x="57" y="11"/>
                </a:lnTo>
                <a:lnTo>
                  <a:pt x="58" y="8"/>
                </a:lnTo>
                <a:lnTo>
                  <a:pt x="60" y="7"/>
                </a:lnTo>
                <a:lnTo>
                  <a:pt x="63" y="6"/>
                </a:lnTo>
                <a:lnTo>
                  <a:pt x="65" y="6"/>
                </a:lnTo>
                <a:lnTo>
                  <a:pt x="84" y="8"/>
                </a:lnTo>
                <a:lnTo>
                  <a:pt x="84" y="4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38" name="组合 437"/>
          <p:cNvGrpSpPr/>
          <p:nvPr/>
        </p:nvGrpSpPr>
        <p:grpSpPr>
          <a:xfrm>
            <a:off x="1341622" y="3302916"/>
            <a:ext cx="137098" cy="173129"/>
            <a:chOff x="1516063" y="3252788"/>
            <a:chExt cx="247651" cy="312737"/>
          </a:xfrm>
          <a:solidFill>
            <a:srgbClr val="FF7862"/>
          </a:solidFill>
        </p:grpSpPr>
        <p:sp>
          <p:nvSpPr>
            <p:cNvPr id="439" name="Freeform 182"/>
            <p:cNvSpPr>
              <a:spLocks/>
            </p:cNvSpPr>
            <p:nvPr/>
          </p:nvSpPr>
          <p:spPr bwMode="auto">
            <a:xfrm>
              <a:off x="1527176" y="3263900"/>
              <a:ext cx="236538" cy="301625"/>
            </a:xfrm>
            <a:custGeom>
              <a:avLst/>
              <a:gdLst>
                <a:gd name="T0" fmla="*/ 0 w 149"/>
                <a:gd name="T1" fmla="*/ 33 h 190"/>
                <a:gd name="T2" fmla="*/ 7 w 149"/>
                <a:gd name="T3" fmla="*/ 28 h 190"/>
                <a:gd name="T4" fmla="*/ 96 w 149"/>
                <a:gd name="T5" fmla="*/ 171 h 190"/>
                <a:gd name="T6" fmla="*/ 96 w 149"/>
                <a:gd name="T7" fmla="*/ 171 h 190"/>
                <a:gd name="T8" fmla="*/ 99 w 149"/>
                <a:gd name="T9" fmla="*/ 176 h 190"/>
                <a:gd name="T10" fmla="*/ 101 w 149"/>
                <a:gd name="T11" fmla="*/ 178 h 190"/>
                <a:gd name="T12" fmla="*/ 105 w 149"/>
                <a:gd name="T13" fmla="*/ 180 h 190"/>
                <a:gd name="T14" fmla="*/ 109 w 149"/>
                <a:gd name="T15" fmla="*/ 181 h 190"/>
                <a:gd name="T16" fmla="*/ 114 w 149"/>
                <a:gd name="T17" fmla="*/ 181 h 190"/>
                <a:gd name="T18" fmla="*/ 119 w 149"/>
                <a:gd name="T19" fmla="*/ 181 h 190"/>
                <a:gd name="T20" fmla="*/ 123 w 149"/>
                <a:gd name="T21" fmla="*/ 180 h 190"/>
                <a:gd name="T22" fmla="*/ 127 w 149"/>
                <a:gd name="T23" fmla="*/ 177 h 190"/>
                <a:gd name="T24" fmla="*/ 127 w 149"/>
                <a:gd name="T25" fmla="*/ 177 h 190"/>
                <a:gd name="T26" fmla="*/ 131 w 149"/>
                <a:gd name="T27" fmla="*/ 174 h 190"/>
                <a:gd name="T28" fmla="*/ 135 w 149"/>
                <a:gd name="T29" fmla="*/ 171 h 190"/>
                <a:gd name="T30" fmla="*/ 137 w 149"/>
                <a:gd name="T31" fmla="*/ 167 h 190"/>
                <a:gd name="T32" fmla="*/ 138 w 149"/>
                <a:gd name="T33" fmla="*/ 163 h 190"/>
                <a:gd name="T34" fmla="*/ 139 w 149"/>
                <a:gd name="T35" fmla="*/ 159 h 190"/>
                <a:gd name="T36" fmla="*/ 139 w 149"/>
                <a:gd name="T37" fmla="*/ 155 h 190"/>
                <a:gd name="T38" fmla="*/ 138 w 149"/>
                <a:gd name="T39" fmla="*/ 150 h 190"/>
                <a:gd name="T40" fmla="*/ 137 w 149"/>
                <a:gd name="T41" fmla="*/ 146 h 190"/>
                <a:gd name="T42" fmla="*/ 49 w 149"/>
                <a:gd name="T43" fmla="*/ 4 h 190"/>
                <a:gd name="T44" fmla="*/ 54 w 149"/>
                <a:gd name="T45" fmla="*/ 0 h 190"/>
                <a:gd name="T46" fmla="*/ 145 w 149"/>
                <a:gd name="T47" fmla="*/ 144 h 190"/>
                <a:gd name="T48" fmla="*/ 145 w 149"/>
                <a:gd name="T49" fmla="*/ 144 h 190"/>
                <a:gd name="T50" fmla="*/ 147 w 149"/>
                <a:gd name="T51" fmla="*/ 150 h 190"/>
                <a:gd name="T52" fmla="*/ 149 w 149"/>
                <a:gd name="T53" fmla="*/ 155 h 190"/>
                <a:gd name="T54" fmla="*/ 149 w 149"/>
                <a:gd name="T55" fmla="*/ 161 h 190"/>
                <a:gd name="T56" fmla="*/ 147 w 149"/>
                <a:gd name="T57" fmla="*/ 166 h 190"/>
                <a:gd name="T58" fmla="*/ 145 w 149"/>
                <a:gd name="T59" fmla="*/ 171 h 190"/>
                <a:gd name="T60" fmla="*/ 142 w 149"/>
                <a:gd name="T61" fmla="*/ 177 h 190"/>
                <a:gd name="T62" fmla="*/ 138 w 149"/>
                <a:gd name="T63" fmla="*/ 181 h 190"/>
                <a:gd name="T64" fmla="*/ 133 w 149"/>
                <a:gd name="T65" fmla="*/ 185 h 190"/>
                <a:gd name="T66" fmla="*/ 133 w 149"/>
                <a:gd name="T67" fmla="*/ 185 h 190"/>
                <a:gd name="T68" fmla="*/ 127 w 149"/>
                <a:gd name="T69" fmla="*/ 188 h 190"/>
                <a:gd name="T70" fmla="*/ 120 w 149"/>
                <a:gd name="T71" fmla="*/ 190 h 190"/>
                <a:gd name="T72" fmla="*/ 115 w 149"/>
                <a:gd name="T73" fmla="*/ 190 h 190"/>
                <a:gd name="T74" fmla="*/ 108 w 149"/>
                <a:gd name="T75" fmla="*/ 190 h 190"/>
                <a:gd name="T76" fmla="*/ 103 w 149"/>
                <a:gd name="T77" fmla="*/ 189 h 190"/>
                <a:gd name="T78" fmla="*/ 97 w 149"/>
                <a:gd name="T79" fmla="*/ 186 h 190"/>
                <a:gd name="T80" fmla="*/ 93 w 149"/>
                <a:gd name="T81" fmla="*/ 182 h 190"/>
                <a:gd name="T82" fmla="*/ 91 w 149"/>
                <a:gd name="T83" fmla="*/ 178 h 190"/>
                <a:gd name="T84" fmla="*/ 0 w 149"/>
                <a:gd name="T85" fmla="*/ 3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90">
                  <a:moveTo>
                    <a:pt x="0" y="33"/>
                  </a:moveTo>
                  <a:lnTo>
                    <a:pt x="7" y="28"/>
                  </a:lnTo>
                  <a:lnTo>
                    <a:pt x="96" y="171"/>
                  </a:lnTo>
                  <a:lnTo>
                    <a:pt x="96" y="171"/>
                  </a:lnTo>
                  <a:lnTo>
                    <a:pt x="99" y="176"/>
                  </a:lnTo>
                  <a:lnTo>
                    <a:pt x="101" y="178"/>
                  </a:lnTo>
                  <a:lnTo>
                    <a:pt x="105" y="180"/>
                  </a:lnTo>
                  <a:lnTo>
                    <a:pt x="109" y="181"/>
                  </a:lnTo>
                  <a:lnTo>
                    <a:pt x="114" y="181"/>
                  </a:lnTo>
                  <a:lnTo>
                    <a:pt x="119" y="181"/>
                  </a:lnTo>
                  <a:lnTo>
                    <a:pt x="123" y="180"/>
                  </a:lnTo>
                  <a:lnTo>
                    <a:pt x="127" y="177"/>
                  </a:lnTo>
                  <a:lnTo>
                    <a:pt x="127" y="177"/>
                  </a:lnTo>
                  <a:lnTo>
                    <a:pt x="131" y="174"/>
                  </a:lnTo>
                  <a:lnTo>
                    <a:pt x="135" y="171"/>
                  </a:lnTo>
                  <a:lnTo>
                    <a:pt x="137" y="167"/>
                  </a:lnTo>
                  <a:lnTo>
                    <a:pt x="138" y="163"/>
                  </a:lnTo>
                  <a:lnTo>
                    <a:pt x="139" y="159"/>
                  </a:lnTo>
                  <a:lnTo>
                    <a:pt x="139" y="155"/>
                  </a:lnTo>
                  <a:lnTo>
                    <a:pt x="138" y="150"/>
                  </a:lnTo>
                  <a:lnTo>
                    <a:pt x="137" y="14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7" y="150"/>
                  </a:lnTo>
                  <a:lnTo>
                    <a:pt x="149" y="155"/>
                  </a:lnTo>
                  <a:lnTo>
                    <a:pt x="149" y="161"/>
                  </a:lnTo>
                  <a:lnTo>
                    <a:pt x="147" y="166"/>
                  </a:lnTo>
                  <a:lnTo>
                    <a:pt x="145" y="171"/>
                  </a:lnTo>
                  <a:lnTo>
                    <a:pt x="142" y="177"/>
                  </a:lnTo>
                  <a:lnTo>
                    <a:pt x="138" y="181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27" y="188"/>
                  </a:lnTo>
                  <a:lnTo>
                    <a:pt x="120" y="190"/>
                  </a:lnTo>
                  <a:lnTo>
                    <a:pt x="115" y="190"/>
                  </a:lnTo>
                  <a:lnTo>
                    <a:pt x="108" y="190"/>
                  </a:lnTo>
                  <a:lnTo>
                    <a:pt x="103" y="189"/>
                  </a:lnTo>
                  <a:lnTo>
                    <a:pt x="97" y="186"/>
                  </a:lnTo>
                  <a:lnTo>
                    <a:pt x="93" y="182"/>
                  </a:lnTo>
                  <a:lnTo>
                    <a:pt x="91" y="178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0" name="Freeform 183"/>
            <p:cNvSpPr>
              <a:spLocks/>
            </p:cNvSpPr>
            <p:nvPr/>
          </p:nvSpPr>
          <p:spPr bwMode="auto">
            <a:xfrm>
              <a:off x="1516063" y="3252788"/>
              <a:ext cx="114300" cy="79375"/>
            </a:xfrm>
            <a:custGeom>
              <a:avLst/>
              <a:gdLst>
                <a:gd name="T0" fmla="*/ 0 w 72"/>
                <a:gd name="T1" fmla="*/ 47 h 50"/>
                <a:gd name="T2" fmla="*/ 0 w 72"/>
                <a:gd name="T3" fmla="*/ 47 h 50"/>
                <a:gd name="T4" fmla="*/ 1 w 72"/>
                <a:gd name="T5" fmla="*/ 49 h 50"/>
                <a:gd name="T6" fmla="*/ 4 w 72"/>
                <a:gd name="T7" fmla="*/ 50 h 50"/>
                <a:gd name="T8" fmla="*/ 5 w 72"/>
                <a:gd name="T9" fmla="*/ 50 h 50"/>
                <a:gd name="T10" fmla="*/ 8 w 72"/>
                <a:gd name="T11" fmla="*/ 49 h 50"/>
                <a:gd name="T12" fmla="*/ 69 w 72"/>
                <a:gd name="T13" fmla="*/ 11 h 50"/>
                <a:gd name="T14" fmla="*/ 69 w 72"/>
                <a:gd name="T15" fmla="*/ 11 h 50"/>
                <a:gd name="T16" fmla="*/ 70 w 72"/>
                <a:gd name="T17" fmla="*/ 9 h 50"/>
                <a:gd name="T18" fmla="*/ 72 w 72"/>
                <a:gd name="T19" fmla="*/ 8 h 50"/>
                <a:gd name="T20" fmla="*/ 72 w 72"/>
                <a:gd name="T21" fmla="*/ 5 h 50"/>
                <a:gd name="T22" fmla="*/ 70 w 72"/>
                <a:gd name="T23" fmla="*/ 2 h 50"/>
                <a:gd name="T24" fmla="*/ 70 w 72"/>
                <a:gd name="T25" fmla="*/ 2 h 50"/>
                <a:gd name="T26" fmla="*/ 69 w 72"/>
                <a:gd name="T27" fmla="*/ 1 h 50"/>
                <a:gd name="T28" fmla="*/ 68 w 72"/>
                <a:gd name="T29" fmla="*/ 0 h 50"/>
                <a:gd name="T30" fmla="*/ 65 w 72"/>
                <a:gd name="T31" fmla="*/ 0 h 50"/>
                <a:gd name="T32" fmla="*/ 64 w 72"/>
                <a:gd name="T33" fmla="*/ 1 h 50"/>
                <a:gd name="T34" fmla="*/ 1 w 72"/>
                <a:gd name="T35" fmla="*/ 39 h 50"/>
                <a:gd name="T36" fmla="*/ 1 w 72"/>
                <a:gd name="T37" fmla="*/ 39 h 50"/>
                <a:gd name="T38" fmla="*/ 0 w 72"/>
                <a:gd name="T39" fmla="*/ 40 h 50"/>
                <a:gd name="T40" fmla="*/ 0 w 72"/>
                <a:gd name="T41" fmla="*/ 43 h 50"/>
                <a:gd name="T42" fmla="*/ 0 w 72"/>
                <a:gd name="T43" fmla="*/ 44 h 50"/>
                <a:gd name="T44" fmla="*/ 0 w 72"/>
                <a:gd name="T45" fmla="*/ 47 h 50"/>
                <a:gd name="T46" fmla="*/ 0 w 72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50">
                  <a:moveTo>
                    <a:pt x="0" y="47"/>
                  </a:moveTo>
                  <a:lnTo>
                    <a:pt x="0" y="47"/>
                  </a:lnTo>
                  <a:lnTo>
                    <a:pt x="1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8" y="4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5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1" name="Freeform 184"/>
            <p:cNvSpPr>
              <a:spLocks/>
            </p:cNvSpPr>
            <p:nvPr/>
          </p:nvSpPr>
          <p:spPr bwMode="auto">
            <a:xfrm>
              <a:off x="1560513" y="3316288"/>
              <a:ext cx="161925" cy="219075"/>
            </a:xfrm>
            <a:custGeom>
              <a:avLst/>
              <a:gdLst>
                <a:gd name="T0" fmla="*/ 0 w 102"/>
                <a:gd name="T1" fmla="*/ 6 h 138"/>
                <a:gd name="T2" fmla="*/ 9 w 102"/>
                <a:gd name="T3" fmla="*/ 0 h 138"/>
                <a:gd name="T4" fmla="*/ 88 w 102"/>
                <a:gd name="T5" fmla="*/ 128 h 138"/>
                <a:gd name="T6" fmla="*/ 88 w 102"/>
                <a:gd name="T7" fmla="*/ 128 h 138"/>
                <a:gd name="T8" fmla="*/ 91 w 102"/>
                <a:gd name="T9" fmla="*/ 132 h 138"/>
                <a:gd name="T10" fmla="*/ 94 w 102"/>
                <a:gd name="T11" fmla="*/ 133 h 138"/>
                <a:gd name="T12" fmla="*/ 98 w 102"/>
                <a:gd name="T13" fmla="*/ 134 h 138"/>
                <a:gd name="T14" fmla="*/ 102 w 102"/>
                <a:gd name="T15" fmla="*/ 136 h 138"/>
                <a:gd name="T16" fmla="*/ 102 w 102"/>
                <a:gd name="T17" fmla="*/ 136 h 138"/>
                <a:gd name="T18" fmla="*/ 101 w 102"/>
                <a:gd name="T19" fmla="*/ 136 h 138"/>
                <a:gd name="T20" fmla="*/ 101 w 102"/>
                <a:gd name="T21" fmla="*/ 136 h 138"/>
                <a:gd name="T22" fmla="*/ 95 w 102"/>
                <a:gd name="T23" fmla="*/ 138 h 138"/>
                <a:gd name="T24" fmla="*/ 88 w 102"/>
                <a:gd name="T25" fmla="*/ 138 h 138"/>
                <a:gd name="T26" fmla="*/ 83 w 102"/>
                <a:gd name="T27" fmla="*/ 136 h 138"/>
                <a:gd name="T28" fmla="*/ 79 w 102"/>
                <a:gd name="T29" fmla="*/ 132 h 138"/>
                <a:gd name="T30" fmla="*/ 0 w 102"/>
                <a:gd name="T31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38">
                  <a:moveTo>
                    <a:pt x="0" y="6"/>
                  </a:moveTo>
                  <a:lnTo>
                    <a:pt x="9" y="0"/>
                  </a:lnTo>
                  <a:lnTo>
                    <a:pt x="88" y="128"/>
                  </a:lnTo>
                  <a:lnTo>
                    <a:pt x="88" y="128"/>
                  </a:lnTo>
                  <a:lnTo>
                    <a:pt x="91" y="132"/>
                  </a:lnTo>
                  <a:lnTo>
                    <a:pt x="94" y="133"/>
                  </a:lnTo>
                  <a:lnTo>
                    <a:pt x="98" y="13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95" y="138"/>
                  </a:lnTo>
                  <a:lnTo>
                    <a:pt x="88" y="138"/>
                  </a:lnTo>
                  <a:lnTo>
                    <a:pt x="83" y="136"/>
                  </a:lnTo>
                  <a:lnTo>
                    <a:pt x="79" y="132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42" name="Freeform 185"/>
          <p:cNvSpPr>
            <a:spLocks noEditPoints="1"/>
          </p:cNvSpPr>
          <p:nvPr/>
        </p:nvSpPr>
        <p:spPr bwMode="auto">
          <a:xfrm>
            <a:off x="1550784" y="2634126"/>
            <a:ext cx="110733" cy="85247"/>
          </a:xfrm>
          <a:custGeom>
            <a:avLst/>
            <a:gdLst>
              <a:gd name="T0" fmla="*/ 124 w 126"/>
              <a:gd name="T1" fmla="*/ 38 h 97"/>
              <a:gd name="T2" fmla="*/ 105 w 126"/>
              <a:gd name="T3" fmla="*/ 15 h 97"/>
              <a:gd name="T4" fmla="*/ 99 w 126"/>
              <a:gd name="T5" fmla="*/ 34 h 97"/>
              <a:gd name="T6" fmla="*/ 111 w 126"/>
              <a:gd name="T7" fmla="*/ 39 h 97"/>
              <a:gd name="T8" fmla="*/ 113 w 126"/>
              <a:gd name="T9" fmla="*/ 55 h 97"/>
              <a:gd name="T10" fmla="*/ 99 w 126"/>
              <a:gd name="T11" fmla="*/ 63 h 97"/>
              <a:gd name="T12" fmla="*/ 113 w 126"/>
              <a:gd name="T13" fmla="*/ 72 h 97"/>
              <a:gd name="T14" fmla="*/ 125 w 126"/>
              <a:gd name="T15" fmla="*/ 58 h 97"/>
              <a:gd name="T16" fmla="*/ 99 w 126"/>
              <a:gd name="T17" fmla="*/ 12 h 97"/>
              <a:gd name="T18" fmla="*/ 40 w 126"/>
              <a:gd name="T19" fmla="*/ 1 h 97"/>
              <a:gd name="T20" fmla="*/ 42 w 126"/>
              <a:gd name="T21" fmla="*/ 5 h 97"/>
              <a:gd name="T22" fmla="*/ 46 w 126"/>
              <a:gd name="T23" fmla="*/ 13 h 97"/>
              <a:gd name="T24" fmla="*/ 40 w 126"/>
              <a:gd name="T25" fmla="*/ 20 h 97"/>
              <a:gd name="T26" fmla="*/ 40 w 126"/>
              <a:gd name="T27" fmla="*/ 84 h 97"/>
              <a:gd name="T28" fmla="*/ 59 w 126"/>
              <a:gd name="T29" fmla="*/ 82 h 97"/>
              <a:gd name="T30" fmla="*/ 79 w 126"/>
              <a:gd name="T31" fmla="*/ 76 h 97"/>
              <a:gd name="T32" fmla="*/ 99 w 126"/>
              <a:gd name="T33" fmla="*/ 63 h 97"/>
              <a:gd name="T34" fmla="*/ 92 w 126"/>
              <a:gd name="T35" fmla="*/ 62 h 97"/>
              <a:gd name="T36" fmla="*/ 86 w 126"/>
              <a:gd name="T37" fmla="*/ 42 h 97"/>
              <a:gd name="T38" fmla="*/ 95 w 126"/>
              <a:gd name="T39" fmla="*/ 35 h 97"/>
              <a:gd name="T40" fmla="*/ 40 w 126"/>
              <a:gd name="T41" fmla="*/ 1 h 97"/>
              <a:gd name="T42" fmla="*/ 33 w 126"/>
              <a:gd name="T43" fmla="*/ 9 h 97"/>
              <a:gd name="T44" fmla="*/ 40 w 126"/>
              <a:gd name="T45" fmla="*/ 1 h 97"/>
              <a:gd name="T46" fmla="*/ 40 w 126"/>
              <a:gd name="T47" fmla="*/ 96 h 97"/>
              <a:gd name="T48" fmla="*/ 38 w 126"/>
              <a:gd name="T49" fmla="*/ 85 h 97"/>
              <a:gd name="T50" fmla="*/ 33 w 126"/>
              <a:gd name="T51" fmla="*/ 97 h 97"/>
              <a:gd name="T52" fmla="*/ 37 w 126"/>
              <a:gd name="T53" fmla="*/ 72 h 97"/>
              <a:gd name="T54" fmla="*/ 33 w 126"/>
              <a:gd name="T55" fmla="*/ 32 h 97"/>
              <a:gd name="T56" fmla="*/ 33 w 126"/>
              <a:gd name="T57" fmla="*/ 15 h 97"/>
              <a:gd name="T58" fmla="*/ 36 w 126"/>
              <a:gd name="T59" fmla="*/ 19 h 97"/>
              <a:gd name="T60" fmla="*/ 33 w 126"/>
              <a:gd name="T61" fmla="*/ 3 h 97"/>
              <a:gd name="T62" fmla="*/ 27 w 126"/>
              <a:gd name="T63" fmla="*/ 20 h 97"/>
              <a:gd name="T64" fmla="*/ 33 w 126"/>
              <a:gd name="T65" fmla="*/ 15 h 97"/>
              <a:gd name="T66" fmla="*/ 33 w 126"/>
              <a:gd name="T67" fmla="*/ 3 h 97"/>
              <a:gd name="T68" fmla="*/ 27 w 126"/>
              <a:gd name="T69" fmla="*/ 97 h 97"/>
              <a:gd name="T70" fmla="*/ 27 w 126"/>
              <a:gd name="T71" fmla="*/ 92 h 97"/>
              <a:gd name="T72" fmla="*/ 33 w 126"/>
              <a:gd name="T73" fmla="*/ 32 h 97"/>
              <a:gd name="T74" fmla="*/ 23 w 126"/>
              <a:gd name="T75" fmla="*/ 69 h 97"/>
              <a:gd name="T76" fmla="*/ 27 w 126"/>
              <a:gd name="T77" fmla="*/ 59 h 97"/>
              <a:gd name="T78" fmla="*/ 26 w 126"/>
              <a:gd name="T79" fmla="*/ 47 h 97"/>
              <a:gd name="T80" fmla="*/ 23 w 126"/>
              <a:gd name="T81" fmla="*/ 39 h 97"/>
              <a:gd name="T82" fmla="*/ 33 w 126"/>
              <a:gd name="T83" fmla="*/ 32 h 97"/>
              <a:gd name="T84" fmla="*/ 17 w 126"/>
              <a:gd name="T85" fmla="*/ 11 h 97"/>
              <a:gd name="T86" fmla="*/ 2 w 126"/>
              <a:gd name="T87" fmla="*/ 40 h 97"/>
              <a:gd name="T88" fmla="*/ 8 w 126"/>
              <a:gd name="T89" fmla="*/ 88 h 97"/>
              <a:gd name="T90" fmla="*/ 23 w 126"/>
              <a:gd name="T91" fmla="*/ 97 h 97"/>
              <a:gd name="T92" fmla="*/ 22 w 126"/>
              <a:gd name="T93" fmla="*/ 91 h 97"/>
              <a:gd name="T94" fmla="*/ 17 w 126"/>
              <a:gd name="T95" fmla="*/ 74 h 97"/>
              <a:gd name="T96" fmla="*/ 23 w 126"/>
              <a:gd name="T97" fmla="*/ 65 h 97"/>
              <a:gd name="T98" fmla="*/ 13 w 126"/>
              <a:gd name="T99" fmla="*/ 65 h 97"/>
              <a:gd name="T100" fmla="*/ 7 w 126"/>
              <a:gd name="T101" fmla="*/ 54 h 97"/>
              <a:gd name="T102" fmla="*/ 14 w 126"/>
              <a:gd name="T103" fmla="*/ 43 h 97"/>
              <a:gd name="T104" fmla="*/ 23 w 126"/>
              <a:gd name="T105" fmla="*/ 39 h 97"/>
              <a:gd name="T106" fmla="*/ 14 w 126"/>
              <a:gd name="T107" fmla="*/ 32 h 97"/>
              <a:gd name="T108" fmla="*/ 14 w 126"/>
              <a:gd name="T109" fmla="*/ 2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" h="97">
                <a:moveTo>
                  <a:pt x="126" y="53"/>
                </a:moveTo>
                <a:lnTo>
                  <a:pt x="126" y="53"/>
                </a:lnTo>
                <a:lnTo>
                  <a:pt x="126" y="45"/>
                </a:lnTo>
                <a:lnTo>
                  <a:pt x="124" y="38"/>
                </a:lnTo>
                <a:lnTo>
                  <a:pt x="121" y="31"/>
                </a:lnTo>
                <a:lnTo>
                  <a:pt x="117" y="24"/>
                </a:lnTo>
                <a:lnTo>
                  <a:pt x="109" y="17"/>
                </a:lnTo>
                <a:lnTo>
                  <a:pt x="105" y="15"/>
                </a:lnTo>
                <a:lnTo>
                  <a:pt x="105" y="15"/>
                </a:lnTo>
                <a:lnTo>
                  <a:pt x="99" y="12"/>
                </a:lnTo>
                <a:lnTo>
                  <a:pt x="99" y="34"/>
                </a:lnTo>
                <a:lnTo>
                  <a:pt x="99" y="34"/>
                </a:lnTo>
                <a:lnTo>
                  <a:pt x="103" y="35"/>
                </a:lnTo>
                <a:lnTo>
                  <a:pt x="106" y="36"/>
                </a:lnTo>
                <a:lnTo>
                  <a:pt x="106" y="36"/>
                </a:lnTo>
                <a:lnTo>
                  <a:pt x="111" y="39"/>
                </a:lnTo>
                <a:lnTo>
                  <a:pt x="114" y="45"/>
                </a:lnTo>
                <a:lnTo>
                  <a:pt x="114" y="50"/>
                </a:lnTo>
                <a:lnTo>
                  <a:pt x="113" y="55"/>
                </a:lnTo>
                <a:lnTo>
                  <a:pt x="113" y="55"/>
                </a:lnTo>
                <a:lnTo>
                  <a:pt x="110" y="59"/>
                </a:lnTo>
                <a:lnTo>
                  <a:pt x="107" y="62"/>
                </a:lnTo>
                <a:lnTo>
                  <a:pt x="103" y="63"/>
                </a:lnTo>
                <a:lnTo>
                  <a:pt x="99" y="63"/>
                </a:lnTo>
                <a:lnTo>
                  <a:pt x="99" y="76"/>
                </a:lnTo>
                <a:lnTo>
                  <a:pt x="99" y="76"/>
                </a:lnTo>
                <a:lnTo>
                  <a:pt x="109" y="74"/>
                </a:lnTo>
                <a:lnTo>
                  <a:pt x="113" y="72"/>
                </a:lnTo>
                <a:lnTo>
                  <a:pt x="117" y="70"/>
                </a:lnTo>
                <a:lnTo>
                  <a:pt x="121" y="68"/>
                </a:lnTo>
                <a:lnTo>
                  <a:pt x="122" y="63"/>
                </a:lnTo>
                <a:lnTo>
                  <a:pt x="125" y="58"/>
                </a:lnTo>
                <a:lnTo>
                  <a:pt x="126" y="53"/>
                </a:lnTo>
                <a:lnTo>
                  <a:pt x="126" y="53"/>
                </a:lnTo>
                <a:close/>
                <a:moveTo>
                  <a:pt x="99" y="12"/>
                </a:moveTo>
                <a:lnTo>
                  <a:pt x="99" y="12"/>
                </a:lnTo>
                <a:lnTo>
                  <a:pt x="82" y="5"/>
                </a:lnTo>
                <a:lnTo>
                  <a:pt x="65" y="1"/>
                </a:lnTo>
                <a:lnTo>
                  <a:pt x="52" y="0"/>
                </a:lnTo>
                <a:lnTo>
                  <a:pt x="40" y="1"/>
                </a:lnTo>
                <a:lnTo>
                  <a:pt x="40" y="5"/>
                </a:lnTo>
                <a:lnTo>
                  <a:pt x="40" y="5"/>
                </a:lnTo>
                <a:lnTo>
                  <a:pt x="42" y="5"/>
                </a:lnTo>
                <a:lnTo>
                  <a:pt x="42" y="5"/>
                </a:lnTo>
                <a:lnTo>
                  <a:pt x="42" y="5"/>
                </a:lnTo>
                <a:lnTo>
                  <a:pt x="45" y="8"/>
                </a:lnTo>
                <a:lnTo>
                  <a:pt x="46" y="11"/>
                </a:lnTo>
                <a:lnTo>
                  <a:pt x="46" y="13"/>
                </a:lnTo>
                <a:lnTo>
                  <a:pt x="46" y="16"/>
                </a:lnTo>
                <a:lnTo>
                  <a:pt x="46" y="16"/>
                </a:lnTo>
                <a:lnTo>
                  <a:pt x="44" y="19"/>
                </a:lnTo>
                <a:lnTo>
                  <a:pt x="40" y="20"/>
                </a:lnTo>
                <a:lnTo>
                  <a:pt x="40" y="76"/>
                </a:lnTo>
                <a:lnTo>
                  <a:pt x="40" y="76"/>
                </a:lnTo>
                <a:lnTo>
                  <a:pt x="40" y="80"/>
                </a:lnTo>
                <a:lnTo>
                  <a:pt x="40" y="84"/>
                </a:lnTo>
                <a:lnTo>
                  <a:pt x="40" y="96"/>
                </a:lnTo>
                <a:lnTo>
                  <a:pt x="40" y="96"/>
                </a:lnTo>
                <a:lnTo>
                  <a:pt x="49" y="91"/>
                </a:lnTo>
                <a:lnTo>
                  <a:pt x="59" y="82"/>
                </a:lnTo>
                <a:lnTo>
                  <a:pt x="69" y="77"/>
                </a:lnTo>
                <a:lnTo>
                  <a:pt x="73" y="76"/>
                </a:lnTo>
                <a:lnTo>
                  <a:pt x="79" y="76"/>
                </a:lnTo>
                <a:lnTo>
                  <a:pt x="79" y="76"/>
                </a:lnTo>
                <a:lnTo>
                  <a:pt x="90" y="76"/>
                </a:lnTo>
                <a:lnTo>
                  <a:pt x="99" y="76"/>
                </a:lnTo>
                <a:lnTo>
                  <a:pt x="99" y="63"/>
                </a:lnTo>
                <a:lnTo>
                  <a:pt x="99" y="63"/>
                </a:lnTo>
                <a:lnTo>
                  <a:pt x="97" y="63"/>
                </a:lnTo>
                <a:lnTo>
                  <a:pt x="92" y="62"/>
                </a:lnTo>
                <a:lnTo>
                  <a:pt x="92" y="62"/>
                </a:lnTo>
                <a:lnTo>
                  <a:pt x="92" y="62"/>
                </a:lnTo>
                <a:lnTo>
                  <a:pt x="88" y="59"/>
                </a:lnTo>
                <a:lnTo>
                  <a:pt x="86" y="54"/>
                </a:lnTo>
                <a:lnTo>
                  <a:pt x="84" y="49"/>
                </a:lnTo>
                <a:lnTo>
                  <a:pt x="86" y="42"/>
                </a:lnTo>
                <a:lnTo>
                  <a:pt x="86" y="42"/>
                </a:lnTo>
                <a:lnTo>
                  <a:pt x="88" y="39"/>
                </a:lnTo>
                <a:lnTo>
                  <a:pt x="91" y="36"/>
                </a:lnTo>
                <a:lnTo>
                  <a:pt x="95" y="35"/>
                </a:lnTo>
                <a:lnTo>
                  <a:pt x="99" y="34"/>
                </a:lnTo>
                <a:lnTo>
                  <a:pt x="99" y="12"/>
                </a:lnTo>
                <a:close/>
                <a:moveTo>
                  <a:pt x="40" y="1"/>
                </a:moveTo>
                <a:lnTo>
                  <a:pt x="40" y="1"/>
                </a:lnTo>
                <a:lnTo>
                  <a:pt x="33" y="3"/>
                </a:lnTo>
                <a:lnTo>
                  <a:pt x="33" y="11"/>
                </a:lnTo>
                <a:lnTo>
                  <a:pt x="33" y="11"/>
                </a:lnTo>
                <a:lnTo>
                  <a:pt x="33" y="9"/>
                </a:lnTo>
                <a:lnTo>
                  <a:pt x="33" y="9"/>
                </a:lnTo>
                <a:lnTo>
                  <a:pt x="36" y="7"/>
                </a:lnTo>
                <a:lnTo>
                  <a:pt x="40" y="5"/>
                </a:lnTo>
                <a:lnTo>
                  <a:pt x="40" y="1"/>
                </a:lnTo>
                <a:lnTo>
                  <a:pt x="40" y="1"/>
                </a:lnTo>
                <a:close/>
                <a:moveTo>
                  <a:pt x="33" y="97"/>
                </a:moveTo>
                <a:lnTo>
                  <a:pt x="33" y="97"/>
                </a:lnTo>
                <a:lnTo>
                  <a:pt x="40" y="96"/>
                </a:lnTo>
                <a:lnTo>
                  <a:pt x="40" y="84"/>
                </a:lnTo>
                <a:lnTo>
                  <a:pt x="40" y="84"/>
                </a:lnTo>
                <a:lnTo>
                  <a:pt x="38" y="85"/>
                </a:lnTo>
                <a:lnTo>
                  <a:pt x="38" y="85"/>
                </a:lnTo>
                <a:lnTo>
                  <a:pt x="36" y="89"/>
                </a:lnTo>
                <a:lnTo>
                  <a:pt x="33" y="92"/>
                </a:lnTo>
                <a:lnTo>
                  <a:pt x="33" y="97"/>
                </a:lnTo>
                <a:lnTo>
                  <a:pt x="33" y="97"/>
                </a:lnTo>
                <a:close/>
                <a:moveTo>
                  <a:pt x="40" y="20"/>
                </a:moveTo>
                <a:lnTo>
                  <a:pt x="40" y="76"/>
                </a:lnTo>
                <a:lnTo>
                  <a:pt x="40" y="76"/>
                </a:lnTo>
                <a:lnTo>
                  <a:pt x="37" y="72"/>
                </a:lnTo>
                <a:lnTo>
                  <a:pt x="33" y="69"/>
                </a:lnTo>
                <a:lnTo>
                  <a:pt x="33" y="69"/>
                </a:lnTo>
                <a:lnTo>
                  <a:pt x="33" y="69"/>
                </a:lnTo>
                <a:lnTo>
                  <a:pt x="33" y="32"/>
                </a:lnTo>
                <a:lnTo>
                  <a:pt x="33" y="32"/>
                </a:lnTo>
                <a:lnTo>
                  <a:pt x="33" y="30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4" y="17"/>
                </a:lnTo>
                <a:lnTo>
                  <a:pt x="36" y="19"/>
                </a:lnTo>
                <a:lnTo>
                  <a:pt x="36" y="19"/>
                </a:lnTo>
                <a:lnTo>
                  <a:pt x="40" y="20"/>
                </a:lnTo>
                <a:lnTo>
                  <a:pt x="40" y="20"/>
                </a:lnTo>
                <a:close/>
                <a:moveTo>
                  <a:pt x="33" y="3"/>
                </a:moveTo>
                <a:lnTo>
                  <a:pt x="33" y="3"/>
                </a:lnTo>
                <a:lnTo>
                  <a:pt x="23" y="7"/>
                </a:lnTo>
                <a:lnTo>
                  <a:pt x="23" y="19"/>
                </a:lnTo>
                <a:lnTo>
                  <a:pt x="23" y="19"/>
                </a:lnTo>
                <a:lnTo>
                  <a:pt x="27" y="20"/>
                </a:lnTo>
                <a:lnTo>
                  <a:pt x="27" y="20"/>
                </a:lnTo>
                <a:lnTo>
                  <a:pt x="30" y="23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2" y="13"/>
                </a:lnTo>
                <a:lnTo>
                  <a:pt x="33" y="11"/>
                </a:lnTo>
                <a:lnTo>
                  <a:pt x="33" y="3"/>
                </a:lnTo>
                <a:lnTo>
                  <a:pt x="33" y="3"/>
                </a:lnTo>
                <a:close/>
                <a:moveTo>
                  <a:pt x="23" y="97"/>
                </a:moveTo>
                <a:lnTo>
                  <a:pt x="23" y="97"/>
                </a:lnTo>
                <a:lnTo>
                  <a:pt x="27" y="97"/>
                </a:lnTo>
                <a:lnTo>
                  <a:pt x="33" y="97"/>
                </a:lnTo>
                <a:lnTo>
                  <a:pt x="33" y="92"/>
                </a:lnTo>
                <a:lnTo>
                  <a:pt x="33" y="92"/>
                </a:lnTo>
                <a:lnTo>
                  <a:pt x="27" y="92"/>
                </a:lnTo>
                <a:lnTo>
                  <a:pt x="23" y="91"/>
                </a:lnTo>
                <a:lnTo>
                  <a:pt x="23" y="97"/>
                </a:lnTo>
                <a:lnTo>
                  <a:pt x="23" y="97"/>
                </a:lnTo>
                <a:close/>
                <a:moveTo>
                  <a:pt x="33" y="32"/>
                </a:moveTo>
                <a:lnTo>
                  <a:pt x="33" y="69"/>
                </a:lnTo>
                <a:lnTo>
                  <a:pt x="33" y="69"/>
                </a:lnTo>
                <a:lnTo>
                  <a:pt x="27" y="68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26" y="62"/>
                </a:lnTo>
                <a:lnTo>
                  <a:pt x="27" y="59"/>
                </a:lnTo>
                <a:lnTo>
                  <a:pt x="27" y="59"/>
                </a:lnTo>
                <a:lnTo>
                  <a:pt x="29" y="55"/>
                </a:lnTo>
                <a:lnTo>
                  <a:pt x="29" y="50"/>
                </a:lnTo>
                <a:lnTo>
                  <a:pt x="26" y="47"/>
                </a:lnTo>
                <a:lnTo>
                  <a:pt x="23" y="45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27" y="38"/>
                </a:lnTo>
                <a:lnTo>
                  <a:pt x="32" y="34"/>
                </a:lnTo>
                <a:lnTo>
                  <a:pt x="32" y="34"/>
                </a:lnTo>
                <a:lnTo>
                  <a:pt x="33" y="32"/>
                </a:lnTo>
                <a:lnTo>
                  <a:pt x="33" y="32"/>
                </a:lnTo>
                <a:close/>
                <a:moveTo>
                  <a:pt x="23" y="7"/>
                </a:moveTo>
                <a:lnTo>
                  <a:pt x="23" y="7"/>
                </a:lnTo>
                <a:lnTo>
                  <a:pt x="17" y="11"/>
                </a:lnTo>
                <a:lnTo>
                  <a:pt x="13" y="16"/>
                </a:lnTo>
                <a:lnTo>
                  <a:pt x="8" y="21"/>
                </a:lnTo>
                <a:lnTo>
                  <a:pt x="6" y="27"/>
                </a:lnTo>
                <a:lnTo>
                  <a:pt x="2" y="40"/>
                </a:lnTo>
                <a:lnTo>
                  <a:pt x="0" y="54"/>
                </a:lnTo>
                <a:lnTo>
                  <a:pt x="2" y="66"/>
                </a:lnTo>
                <a:lnTo>
                  <a:pt x="4" y="78"/>
                </a:lnTo>
                <a:lnTo>
                  <a:pt x="8" y="88"/>
                </a:lnTo>
                <a:lnTo>
                  <a:pt x="13" y="91"/>
                </a:lnTo>
                <a:lnTo>
                  <a:pt x="15" y="93"/>
                </a:lnTo>
                <a:lnTo>
                  <a:pt x="15" y="93"/>
                </a:lnTo>
                <a:lnTo>
                  <a:pt x="23" y="97"/>
                </a:lnTo>
                <a:lnTo>
                  <a:pt x="23" y="91"/>
                </a:lnTo>
                <a:lnTo>
                  <a:pt x="22" y="91"/>
                </a:lnTo>
                <a:lnTo>
                  <a:pt x="22" y="91"/>
                </a:lnTo>
                <a:lnTo>
                  <a:pt x="22" y="91"/>
                </a:lnTo>
                <a:lnTo>
                  <a:pt x="18" y="88"/>
                </a:lnTo>
                <a:lnTo>
                  <a:pt x="17" y="84"/>
                </a:lnTo>
                <a:lnTo>
                  <a:pt x="15" y="80"/>
                </a:lnTo>
                <a:lnTo>
                  <a:pt x="17" y="74"/>
                </a:lnTo>
                <a:lnTo>
                  <a:pt x="17" y="74"/>
                </a:lnTo>
                <a:lnTo>
                  <a:pt x="19" y="72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18" y="66"/>
                </a:lnTo>
                <a:lnTo>
                  <a:pt x="13" y="65"/>
                </a:lnTo>
                <a:lnTo>
                  <a:pt x="13" y="65"/>
                </a:lnTo>
                <a:lnTo>
                  <a:pt x="13" y="65"/>
                </a:lnTo>
                <a:lnTo>
                  <a:pt x="10" y="62"/>
                </a:lnTo>
                <a:lnTo>
                  <a:pt x="7" y="58"/>
                </a:lnTo>
                <a:lnTo>
                  <a:pt x="7" y="54"/>
                </a:lnTo>
                <a:lnTo>
                  <a:pt x="8" y="49"/>
                </a:lnTo>
                <a:lnTo>
                  <a:pt x="8" y="49"/>
                </a:lnTo>
                <a:lnTo>
                  <a:pt x="11" y="46"/>
                </a:lnTo>
                <a:lnTo>
                  <a:pt x="14" y="43"/>
                </a:lnTo>
                <a:lnTo>
                  <a:pt x="18" y="43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18" y="38"/>
                </a:lnTo>
                <a:lnTo>
                  <a:pt x="18" y="38"/>
                </a:lnTo>
                <a:lnTo>
                  <a:pt x="15" y="35"/>
                </a:lnTo>
                <a:lnTo>
                  <a:pt x="14" y="32"/>
                </a:lnTo>
                <a:lnTo>
                  <a:pt x="13" y="28"/>
                </a:lnTo>
                <a:lnTo>
                  <a:pt x="14" y="24"/>
                </a:lnTo>
                <a:lnTo>
                  <a:pt x="14" y="24"/>
                </a:lnTo>
                <a:lnTo>
                  <a:pt x="14" y="24"/>
                </a:lnTo>
                <a:lnTo>
                  <a:pt x="18" y="20"/>
                </a:lnTo>
                <a:lnTo>
                  <a:pt x="23" y="19"/>
                </a:lnTo>
                <a:lnTo>
                  <a:pt x="23" y="7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43" name="组合 442"/>
          <p:cNvGrpSpPr/>
          <p:nvPr/>
        </p:nvGrpSpPr>
        <p:grpSpPr>
          <a:xfrm>
            <a:off x="2531559" y="3218549"/>
            <a:ext cx="146765" cy="185433"/>
            <a:chOff x="3665538" y="3100388"/>
            <a:chExt cx="265113" cy="334963"/>
          </a:xfrm>
          <a:solidFill>
            <a:srgbClr val="FF7862"/>
          </a:solidFill>
        </p:grpSpPr>
        <p:sp>
          <p:nvSpPr>
            <p:cNvPr id="444" name="Freeform 186"/>
            <p:cNvSpPr>
              <a:spLocks/>
            </p:cNvSpPr>
            <p:nvPr/>
          </p:nvSpPr>
          <p:spPr bwMode="auto">
            <a:xfrm>
              <a:off x="3665538" y="3109913"/>
              <a:ext cx="252413" cy="325438"/>
            </a:xfrm>
            <a:custGeom>
              <a:avLst/>
              <a:gdLst>
                <a:gd name="T0" fmla="*/ 159 w 159"/>
                <a:gd name="T1" fmla="*/ 36 h 205"/>
                <a:gd name="T2" fmla="*/ 151 w 159"/>
                <a:gd name="T3" fmla="*/ 32 h 205"/>
                <a:gd name="T4" fmla="*/ 56 w 159"/>
                <a:gd name="T5" fmla="*/ 185 h 205"/>
                <a:gd name="T6" fmla="*/ 56 w 159"/>
                <a:gd name="T7" fmla="*/ 185 h 205"/>
                <a:gd name="T8" fmla="*/ 53 w 159"/>
                <a:gd name="T9" fmla="*/ 189 h 205"/>
                <a:gd name="T10" fmla="*/ 50 w 159"/>
                <a:gd name="T11" fmla="*/ 191 h 205"/>
                <a:gd name="T12" fmla="*/ 46 w 159"/>
                <a:gd name="T13" fmla="*/ 193 h 205"/>
                <a:gd name="T14" fmla="*/ 41 w 159"/>
                <a:gd name="T15" fmla="*/ 194 h 205"/>
                <a:gd name="T16" fmla="*/ 37 w 159"/>
                <a:gd name="T17" fmla="*/ 195 h 205"/>
                <a:gd name="T18" fmla="*/ 31 w 159"/>
                <a:gd name="T19" fmla="*/ 194 h 205"/>
                <a:gd name="T20" fmla="*/ 27 w 159"/>
                <a:gd name="T21" fmla="*/ 193 h 205"/>
                <a:gd name="T22" fmla="*/ 22 w 159"/>
                <a:gd name="T23" fmla="*/ 191 h 205"/>
                <a:gd name="T24" fmla="*/ 22 w 159"/>
                <a:gd name="T25" fmla="*/ 191 h 205"/>
                <a:gd name="T26" fmla="*/ 18 w 159"/>
                <a:gd name="T27" fmla="*/ 187 h 205"/>
                <a:gd name="T28" fmla="*/ 15 w 159"/>
                <a:gd name="T29" fmla="*/ 185 h 205"/>
                <a:gd name="T30" fmla="*/ 12 w 159"/>
                <a:gd name="T31" fmla="*/ 180 h 205"/>
                <a:gd name="T32" fmla="*/ 10 w 159"/>
                <a:gd name="T33" fmla="*/ 175 h 205"/>
                <a:gd name="T34" fmla="*/ 10 w 159"/>
                <a:gd name="T35" fmla="*/ 171 h 205"/>
                <a:gd name="T36" fmla="*/ 10 w 159"/>
                <a:gd name="T37" fmla="*/ 166 h 205"/>
                <a:gd name="T38" fmla="*/ 11 w 159"/>
                <a:gd name="T39" fmla="*/ 162 h 205"/>
                <a:gd name="T40" fmla="*/ 12 w 159"/>
                <a:gd name="T41" fmla="*/ 157 h 205"/>
                <a:gd name="T42" fmla="*/ 107 w 159"/>
                <a:gd name="T43" fmla="*/ 4 h 205"/>
                <a:gd name="T44" fmla="*/ 100 w 159"/>
                <a:gd name="T45" fmla="*/ 0 h 205"/>
                <a:gd name="T46" fmla="*/ 4 w 159"/>
                <a:gd name="T47" fmla="*/ 155 h 205"/>
                <a:gd name="T48" fmla="*/ 4 w 159"/>
                <a:gd name="T49" fmla="*/ 155 h 205"/>
                <a:gd name="T50" fmla="*/ 2 w 159"/>
                <a:gd name="T51" fmla="*/ 160 h 205"/>
                <a:gd name="T52" fmla="*/ 0 w 159"/>
                <a:gd name="T53" fmla="*/ 167 h 205"/>
                <a:gd name="T54" fmla="*/ 0 w 159"/>
                <a:gd name="T55" fmla="*/ 172 h 205"/>
                <a:gd name="T56" fmla="*/ 2 w 159"/>
                <a:gd name="T57" fmla="*/ 179 h 205"/>
                <a:gd name="T58" fmla="*/ 3 w 159"/>
                <a:gd name="T59" fmla="*/ 185 h 205"/>
                <a:gd name="T60" fmla="*/ 7 w 159"/>
                <a:gd name="T61" fmla="*/ 190 h 205"/>
                <a:gd name="T62" fmla="*/ 11 w 159"/>
                <a:gd name="T63" fmla="*/ 195 h 205"/>
                <a:gd name="T64" fmla="*/ 16 w 159"/>
                <a:gd name="T65" fmla="*/ 199 h 205"/>
                <a:gd name="T66" fmla="*/ 16 w 159"/>
                <a:gd name="T67" fmla="*/ 199 h 205"/>
                <a:gd name="T68" fmla="*/ 23 w 159"/>
                <a:gd name="T69" fmla="*/ 202 h 205"/>
                <a:gd name="T70" fmla="*/ 30 w 159"/>
                <a:gd name="T71" fmla="*/ 203 h 205"/>
                <a:gd name="T72" fmla="*/ 35 w 159"/>
                <a:gd name="T73" fmla="*/ 205 h 205"/>
                <a:gd name="T74" fmla="*/ 42 w 159"/>
                <a:gd name="T75" fmla="*/ 205 h 205"/>
                <a:gd name="T76" fmla="*/ 48 w 159"/>
                <a:gd name="T77" fmla="*/ 202 h 205"/>
                <a:gd name="T78" fmla="*/ 53 w 159"/>
                <a:gd name="T79" fmla="*/ 199 h 205"/>
                <a:gd name="T80" fmla="*/ 58 w 159"/>
                <a:gd name="T81" fmla="*/ 195 h 205"/>
                <a:gd name="T82" fmla="*/ 62 w 159"/>
                <a:gd name="T83" fmla="*/ 191 h 205"/>
                <a:gd name="T84" fmla="*/ 159 w 159"/>
                <a:gd name="T85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9" h="205">
                  <a:moveTo>
                    <a:pt x="159" y="36"/>
                  </a:moveTo>
                  <a:lnTo>
                    <a:pt x="151" y="32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3" y="189"/>
                  </a:lnTo>
                  <a:lnTo>
                    <a:pt x="50" y="191"/>
                  </a:lnTo>
                  <a:lnTo>
                    <a:pt x="46" y="193"/>
                  </a:lnTo>
                  <a:lnTo>
                    <a:pt x="41" y="194"/>
                  </a:lnTo>
                  <a:lnTo>
                    <a:pt x="37" y="195"/>
                  </a:lnTo>
                  <a:lnTo>
                    <a:pt x="31" y="194"/>
                  </a:lnTo>
                  <a:lnTo>
                    <a:pt x="27" y="193"/>
                  </a:lnTo>
                  <a:lnTo>
                    <a:pt x="22" y="191"/>
                  </a:lnTo>
                  <a:lnTo>
                    <a:pt x="22" y="191"/>
                  </a:lnTo>
                  <a:lnTo>
                    <a:pt x="18" y="187"/>
                  </a:lnTo>
                  <a:lnTo>
                    <a:pt x="15" y="185"/>
                  </a:lnTo>
                  <a:lnTo>
                    <a:pt x="12" y="180"/>
                  </a:lnTo>
                  <a:lnTo>
                    <a:pt x="10" y="175"/>
                  </a:lnTo>
                  <a:lnTo>
                    <a:pt x="10" y="171"/>
                  </a:lnTo>
                  <a:lnTo>
                    <a:pt x="10" y="166"/>
                  </a:lnTo>
                  <a:lnTo>
                    <a:pt x="11" y="162"/>
                  </a:lnTo>
                  <a:lnTo>
                    <a:pt x="12" y="157"/>
                  </a:lnTo>
                  <a:lnTo>
                    <a:pt x="107" y="4"/>
                  </a:lnTo>
                  <a:lnTo>
                    <a:pt x="100" y="0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2" y="160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2" y="179"/>
                  </a:lnTo>
                  <a:lnTo>
                    <a:pt x="3" y="185"/>
                  </a:lnTo>
                  <a:lnTo>
                    <a:pt x="7" y="190"/>
                  </a:lnTo>
                  <a:lnTo>
                    <a:pt x="11" y="195"/>
                  </a:lnTo>
                  <a:lnTo>
                    <a:pt x="16" y="199"/>
                  </a:lnTo>
                  <a:lnTo>
                    <a:pt x="16" y="199"/>
                  </a:lnTo>
                  <a:lnTo>
                    <a:pt x="23" y="202"/>
                  </a:lnTo>
                  <a:lnTo>
                    <a:pt x="30" y="203"/>
                  </a:lnTo>
                  <a:lnTo>
                    <a:pt x="35" y="205"/>
                  </a:lnTo>
                  <a:lnTo>
                    <a:pt x="42" y="205"/>
                  </a:lnTo>
                  <a:lnTo>
                    <a:pt x="48" y="202"/>
                  </a:lnTo>
                  <a:lnTo>
                    <a:pt x="53" y="199"/>
                  </a:lnTo>
                  <a:lnTo>
                    <a:pt x="58" y="195"/>
                  </a:lnTo>
                  <a:lnTo>
                    <a:pt x="62" y="191"/>
                  </a:lnTo>
                  <a:lnTo>
                    <a:pt x="159" y="3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5" name="Freeform 187"/>
            <p:cNvSpPr>
              <a:spLocks/>
            </p:cNvSpPr>
            <p:nvPr/>
          </p:nvSpPr>
          <p:spPr bwMode="auto">
            <a:xfrm>
              <a:off x="3808413" y="3100388"/>
              <a:ext cx="122238" cy="82550"/>
            </a:xfrm>
            <a:custGeom>
              <a:avLst/>
              <a:gdLst>
                <a:gd name="T0" fmla="*/ 75 w 77"/>
                <a:gd name="T1" fmla="*/ 50 h 52"/>
                <a:gd name="T2" fmla="*/ 75 w 77"/>
                <a:gd name="T3" fmla="*/ 50 h 52"/>
                <a:gd name="T4" fmla="*/ 74 w 77"/>
                <a:gd name="T5" fmla="*/ 51 h 52"/>
                <a:gd name="T6" fmla="*/ 71 w 77"/>
                <a:gd name="T7" fmla="*/ 52 h 52"/>
                <a:gd name="T8" fmla="*/ 69 w 77"/>
                <a:gd name="T9" fmla="*/ 52 h 52"/>
                <a:gd name="T10" fmla="*/ 67 w 77"/>
                <a:gd name="T11" fmla="*/ 51 h 52"/>
                <a:gd name="T12" fmla="*/ 2 w 77"/>
                <a:gd name="T13" fmla="*/ 12 h 52"/>
                <a:gd name="T14" fmla="*/ 2 w 77"/>
                <a:gd name="T15" fmla="*/ 12 h 52"/>
                <a:gd name="T16" fmla="*/ 0 w 77"/>
                <a:gd name="T17" fmla="*/ 9 h 52"/>
                <a:gd name="T18" fmla="*/ 0 w 77"/>
                <a:gd name="T19" fmla="*/ 8 h 52"/>
                <a:gd name="T20" fmla="*/ 0 w 77"/>
                <a:gd name="T21" fmla="*/ 5 h 52"/>
                <a:gd name="T22" fmla="*/ 0 w 77"/>
                <a:gd name="T23" fmla="*/ 2 h 52"/>
                <a:gd name="T24" fmla="*/ 0 w 77"/>
                <a:gd name="T25" fmla="*/ 2 h 52"/>
                <a:gd name="T26" fmla="*/ 1 w 77"/>
                <a:gd name="T27" fmla="*/ 1 h 52"/>
                <a:gd name="T28" fmla="*/ 4 w 77"/>
                <a:gd name="T29" fmla="*/ 0 h 52"/>
                <a:gd name="T30" fmla="*/ 6 w 77"/>
                <a:gd name="T31" fmla="*/ 0 h 52"/>
                <a:gd name="T32" fmla="*/ 8 w 77"/>
                <a:gd name="T33" fmla="*/ 1 h 52"/>
                <a:gd name="T34" fmla="*/ 74 w 77"/>
                <a:gd name="T35" fmla="*/ 42 h 52"/>
                <a:gd name="T36" fmla="*/ 74 w 77"/>
                <a:gd name="T37" fmla="*/ 42 h 52"/>
                <a:gd name="T38" fmla="*/ 75 w 77"/>
                <a:gd name="T39" fmla="*/ 43 h 52"/>
                <a:gd name="T40" fmla="*/ 77 w 77"/>
                <a:gd name="T41" fmla="*/ 46 h 52"/>
                <a:gd name="T42" fmla="*/ 77 w 77"/>
                <a:gd name="T43" fmla="*/ 47 h 52"/>
                <a:gd name="T44" fmla="*/ 75 w 77"/>
                <a:gd name="T45" fmla="*/ 50 h 52"/>
                <a:gd name="T46" fmla="*/ 75 w 77"/>
                <a:gd name="T47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52">
                  <a:moveTo>
                    <a:pt x="75" y="50"/>
                  </a:moveTo>
                  <a:lnTo>
                    <a:pt x="75" y="50"/>
                  </a:lnTo>
                  <a:lnTo>
                    <a:pt x="74" y="51"/>
                  </a:lnTo>
                  <a:lnTo>
                    <a:pt x="71" y="52"/>
                  </a:lnTo>
                  <a:lnTo>
                    <a:pt x="69" y="52"/>
                  </a:lnTo>
                  <a:lnTo>
                    <a:pt x="67" y="5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5" y="5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6" name="Freeform 188"/>
            <p:cNvSpPr>
              <a:spLocks/>
            </p:cNvSpPr>
            <p:nvPr/>
          </p:nvSpPr>
          <p:spPr bwMode="auto">
            <a:xfrm>
              <a:off x="3708401" y="3168650"/>
              <a:ext cx="173038" cy="234950"/>
            </a:xfrm>
            <a:custGeom>
              <a:avLst/>
              <a:gdLst>
                <a:gd name="T0" fmla="*/ 109 w 109"/>
                <a:gd name="T1" fmla="*/ 5 h 148"/>
                <a:gd name="T2" fmla="*/ 99 w 109"/>
                <a:gd name="T3" fmla="*/ 0 h 148"/>
                <a:gd name="T4" fmla="*/ 15 w 109"/>
                <a:gd name="T5" fmla="*/ 137 h 148"/>
                <a:gd name="T6" fmla="*/ 15 w 109"/>
                <a:gd name="T7" fmla="*/ 137 h 148"/>
                <a:gd name="T8" fmla="*/ 12 w 109"/>
                <a:gd name="T9" fmla="*/ 139 h 148"/>
                <a:gd name="T10" fmla="*/ 8 w 109"/>
                <a:gd name="T11" fmla="*/ 142 h 148"/>
                <a:gd name="T12" fmla="*/ 4 w 109"/>
                <a:gd name="T13" fmla="*/ 143 h 148"/>
                <a:gd name="T14" fmla="*/ 0 w 109"/>
                <a:gd name="T15" fmla="*/ 143 h 148"/>
                <a:gd name="T16" fmla="*/ 0 w 109"/>
                <a:gd name="T17" fmla="*/ 143 h 148"/>
                <a:gd name="T18" fmla="*/ 0 w 109"/>
                <a:gd name="T19" fmla="*/ 145 h 148"/>
                <a:gd name="T20" fmla="*/ 0 w 109"/>
                <a:gd name="T21" fmla="*/ 145 h 148"/>
                <a:gd name="T22" fmla="*/ 7 w 109"/>
                <a:gd name="T23" fmla="*/ 148 h 148"/>
                <a:gd name="T24" fmla="*/ 14 w 109"/>
                <a:gd name="T25" fmla="*/ 148 h 148"/>
                <a:gd name="T26" fmla="*/ 21 w 109"/>
                <a:gd name="T27" fmla="*/ 145 h 148"/>
                <a:gd name="T28" fmla="*/ 25 w 109"/>
                <a:gd name="T29" fmla="*/ 141 h 148"/>
                <a:gd name="T30" fmla="*/ 109 w 109"/>
                <a:gd name="T31" fmla="*/ 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8">
                  <a:moveTo>
                    <a:pt x="109" y="5"/>
                  </a:moveTo>
                  <a:lnTo>
                    <a:pt x="99" y="0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9"/>
                  </a:lnTo>
                  <a:lnTo>
                    <a:pt x="8" y="142"/>
                  </a:lnTo>
                  <a:lnTo>
                    <a:pt x="4" y="143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7" y="148"/>
                  </a:lnTo>
                  <a:lnTo>
                    <a:pt x="14" y="148"/>
                  </a:lnTo>
                  <a:lnTo>
                    <a:pt x="21" y="145"/>
                  </a:lnTo>
                  <a:lnTo>
                    <a:pt x="25" y="141"/>
                  </a:lnTo>
                  <a:lnTo>
                    <a:pt x="109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47" name="Freeform 189"/>
          <p:cNvSpPr>
            <a:spLocks noEditPoints="1"/>
          </p:cNvSpPr>
          <p:nvPr/>
        </p:nvSpPr>
        <p:spPr bwMode="auto">
          <a:xfrm>
            <a:off x="1812675" y="4113198"/>
            <a:ext cx="120400" cy="129188"/>
          </a:xfrm>
          <a:custGeom>
            <a:avLst/>
            <a:gdLst>
              <a:gd name="T0" fmla="*/ 107 w 137"/>
              <a:gd name="T1" fmla="*/ 68 h 147"/>
              <a:gd name="T2" fmla="*/ 103 w 137"/>
              <a:gd name="T3" fmla="*/ 51 h 147"/>
              <a:gd name="T4" fmla="*/ 103 w 137"/>
              <a:gd name="T5" fmla="*/ 99 h 147"/>
              <a:gd name="T6" fmla="*/ 117 w 137"/>
              <a:gd name="T7" fmla="*/ 111 h 147"/>
              <a:gd name="T8" fmla="*/ 115 w 137"/>
              <a:gd name="T9" fmla="*/ 118 h 147"/>
              <a:gd name="T10" fmla="*/ 103 w 137"/>
              <a:gd name="T11" fmla="*/ 38 h 147"/>
              <a:gd name="T12" fmla="*/ 115 w 137"/>
              <a:gd name="T13" fmla="*/ 19 h 147"/>
              <a:gd name="T14" fmla="*/ 117 w 137"/>
              <a:gd name="T15" fmla="*/ 24 h 147"/>
              <a:gd name="T16" fmla="*/ 103 w 137"/>
              <a:gd name="T17" fmla="*/ 38 h 147"/>
              <a:gd name="T18" fmla="*/ 114 w 137"/>
              <a:gd name="T19" fmla="*/ 68 h 147"/>
              <a:gd name="T20" fmla="*/ 134 w 137"/>
              <a:gd name="T21" fmla="*/ 65 h 147"/>
              <a:gd name="T22" fmla="*/ 136 w 137"/>
              <a:gd name="T23" fmla="*/ 70 h 147"/>
              <a:gd name="T24" fmla="*/ 114 w 137"/>
              <a:gd name="T25" fmla="*/ 70 h 147"/>
              <a:gd name="T26" fmla="*/ 69 w 137"/>
              <a:gd name="T27" fmla="*/ 30 h 147"/>
              <a:gd name="T28" fmla="*/ 103 w 137"/>
              <a:gd name="T29" fmla="*/ 51 h 147"/>
              <a:gd name="T30" fmla="*/ 90 w 137"/>
              <a:gd name="T31" fmla="*/ 100 h 147"/>
              <a:gd name="T32" fmla="*/ 84 w 137"/>
              <a:gd name="T33" fmla="*/ 142 h 147"/>
              <a:gd name="T34" fmla="*/ 69 w 137"/>
              <a:gd name="T35" fmla="*/ 114 h 147"/>
              <a:gd name="T36" fmla="*/ 83 w 137"/>
              <a:gd name="T37" fmla="*/ 96 h 147"/>
              <a:gd name="T38" fmla="*/ 95 w 137"/>
              <a:gd name="T39" fmla="*/ 84 h 147"/>
              <a:gd name="T40" fmla="*/ 99 w 137"/>
              <a:gd name="T41" fmla="*/ 62 h 147"/>
              <a:gd name="T42" fmla="*/ 91 w 137"/>
              <a:gd name="T43" fmla="*/ 47 h 147"/>
              <a:gd name="T44" fmla="*/ 69 w 137"/>
              <a:gd name="T45" fmla="*/ 38 h 147"/>
              <a:gd name="T46" fmla="*/ 100 w 137"/>
              <a:gd name="T47" fmla="*/ 31 h 147"/>
              <a:gd name="T48" fmla="*/ 100 w 137"/>
              <a:gd name="T49" fmla="*/ 36 h 147"/>
              <a:gd name="T50" fmla="*/ 103 w 137"/>
              <a:gd name="T51" fmla="*/ 99 h 147"/>
              <a:gd name="T52" fmla="*/ 99 w 137"/>
              <a:gd name="T53" fmla="*/ 101 h 147"/>
              <a:gd name="T54" fmla="*/ 103 w 137"/>
              <a:gd name="T55" fmla="*/ 99 h 147"/>
              <a:gd name="T56" fmla="*/ 72 w 137"/>
              <a:gd name="T57" fmla="*/ 1 h 147"/>
              <a:gd name="T58" fmla="*/ 72 w 137"/>
              <a:gd name="T59" fmla="*/ 23 h 147"/>
              <a:gd name="T60" fmla="*/ 67 w 137"/>
              <a:gd name="T61" fmla="*/ 147 h 147"/>
              <a:gd name="T62" fmla="*/ 49 w 137"/>
              <a:gd name="T63" fmla="*/ 137 h 147"/>
              <a:gd name="T64" fmla="*/ 41 w 137"/>
              <a:gd name="T65" fmla="*/ 92 h 147"/>
              <a:gd name="T66" fmla="*/ 41 w 137"/>
              <a:gd name="T67" fmla="*/ 43 h 147"/>
              <a:gd name="T68" fmla="*/ 69 w 137"/>
              <a:gd name="T69" fmla="*/ 30 h 147"/>
              <a:gd name="T70" fmla="*/ 57 w 137"/>
              <a:gd name="T71" fmla="*/ 40 h 147"/>
              <a:gd name="T72" fmla="*/ 45 w 137"/>
              <a:gd name="T73" fmla="*/ 51 h 147"/>
              <a:gd name="T74" fmla="*/ 40 w 137"/>
              <a:gd name="T75" fmla="*/ 68 h 147"/>
              <a:gd name="T76" fmla="*/ 54 w 137"/>
              <a:gd name="T77" fmla="*/ 93 h 147"/>
              <a:gd name="T78" fmla="*/ 56 w 137"/>
              <a:gd name="T79" fmla="*/ 97 h 147"/>
              <a:gd name="T80" fmla="*/ 69 w 137"/>
              <a:gd name="T81" fmla="*/ 147 h 147"/>
              <a:gd name="T82" fmla="*/ 69 w 137"/>
              <a:gd name="T83" fmla="*/ 24 h 147"/>
              <a:gd name="T84" fmla="*/ 65 w 137"/>
              <a:gd name="T85" fmla="*/ 4 h 147"/>
              <a:gd name="T86" fmla="*/ 69 w 137"/>
              <a:gd name="T87" fmla="*/ 0 h 147"/>
              <a:gd name="T88" fmla="*/ 38 w 137"/>
              <a:gd name="T89" fmla="*/ 104 h 147"/>
              <a:gd name="T90" fmla="*/ 35 w 137"/>
              <a:gd name="T91" fmla="*/ 99 h 147"/>
              <a:gd name="T92" fmla="*/ 35 w 137"/>
              <a:gd name="T93" fmla="*/ 38 h 147"/>
              <a:gd name="T94" fmla="*/ 38 w 137"/>
              <a:gd name="T95" fmla="*/ 31 h 147"/>
              <a:gd name="T96" fmla="*/ 35 w 137"/>
              <a:gd name="T97" fmla="*/ 84 h 147"/>
              <a:gd name="T98" fmla="*/ 33 w 137"/>
              <a:gd name="T99" fmla="*/ 59 h 147"/>
              <a:gd name="T100" fmla="*/ 35 w 137"/>
              <a:gd name="T101" fmla="*/ 30 h 147"/>
              <a:gd name="T102" fmla="*/ 33 w 137"/>
              <a:gd name="T103" fmla="*/ 36 h 147"/>
              <a:gd name="T104" fmla="*/ 21 w 137"/>
              <a:gd name="T105" fmla="*/ 20 h 147"/>
              <a:gd name="T106" fmla="*/ 35 w 137"/>
              <a:gd name="T107" fmla="*/ 30 h 147"/>
              <a:gd name="T108" fmla="*/ 26 w 137"/>
              <a:gd name="T109" fmla="*/ 116 h 147"/>
              <a:gd name="T110" fmla="*/ 21 w 137"/>
              <a:gd name="T111" fmla="*/ 116 h 147"/>
              <a:gd name="T112" fmla="*/ 33 w 137"/>
              <a:gd name="T113" fmla="*/ 99 h 147"/>
              <a:gd name="T114" fmla="*/ 4 w 137"/>
              <a:gd name="T115" fmla="*/ 65 h 147"/>
              <a:gd name="T116" fmla="*/ 23 w 137"/>
              <a:gd name="T117" fmla="*/ 65 h 147"/>
              <a:gd name="T118" fmla="*/ 21 w 137"/>
              <a:gd name="T119" fmla="*/ 72 h 147"/>
              <a:gd name="T120" fmla="*/ 0 w 137"/>
              <a:gd name="T121" fmla="*/ 68 h 147"/>
              <a:gd name="T122" fmla="*/ 4 w 137"/>
              <a:gd name="T123" fmla="*/ 6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7">
                <a:moveTo>
                  <a:pt x="103" y="51"/>
                </a:moveTo>
                <a:lnTo>
                  <a:pt x="103" y="51"/>
                </a:lnTo>
                <a:lnTo>
                  <a:pt x="106" y="59"/>
                </a:lnTo>
                <a:lnTo>
                  <a:pt x="107" y="68"/>
                </a:lnTo>
                <a:lnTo>
                  <a:pt x="107" y="68"/>
                </a:lnTo>
                <a:lnTo>
                  <a:pt x="106" y="77"/>
                </a:lnTo>
                <a:lnTo>
                  <a:pt x="103" y="84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7"/>
                </a:moveTo>
                <a:lnTo>
                  <a:pt x="103" y="99"/>
                </a:lnTo>
                <a:lnTo>
                  <a:pt x="103" y="99"/>
                </a:lnTo>
                <a:lnTo>
                  <a:pt x="106" y="99"/>
                </a:lnTo>
                <a:lnTo>
                  <a:pt x="106" y="99"/>
                </a:lnTo>
                <a:lnTo>
                  <a:pt x="117" y="111"/>
                </a:lnTo>
                <a:lnTo>
                  <a:pt x="117" y="111"/>
                </a:lnTo>
                <a:lnTo>
                  <a:pt x="118" y="114"/>
                </a:lnTo>
                <a:lnTo>
                  <a:pt x="117" y="116"/>
                </a:lnTo>
                <a:lnTo>
                  <a:pt x="117" y="116"/>
                </a:lnTo>
                <a:lnTo>
                  <a:pt x="115" y="118"/>
                </a:lnTo>
                <a:lnTo>
                  <a:pt x="113" y="116"/>
                </a:lnTo>
                <a:lnTo>
                  <a:pt x="103" y="107"/>
                </a:lnTo>
                <a:lnTo>
                  <a:pt x="103" y="107"/>
                </a:lnTo>
                <a:close/>
                <a:moveTo>
                  <a:pt x="103" y="38"/>
                </a:moveTo>
                <a:lnTo>
                  <a:pt x="103" y="28"/>
                </a:lnTo>
                <a:lnTo>
                  <a:pt x="113" y="20"/>
                </a:lnTo>
                <a:lnTo>
                  <a:pt x="113" y="20"/>
                </a:lnTo>
                <a:lnTo>
                  <a:pt x="115" y="19"/>
                </a:lnTo>
                <a:lnTo>
                  <a:pt x="117" y="20"/>
                </a:lnTo>
                <a:lnTo>
                  <a:pt x="117" y="20"/>
                </a:lnTo>
                <a:lnTo>
                  <a:pt x="118" y="23"/>
                </a:lnTo>
                <a:lnTo>
                  <a:pt x="117" y="24"/>
                </a:lnTo>
                <a:lnTo>
                  <a:pt x="106" y="36"/>
                </a:lnTo>
                <a:lnTo>
                  <a:pt x="106" y="36"/>
                </a:lnTo>
                <a:lnTo>
                  <a:pt x="106" y="36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4" y="68"/>
                </a:moveTo>
                <a:lnTo>
                  <a:pt x="114" y="68"/>
                </a:lnTo>
                <a:lnTo>
                  <a:pt x="114" y="68"/>
                </a:lnTo>
                <a:lnTo>
                  <a:pt x="114" y="65"/>
                </a:lnTo>
                <a:lnTo>
                  <a:pt x="117" y="65"/>
                </a:lnTo>
                <a:lnTo>
                  <a:pt x="134" y="65"/>
                </a:lnTo>
                <a:lnTo>
                  <a:pt x="134" y="65"/>
                </a:lnTo>
                <a:lnTo>
                  <a:pt x="136" y="65"/>
                </a:lnTo>
                <a:lnTo>
                  <a:pt x="137" y="68"/>
                </a:lnTo>
                <a:lnTo>
                  <a:pt x="137" y="68"/>
                </a:lnTo>
                <a:lnTo>
                  <a:pt x="136" y="70"/>
                </a:lnTo>
                <a:lnTo>
                  <a:pt x="134" y="72"/>
                </a:lnTo>
                <a:lnTo>
                  <a:pt x="117" y="72"/>
                </a:lnTo>
                <a:lnTo>
                  <a:pt x="117" y="72"/>
                </a:lnTo>
                <a:lnTo>
                  <a:pt x="114" y="70"/>
                </a:lnTo>
                <a:lnTo>
                  <a:pt x="114" y="68"/>
                </a:lnTo>
                <a:lnTo>
                  <a:pt x="114" y="68"/>
                </a:lnTo>
                <a:close/>
                <a:moveTo>
                  <a:pt x="69" y="30"/>
                </a:moveTo>
                <a:lnTo>
                  <a:pt x="69" y="30"/>
                </a:lnTo>
                <a:lnTo>
                  <a:pt x="80" y="32"/>
                </a:lnTo>
                <a:lnTo>
                  <a:pt x="90" y="36"/>
                </a:lnTo>
                <a:lnTo>
                  <a:pt x="98" y="43"/>
                </a:lnTo>
                <a:lnTo>
                  <a:pt x="103" y="51"/>
                </a:lnTo>
                <a:lnTo>
                  <a:pt x="103" y="84"/>
                </a:lnTo>
                <a:lnTo>
                  <a:pt x="103" y="84"/>
                </a:lnTo>
                <a:lnTo>
                  <a:pt x="98" y="93"/>
                </a:lnTo>
                <a:lnTo>
                  <a:pt x="90" y="100"/>
                </a:lnTo>
                <a:lnTo>
                  <a:pt x="90" y="130"/>
                </a:lnTo>
                <a:lnTo>
                  <a:pt x="90" y="130"/>
                </a:lnTo>
                <a:lnTo>
                  <a:pt x="88" y="137"/>
                </a:lnTo>
                <a:lnTo>
                  <a:pt x="84" y="142"/>
                </a:lnTo>
                <a:lnTo>
                  <a:pt x="79" y="146"/>
                </a:lnTo>
                <a:lnTo>
                  <a:pt x="71" y="147"/>
                </a:lnTo>
                <a:lnTo>
                  <a:pt x="69" y="147"/>
                </a:lnTo>
                <a:lnTo>
                  <a:pt x="69" y="114"/>
                </a:lnTo>
                <a:lnTo>
                  <a:pt x="82" y="114"/>
                </a:lnTo>
                <a:lnTo>
                  <a:pt x="82" y="97"/>
                </a:lnTo>
                <a:lnTo>
                  <a:pt x="82" y="97"/>
                </a:lnTo>
                <a:lnTo>
                  <a:pt x="83" y="96"/>
                </a:lnTo>
                <a:lnTo>
                  <a:pt x="84" y="95"/>
                </a:lnTo>
                <a:lnTo>
                  <a:pt x="84" y="95"/>
                </a:lnTo>
                <a:lnTo>
                  <a:pt x="91" y="89"/>
                </a:lnTo>
                <a:lnTo>
                  <a:pt x="95" y="84"/>
                </a:lnTo>
                <a:lnTo>
                  <a:pt x="98" y="76"/>
                </a:lnTo>
                <a:lnTo>
                  <a:pt x="99" y="68"/>
                </a:lnTo>
                <a:lnTo>
                  <a:pt x="99" y="68"/>
                </a:lnTo>
                <a:lnTo>
                  <a:pt x="99" y="62"/>
                </a:lnTo>
                <a:lnTo>
                  <a:pt x="96" y="57"/>
                </a:lnTo>
                <a:lnTo>
                  <a:pt x="94" y="51"/>
                </a:lnTo>
                <a:lnTo>
                  <a:pt x="91" y="47"/>
                </a:lnTo>
                <a:lnTo>
                  <a:pt x="91" y="47"/>
                </a:lnTo>
                <a:lnTo>
                  <a:pt x="86" y="43"/>
                </a:lnTo>
                <a:lnTo>
                  <a:pt x="82" y="40"/>
                </a:lnTo>
                <a:lnTo>
                  <a:pt x="75" y="39"/>
                </a:lnTo>
                <a:lnTo>
                  <a:pt x="69" y="38"/>
                </a:lnTo>
                <a:lnTo>
                  <a:pt x="69" y="30"/>
                </a:lnTo>
                <a:lnTo>
                  <a:pt x="69" y="30"/>
                </a:lnTo>
                <a:close/>
                <a:moveTo>
                  <a:pt x="103" y="28"/>
                </a:moveTo>
                <a:lnTo>
                  <a:pt x="100" y="31"/>
                </a:lnTo>
                <a:lnTo>
                  <a:pt x="100" y="31"/>
                </a:lnTo>
                <a:lnTo>
                  <a:pt x="99" y="34"/>
                </a:lnTo>
                <a:lnTo>
                  <a:pt x="100" y="36"/>
                </a:lnTo>
                <a:lnTo>
                  <a:pt x="100" y="36"/>
                </a:lnTo>
                <a:lnTo>
                  <a:pt x="103" y="38"/>
                </a:lnTo>
                <a:lnTo>
                  <a:pt x="103" y="28"/>
                </a:lnTo>
                <a:lnTo>
                  <a:pt x="103" y="28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99"/>
                </a:lnTo>
                <a:lnTo>
                  <a:pt x="100" y="99"/>
                </a:lnTo>
                <a:lnTo>
                  <a:pt x="99" y="101"/>
                </a:lnTo>
                <a:lnTo>
                  <a:pt x="100" y="104"/>
                </a:lnTo>
                <a:lnTo>
                  <a:pt x="103" y="107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2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2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7"/>
                </a:moveTo>
                <a:lnTo>
                  <a:pt x="67" y="147"/>
                </a:lnTo>
                <a:lnTo>
                  <a:pt x="67" y="147"/>
                </a:lnTo>
                <a:lnTo>
                  <a:pt x="60" y="146"/>
                </a:lnTo>
                <a:lnTo>
                  <a:pt x="53" y="142"/>
                </a:lnTo>
                <a:lnTo>
                  <a:pt x="49" y="137"/>
                </a:lnTo>
                <a:lnTo>
                  <a:pt x="48" y="130"/>
                </a:lnTo>
                <a:lnTo>
                  <a:pt x="48" y="99"/>
                </a:lnTo>
                <a:lnTo>
                  <a:pt x="48" y="99"/>
                </a:lnTo>
                <a:lnTo>
                  <a:pt x="41" y="92"/>
                </a:lnTo>
                <a:lnTo>
                  <a:pt x="35" y="84"/>
                </a:lnTo>
                <a:lnTo>
                  <a:pt x="35" y="51"/>
                </a:lnTo>
                <a:lnTo>
                  <a:pt x="35" y="51"/>
                </a:lnTo>
                <a:lnTo>
                  <a:pt x="41" y="43"/>
                </a:lnTo>
                <a:lnTo>
                  <a:pt x="49" y="36"/>
                </a:lnTo>
                <a:lnTo>
                  <a:pt x="59" y="32"/>
                </a:lnTo>
                <a:lnTo>
                  <a:pt x="64" y="31"/>
                </a:lnTo>
                <a:lnTo>
                  <a:pt x="69" y="30"/>
                </a:lnTo>
                <a:lnTo>
                  <a:pt x="69" y="38"/>
                </a:lnTo>
                <a:lnTo>
                  <a:pt x="69" y="38"/>
                </a:lnTo>
                <a:lnTo>
                  <a:pt x="64" y="39"/>
                </a:lnTo>
                <a:lnTo>
                  <a:pt x="57" y="40"/>
                </a:lnTo>
                <a:lnTo>
                  <a:pt x="53" y="43"/>
                </a:lnTo>
                <a:lnTo>
                  <a:pt x="48" y="47"/>
                </a:lnTo>
                <a:lnTo>
                  <a:pt x="48" y="47"/>
                </a:lnTo>
                <a:lnTo>
                  <a:pt x="45" y="51"/>
                </a:lnTo>
                <a:lnTo>
                  <a:pt x="42" y="57"/>
                </a:lnTo>
                <a:lnTo>
                  <a:pt x="40" y="62"/>
                </a:lnTo>
                <a:lnTo>
                  <a:pt x="40" y="68"/>
                </a:lnTo>
                <a:lnTo>
                  <a:pt x="40" y="68"/>
                </a:lnTo>
                <a:lnTo>
                  <a:pt x="41" y="76"/>
                </a:lnTo>
                <a:lnTo>
                  <a:pt x="44" y="82"/>
                </a:lnTo>
                <a:lnTo>
                  <a:pt x="48" y="89"/>
                </a:lnTo>
                <a:lnTo>
                  <a:pt x="54" y="93"/>
                </a:lnTo>
                <a:lnTo>
                  <a:pt x="54" y="93"/>
                </a:lnTo>
                <a:lnTo>
                  <a:pt x="54" y="93"/>
                </a:lnTo>
                <a:lnTo>
                  <a:pt x="56" y="95"/>
                </a:lnTo>
                <a:lnTo>
                  <a:pt x="56" y="97"/>
                </a:lnTo>
                <a:lnTo>
                  <a:pt x="56" y="114"/>
                </a:lnTo>
                <a:lnTo>
                  <a:pt x="69" y="114"/>
                </a:lnTo>
                <a:lnTo>
                  <a:pt x="69" y="147"/>
                </a:lnTo>
                <a:lnTo>
                  <a:pt x="69" y="147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7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7" y="1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5" y="107"/>
                </a:moveTo>
                <a:lnTo>
                  <a:pt x="38" y="104"/>
                </a:lnTo>
                <a:lnTo>
                  <a:pt x="38" y="104"/>
                </a:lnTo>
                <a:lnTo>
                  <a:pt x="38" y="101"/>
                </a:lnTo>
                <a:lnTo>
                  <a:pt x="38" y="99"/>
                </a:lnTo>
                <a:lnTo>
                  <a:pt x="38" y="99"/>
                </a:lnTo>
                <a:lnTo>
                  <a:pt x="35" y="99"/>
                </a:lnTo>
                <a:lnTo>
                  <a:pt x="35" y="107"/>
                </a:lnTo>
                <a:lnTo>
                  <a:pt x="35" y="107"/>
                </a:lnTo>
                <a:close/>
                <a:moveTo>
                  <a:pt x="35" y="38"/>
                </a:moveTo>
                <a:lnTo>
                  <a:pt x="35" y="38"/>
                </a:lnTo>
                <a:lnTo>
                  <a:pt x="38" y="36"/>
                </a:lnTo>
                <a:lnTo>
                  <a:pt x="38" y="36"/>
                </a:lnTo>
                <a:lnTo>
                  <a:pt x="38" y="34"/>
                </a:lnTo>
                <a:lnTo>
                  <a:pt x="38" y="31"/>
                </a:lnTo>
                <a:lnTo>
                  <a:pt x="35" y="30"/>
                </a:lnTo>
                <a:lnTo>
                  <a:pt x="35" y="38"/>
                </a:lnTo>
                <a:close/>
                <a:moveTo>
                  <a:pt x="35" y="84"/>
                </a:moveTo>
                <a:lnTo>
                  <a:pt x="35" y="84"/>
                </a:lnTo>
                <a:lnTo>
                  <a:pt x="33" y="76"/>
                </a:lnTo>
                <a:lnTo>
                  <a:pt x="31" y="68"/>
                </a:lnTo>
                <a:lnTo>
                  <a:pt x="31" y="68"/>
                </a:lnTo>
                <a:lnTo>
                  <a:pt x="33" y="59"/>
                </a:lnTo>
                <a:lnTo>
                  <a:pt x="35" y="51"/>
                </a:lnTo>
                <a:lnTo>
                  <a:pt x="35" y="84"/>
                </a:lnTo>
                <a:lnTo>
                  <a:pt x="35" y="84"/>
                </a:lnTo>
                <a:close/>
                <a:moveTo>
                  <a:pt x="35" y="30"/>
                </a:moveTo>
                <a:lnTo>
                  <a:pt x="35" y="38"/>
                </a:lnTo>
                <a:lnTo>
                  <a:pt x="35" y="38"/>
                </a:lnTo>
                <a:lnTo>
                  <a:pt x="33" y="36"/>
                </a:lnTo>
                <a:lnTo>
                  <a:pt x="33" y="36"/>
                </a:lnTo>
                <a:lnTo>
                  <a:pt x="21" y="24"/>
                </a:lnTo>
                <a:lnTo>
                  <a:pt x="21" y="24"/>
                </a:lnTo>
                <a:lnTo>
                  <a:pt x="19" y="23"/>
                </a:lnTo>
                <a:lnTo>
                  <a:pt x="21" y="20"/>
                </a:lnTo>
                <a:lnTo>
                  <a:pt x="21" y="20"/>
                </a:lnTo>
                <a:lnTo>
                  <a:pt x="23" y="19"/>
                </a:lnTo>
                <a:lnTo>
                  <a:pt x="26" y="20"/>
                </a:lnTo>
                <a:lnTo>
                  <a:pt x="35" y="30"/>
                </a:lnTo>
                <a:lnTo>
                  <a:pt x="35" y="30"/>
                </a:lnTo>
                <a:close/>
                <a:moveTo>
                  <a:pt x="35" y="99"/>
                </a:moveTo>
                <a:lnTo>
                  <a:pt x="35" y="107"/>
                </a:lnTo>
                <a:lnTo>
                  <a:pt x="26" y="116"/>
                </a:lnTo>
                <a:lnTo>
                  <a:pt x="26" y="116"/>
                </a:lnTo>
                <a:lnTo>
                  <a:pt x="23" y="118"/>
                </a:lnTo>
                <a:lnTo>
                  <a:pt x="21" y="116"/>
                </a:lnTo>
                <a:lnTo>
                  <a:pt x="21" y="116"/>
                </a:lnTo>
                <a:lnTo>
                  <a:pt x="19" y="114"/>
                </a:lnTo>
                <a:lnTo>
                  <a:pt x="21" y="111"/>
                </a:lnTo>
                <a:lnTo>
                  <a:pt x="33" y="99"/>
                </a:lnTo>
                <a:lnTo>
                  <a:pt x="33" y="99"/>
                </a:lnTo>
                <a:lnTo>
                  <a:pt x="33" y="99"/>
                </a:lnTo>
                <a:lnTo>
                  <a:pt x="35" y="99"/>
                </a:lnTo>
                <a:lnTo>
                  <a:pt x="35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1" y="65"/>
                </a:lnTo>
                <a:lnTo>
                  <a:pt x="21" y="65"/>
                </a:lnTo>
                <a:lnTo>
                  <a:pt x="23" y="65"/>
                </a:lnTo>
                <a:lnTo>
                  <a:pt x="25" y="68"/>
                </a:lnTo>
                <a:lnTo>
                  <a:pt x="25" y="68"/>
                </a:lnTo>
                <a:lnTo>
                  <a:pt x="23" y="70"/>
                </a:lnTo>
                <a:lnTo>
                  <a:pt x="21" y="72"/>
                </a:lnTo>
                <a:lnTo>
                  <a:pt x="4" y="72"/>
                </a:lnTo>
                <a:lnTo>
                  <a:pt x="4" y="72"/>
                </a:lnTo>
                <a:lnTo>
                  <a:pt x="2" y="70"/>
                </a:lnTo>
                <a:lnTo>
                  <a:pt x="0" y="68"/>
                </a:lnTo>
                <a:lnTo>
                  <a:pt x="0" y="68"/>
                </a:lnTo>
                <a:lnTo>
                  <a:pt x="2" y="65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48" name="组合 447"/>
          <p:cNvGrpSpPr/>
          <p:nvPr/>
        </p:nvGrpSpPr>
        <p:grpSpPr>
          <a:xfrm>
            <a:off x="1985805" y="3120998"/>
            <a:ext cx="88762" cy="141492"/>
            <a:chOff x="2679701" y="2924175"/>
            <a:chExt cx="160337" cy="255588"/>
          </a:xfrm>
          <a:solidFill>
            <a:srgbClr val="FF7862"/>
          </a:solidFill>
        </p:grpSpPr>
        <p:sp>
          <p:nvSpPr>
            <p:cNvPr id="449" name="Freeform 190"/>
            <p:cNvSpPr>
              <a:spLocks/>
            </p:cNvSpPr>
            <p:nvPr/>
          </p:nvSpPr>
          <p:spPr bwMode="auto">
            <a:xfrm>
              <a:off x="2770188" y="3103563"/>
              <a:ext cx="57150" cy="57150"/>
            </a:xfrm>
            <a:custGeom>
              <a:avLst/>
              <a:gdLst>
                <a:gd name="T0" fmla="*/ 0 w 36"/>
                <a:gd name="T1" fmla="*/ 22 h 36"/>
                <a:gd name="T2" fmla="*/ 0 w 36"/>
                <a:gd name="T3" fmla="*/ 22 h 36"/>
                <a:gd name="T4" fmla="*/ 2 w 36"/>
                <a:gd name="T5" fmla="*/ 27 h 36"/>
                <a:gd name="T6" fmla="*/ 8 w 36"/>
                <a:gd name="T7" fmla="*/ 33 h 36"/>
                <a:gd name="T8" fmla="*/ 13 w 36"/>
                <a:gd name="T9" fmla="*/ 36 h 36"/>
                <a:gd name="T10" fmla="*/ 21 w 36"/>
                <a:gd name="T11" fmla="*/ 36 h 36"/>
                <a:gd name="T12" fmla="*/ 21 w 36"/>
                <a:gd name="T13" fmla="*/ 36 h 36"/>
                <a:gd name="T14" fmla="*/ 28 w 36"/>
                <a:gd name="T15" fmla="*/ 33 h 36"/>
                <a:gd name="T16" fmla="*/ 32 w 36"/>
                <a:gd name="T17" fmla="*/ 29 h 36"/>
                <a:gd name="T18" fmla="*/ 35 w 36"/>
                <a:gd name="T19" fmla="*/ 22 h 36"/>
                <a:gd name="T20" fmla="*/ 36 w 36"/>
                <a:gd name="T21" fmla="*/ 15 h 36"/>
                <a:gd name="T22" fmla="*/ 36 w 36"/>
                <a:gd name="T23" fmla="*/ 15 h 36"/>
                <a:gd name="T24" fmla="*/ 33 w 36"/>
                <a:gd name="T25" fmla="*/ 8 h 36"/>
                <a:gd name="T26" fmla="*/ 28 w 36"/>
                <a:gd name="T27" fmla="*/ 3 h 36"/>
                <a:gd name="T28" fmla="*/ 21 w 36"/>
                <a:gd name="T29" fmla="*/ 0 h 36"/>
                <a:gd name="T30" fmla="*/ 14 w 36"/>
                <a:gd name="T31" fmla="*/ 0 h 36"/>
                <a:gd name="T32" fmla="*/ 14 w 36"/>
                <a:gd name="T33" fmla="*/ 0 h 36"/>
                <a:gd name="T34" fmla="*/ 8 w 36"/>
                <a:gd name="T35" fmla="*/ 3 h 36"/>
                <a:gd name="T36" fmla="*/ 4 w 36"/>
                <a:gd name="T37" fmla="*/ 8 h 36"/>
                <a:gd name="T38" fmla="*/ 1 w 36"/>
                <a:gd name="T39" fmla="*/ 14 h 36"/>
                <a:gd name="T40" fmla="*/ 0 w 36"/>
                <a:gd name="T41" fmla="*/ 22 h 36"/>
                <a:gd name="T42" fmla="*/ 0 w 36"/>
                <a:gd name="T4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6">
                  <a:moveTo>
                    <a:pt x="0" y="22"/>
                  </a:moveTo>
                  <a:lnTo>
                    <a:pt x="0" y="22"/>
                  </a:lnTo>
                  <a:lnTo>
                    <a:pt x="2" y="27"/>
                  </a:lnTo>
                  <a:lnTo>
                    <a:pt x="8" y="33"/>
                  </a:lnTo>
                  <a:lnTo>
                    <a:pt x="1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2" y="29"/>
                  </a:lnTo>
                  <a:lnTo>
                    <a:pt x="35" y="22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3" y="8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0" name="Freeform 191"/>
            <p:cNvSpPr>
              <a:spLocks/>
            </p:cNvSpPr>
            <p:nvPr/>
          </p:nvSpPr>
          <p:spPr bwMode="auto">
            <a:xfrm>
              <a:off x="2786063" y="2924175"/>
              <a:ext cx="53975" cy="192088"/>
            </a:xfrm>
            <a:custGeom>
              <a:avLst/>
              <a:gdLst>
                <a:gd name="T0" fmla="*/ 0 w 34"/>
                <a:gd name="T1" fmla="*/ 121 h 121"/>
                <a:gd name="T2" fmla="*/ 0 w 34"/>
                <a:gd name="T3" fmla="*/ 121 h 121"/>
                <a:gd name="T4" fmla="*/ 21 w 34"/>
                <a:gd name="T5" fmla="*/ 17 h 121"/>
                <a:gd name="T6" fmla="*/ 21 w 34"/>
                <a:gd name="T7" fmla="*/ 17 h 121"/>
                <a:gd name="T8" fmla="*/ 27 w 34"/>
                <a:gd name="T9" fmla="*/ 9 h 121"/>
                <a:gd name="T10" fmla="*/ 31 w 34"/>
                <a:gd name="T11" fmla="*/ 2 h 121"/>
                <a:gd name="T12" fmla="*/ 34 w 34"/>
                <a:gd name="T13" fmla="*/ 0 h 121"/>
                <a:gd name="T14" fmla="*/ 34 w 34"/>
                <a:gd name="T15" fmla="*/ 0 h 121"/>
                <a:gd name="T16" fmla="*/ 31 w 34"/>
                <a:gd name="T17" fmla="*/ 19 h 121"/>
                <a:gd name="T18" fmla="*/ 25 w 34"/>
                <a:gd name="T19" fmla="*/ 61 h 121"/>
                <a:gd name="T20" fmla="*/ 14 w 34"/>
                <a:gd name="T21" fmla="*/ 121 h 121"/>
                <a:gd name="T22" fmla="*/ 0 w 3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21">
                  <a:moveTo>
                    <a:pt x="0" y="121"/>
                  </a:moveTo>
                  <a:lnTo>
                    <a:pt x="0" y="121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7" y="9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1" y="19"/>
                  </a:lnTo>
                  <a:lnTo>
                    <a:pt x="25" y="61"/>
                  </a:lnTo>
                  <a:lnTo>
                    <a:pt x="14" y="121"/>
                  </a:lnTo>
                  <a:lnTo>
                    <a:pt x="0" y="12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1" name="Freeform 192"/>
            <p:cNvSpPr>
              <a:spLocks/>
            </p:cNvSpPr>
            <p:nvPr/>
          </p:nvSpPr>
          <p:spPr bwMode="auto">
            <a:xfrm>
              <a:off x="2679701" y="2954338"/>
              <a:ext cx="123825" cy="166688"/>
            </a:xfrm>
            <a:custGeom>
              <a:avLst/>
              <a:gdLst>
                <a:gd name="T0" fmla="*/ 77 w 78"/>
                <a:gd name="T1" fmla="*/ 98 h 105"/>
                <a:gd name="T2" fmla="*/ 19 w 78"/>
                <a:gd name="T3" fmla="*/ 13 h 105"/>
                <a:gd name="T4" fmla="*/ 0 w 78"/>
                <a:gd name="T5" fmla="*/ 0 h 105"/>
                <a:gd name="T6" fmla="*/ 8 w 78"/>
                <a:gd name="T7" fmla="*/ 20 h 105"/>
                <a:gd name="T8" fmla="*/ 66 w 78"/>
                <a:gd name="T9" fmla="*/ 105 h 105"/>
                <a:gd name="T10" fmla="*/ 78 w 78"/>
                <a:gd name="T11" fmla="*/ 98 h 105"/>
                <a:gd name="T12" fmla="*/ 77 w 78"/>
                <a:gd name="T1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05">
                  <a:moveTo>
                    <a:pt x="77" y="98"/>
                  </a:moveTo>
                  <a:lnTo>
                    <a:pt x="19" y="13"/>
                  </a:lnTo>
                  <a:lnTo>
                    <a:pt x="0" y="0"/>
                  </a:lnTo>
                  <a:lnTo>
                    <a:pt x="8" y="20"/>
                  </a:lnTo>
                  <a:lnTo>
                    <a:pt x="66" y="105"/>
                  </a:lnTo>
                  <a:lnTo>
                    <a:pt x="78" y="98"/>
                  </a:lnTo>
                  <a:lnTo>
                    <a:pt x="77" y="9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2" name="Freeform 193"/>
            <p:cNvSpPr>
              <a:spLocks/>
            </p:cNvSpPr>
            <p:nvPr/>
          </p:nvSpPr>
          <p:spPr bwMode="auto">
            <a:xfrm>
              <a:off x="2798763" y="3149600"/>
              <a:ext cx="14288" cy="30163"/>
            </a:xfrm>
            <a:custGeom>
              <a:avLst/>
              <a:gdLst>
                <a:gd name="T0" fmla="*/ 7 w 9"/>
                <a:gd name="T1" fmla="*/ 2 h 19"/>
                <a:gd name="T2" fmla="*/ 7 w 9"/>
                <a:gd name="T3" fmla="*/ 2 h 19"/>
                <a:gd name="T4" fmla="*/ 6 w 9"/>
                <a:gd name="T5" fmla="*/ 0 h 19"/>
                <a:gd name="T6" fmla="*/ 3 w 9"/>
                <a:gd name="T7" fmla="*/ 0 h 19"/>
                <a:gd name="T8" fmla="*/ 3 w 9"/>
                <a:gd name="T9" fmla="*/ 0 h 19"/>
                <a:gd name="T10" fmla="*/ 0 w 9"/>
                <a:gd name="T11" fmla="*/ 1 h 19"/>
                <a:gd name="T12" fmla="*/ 0 w 9"/>
                <a:gd name="T13" fmla="*/ 4 h 19"/>
                <a:gd name="T14" fmla="*/ 3 w 9"/>
                <a:gd name="T15" fmla="*/ 16 h 19"/>
                <a:gd name="T16" fmla="*/ 3 w 9"/>
                <a:gd name="T17" fmla="*/ 16 h 19"/>
                <a:gd name="T18" fmla="*/ 3 w 9"/>
                <a:gd name="T19" fmla="*/ 19 h 19"/>
                <a:gd name="T20" fmla="*/ 6 w 9"/>
                <a:gd name="T21" fmla="*/ 19 h 19"/>
                <a:gd name="T22" fmla="*/ 6 w 9"/>
                <a:gd name="T23" fmla="*/ 19 h 19"/>
                <a:gd name="T24" fmla="*/ 9 w 9"/>
                <a:gd name="T25" fmla="*/ 17 h 19"/>
                <a:gd name="T26" fmla="*/ 9 w 9"/>
                <a:gd name="T27" fmla="*/ 15 h 19"/>
                <a:gd name="T28" fmla="*/ 7 w 9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9">
                  <a:moveTo>
                    <a:pt x="7" y="2"/>
                  </a:moveTo>
                  <a:lnTo>
                    <a:pt x="7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53" name="Freeform 194"/>
          <p:cNvSpPr>
            <a:spLocks noEditPoints="1"/>
          </p:cNvSpPr>
          <p:nvPr/>
        </p:nvSpPr>
        <p:spPr bwMode="auto">
          <a:xfrm>
            <a:off x="1976138" y="2395964"/>
            <a:ext cx="120400" cy="130946"/>
          </a:xfrm>
          <a:custGeom>
            <a:avLst/>
            <a:gdLst>
              <a:gd name="T0" fmla="*/ 105 w 137"/>
              <a:gd name="T1" fmla="*/ 69 h 149"/>
              <a:gd name="T2" fmla="*/ 103 w 137"/>
              <a:gd name="T3" fmla="*/ 51 h 149"/>
              <a:gd name="T4" fmla="*/ 103 w 137"/>
              <a:gd name="T5" fmla="*/ 99 h 149"/>
              <a:gd name="T6" fmla="*/ 116 w 137"/>
              <a:gd name="T7" fmla="*/ 112 h 149"/>
              <a:gd name="T8" fmla="*/ 114 w 137"/>
              <a:gd name="T9" fmla="*/ 118 h 149"/>
              <a:gd name="T10" fmla="*/ 103 w 137"/>
              <a:gd name="T11" fmla="*/ 38 h 149"/>
              <a:gd name="T12" fmla="*/ 114 w 137"/>
              <a:gd name="T13" fmla="*/ 19 h 149"/>
              <a:gd name="T14" fmla="*/ 116 w 137"/>
              <a:gd name="T15" fmla="*/ 26 h 149"/>
              <a:gd name="T16" fmla="*/ 103 w 137"/>
              <a:gd name="T17" fmla="*/ 38 h 149"/>
              <a:gd name="T18" fmla="*/ 112 w 137"/>
              <a:gd name="T19" fmla="*/ 69 h 149"/>
              <a:gd name="T20" fmla="*/ 133 w 137"/>
              <a:gd name="T21" fmla="*/ 65 h 149"/>
              <a:gd name="T22" fmla="*/ 135 w 137"/>
              <a:gd name="T23" fmla="*/ 72 h 149"/>
              <a:gd name="T24" fmla="*/ 114 w 137"/>
              <a:gd name="T25" fmla="*/ 72 h 149"/>
              <a:gd name="T26" fmla="*/ 69 w 137"/>
              <a:gd name="T27" fmla="*/ 31 h 149"/>
              <a:gd name="T28" fmla="*/ 103 w 137"/>
              <a:gd name="T29" fmla="*/ 51 h 149"/>
              <a:gd name="T30" fmla="*/ 89 w 137"/>
              <a:gd name="T31" fmla="*/ 100 h 149"/>
              <a:gd name="T32" fmla="*/ 84 w 137"/>
              <a:gd name="T33" fmla="*/ 144 h 149"/>
              <a:gd name="T34" fmla="*/ 69 w 137"/>
              <a:gd name="T35" fmla="*/ 115 h 149"/>
              <a:gd name="T36" fmla="*/ 81 w 137"/>
              <a:gd name="T37" fmla="*/ 96 h 149"/>
              <a:gd name="T38" fmla="*/ 95 w 137"/>
              <a:gd name="T39" fmla="*/ 84 h 149"/>
              <a:gd name="T40" fmla="*/ 97 w 137"/>
              <a:gd name="T41" fmla="*/ 62 h 149"/>
              <a:gd name="T42" fmla="*/ 89 w 137"/>
              <a:gd name="T43" fmla="*/ 47 h 149"/>
              <a:gd name="T44" fmla="*/ 69 w 137"/>
              <a:gd name="T45" fmla="*/ 39 h 149"/>
              <a:gd name="T46" fmla="*/ 100 w 137"/>
              <a:gd name="T47" fmla="*/ 33 h 149"/>
              <a:gd name="T48" fmla="*/ 100 w 137"/>
              <a:gd name="T49" fmla="*/ 38 h 149"/>
              <a:gd name="T50" fmla="*/ 103 w 137"/>
              <a:gd name="T51" fmla="*/ 99 h 149"/>
              <a:gd name="T52" fmla="*/ 99 w 137"/>
              <a:gd name="T53" fmla="*/ 103 h 149"/>
              <a:gd name="T54" fmla="*/ 103 w 137"/>
              <a:gd name="T55" fmla="*/ 99 h 149"/>
              <a:gd name="T56" fmla="*/ 70 w 137"/>
              <a:gd name="T57" fmla="*/ 1 h 149"/>
              <a:gd name="T58" fmla="*/ 70 w 137"/>
              <a:gd name="T59" fmla="*/ 23 h 149"/>
              <a:gd name="T60" fmla="*/ 66 w 137"/>
              <a:gd name="T61" fmla="*/ 149 h 149"/>
              <a:gd name="T62" fmla="*/ 49 w 137"/>
              <a:gd name="T63" fmla="*/ 137 h 149"/>
              <a:gd name="T64" fmla="*/ 39 w 137"/>
              <a:gd name="T65" fmla="*/ 93 h 149"/>
              <a:gd name="T66" fmla="*/ 40 w 137"/>
              <a:gd name="T67" fmla="*/ 43 h 149"/>
              <a:gd name="T68" fmla="*/ 69 w 137"/>
              <a:gd name="T69" fmla="*/ 31 h 149"/>
              <a:gd name="T70" fmla="*/ 57 w 137"/>
              <a:gd name="T71" fmla="*/ 41 h 149"/>
              <a:gd name="T72" fmla="*/ 43 w 137"/>
              <a:gd name="T73" fmla="*/ 51 h 149"/>
              <a:gd name="T74" fmla="*/ 38 w 137"/>
              <a:gd name="T75" fmla="*/ 69 h 149"/>
              <a:gd name="T76" fmla="*/ 53 w 137"/>
              <a:gd name="T77" fmla="*/ 95 h 149"/>
              <a:gd name="T78" fmla="*/ 55 w 137"/>
              <a:gd name="T79" fmla="*/ 98 h 149"/>
              <a:gd name="T80" fmla="*/ 69 w 137"/>
              <a:gd name="T81" fmla="*/ 149 h 149"/>
              <a:gd name="T82" fmla="*/ 68 w 137"/>
              <a:gd name="T83" fmla="*/ 24 h 149"/>
              <a:gd name="T84" fmla="*/ 65 w 137"/>
              <a:gd name="T85" fmla="*/ 4 h 149"/>
              <a:gd name="T86" fmla="*/ 69 w 137"/>
              <a:gd name="T87" fmla="*/ 0 h 149"/>
              <a:gd name="T88" fmla="*/ 36 w 137"/>
              <a:gd name="T89" fmla="*/ 106 h 149"/>
              <a:gd name="T90" fmla="*/ 34 w 137"/>
              <a:gd name="T91" fmla="*/ 99 h 149"/>
              <a:gd name="T92" fmla="*/ 34 w 137"/>
              <a:gd name="T93" fmla="*/ 38 h 149"/>
              <a:gd name="T94" fmla="*/ 36 w 137"/>
              <a:gd name="T95" fmla="*/ 33 h 149"/>
              <a:gd name="T96" fmla="*/ 34 w 137"/>
              <a:gd name="T97" fmla="*/ 85 h 149"/>
              <a:gd name="T98" fmla="*/ 31 w 137"/>
              <a:gd name="T99" fmla="*/ 61 h 149"/>
              <a:gd name="T100" fmla="*/ 34 w 137"/>
              <a:gd name="T101" fmla="*/ 30 h 149"/>
              <a:gd name="T102" fmla="*/ 31 w 137"/>
              <a:gd name="T103" fmla="*/ 38 h 149"/>
              <a:gd name="T104" fmla="*/ 20 w 137"/>
              <a:gd name="T105" fmla="*/ 20 h 149"/>
              <a:gd name="T106" fmla="*/ 34 w 137"/>
              <a:gd name="T107" fmla="*/ 30 h 149"/>
              <a:gd name="T108" fmla="*/ 24 w 137"/>
              <a:gd name="T109" fmla="*/ 116 h 149"/>
              <a:gd name="T110" fmla="*/ 20 w 137"/>
              <a:gd name="T111" fmla="*/ 116 h 149"/>
              <a:gd name="T112" fmla="*/ 31 w 137"/>
              <a:gd name="T113" fmla="*/ 100 h 149"/>
              <a:gd name="T114" fmla="*/ 4 w 137"/>
              <a:gd name="T115" fmla="*/ 65 h 149"/>
              <a:gd name="T116" fmla="*/ 23 w 137"/>
              <a:gd name="T117" fmla="*/ 66 h 149"/>
              <a:gd name="T118" fmla="*/ 20 w 137"/>
              <a:gd name="T119" fmla="*/ 72 h 149"/>
              <a:gd name="T120" fmla="*/ 0 w 137"/>
              <a:gd name="T121" fmla="*/ 69 h 149"/>
              <a:gd name="T122" fmla="*/ 4 w 137"/>
              <a:gd name="T123" fmla="*/ 6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9">
                <a:moveTo>
                  <a:pt x="103" y="51"/>
                </a:moveTo>
                <a:lnTo>
                  <a:pt x="103" y="51"/>
                </a:lnTo>
                <a:lnTo>
                  <a:pt x="105" y="60"/>
                </a:lnTo>
                <a:lnTo>
                  <a:pt x="105" y="69"/>
                </a:lnTo>
                <a:lnTo>
                  <a:pt x="105" y="69"/>
                </a:lnTo>
                <a:lnTo>
                  <a:pt x="105" y="77"/>
                </a:lnTo>
                <a:lnTo>
                  <a:pt x="103" y="85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8"/>
                </a:moveTo>
                <a:lnTo>
                  <a:pt x="103" y="99"/>
                </a:lnTo>
                <a:lnTo>
                  <a:pt x="103" y="99"/>
                </a:lnTo>
                <a:lnTo>
                  <a:pt x="104" y="100"/>
                </a:lnTo>
                <a:lnTo>
                  <a:pt x="104" y="100"/>
                </a:lnTo>
                <a:lnTo>
                  <a:pt x="116" y="112"/>
                </a:lnTo>
                <a:lnTo>
                  <a:pt x="116" y="112"/>
                </a:lnTo>
                <a:lnTo>
                  <a:pt x="118" y="115"/>
                </a:lnTo>
                <a:lnTo>
                  <a:pt x="116" y="116"/>
                </a:lnTo>
                <a:lnTo>
                  <a:pt x="116" y="116"/>
                </a:lnTo>
                <a:lnTo>
                  <a:pt x="114" y="118"/>
                </a:lnTo>
                <a:lnTo>
                  <a:pt x="111" y="116"/>
                </a:lnTo>
                <a:lnTo>
                  <a:pt x="103" y="108"/>
                </a:lnTo>
                <a:lnTo>
                  <a:pt x="103" y="108"/>
                </a:lnTo>
                <a:close/>
                <a:moveTo>
                  <a:pt x="103" y="38"/>
                </a:moveTo>
                <a:lnTo>
                  <a:pt x="103" y="30"/>
                </a:lnTo>
                <a:lnTo>
                  <a:pt x="111" y="20"/>
                </a:lnTo>
                <a:lnTo>
                  <a:pt x="111" y="20"/>
                </a:lnTo>
                <a:lnTo>
                  <a:pt x="114" y="19"/>
                </a:lnTo>
                <a:lnTo>
                  <a:pt x="116" y="20"/>
                </a:lnTo>
                <a:lnTo>
                  <a:pt x="116" y="20"/>
                </a:lnTo>
                <a:lnTo>
                  <a:pt x="118" y="23"/>
                </a:lnTo>
                <a:lnTo>
                  <a:pt x="116" y="26"/>
                </a:lnTo>
                <a:lnTo>
                  <a:pt x="104" y="38"/>
                </a:lnTo>
                <a:lnTo>
                  <a:pt x="104" y="38"/>
                </a:lnTo>
                <a:lnTo>
                  <a:pt x="104" y="38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2" y="69"/>
                </a:moveTo>
                <a:lnTo>
                  <a:pt x="112" y="69"/>
                </a:lnTo>
                <a:lnTo>
                  <a:pt x="112" y="69"/>
                </a:lnTo>
                <a:lnTo>
                  <a:pt x="114" y="66"/>
                </a:lnTo>
                <a:lnTo>
                  <a:pt x="116" y="65"/>
                </a:lnTo>
                <a:lnTo>
                  <a:pt x="133" y="65"/>
                </a:lnTo>
                <a:lnTo>
                  <a:pt x="133" y="65"/>
                </a:lnTo>
                <a:lnTo>
                  <a:pt x="135" y="66"/>
                </a:lnTo>
                <a:lnTo>
                  <a:pt x="137" y="69"/>
                </a:lnTo>
                <a:lnTo>
                  <a:pt x="137" y="69"/>
                </a:lnTo>
                <a:lnTo>
                  <a:pt x="135" y="72"/>
                </a:lnTo>
                <a:lnTo>
                  <a:pt x="133" y="72"/>
                </a:lnTo>
                <a:lnTo>
                  <a:pt x="116" y="72"/>
                </a:lnTo>
                <a:lnTo>
                  <a:pt x="116" y="72"/>
                </a:lnTo>
                <a:lnTo>
                  <a:pt x="114" y="72"/>
                </a:lnTo>
                <a:lnTo>
                  <a:pt x="112" y="69"/>
                </a:lnTo>
                <a:lnTo>
                  <a:pt x="112" y="69"/>
                </a:lnTo>
                <a:close/>
                <a:moveTo>
                  <a:pt x="69" y="31"/>
                </a:moveTo>
                <a:lnTo>
                  <a:pt x="69" y="31"/>
                </a:lnTo>
                <a:lnTo>
                  <a:pt x="78" y="33"/>
                </a:lnTo>
                <a:lnTo>
                  <a:pt x="88" y="37"/>
                </a:lnTo>
                <a:lnTo>
                  <a:pt x="96" y="43"/>
                </a:lnTo>
                <a:lnTo>
                  <a:pt x="103" y="51"/>
                </a:lnTo>
                <a:lnTo>
                  <a:pt x="103" y="85"/>
                </a:lnTo>
                <a:lnTo>
                  <a:pt x="103" y="85"/>
                </a:lnTo>
                <a:lnTo>
                  <a:pt x="96" y="93"/>
                </a:lnTo>
                <a:lnTo>
                  <a:pt x="89" y="100"/>
                </a:lnTo>
                <a:lnTo>
                  <a:pt x="89" y="130"/>
                </a:lnTo>
                <a:lnTo>
                  <a:pt x="89" y="130"/>
                </a:lnTo>
                <a:lnTo>
                  <a:pt x="88" y="137"/>
                </a:lnTo>
                <a:lnTo>
                  <a:pt x="84" y="144"/>
                </a:lnTo>
                <a:lnTo>
                  <a:pt x="77" y="148"/>
                </a:lnTo>
                <a:lnTo>
                  <a:pt x="70" y="149"/>
                </a:lnTo>
                <a:lnTo>
                  <a:pt x="69" y="149"/>
                </a:lnTo>
                <a:lnTo>
                  <a:pt x="69" y="115"/>
                </a:lnTo>
                <a:lnTo>
                  <a:pt x="81" y="115"/>
                </a:lnTo>
                <a:lnTo>
                  <a:pt x="81" y="98"/>
                </a:lnTo>
                <a:lnTo>
                  <a:pt x="81" y="98"/>
                </a:lnTo>
                <a:lnTo>
                  <a:pt x="81" y="96"/>
                </a:lnTo>
                <a:lnTo>
                  <a:pt x="82" y="95"/>
                </a:lnTo>
                <a:lnTo>
                  <a:pt x="82" y="95"/>
                </a:lnTo>
                <a:lnTo>
                  <a:pt x="89" y="89"/>
                </a:lnTo>
                <a:lnTo>
                  <a:pt x="95" y="84"/>
                </a:lnTo>
                <a:lnTo>
                  <a:pt x="97" y="77"/>
                </a:lnTo>
                <a:lnTo>
                  <a:pt x="99" y="69"/>
                </a:lnTo>
                <a:lnTo>
                  <a:pt x="99" y="69"/>
                </a:lnTo>
                <a:lnTo>
                  <a:pt x="97" y="62"/>
                </a:lnTo>
                <a:lnTo>
                  <a:pt x="96" y="57"/>
                </a:lnTo>
                <a:lnTo>
                  <a:pt x="93" y="51"/>
                </a:lnTo>
                <a:lnTo>
                  <a:pt x="89" y="47"/>
                </a:lnTo>
                <a:lnTo>
                  <a:pt x="89" y="47"/>
                </a:lnTo>
                <a:lnTo>
                  <a:pt x="85" y="43"/>
                </a:lnTo>
                <a:lnTo>
                  <a:pt x="80" y="41"/>
                </a:lnTo>
                <a:lnTo>
                  <a:pt x="74" y="39"/>
                </a:lnTo>
                <a:lnTo>
                  <a:pt x="69" y="39"/>
                </a:lnTo>
                <a:lnTo>
                  <a:pt x="69" y="31"/>
                </a:lnTo>
                <a:lnTo>
                  <a:pt x="69" y="31"/>
                </a:lnTo>
                <a:close/>
                <a:moveTo>
                  <a:pt x="103" y="30"/>
                </a:moveTo>
                <a:lnTo>
                  <a:pt x="100" y="33"/>
                </a:lnTo>
                <a:lnTo>
                  <a:pt x="100" y="33"/>
                </a:lnTo>
                <a:lnTo>
                  <a:pt x="99" y="35"/>
                </a:lnTo>
                <a:lnTo>
                  <a:pt x="100" y="38"/>
                </a:lnTo>
                <a:lnTo>
                  <a:pt x="100" y="38"/>
                </a:lnTo>
                <a:lnTo>
                  <a:pt x="103" y="38"/>
                </a:lnTo>
                <a:lnTo>
                  <a:pt x="103" y="30"/>
                </a:lnTo>
                <a:lnTo>
                  <a:pt x="103" y="30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100"/>
                </a:lnTo>
                <a:lnTo>
                  <a:pt x="100" y="100"/>
                </a:lnTo>
                <a:lnTo>
                  <a:pt x="99" y="103"/>
                </a:lnTo>
                <a:lnTo>
                  <a:pt x="100" y="106"/>
                </a:lnTo>
                <a:lnTo>
                  <a:pt x="103" y="108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0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0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9"/>
                </a:moveTo>
                <a:lnTo>
                  <a:pt x="66" y="149"/>
                </a:lnTo>
                <a:lnTo>
                  <a:pt x="66" y="149"/>
                </a:lnTo>
                <a:lnTo>
                  <a:pt x="58" y="148"/>
                </a:lnTo>
                <a:lnTo>
                  <a:pt x="53" y="144"/>
                </a:lnTo>
                <a:lnTo>
                  <a:pt x="49" y="137"/>
                </a:lnTo>
                <a:lnTo>
                  <a:pt x="47" y="130"/>
                </a:lnTo>
                <a:lnTo>
                  <a:pt x="47" y="100"/>
                </a:lnTo>
                <a:lnTo>
                  <a:pt x="47" y="100"/>
                </a:lnTo>
                <a:lnTo>
                  <a:pt x="39" y="93"/>
                </a:lnTo>
                <a:lnTo>
                  <a:pt x="34" y="85"/>
                </a:lnTo>
                <a:lnTo>
                  <a:pt x="34" y="53"/>
                </a:lnTo>
                <a:lnTo>
                  <a:pt x="34" y="53"/>
                </a:lnTo>
                <a:lnTo>
                  <a:pt x="40" y="43"/>
                </a:lnTo>
                <a:lnTo>
                  <a:pt x="47" y="37"/>
                </a:lnTo>
                <a:lnTo>
                  <a:pt x="58" y="33"/>
                </a:lnTo>
                <a:lnTo>
                  <a:pt x="62" y="31"/>
                </a:lnTo>
                <a:lnTo>
                  <a:pt x="69" y="31"/>
                </a:lnTo>
                <a:lnTo>
                  <a:pt x="69" y="39"/>
                </a:lnTo>
                <a:lnTo>
                  <a:pt x="69" y="39"/>
                </a:lnTo>
                <a:lnTo>
                  <a:pt x="62" y="39"/>
                </a:lnTo>
                <a:lnTo>
                  <a:pt x="57" y="41"/>
                </a:lnTo>
                <a:lnTo>
                  <a:pt x="51" y="43"/>
                </a:lnTo>
                <a:lnTo>
                  <a:pt x="47" y="47"/>
                </a:lnTo>
                <a:lnTo>
                  <a:pt x="47" y="47"/>
                </a:lnTo>
                <a:lnTo>
                  <a:pt x="43" y="51"/>
                </a:lnTo>
                <a:lnTo>
                  <a:pt x="40" y="57"/>
                </a:lnTo>
                <a:lnTo>
                  <a:pt x="39" y="62"/>
                </a:lnTo>
                <a:lnTo>
                  <a:pt x="38" y="69"/>
                </a:lnTo>
                <a:lnTo>
                  <a:pt x="38" y="69"/>
                </a:lnTo>
                <a:lnTo>
                  <a:pt x="39" y="77"/>
                </a:lnTo>
                <a:lnTo>
                  <a:pt x="42" y="84"/>
                </a:lnTo>
                <a:lnTo>
                  <a:pt x="47" y="89"/>
                </a:lnTo>
                <a:lnTo>
                  <a:pt x="53" y="95"/>
                </a:lnTo>
                <a:lnTo>
                  <a:pt x="53" y="95"/>
                </a:lnTo>
                <a:lnTo>
                  <a:pt x="53" y="95"/>
                </a:lnTo>
                <a:lnTo>
                  <a:pt x="54" y="96"/>
                </a:lnTo>
                <a:lnTo>
                  <a:pt x="55" y="98"/>
                </a:lnTo>
                <a:lnTo>
                  <a:pt x="55" y="115"/>
                </a:lnTo>
                <a:lnTo>
                  <a:pt x="69" y="115"/>
                </a:lnTo>
                <a:lnTo>
                  <a:pt x="69" y="149"/>
                </a:lnTo>
                <a:lnTo>
                  <a:pt x="69" y="149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8" y="24"/>
                </a:lnTo>
                <a:lnTo>
                  <a:pt x="68" y="24"/>
                </a:lnTo>
                <a:lnTo>
                  <a:pt x="68" y="24"/>
                </a:lnTo>
                <a:lnTo>
                  <a:pt x="66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6" y="1"/>
                </a:lnTo>
                <a:lnTo>
                  <a:pt x="68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4" y="107"/>
                </a:moveTo>
                <a:lnTo>
                  <a:pt x="36" y="106"/>
                </a:lnTo>
                <a:lnTo>
                  <a:pt x="36" y="106"/>
                </a:lnTo>
                <a:lnTo>
                  <a:pt x="38" y="103"/>
                </a:lnTo>
                <a:lnTo>
                  <a:pt x="36" y="100"/>
                </a:lnTo>
                <a:lnTo>
                  <a:pt x="36" y="100"/>
                </a:lnTo>
                <a:lnTo>
                  <a:pt x="34" y="99"/>
                </a:lnTo>
                <a:lnTo>
                  <a:pt x="34" y="107"/>
                </a:lnTo>
                <a:lnTo>
                  <a:pt x="34" y="107"/>
                </a:lnTo>
                <a:close/>
                <a:moveTo>
                  <a:pt x="34" y="38"/>
                </a:moveTo>
                <a:lnTo>
                  <a:pt x="34" y="38"/>
                </a:lnTo>
                <a:lnTo>
                  <a:pt x="36" y="38"/>
                </a:lnTo>
                <a:lnTo>
                  <a:pt x="36" y="38"/>
                </a:lnTo>
                <a:lnTo>
                  <a:pt x="38" y="35"/>
                </a:lnTo>
                <a:lnTo>
                  <a:pt x="36" y="33"/>
                </a:lnTo>
                <a:lnTo>
                  <a:pt x="34" y="30"/>
                </a:lnTo>
                <a:lnTo>
                  <a:pt x="34" y="38"/>
                </a:lnTo>
                <a:close/>
                <a:moveTo>
                  <a:pt x="34" y="85"/>
                </a:moveTo>
                <a:lnTo>
                  <a:pt x="34" y="85"/>
                </a:lnTo>
                <a:lnTo>
                  <a:pt x="31" y="77"/>
                </a:lnTo>
                <a:lnTo>
                  <a:pt x="31" y="69"/>
                </a:lnTo>
                <a:lnTo>
                  <a:pt x="31" y="69"/>
                </a:lnTo>
                <a:lnTo>
                  <a:pt x="31" y="61"/>
                </a:lnTo>
                <a:lnTo>
                  <a:pt x="34" y="53"/>
                </a:lnTo>
                <a:lnTo>
                  <a:pt x="34" y="85"/>
                </a:lnTo>
                <a:lnTo>
                  <a:pt x="34" y="85"/>
                </a:lnTo>
                <a:close/>
                <a:moveTo>
                  <a:pt x="34" y="30"/>
                </a:moveTo>
                <a:lnTo>
                  <a:pt x="34" y="38"/>
                </a:lnTo>
                <a:lnTo>
                  <a:pt x="34" y="38"/>
                </a:lnTo>
                <a:lnTo>
                  <a:pt x="31" y="38"/>
                </a:lnTo>
                <a:lnTo>
                  <a:pt x="31" y="38"/>
                </a:lnTo>
                <a:lnTo>
                  <a:pt x="20" y="26"/>
                </a:lnTo>
                <a:lnTo>
                  <a:pt x="20" y="26"/>
                </a:lnTo>
                <a:lnTo>
                  <a:pt x="19" y="23"/>
                </a:lnTo>
                <a:lnTo>
                  <a:pt x="20" y="20"/>
                </a:lnTo>
                <a:lnTo>
                  <a:pt x="20" y="20"/>
                </a:lnTo>
                <a:lnTo>
                  <a:pt x="23" y="19"/>
                </a:lnTo>
                <a:lnTo>
                  <a:pt x="24" y="20"/>
                </a:lnTo>
                <a:lnTo>
                  <a:pt x="34" y="30"/>
                </a:lnTo>
                <a:lnTo>
                  <a:pt x="34" y="30"/>
                </a:lnTo>
                <a:close/>
                <a:moveTo>
                  <a:pt x="34" y="99"/>
                </a:moveTo>
                <a:lnTo>
                  <a:pt x="34" y="107"/>
                </a:lnTo>
                <a:lnTo>
                  <a:pt x="24" y="116"/>
                </a:lnTo>
                <a:lnTo>
                  <a:pt x="24" y="116"/>
                </a:lnTo>
                <a:lnTo>
                  <a:pt x="23" y="118"/>
                </a:lnTo>
                <a:lnTo>
                  <a:pt x="20" y="116"/>
                </a:lnTo>
                <a:lnTo>
                  <a:pt x="20" y="116"/>
                </a:lnTo>
                <a:lnTo>
                  <a:pt x="19" y="115"/>
                </a:lnTo>
                <a:lnTo>
                  <a:pt x="20" y="112"/>
                </a:lnTo>
                <a:lnTo>
                  <a:pt x="31" y="100"/>
                </a:lnTo>
                <a:lnTo>
                  <a:pt x="31" y="100"/>
                </a:lnTo>
                <a:lnTo>
                  <a:pt x="31" y="100"/>
                </a:lnTo>
                <a:lnTo>
                  <a:pt x="34" y="99"/>
                </a:lnTo>
                <a:lnTo>
                  <a:pt x="34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0" y="65"/>
                </a:lnTo>
                <a:lnTo>
                  <a:pt x="20" y="65"/>
                </a:lnTo>
                <a:lnTo>
                  <a:pt x="23" y="66"/>
                </a:lnTo>
                <a:lnTo>
                  <a:pt x="24" y="69"/>
                </a:lnTo>
                <a:lnTo>
                  <a:pt x="24" y="69"/>
                </a:lnTo>
                <a:lnTo>
                  <a:pt x="23" y="72"/>
                </a:lnTo>
                <a:lnTo>
                  <a:pt x="20" y="72"/>
                </a:lnTo>
                <a:lnTo>
                  <a:pt x="4" y="72"/>
                </a:lnTo>
                <a:lnTo>
                  <a:pt x="4" y="72"/>
                </a:lnTo>
                <a:lnTo>
                  <a:pt x="1" y="72"/>
                </a:lnTo>
                <a:lnTo>
                  <a:pt x="0" y="69"/>
                </a:lnTo>
                <a:lnTo>
                  <a:pt x="0" y="69"/>
                </a:lnTo>
                <a:lnTo>
                  <a:pt x="1" y="66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4" name="矩形 453"/>
          <p:cNvSpPr/>
          <p:nvPr/>
        </p:nvSpPr>
        <p:spPr>
          <a:xfrm>
            <a:off x="3912202" y="2584527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55" name="矩形 454"/>
          <p:cNvSpPr/>
          <p:nvPr/>
        </p:nvSpPr>
        <p:spPr>
          <a:xfrm>
            <a:off x="3912202" y="2405599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论文总结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7862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56" name="矩形 455"/>
          <p:cNvSpPr/>
          <p:nvPr/>
        </p:nvSpPr>
        <p:spPr>
          <a:xfrm>
            <a:off x="3912202" y="3906480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57" name="矩形 456"/>
          <p:cNvSpPr/>
          <p:nvPr/>
        </p:nvSpPr>
        <p:spPr>
          <a:xfrm>
            <a:off x="3912202" y="3727552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B28743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论文总结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B28743">
                  <a:lumMod val="75000"/>
                </a:srgb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58" name="矩形 457"/>
          <p:cNvSpPr/>
          <p:nvPr/>
        </p:nvSpPr>
        <p:spPr>
          <a:xfrm>
            <a:off x="6516388" y="2653359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59" name="矩形 458"/>
          <p:cNvSpPr/>
          <p:nvPr/>
        </p:nvSpPr>
        <p:spPr>
          <a:xfrm>
            <a:off x="6516388" y="247443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方正兰亭黑_GBK"/>
                <a:ea typeface="方正兰亭黑_GBK"/>
              </a:rPr>
              <a:t>论文总结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60" name="矩形 459"/>
          <p:cNvSpPr/>
          <p:nvPr/>
        </p:nvSpPr>
        <p:spPr>
          <a:xfrm>
            <a:off x="6516388" y="3975312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61" name="矩形 460"/>
          <p:cNvSpPr/>
          <p:nvPr/>
        </p:nvSpPr>
        <p:spPr>
          <a:xfrm>
            <a:off x="6516388" y="3796384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92951D"/>
                </a:solidFill>
                <a:effectLst/>
                <a:uLnTx/>
                <a:uFillTx/>
                <a:latin typeface="方正兰亭黑_GBK"/>
                <a:ea typeface="方正兰亭黑_GBK"/>
              </a:rPr>
              <a:t>论文总结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92951D"/>
              </a:solidFill>
              <a:effectLst/>
              <a:uLnTx/>
              <a:uFillTx/>
              <a:ea typeface="微软雅黑"/>
            </a:endParaRPr>
          </a:p>
        </p:txBody>
      </p:sp>
      <p:grpSp>
        <p:nvGrpSpPr>
          <p:cNvPr id="462" name="组合 461"/>
          <p:cNvGrpSpPr/>
          <p:nvPr/>
        </p:nvGrpSpPr>
        <p:grpSpPr>
          <a:xfrm>
            <a:off x="3511456" y="3743999"/>
            <a:ext cx="393757" cy="393757"/>
            <a:chOff x="3564033" y="3063299"/>
            <a:chExt cx="393757" cy="393757"/>
          </a:xfrm>
        </p:grpSpPr>
        <p:sp>
          <p:nvSpPr>
            <p:cNvPr id="463" name="椭圆 462"/>
            <p:cNvSpPr/>
            <p:nvPr/>
          </p:nvSpPr>
          <p:spPr>
            <a:xfrm>
              <a:off x="3564033" y="3063299"/>
              <a:ext cx="393757" cy="39375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endParaRPr>
            </a:p>
          </p:txBody>
        </p:sp>
        <p:sp>
          <p:nvSpPr>
            <p:cNvPr id="464" name="Freeform 893"/>
            <p:cNvSpPr>
              <a:spLocks noEditPoints="1"/>
            </p:cNvSpPr>
            <p:nvPr/>
          </p:nvSpPr>
          <p:spPr bwMode="auto">
            <a:xfrm>
              <a:off x="3674786" y="3111991"/>
              <a:ext cx="172250" cy="296371"/>
            </a:xfrm>
            <a:custGeom>
              <a:avLst/>
              <a:gdLst>
                <a:gd name="T0" fmla="*/ 105 w 115"/>
                <a:gd name="T1" fmla="*/ 49 h 198"/>
                <a:gd name="T2" fmla="*/ 115 w 115"/>
                <a:gd name="T3" fmla="*/ 53 h 198"/>
                <a:gd name="T4" fmla="*/ 101 w 115"/>
                <a:gd name="T5" fmla="*/ 93 h 198"/>
                <a:gd name="T6" fmla="*/ 89 w 115"/>
                <a:gd name="T7" fmla="*/ 93 h 198"/>
                <a:gd name="T8" fmla="*/ 105 w 115"/>
                <a:gd name="T9" fmla="*/ 49 h 198"/>
                <a:gd name="T10" fmla="*/ 112 w 115"/>
                <a:gd name="T11" fmla="*/ 18 h 198"/>
                <a:gd name="T12" fmla="*/ 109 w 115"/>
                <a:gd name="T13" fmla="*/ 17 h 198"/>
                <a:gd name="T14" fmla="*/ 94 w 115"/>
                <a:gd name="T15" fmla="*/ 33 h 198"/>
                <a:gd name="T16" fmla="*/ 114 w 115"/>
                <a:gd name="T17" fmla="*/ 39 h 198"/>
                <a:gd name="T18" fmla="*/ 112 w 115"/>
                <a:gd name="T19" fmla="*/ 18 h 198"/>
                <a:gd name="T20" fmla="*/ 78 w 115"/>
                <a:gd name="T21" fmla="*/ 93 h 198"/>
                <a:gd name="T22" fmla="*/ 95 w 115"/>
                <a:gd name="T23" fmla="*/ 46 h 198"/>
                <a:gd name="T24" fmla="*/ 85 w 115"/>
                <a:gd name="T25" fmla="*/ 42 h 198"/>
                <a:gd name="T26" fmla="*/ 67 w 115"/>
                <a:gd name="T27" fmla="*/ 93 h 198"/>
                <a:gd name="T28" fmla="*/ 78 w 115"/>
                <a:gd name="T29" fmla="*/ 93 h 198"/>
                <a:gd name="T30" fmla="*/ 2 w 115"/>
                <a:gd name="T31" fmla="*/ 25 h 198"/>
                <a:gd name="T32" fmla="*/ 15 w 115"/>
                <a:gd name="T33" fmla="*/ 3 h 198"/>
                <a:gd name="T34" fmla="*/ 38 w 115"/>
                <a:gd name="T35" fmla="*/ 16 h 198"/>
                <a:gd name="T36" fmla="*/ 58 w 115"/>
                <a:gd name="T37" fmla="*/ 93 h 198"/>
                <a:gd name="T38" fmla="*/ 20 w 115"/>
                <a:gd name="T39" fmla="*/ 93 h 198"/>
                <a:gd name="T40" fmla="*/ 2 w 115"/>
                <a:gd name="T41" fmla="*/ 25 h 198"/>
                <a:gd name="T42" fmla="*/ 16 w 115"/>
                <a:gd name="T43" fmla="*/ 22 h 198"/>
                <a:gd name="T44" fmla="*/ 28 w 115"/>
                <a:gd name="T45" fmla="*/ 69 h 198"/>
                <a:gd name="T46" fmla="*/ 34 w 115"/>
                <a:gd name="T47" fmla="*/ 72 h 198"/>
                <a:gd name="T48" fmla="*/ 37 w 115"/>
                <a:gd name="T49" fmla="*/ 66 h 198"/>
                <a:gd name="T50" fmla="*/ 24 w 115"/>
                <a:gd name="T51" fmla="*/ 19 h 198"/>
                <a:gd name="T52" fmla="*/ 19 w 115"/>
                <a:gd name="T53" fmla="*/ 16 h 198"/>
                <a:gd name="T54" fmla="*/ 16 w 115"/>
                <a:gd name="T55" fmla="*/ 22 h 198"/>
                <a:gd name="T56" fmla="*/ 107 w 115"/>
                <a:gd name="T57" fmla="*/ 100 h 198"/>
                <a:gd name="T58" fmla="*/ 8 w 115"/>
                <a:gd name="T59" fmla="*/ 100 h 198"/>
                <a:gd name="T60" fmla="*/ 2 w 115"/>
                <a:gd name="T61" fmla="*/ 105 h 198"/>
                <a:gd name="T62" fmla="*/ 8 w 115"/>
                <a:gd name="T63" fmla="*/ 109 h 198"/>
                <a:gd name="T64" fmla="*/ 19 w 115"/>
                <a:gd name="T65" fmla="*/ 190 h 198"/>
                <a:gd name="T66" fmla="*/ 14 w 115"/>
                <a:gd name="T67" fmla="*/ 194 h 198"/>
                <a:gd name="T68" fmla="*/ 20 w 115"/>
                <a:gd name="T69" fmla="*/ 198 h 198"/>
                <a:gd name="T70" fmla="*/ 95 w 115"/>
                <a:gd name="T71" fmla="*/ 198 h 198"/>
                <a:gd name="T72" fmla="*/ 101 w 115"/>
                <a:gd name="T73" fmla="*/ 194 h 198"/>
                <a:gd name="T74" fmla="*/ 96 w 115"/>
                <a:gd name="T75" fmla="*/ 190 h 198"/>
                <a:gd name="T76" fmla="*/ 107 w 115"/>
                <a:gd name="T77" fmla="*/ 109 h 198"/>
                <a:gd name="T78" fmla="*/ 113 w 115"/>
                <a:gd name="T79" fmla="*/ 105 h 198"/>
                <a:gd name="T80" fmla="*/ 107 w 115"/>
                <a:gd name="T81" fmla="*/ 100 h 198"/>
                <a:gd name="T82" fmla="*/ 34 w 115"/>
                <a:gd name="T83" fmla="*/ 186 h 198"/>
                <a:gd name="T84" fmla="*/ 34 w 115"/>
                <a:gd name="T85" fmla="*/ 186 h 198"/>
                <a:gd name="T86" fmla="*/ 30 w 115"/>
                <a:gd name="T87" fmla="*/ 183 h 198"/>
                <a:gd name="T88" fmla="*/ 20 w 115"/>
                <a:gd name="T89" fmla="*/ 115 h 198"/>
                <a:gd name="T90" fmla="*/ 23 w 115"/>
                <a:gd name="T91" fmla="*/ 110 h 198"/>
                <a:gd name="T92" fmla="*/ 28 w 115"/>
                <a:gd name="T93" fmla="*/ 114 h 198"/>
                <a:gd name="T94" fmla="*/ 38 w 115"/>
                <a:gd name="T95" fmla="*/ 182 h 198"/>
                <a:gd name="T96" fmla="*/ 34 w 115"/>
                <a:gd name="T97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98">
                  <a:moveTo>
                    <a:pt x="105" y="49"/>
                  </a:moveTo>
                  <a:cubicBezTo>
                    <a:pt x="115" y="53"/>
                    <a:pt x="115" y="53"/>
                    <a:pt x="115" y="5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89" y="93"/>
                    <a:pt x="89" y="93"/>
                    <a:pt x="89" y="93"/>
                  </a:cubicBezTo>
                  <a:lnTo>
                    <a:pt x="105" y="49"/>
                  </a:lnTo>
                  <a:close/>
                  <a:moveTo>
                    <a:pt x="112" y="18"/>
                  </a:moveTo>
                  <a:cubicBezTo>
                    <a:pt x="112" y="16"/>
                    <a:pt x="111" y="16"/>
                    <a:pt x="109" y="1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12" y="18"/>
                  </a:lnTo>
                  <a:close/>
                  <a:moveTo>
                    <a:pt x="78" y="9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67" y="93"/>
                    <a:pt x="67" y="93"/>
                    <a:pt x="67" y="93"/>
                  </a:cubicBezTo>
                  <a:lnTo>
                    <a:pt x="78" y="93"/>
                  </a:lnTo>
                  <a:close/>
                  <a:moveTo>
                    <a:pt x="2" y="25"/>
                  </a:moveTo>
                  <a:cubicBezTo>
                    <a:pt x="0" y="15"/>
                    <a:pt x="5" y="5"/>
                    <a:pt x="15" y="3"/>
                  </a:cubicBezTo>
                  <a:cubicBezTo>
                    <a:pt x="25" y="0"/>
                    <a:pt x="35" y="6"/>
                    <a:pt x="38" y="16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2" y="25"/>
                  </a:lnTo>
                  <a:close/>
                  <a:moveTo>
                    <a:pt x="16" y="2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2"/>
                    <a:pt x="34" y="72"/>
                  </a:cubicBezTo>
                  <a:cubicBezTo>
                    <a:pt x="36" y="71"/>
                    <a:pt x="38" y="69"/>
                    <a:pt x="37" y="6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1" y="16"/>
                    <a:pt x="19" y="16"/>
                  </a:cubicBezTo>
                  <a:cubicBezTo>
                    <a:pt x="16" y="17"/>
                    <a:pt x="15" y="19"/>
                    <a:pt x="16" y="22"/>
                  </a:cubicBezTo>
                  <a:close/>
                  <a:moveTo>
                    <a:pt x="107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5" y="100"/>
                    <a:pt x="2" y="102"/>
                    <a:pt x="2" y="105"/>
                  </a:cubicBezTo>
                  <a:cubicBezTo>
                    <a:pt x="2" y="107"/>
                    <a:pt x="4" y="109"/>
                    <a:pt x="8" y="10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6" y="190"/>
                    <a:pt x="14" y="192"/>
                    <a:pt x="14" y="194"/>
                  </a:cubicBezTo>
                  <a:cubicBezTo>
                    <a:pt x="14" y="196"/>
                    <a:pt x="17" y="198"/>
                    <a:pt x="20" y="198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8" y="198"/>
                    <a:pt x="101" y="196"/>
                    <a:pt x="101" y="194"/>
                  </a:cubicBezTo>
                  <a:cubicBezTo>
                    <a:pt x="101" y="192"/>
                    <a:pt x="99" y="190"/>
                    <a:pt x="96" y="19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1" y="109"/>
                    <a:pt x="113" y="107"/>
                    <a:pt x="113" y="105"/>
                  </a:cubicBezTo>
                  <a:cubicBezTo>
                    <a:pt x="113" y="102"/>
                    <a:pt x="110" y="100"/>
                    <a:pt x="107" y="100"/>
                  </a:cubicBezTo>
                  <a:close/>
                  <a:moveTo>
                    <a:pt x="34" y="186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2" y="186"/>
                    <a:pt x="30" y="185"/>
                    <a:pt x="30" y="183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9" y="112"/>
                    <a:pt x="21" y="110"/>
                    <a:pt x="23" y="110"/>
                  </a:cubicBezTo>
                  <a:cubicBezTo>
                    <a:pt x="26" y="110"/>
                    <a:pt x="28" y="111"/>
                    <a:pt x="28" y="114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4"/>
                    <a:pt x="37" y="186"/>
                    <a:pt x="34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465" name="组合 464"/>
          <p:cNvGrpSpPr/>
          <p:nvPr/>
        </p:nvGrpSpPr>
        <p:grpSpPr>
          <a:xfrm>
            <a:off x="6115642" y="3812831"/>
            <a:ext cx="393757" cy="393757"/>
            <a:chOff x="6168219" y="3132131"/>
            <a:chExt cx="393757" cy="393757"/>
          </a:xfrm>
        </p:grpSpPr>
        <p:sp>
          <p:nvSpPr>
            <p:cNvPr id="466" name="椭圆 465"/>
            <p:cNvSpPr/>
            <p:nvPr/>
          </p:nvSpPr>
          <p:spPr>
            <a:xfrm>
              <a:off x="6168219" y="3132131"/>
              <a:ext cx="393757" cy="393757"/>
            </a:xfrm>
            <a:prstGeom prst="ellipse">
              <a:avLst/>
            </a:prstGeom>
            <a:solidFill>
              <a:srgbClr val="92951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endParaRPr>
            </a:p>
          </p:txBody>
        </p:sp>
        <p:sp>
          <p:nvSpPr>
            <p:cNvPr id="467" name="Freeform 895"/>
            <p:cNvSpPr>
              <a:spLocks noEditPoints="1"/>
            </p:cNvSpPr>
            <p:nvPr/>
          </p:nvSpPr>
          <p:spPr bwMode="auto">
            <a:xfrm>
              <a:off x="6254526" y="3187600"/>
              <a:ext cx="221142" cy="266490"/>
            </a:xfrm>
            <a:custGeom>
              <a:avLst/>
              <a:gdLst>
                <a:gd name="T0" fmla="*/ 167 w 167"/>
                <a:gd name="T1" fmla="*/ 194 h 201"/>
                <a:gd name="T2" fmla="*/ 160 w 167"/>
                <a:gd name="T3" fmla="*/ 201 h 201"/>
                <a:gd name="T4" fmla="*/ 31 w 167"/>
                <a:gd name="T5" fmla="*/ 201 h 201"/>
                <a:gd name="T6" fmla="*/ 0 w 167"/>
                <a:gd name="T7" fmla="*/ 170 h 201"/>
                <a:gd name="T8" fmla="*/ 31 w 167"/>
                <a:gd name="T9" fmla="*/ 139 h 201"/>
                <a:gd name="T10" fmla="*/ 160 w 167"/>
                <a:gd name="T11" fmla="*/ 139 h 201"/>
                <a:gd name="T12" fmla="*/ 167 w 167"/>
                <a:gd name="T13" fmla="*/ 146 h 201"/>
                <a:gd name="T14" fmla="*/ 160 w 167"/>
                <a:gd name="T15" fmla="*/ 154 h 201"/>
                <a:gd name="T16" fmla="*/ 33 w 167"/>
                <a:gd name="T17" fmla="*/ 154 h 201"/>
                <a:gd name="T18" fmla="*/ 17 w 167"/>
                <a:gd name="T19" fmla="*/ 170 h 201"/>
                <a:gd name="T20" fmla="*/ 33 w 167"/>
                <a:gd name="T21" fmla="*/ 187 h 201"/>
                <a:gd name="T22" fmla="*/ 160 w 167"/>
                <a:gd name="T23" fmla="*/ 187 h 201"/>
                <a:gd name="T24" fmla="*/ 167 w 167"/>
                <a:gd name="T25" fmla="*/ 194 h 201"/>
                <a:gd name="T26" fmla="*/ 86 w 167"/>
                <a:gd name="T27" fmla="*/ 28 h 201"/>
                <a:gd name="T28" fmla="*/ 114 w 167"/>
                <a:gd name="T29" fmla="*/ 2 h 201"/>
                <a:gd name="T30" fmla="*/ 113 w 167"/>
                <a:gd name="T31" fmla="*/ 0 h 201"/>
                <a:gd name="T32" fmla="*/ 111 w 167"/>
                <a:gd name="T33" fmla="*/ 0 h 201"/>
                <a:gd name="T34" fmla="*/ 84 w 167"/>
                <a:gd name="T35" fmla="*/ 26 h 201"/>
                <a:gd name="T36" fmla="*/ 84 w 167"/>
                <a:gd name="T37" fmla="*/ 28 h 201"/>
                <a:gd name="T38" fmla="*/ 86 w 167"/>
                <a:gd name="T39" fmla="*/ 28 h 201"/>
                <a:gd name="T40" fmla="*/ 137 w 167"/>
                <a:gd name="T41" fmla="*/ 50 h 201"/>
                <a:gd name="T42" fmla="*/ 108 w 167"/>
                <a:gd name="T43" fmla="*/ 31 h 201"/>
                <a:gd name="T44" fmla="*/ 85 w 167"/>
                <a:gd name="T45" fmla="*/ 36 h 201"/>
                <a:gd name="T46" fmla="*/ 63 w 167"/>
                <a:gd name="T47" fmla="*/ 31 h 201"/>
                <a:gd name="T48" fmla="*/ 34 w 167"/>
                <a:gd name="T49" fmla="*/ 50 h 201"/>
                <a:gd name="T50" fmla="*/ 64 w 167"/>
                <a:gd name="T51" fmla="*/ 125 h 201"/>
                <a:gd name="T52" fmla="*/ 85 w 167"/>
                <a:gd name="T53" fmla="*/ 120 h 201"/>
                <a:gd name="T54" fmla="*/ 106 w 167"/>
                <a:gd name="T55" fmla="*/ 125 h 201"/>
                <a:gd name="T56" fmla="*/ 137 w 167"/>
                <a:gd name="T57" fmla="*/ 50 h 201"/>
                <a:gd name="T58" fmla="*/ 63 w 167"/>
                <a:gd name="T59" fmla="*/ 46 h 201"/>
                <a:gd name="T60" fmla="*/ 62 w 167"/>
                <a:gd name="T61" fmla="*/ 46 h 201"/>
                <a:gd name="T62" fmla="*/ 47 w 167"/>
                <a:gd name="T63" fmla="*/ 59 h 201"/>
                <a:gd name="T64" fmla="*/ 44 w 167"/>
                <a:gd name="T65" fmla="*/ 62 h 201"/>
                <a:gd name="T66" fmla="*/ 43 w 167"/>
                <a:gd name="T67" fmla="*/ 62 h 201"/>
                <a:gd name="T68" fmla="*/ 43 w 167"/>
                <a:gd name="T69" fmla="*/ 62 h 201"/>
                <a:gd name="T70" fmla="*/ 40 w 167"/>
                <a:gd name="T71" fmla="*/ 57 h 201"/>
                <a:gd name="T72" fmla="*/ 62 w 167"/>
                <a:gd name="T73" fmla="*/ 39 h 201"/>
                <a:gd name="T74" fmla="*/ 63 w 167"/>
                <a:gd name="T75" fmla="*/ 39 h 201"/>
                <a:gd name="T76" fmla="*/ 67 w 167"/>
                <a:gd name="T77" fmla="*/ 43 h 201"/>
                <a:gd name="T78" fmla="*/ 63 w 167"/>
                <a:gd name="T7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7" h="201">
                  <a:moveTo>
                    <a:pt x="167" y="194"/>
                  </a:moveTo>
                  <a:cubicBezTo>
                    <a:pt x="167" y="198"/>
                    <a:pt x="164" y="201"/>
                    <a:pt x="160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14" y="201"/>
                    <a:pt x="0" y="187"/>
                    <a:pt x="0" y="170"/>
                  </a:cubicBezTo>
                  <a:cubicBezTo>
                    <a:pt x="0" y="153"/>
                    <a:pt x="14" y="139"/>
                    <a:pt x="31" y="139"/>
                  </a:cubicBezTo>
                  <a:cubicBezTo>
                    <a:pt x="160" y="139"/>
                    <a:pt x="160" y="139"/>
                    <a:pt x="160" y="139"/>
                  </a:cubicBezTo>
                  <a:cubicBezTo>
                    <a:pt x="164" y="139"/>
                    <a:pt x="167" y="142"/>
                    <a:pt x="167" y="146"/>
                  </a:cubicBezTo>
                  <a:cubicBezTo>
                    <a:pt x="167" y="150"/>
                    <a:pt x="164" y="154"/>
                    <a:pt x="160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24" y="154"/>
                    <a:pt x="17" y="161"/>
                    <a:pt x="17" y="170"/>
                  </a:cubicBezTo>
                  <a:cubicBezTo>
                    <a:pt x="17" y="179"/>
                    <a:pt x="24" y="187"/>
                    <a:pt x="33" y="187"/>
                  </a:cubicBezTo>
                  <a:cubicBezTo>
                    <a:pt x="160" y="187"/>
                    <a:pt x="160" y="187"/>
                    <a:pt x="160" y="187"/>
                  </a:cubicBezTo>
                  <a:cubicBezTo>
                    <a:pt x="164" y="187"/>
                    <a:pt x="167" y="190"/>
                    <a:pt x="167" y="194"/>
                  </a:cubicBezTo>
                  <a:close/>
                  <a:moveTo>
                    <a:pt x="86" y="28"/>
                  </a:moveTo>
                  <a:cubicBezTo>
                    <a:pt x="101" y="28"/>
                    <a:pt x="114" y="17"/>
                    <a:pt x="114" y="2"/>
                  </a:cubicBezTo>
                  <a:cubicBezTo>
                    <a:pt x="114" y="1"/>
                    <a:pt x="114" y="1"/>
                    <a:pt x="113" y="0"/>
                  </a:cubicBezTo>
                  <a:cubicBezTo>
                    <a:pt x="113" y="0"/>
                    <a:pt x="112" y="0"/>
                    <a:pt x="111" y="0"/>
                  </a:cubicBezTo>
                  <a:cubicBezTo>
                    <a:pt x="96" y="0"/>
                    <a:pt x="84" y="12"/>
                    <a:pt x="84" y="26"/>
                  </a:cubicBezTo>
                  <a:cubicBezTo>
                    <a:pt x="84" y="27"/>
                    <a:pt x="84" y="28"/>
                    <a:pt x="84" y="28"/>
                  </a:cubicBezTo>
                  <a:cubicBezTo>
                    <a:pt x="85" y="28"/>
                    <a:pt x="85" y="28"/>
                    <a:pt x="86" y="28"/>
                  </a:cubicBezTo>
                  <a:close/>
                  <a:moveTo>
                    <a:pt x="137" y="50"/>
                  </a:moveTo>
                  <a:cubicBezTo>
                    <a:pt x="131" y="37"/>
                    <a:pt x="118" y="31"/>
                    <a:pt x="108" y="31"/>
                  </a:cubicBezTo>
                  <a:cubicBezTo>
                    <a:pt x="97" y="31"/>
                    <a:pt x="94" y="36"/>
                    <a:pt x="85" y="36"/>
                  </a:cubicBezTo>
                  <a:cubicBezTo>
                    <a:pt x="76" y="36"/>
                    <a:pt x="74" y="31"/>
                    <a:pt x="63" y="31"/>
                  </a:cubicBezTo>
                  <a:cubicBezTo>
                    <a:pt x="53" y="31"/>
                    <a:pt x="40" y="37"/>
                    <a:pt x="34" y="50"/>
                  </a:cubicBezTo>
                  <a:cubicBezTo>
                    <a:pt x="23" y="76"/>
                    <a:pt x="42" y="125"/>
                    <a:pt x="64" y="125"/>
                  </a:cubicBezTo>
                  <a:cubicBezTo>
                    <a:pt x="73" y="125"/>
                    <a:pt x="77" y="120"/>
                    <a:pt x="85" y="120"/>
                  </a:cubicBezTo>
                  <a:cubicBezTo>
                    <a:pt x="94" y="120"/>
                    <a:pt x="97" y="125"/>
                    <a:pt x="106" y="125"/>
                  </a:cubicBezTo>
                  <a:cubicBezTo>
                    <a:pt x="129" y="125"/>
                    <a:pt x="148" y="76"/>
                    <a:pt x="137" y="50"/>
                  </a:cubicBezTo>
                  <a:close/>
                  <a:moveTo>
                    <a:pt x="63" y="46"/>
                  </a:moveTo>
                  <a:cubicBezTo>
                    <a:pt x="62" y="46"/>
                    <a:pt x="62" y="46"/>
                    <a:pt x="62" y="46"/>
                  </a:cubicBezTo>
                  <a:cubicBezTo>
                    <a:pt x="57" y="46"/>
                    <a:pt x="49" y="51"/>
                    <a:pt x="47" y="59"/>
                  </a:cubicBezTo>
                  <a:cubicBezTo>
                    <a:pt x="47" y="61"/>
                    <a:pt x="45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1" y="61"/>
                    <a:pt x="40" y="59"/>
                    <a:pt x="40" y="57"/>
                  </a:cubicBezTo>
                  <a:cubicBezTo>
                    <a:pt x="42" y="46"/>
                    <a:pt x="53" y="39"/>
                    <a:pt x="62" y="39"/>
                  </a:cubicBezTo>
                  <a:cubicBezTo>
                    <a:pt x="62" y="39"/>
                    <a:pt x="63" y="39"/>
                    <a:pt x="63" y="39"/>
                  </a:cubicBezTo>
                  <a:cubicBezTo>
                    <a:pt x="65" y="39"/>
                    <a:pt x="67" y="41"/>
                    <a:pt x="67" y="43"/>
                  </a:cubicBezTo>
                  <a:cubicBezTo>
                    <a:pt x="66" y="45"/>
                    <a:pt x="65" y="46"/>
                    <a:pt x="63" y="4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468" name="组合 467"/>
          <p:cNvGrpSpPr/>
          <p:nvPr/>
        </p:nvGrpSpPr>
        <p:grpSpPr>
          <a:xfrm>
            <a:off x="3511456" y="2422046"/>
            <a:ext cx="393757" cy="393757"/>
            <a:chOff x="3564033" y="1741346"/>
            <a:chExt cx="393757" cy="393757"/>
          </a:xfrm>
        </p:grpSpPr>
        <p:sp>
          <p:nvSpPr>
            <p:cNvPr id="469" name="椭圆 468"/>
            <p:cNvSpPr/>
            <p:nvPr/>
          </p:nvSpPr>
          <p:spPr>
            <a:xfrm>
              <a:off x="3564033" y="1741346"/>
              <a:ext cx="393757" cy="39375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endParaRPr>
            </a:p>
          </p:txBody>
        </p:sp>
        <p:sp>
          <p:nvSpPr>
            <p:cNvPr id="470" name="Freeform 898"/>
            <p:cNvSpPr>
              <a:spLocks noEditPoints="1"/>
            </p:cNvSpPr>
            <p:nvPr/>
          </p:nvSpPr>
          <p:spPr bwMode="auto">
            <a:xfrm>
              <a:off x="3683642" y="1812997"/>
              <a:ext cx="154539" cy="237101"/>
            </a:xfrm>
            <a:custGeom>
              <a:avLst/>
              <a:gdLst>
                <a:gd name="T0" fmla="*/ 47 w 123"/>
                <a:gd name="T1" fmla="*/ 8 h 189"/>
                <a:gd name="T2" fmla="*/ 49 w 123"/>
                <a:gd name="T3" fmla="*/ 4 h 189"/>
                <a:gd name="T4" fmla="*/ 59 w 123"/>
                <a:gd name="T5" fmla="*/ 1 h 189"/>
                <a:gd name="T6" fmla="*/ 64 w 123"/>
                <a:gd name="T7" fmla="*/ 3 h 189"/>
                <a:gd name="T8" fmla="*/ 64 w 123"/>
                <a:gd name="T9" fmla="*/ 5 h 189"/>
                <a:gd name="T10" fmla="*/ 62 w 123"/>
                <a:gd name="T11" fmla="*/ 9 h 189"/>
                <a:gd name="T12" fmla="*/ 52 w 123"/>
                <a:gd name="T13" fmla="*/ 13 h 189"/>
                <a:gd name="T14" fmla="*/ 48 w 123"/>
                <a:gd name="T15" fmla="*/ 10 h 189"/>
                <a:gd name="T16" fmla="*/ 47 w 123"/>
                <a:gd name="T17" fmla="*/ 8 h 189"/>
                <a:gd name="T18" fmla="*/ 76 w 123"/>
                <a:gd name="T19" fmla="*/ 106 h 189"/>
                <a:gd name="T20" fmla="*/ 72 w 123"/>
                <a:gd name="T21" fmla="*/ 111 h 189"/>
                <a:gd name="T22" fmla="*/ 79 w 123"/>
                <a:gd name="T23" fmla="*/ 114 h 189"/>
                <a:gd name="T24" fmla="*/ 97 w 123"/>
                <a:gd name="T25" fmla="*/ 108 h 189"/>
                <a:gd name="T26" fmla="*/ 102 w 123"/>
                <a:gd name="T27" fmla="*/ 102 h 189"/>
                <a:gd name="T28" fmla="*/ 95 w 123"/>
                <a:gd name="T29" fmla="*/ 100 h 189"/>
                <a:gd name="T30" fmla="*/ 76 w 123"/>
                <a:gd name="T31" fmla="*/ 106 h 189"/>
                <a:gd name="T32" fmla="*/ 123 w 123"/>
                <a:gd name="T33" fmla="*/ 134 h 189"/>
                <a:gd name="T34" fmla="*/ 123 w 123"/>
                <a:gd name="T35" fmla="*/ 138 h 189"/>
                <a:gd name="T36" fmla="*/ 120 w 123"/>
                <a:gd name="T37" fmla="*/ 141 h 189"/>
                <a:gd name="T38" fmla="*/ 114 w 123"/>
                <a:gd name="T39" fmla="*/ 141 h 189"/>
                <a:gd name="T40" fmla="*/ 83 w 123"/>
                <a:gd name="T41" fmla="*/ 166 h 189"/>
                <a:gd name="T42" fmla="*/ 108 w 123"/>
                <a:gd name="T43" fmla="*/ 182 h 189"/>
                <a:gd name="T44" fmla="*/ 102 w 123"/>
                <a:gd name="T45" fmla="*/ 189 h 189"/>
                <a:gd name="T46" fmla="*/ 23 w 123"/>
                <a:gd name="T47" fmla="*/ 189 h 189"/>
                <a:gd name="T48" fmla="*/ 17 w 123"/>
                <a:gd name="T49" fmla="*/ 182 h 189"/>
                <a:gd name="T50" fmla="*/ 38 w 123"/>
                <a:gd name="T51" fmla="*/ 167 h 189"/>
                <a:gd name="T52" fmla="*/ 0 w 123"/>
                <a:gd name="T53" fmla="*/ 107 h 189"/>
                <a:gd name="T54" fmla="*/ 52 w 123"/>
                <a:gd name="T55" fmla="*/ 46 h 189"/>
                <a:gd name="T56" fmla="*/ 46 w 123"/>
                <a:gd name="T57" fmla="*/ 25 h 189"/>
                <a:gd name="T58" fmla="*/ 49 w 123"/>
                <a:gd name="T59" fmla="*/ 18 h 189"/>
                <a:gd name="T60" fmla="*/ 68 w 123"/>
                <a:gd name="T61" fmla="*/ 12 h 189"/>
                <a:gd name="T62" fmla="*/ 75 w 123"/>
                <a:gd name="T63" fmla="*/ 16 h 189"/>
                <a:gd name="T64" fmla="*/ 97 w 123"/>
                <a:gd name="T65" fmla="*/ 87 h 189"/>
                <a:gd name="T66" fmla="*/ 93 w 123"/>
                <a:gd name="T67" fmla="*/ 94 h 189"/>
                <a:gd name="T68" fmla="*/ 75 w 123"/>
                <a:gd name="T69" fmla="*/ 100 h 189"/>
                <a:gd name="T70" fmla="*/ 68 w 123"/>
                <a:gd name="T71" fmla="*/ 96 h 189"/>
                <a:gd name="T72" fmla="*/ 59 w 123"/>
                <a:gd name="T73" fmla="*/ 67 h 189"/>
                <a:gd name="T74" fmla="*/ 22 w 123"/>
                <a:gd name="T75" fmla="*/ 105 h 189"/>
                <a:gd name="T76" fmla="*/ 56 w 123"/>
                <a:gd name="T77" fmla="*/ 147 h 189"/>
                <a:gd name="T78" fmla="*/ 74 w 123"/>
                <a:gd name="T79" fmla="*/ 141 h 189"/>
                <a:gd name="T80" fmla="*/ 68 w 123"/>
                <a:gd name="T81" fmla="*/ 141 h 189"/>
                <a:gd name="T82" fmla="*/ 65 w 123"/>
                <a:gd name="T83" fmla="*/ 138 h 189"/>
                <a:gd name="T84" fmla="*/ 65 w 123"/>
                <a:gd name="T85" fmla="*/ 134 h 189"/>
                <a:gd name="T86" fmla="*/ 68 w 123"/>
                <a:gd name="T87" fmla="*/ 131 h 189"/>
                <a:gd name="T88" fmla="*/ 120 w 123"/>
                <a:gd name="T89" fmla="*/ 131 h 189"/>
                <a:gd name="T90" fmla="*/ 123 w 123"/>
                <a:gd name="T91" fmla="*/ 134 h 189"/>
                <a:gd name="T92" fmla="*/ 67 w 123"/>
                <a:gd name="T93" fmla="*/ 35 h 189"/>
                <a:gd name="T94" fmla="*/ 78 w 123"/>
                <a:gd name="T95" fmla="*/ 74 h 189"/>
                <a:gd name="T96" fmla="*/ 80 w 123"/>
                <a:gd name="T97" fmla="*/ 76 h 189"/>
                <a:gd name="T98" fmla="*/ 82 w 123"/>
                <a:gd name="T99" fmla="*/ 76 h 189"/>
                <a:gd name="T100" fmla="*/ 84 w 123"/>
                <a:gd name="T101" fmla="*/ 72 h 189"/>
                <a:gd name="T102" fmla="*/ 72 w 123"/>
                <a:gd name="T103" fmla="*/ 34 h 189"/>
                <a:gd name="T104" fmla="*/ 69 w 123"/>
                <a:gd name="T105" fmla="*/ 32 h 189"/>
                <a:gd name="T106" fmla="*/ 67 w 123"/>
                <a:gd name="T107" fmla="*/ 35 h 189"/>
                <a:gd name="T108" fmla="*/ 67 w 123"/>
                <a:gd name="T109" fmla="*/ 162 h 189"/>
                <a:gd name="T110" fmla="*/ 55 w 123"/>
                <a:gd name="T111" fmla="*/ 162 h 189"/>
                <a:gd name="T112" fmla="*/ 55 w 123"/>
                <a:gd name="T113" fmla="*/ 174 h 189"/>
                <a:gd name="T114" fmla="*/ 67 w 123"/>
                <a:gd name="T115" fmla="*/ 174 h 189"/>
                <a:gd name="T116" fmla="*/ 67 w 123"/>
                <a:gd name="T117" fmla="*/ 16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89">
                  <a:moveTo>
                    <a:pt x="47" y="8"/>
                  </a:moveTo>
                  <a:cubicBezTo>
                    <a:pt x="46" y="6"/>
                    <a:pt x="47" y="5"/>
                    <a:pt x="49" y="4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1" y="0"/>
                    <a:pt x="63" y="1"/>
                    <a:pt x="64" y="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5" y="7"/>
                    <a:pt x="64" y="9"/>
                    <a:pt x="62" y="9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0" y="13"/>
                    <a:pt x="48" y="12"/>
                    <a:pt x="48" y="10"/>
                  </a:cubicBezTo>
                  <a:lnTo>
                    <a:pt x="47" y="8"/>
                  </a:lnTo>
                  <a:close/>
                  <a:moveTo>
                    <a:pt x="76" y="106"/>
                  </a:moveTo>
                  <a:cubicBezTo>
                    <a:pt x="73" y="107"/>
                    <a:pt x="71" y="109"/>
                    <a:pt x="72" y="111"/>
                  </a:cubicBezTo>
                  <a:cubicBezTo>
                    <a:pt x="73" y="114"/>
                    <a:pt x="76" y="115"/>
                    <a:pt x="79" y="114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100" y="107"/>
                    <a:pt x="102" y="105"/>
                    <a:pt x="102" y="102"/>
                  </a:cubicBezTo>
                  <a:cubicBezTo>
                    <a:pt x="101" y="100"/>
                    <a:pt x="98" y="99"/>
                    <a:pt x="95" y="100"/>
                  </a:cubicBezTo>
                  <a:lnTo>
                    <a:pt x="76" y="106"/>
                  </a:lnTo>
                  <a:close/>
                  <a:moveTo>
                    <a:pt x="123" y="134"/>
                  </a:moveTo>
                  <a:cubicBezTo>
                    <a:pt x="123" y="138"/>
                    <a:pt x="123" y="138"/>
                    <a:pt x="123" y="138"/>
                  </a:cubicBezTo>
                  <a:cubicBezTo>
                    <a:pt x="123" y="140"/>
                    <a:pt x="122" y="141"/>
                    <a:pt x="120" y="141"/>
                  </a:cubicBezTo>
                  <a:cubicBezTo>
                    <a:pt x="114" y="141"/>
                    <a:pt x="114" y="141"/>
                    <a:pt x="114" y="141"/>
                  </a:cubicBezTo>
                  <a:cubicBezTo>
                    <a:pt x="108" y="150"/>
                    <a:pt x="95" y="160"/>
                    <a:pt x="83" y="166"/>
                  </a:cubicBezTo>
                  <a:cubicBezTo>
                    <a:pt x="96" y="169"/>
                    <a:pt x="108" y="177"/>
                    <a:pt x="108" y="182"/>
                  </a:cubicBezTo>
                  <a:cubicBezTo>
                    <a:pt x="108" y="186"/>
                    <a:pt x="105" y="189"/>
                    <a:pt x="102" y="189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0" y="189"/>
                    <a:pt x="17" y="186"/>
                    <a:pt x="17" y="182"/>
                  </a:cubicBezTo>
                  <a:cubicBezTo>
                    <a:pt x="17" y="177"/>
                    <a:pt x="26" y="171"/>
                    <a:pt x="38" y="167"/>
                  </a:cubicBezTo>
                  <a:cubicBezTo>
                    <a:pt x="9" y="150"/>
                    <a:pt x="0" y="133"/>
                    <a:pt x="0" y="107"/>
                  </a:cubicBezTo>
                  <a:cubicBezTo>
                    <a:pt x="0" y="80"/>
                    <a:pt x="19" y="54"/>
                    <a:pt x="52" y="4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5" y="22"/>
                    <a:pt x="46" y="19"/>
                    <a:pt x="49" y="18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71" y="11"/>
                    <a:pt x="74" y="13"/>
                    <a:pt x="75" y="16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8" y="90"/>
                    <a:pt x="96" y="93"/>
                    <a:pt x="93" y="94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2" y="100"/>
                    <a:pt x="69" y="99"/>
                    <a:pt x="68" y="9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42" y="69"/>
                    <a:pt x="22" y="85"/>
                    <a:pt x="22" y="105"/>
                  </a:cubicBezTo>
                  <a:cubicBezTo>
                    <a:pt x="22" y="127"/>
                    <a:pt x="38" y="147"/>
                    <a:pt x="56" y="147"/>
                  </a:cubicBezTo>
                  <a:cubicBezTo>
                    <a:pt x="64" y="147"/>
                    <a:pt x="70" y="145"/>
                    <a:pt x="74" y="141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6" y="141"/>
                    <a:pt x="65" y="140"/>
                    <a:pt x="65" y="138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65" y="133"/>
                    <a:pt x="66" y="131"/>
                    <a:pt x="68" y="131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1"/>
                    <a:pt x="123" y="133"/>
                    <a:pt x="123" y="134"/>
                  </a:cubicBezTo>
                  <a:close/>
                  <a:moveTo>
                    <a:pt x="67" y="35"/>
                  </a:moveTo>
                  <a:cubicBezTo>
                    <a:pt x="78" y="74"/>
                    <a:pt x="78" y="74"/>
                    <a:pt x="78" y="74"/>
                  </a:cubicBezTo>
                  <a:cubicBezTo>
                    <a:pt x="78" y="75"/>
                    <a:pt x="79" y="75"/>
                    <a:pt x="80" y="76"/>
                  </a:cubicBezTo>
                  <a:cubicBezTo>
                    <a:pt x="81" y="76"/>
                    <a:pt x="81" y="76"/>
                    <a:pt x="82" y="76"/>
                  </a:cubicBezTo>
                  <a:cubicBezTo>
                    <a:pt x="83" y="75"/>
                    <a:pt x="84" y="74"/>
                    <a:pt x="84" y="72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2" y="32"/>
                    <a:pt x="70" y="31"/>
                    <a:pt x="69" y="32"/>
                  </a:cubicBezTo>
                  <a:cubicBezTo>
                    <a:pt x="67" y="32"/>
                    <a:pt x="66" y="34"/>
                    <a:pt x="67" y="35"/>
                  </a:cubicBezTo>
                  <a:close/>
                  <a:moveTo>
                    <a:pt x="67" y="162"/>
                  </a:moveTo>
                  <a:cubicBezTo>
                    <a:pt x="64" y="159"/>
                    <a:pt x="58" y="159"/>
                    <a:pt x="55" y="162"/>
                  </a:cubicBezTo>
                  <a:cubicBezTo>
                    <a:pt x="52" y="165"/>
                    <a:pt x="52" y="171"/>
                    <a:pt x="55" y="174"/>
                  </a:cubicBezTo>
                  <a:cubicBezTo>
                    <a:pt x="58" y="177"/>
                    <a:pt x="64" y="177"/>
                    <a:pt x="67" y="174"/>
                  </a:cubicBezTo>
                  <a:cubicBezTo>
                    <a:pt x="70" y="171"/>
                    <a:pt x="70" y="165"/>
                    <a:pt x="67" y="16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471" name="组合 470"/>
          <p:cNvGrpSpPr/>
          <p:nvPr/>
        </p:nvGrpSpPr>
        <p:grpSpPr>
          <a:xfrm>
            <a:off x="6115642" y="2490878"/>
            <a:ext cx="393757" cy="393757"/>
            <a:chOff x="6168219" y="1810178"/>
            <a:chExt cx="393757" cy="393757"/>
          </a:xfrm>
        </p:grpSpPr>
        <p:sp>
          <p:nvSpPr>
            <p:cNvPr id="472" name="椭圆 471"/>
            <p:cNvSpPr/>
            <p:nvPr/>
          </p:nvSpPr>
          <p:spPr>
            <a:xfrm>
              <a:off x="6168219" y="1810178"/>
              <a:ext cx="393757" cy="393757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endParaRPr>
            </a:p>
          </p:txBody>
        </p:sp>
        <p:sp>
          <p:nvSpPr>
            <p:cNvPr id="473" name="Freeform 911"/>
            <p:cNvSpPr>
              <a:spLocks noEditPoints="1"/>
            </p:cNvSpPr>
            <p:nvPr/>
          </p:nvSpPr>
          <p:spPr bwMode="auto">
            <a:xfrm>
              <a:off x="6226269" y="1918711"/>
              <a:ext cx="277656" cy="176691"/>
            </a:xfrm>
            <a:custGeom>
              <a:avLst/>
              <a:gdLst>
                <a:gd name="T0" fmla="*/ 232 w 232"/>
                <a:gd name="T1" fmla="*/ 54 h 148"/>
                <a:gd name="T2" fmla="*/ 229 w 232"/>
                <a:gd name="T3" fmla="*/ 51 h 148"/>
                <a:gd name="T4" fmla="*/ 6 w 232"/>
                <a:gd name="T5" fmla="*/ 0 h 148"/>
                <a:gd name="T6" fmla="*/ 1 w 232"/>
                <a:gd name="T7" fmla="*/ 2 h 148"/>
                <a:gd name="T8" fmla="*/ 2 w 232"/>
                <a:gd name="T9" fmla="*/ 6 h 148"/>
                <a:gd name="T10" fmla="*/ 120 w 232"/>
                <a:gd name="T11" fmla="*/ 146 h 148"/>
                <a:gd name="T12" fmla="*/ 123 w 232"/>
                <a:gd name="T13" fmla="*/ 148 h 148"/>
                <a:gd name="T14" fmla="*/ 125 w 232"/>
                <a:gd name="T15" fmla="*/ 147 h 148"/>
                <a:gd name="T16" fmla="*/ 231 w 232"/>
                <a:gd name="T17" fmla="*/ 58 h 148"/>
                <a:gd name="T18" fmla="*/ 232 w 232"/>
                <a:gd name="T19" fmla="*/ 54 h 148"/>
                <a:gd name="T20" fmla="*/ 123 w 232"/>
                <a:gd name="T21" fmla="*/ 138 h 148"/>
                <a:gd name="T22" fmla="*/ 112 w 232"/>
                <a:gd name="T23" fmla="*/ 124 h 148"/>
                <a:gd name="T24" fmla="*/ 119 w 232"/>
                <a:gd name="T25" fmla="*/ 118 h 148"/>
                <a:gd name="T26" fmla="*/ 120 w 232"/>
                <a:gd name="T27" fmla="*/ 113 h 148"/>
                <a:gd name="T28" fmla="*/ 115 w 232"/>
                <a:gd name="T29" fmla="*/ 113 h 148"/>
                <a:gd name="T30" fmla="*/ 107 w 232"/>
                <a:gd name="T31" fmla="*/ 119 h 148"/>
                <a:gd name="T32" fmla="*/ 95 w 232"/>
                <a:gd name="T33" fmla="*/ 105 h 148"/>
                <a:gd name="T34" fmla="*/ 99 w 232"/>
                <a:gd name="T35" fmla="*/ 101 h 148"/>
                <a:gd name="T36" fmla="*/ 100 w 232"/>
                <a:gd name="T37" fmla="*/ 97 h 148"/>
                <a:gd name="T38" fmla="*/ 95 w 232"/>
                <a:gd name="T39" fmla="*/ 96 h 148"/>
                <a:gd name="T40" fmla="*/ 91 w 232"/>
                <a:gd name="T41" fmla="*/ 100 h 148"/>
                <a:gd name="T42" fmla="*/ 78 w 232"/>
                <a:gd name="T43" fmla="*/ 85 h 148"/>
                <a:gd name="T44" fmla="*/ 86 w 232"/>
                <a:gd name="T45" fmla="*/ 78 h 148"/>
                <a:gd name="T46" fmla="*/ 86 w 232"/>
                <a:gd name="T47" fmla="*/ 74 h 148"/>
                <a:gd name="T48" fmla="*/ 82 w 232"/>
                <a:gd name="T49" fmla="*/ 74 h 148"/>
                <a:gd name="T50" fmla="*/ 75 w 232"/>
                <a:gd name="T51" fmla="*/ 80 h 148"/>
                <a:gd name="T52" fmla="*/ 62 w 232"/>
                <a:gd name="T53" fmla="*/ 65 h 148"/>
                <a:gd name="T54" fmla="*/ 66 w 232"/>
                <a:gd name="T55" fmla="*/ 62 h 148"/>
                <a:gd name="T56" fmla="*/ 66 w 232"/>
                <a:gd name="T57" fmla="*/ 57 h 148"/>
                <a:gd name="T58" fmla="*/ 62 w 232"/>
                <a:gd name="T59" fmla="*/ 57 h 148"/>
                <a:gd name="T60" fmla="*/ 58 w 232"/>
                <a:gd name="T61" fmla="*/ 60 h 148"/>
                <a:gd name="T62" fmla="*/ 45 w 232"/>
                <a:gd name="T63" fmla="*/ 45 h 148"/>
                <a:gd name="T64" fmla="*/ 53 w 232"/>
                <a:gd name="T65" fmla="*/ 39 h 148"/>
                <a:gd name="T66" fmla="*/ 53 w 232"/>
                <a:gd name="T67" fmla="*/ 35 h 148"/>
                <a:gd name="T68" fmla="*/ 49 w 232"/>
                <a:gd name="T69" fmla="*/ 35 h 148"/>
                <a:gd name="T70" fmla="*/ 41 w 232"/>
                <a:gd name="T71" fmla="*/ 41 h 148"/>
                <a:gd name="T72" fmla="*/ 16 w 232"/>
                <a:gd name="T73" fmla="*/ 10 h 148"/>
                <a:gd name="T74" fmla="*/ 219 w 232"/>
                <a:gd name="T75" fmla="*/ 57 h 148"/>
                <a:gd name="T76" fmla="*/ 123 w 232"/>
                <a:gd name="T77" fmla="*/ 138 h 148"/>
                <a:gd name="T78" fmla="*/ 125 w 232"/>
                <a:gd name="T79" fmla="*/ 100 h 148"/>
                <a:gd name="T80" fmla="*/ 128 w 232"/>
                <a:gd name="T81" fmla="*/ 102 h 148"/>
                <a:gd name="T82" fmla="*/ 131 w 232"/>
                <a:gd name="T83" fmla="*/ 101 h 148"/>
                <a:gd name="T84" fmla="*/ 165 w 232"/>
                <a:gd name="T85" fmla="*/ 72 h 148"/>
                <a:gd name="T86" fmla="*/ 167 w 232"/>
                <a:gd name="T87" fmla="*/ 68 h 148"/>
                <a:gd name="T88" fmla="*/ 164 w 232"/>
                <a:gd name="T89" fmla="*/ 65 h 148"/>
                <a:gd name="T90" fmla="*/ 93 w 232"/>
                <a:gd name="T91" fmla="*/ 51 h 148"/>
                <a:gd name="T92" fmla="*/ 88 w 232"/>
                <a:gd name="T93" fmla="*/ 53 h 148"/>
                <a:gd name="T94" fmla="*/ 89 w 232"/>
                <a:gd name="T95" fmla="*/ 57 h 148"/>
                <a:gd name="T96" fmla="*/ 125 w 232"/>
                <a:gd name="T97" fmla="*/ 100 h 148"/>
                <a:gd name="T98" fmla="*/ 154 w 232"/>
                <a:gd name="T99" fmla="*/ 71 h 148"/>
                <a:gd name="T100" fmla="*/ 128 w 232"/>
                <a:gd name="T101" fmla="*/ 92 h 148"/>
                <a:gd name="T102" fmla="*/ 102 w 232"/>
                <a:gd name="T103" fmla="*/ 61 h 148"/>
                <a:gd name="T104" fmla="*/ 154 w 232"/>
                <a:gd name="T105" fmla="*/ 7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2" h="148">
                  <a:moveTo>
                    <a:pt x="232" y="54"/>
                  </a:moveTo>
                  <a:cubicBezTo>
                    <a:pt x="232" y="53"/>
                    <a:pt x="230" y="52"/>
                    <a:pt x="229" y="5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120" y="146"/>
                    <a:pt x="120" y="146"/>
                    <a:pt x="120" y="146"/>
                  </a:cubicBezTo>
                  <a:cubicBezTo>
                    <a:pt x="120" y="147"/>
                    <a:pt x="122" y="148"/>
                    <a:pt x="123" y="148"/>
                  </a:cubicBezTo>
                  <a:cubicBezTo>
                    <a:pt x="124" y="148"/>
                    <a:pt x="124" y="148"/>
                    <a:pt x="125" y="147"/>
                  </a:cubicBezTo>
                  <a:cubicBezTo>
                    <a:pt x="231" y="58"/>
                    <a:pt x="231" y="58"/>
                    <a:pt x="231" y="58"/>
                  </a:cubicBezTo>
                  <a:cubicBezTo>
                    <a:pt x="232" y="57"/>
                    <a:pt x="232" y="56"/>
                    <a:pt x="232" y="54"/>
                  </a:cubicBezTo>
                  <a:close/>
                  <a:moveTo>
                    <a:pt x="123" y="138"/>
                  </a:moveTo>
                  <a:cubicBezTo>
                    <a:pt x="112" y="124"/>
                    <a:pt x="112" y="124"/>
                    <a:pt x="112" y="124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21" y="117"/>
                    <a:pt x="121" y="115"/>
                    <a:pt x="120" y="113"/>
                  </a:cubicBezTo>
                  <a:cubicBezTo>
                    <a:pt x="118" y="112"/>
                    <a:pt x="116" y="112"/>
                    <a:pt x="115" y="113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1" y="100"/>
                    <a:pt x="101" y="98"/>
                    <a:pt x="100" y="97"/>
                  </a:cubicBezTo>
                  <a:cubicBezTo>
                    <a:pt x="98" y="95"/>
                    <a:pt x="96" y="95"/>
                    <a:pt x="95" y="96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7" y="77"/>
                    <a:pt x="87" y="75"/>
                    <a:pt x="86" y="74"/>
                  </a:cubicBezTo>
                  <a:cubicBezTo>
                    <a:pt x="85" y="73"/>
                    <a:pt x="83" y="73"/>
                    <a:pt x="82" y="74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1"/>
                    <a:pt x="68" y="59"/>
                    <a:pt x="66" y="57"/>
                  </a:cubicBezTo>
                  <a:cubicBezTo>
                    <a:pt x="65" y="56"/>
                    <a:pt x="63" y="56"/>
                    <a:pt x="62" y="57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4" y="38"/>
                    <a:pt x="54" y="36"/>
                    <a:pt x="53" y="35"/>
                  </a:cubicBezTo>
                  <a:cubicBezTo>
                    <a:pt x="52" y="34"/>
                    <a:pt x="50" y="34"/>
                    <a:pt x="49" y="35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219" y="57"/>
                    <a:pt x="219" y="57"/>
                    <a:pt x="219" y="57"/>
                  </a:cubicBezTo>
                  <a:lnTo>
                    <a:pt x="123" y="138"/>
                  </a:lnTo>
                  <a:close/>
                  <a:moveTo>
                    <a:pt x="125" y="100"/>
                  </a:moveTo>
                  <a:cubicBezTo>
                    <a:pt x="126" y="101"/>
                    <a:pt x="127" y="102"/>
                    <a:pt x="128" y="102"/>
                  </a:cubicBezTo>
                  <a:cubicBezTo>
                    <a:pt x="129" y="102"/>
                    <a:pt x="130" y="102"/>
                    <a:pt x="131" y="101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7" y="71"/>
                    <a:pt x="167" y="69"/>
                    <a:pt x="167" y="68"/>
                  </a:cubicBezTo>
                  <a:cubicBezTo>
                    <a:pt x="166" y="66"/>
                    <a:pt x="165" y="65"/>
                    <a:pt x="164" y="65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1" y="51"/>
                    <a:pt x="89" y="51"/>
                    <a:pt x="88" y="53"/>
                  </a:cubicBezTo>
                  <a:cubicBezTo>
                    <a:pt x="87" y="54"/>
                    <a:pt x="88" y="56"/>
                    <a:pt x="89" y="57"/>
                  </a:cubicBezTo>
                  <a:lnTo>
                    <a:pt x="125" y="100"/>
                  </a:lnTo>
                  <a:close/>
                  <a:moveTo>
                    <a:pt x="154" y="71"/>
                  </a:moveTo>
                  <a:cubicBezTo>
                    <a:pt x="128" y="92"/>
                    <a:pt x="128" y="92"/>
                    <a:pt x="128" y="92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54" y="7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"/>
          <p:cNvSpPr txBox="1">
            <a:spLocks noChangeArrowheads="1"/>
          </p:cNvSpPr>
          <p:nvPr/>
        </p:nvSpPr>
        <p:spPr bwMode="auto">
          <a:xfrm>
            <a:off x="3787171" y="1240867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54" name="文本框 6"/>
          <p:cNvSpPr txBox="1">
            <a:spLocks noChangeArrowheads="1"/>
          </p:cNvSpPr>
          <p:nvPr/>
        </p:nvSpPr>
        <p:spPr bwMode="auto">
          <a:xfrm>
            <a:off x="2466132" y="1455740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4257536" y="1893839"/>
            <a:ext cx="628926" cy="89203"/>
            <a:chOff x="4064994" y="3738475"/>
            <a:chExt cx="987048" cy="139997"/>
          </a:xfrm>
        </p:grpSpPr>
        <p:sp>
          <p:nvSpPr>
            <p:cNvPr id="56" name="椭圆 55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769213" y="4311281"/>
            <a:ext cx="1665699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62" name="文本框 5"/>
          <p:cNvSpPr txBox="1">
            <a:spLocks noChangeArrowheads="1"/>
          </p:cNvSpPr>
          <p:nvPr/>
        </p:nvSpPr>
        <p:spPr bwMode="auto">
          <a:xfrm>
            <a:off x="1295268" y="4006368"/>
            <a:ext cx="6527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方法</a:t>
            </a:r>
            <a:r>
              <a:rPr lang="en-US" altLang="zh-CN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14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752372" y="4311281"/>
            <a:ext cx="1665699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64" name="文本框 5"/>
          <p:cNvSpPr txBox="1">
            <a:spLocks noChangeArrowheads="1"/>
          </p:cNvSpPr>
          <p:nvPr/>
        </p:nvSpPr>
        <p:spPr bwMode="auto">
          <a:xfrm>
            <a:off x="3233555" y="4006368"/>
            <a:ext cx="651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FEC1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方法</a:t>
            </a:r>
            <a:r>
              <a:rPr lang="en-US" altLang="zh-CN" sz="1400">
                <a:solidFill>
                  <a:srgbClr val="FEC1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1400">
              <a:solidFill>
                <a:srgbClr val="FEC1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735531" y="4314145"/>
            <a:ext cx="1665699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66" name="文本框 5"/>
          <p:cNvSpPr txBox="1">
            <a:spLocks noChangeArrowheads="1"/>
          </p:cNvSpPr>
          <p:nvPr/>
        </p:nvSpPr>
        <p:spPr bwMode="auto">
          <a:xfrm>
            <a:off x="5171039" y="4006368"/>
            <a:ext cx="651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方法</a:t>
            </a:r>
            <a:r>
              <a:rPr lang="en-US" altLang="zh-CN" sz="14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1400">
              <a:solidFill>
                <a:srgbClr val="B28743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718691" y="4311281"/>
            <a:ext cx="1665699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68" name="文本框 5"/>
          <p:cNvSpPr txBox="1">
            <a:spLocks noChangeArrowheads="1"/>
          </p:cNvSpPr>
          <p:nvPr/>
        </p:nvSpPr>
        <p:spPr bwMode="auto">
          <a:xfrm>
            <a:off x="7173549" y="4006368"/>
            <a:ext cx="6527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21B37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方法</a:t>
            </a:r>
            <a:r>
              <a:rPr lang="en-US" altLang="zh-CN" sz="1400">
                <a:solidFill>
                  <a:srgbClr val="21B37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1400">
              <a:solidFill>
                <a:srgbClr val="21B37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841479" y="2517320"/>
            <a:ext cx="1289090" cy="1289090"/>
            <a:chOff x="4841479" y="1559884"/>
            <a:chExt cx="1289090" cy="1289090"/>
          </a:xfrm>
        </p:grpSpPr>
        <p:sp>
          <p:nvSpPr>
            <p:cNvPr id="70" name="椭圆 69"/>
            <p:cNvSpPr/>
            <p:nvPr/>
          </p:nvSpPr>
          <p:spPr>
            <a:xfrm>
              <a:off x="4975237" y="1693641"/>
              <a:ext cx="1021576" cy="1021576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841479" y="1559884"/>
              <a:ext cx="1289090" cy="1289090"/>
            </a:xfrm>
            <a:prstGeom prst="ellipse">
              <a:avLst/>
            </a:prstGeom>
            <a:noFill/>
            <a:ln w="12700" cap="flat" cmpd="sng" algn="ctr">
              <a:solidFill>
                <a:srgbClr val="B2874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72" name="组合 17"/>
            <p:cNvGrpSpPr>
              <a:grpSpLocks/>
            </p:cNvGrpSpPr>
            <p:nvPr/>
          </p:nvGrpSpPr>
          <p:grpSpPr bwMode="auto">
            <a:xfrm rot="-2700000">
              <a:off x="5237413" y="1970553"/>
              <a:ext cx="465693" cy="467753"/>
              <a:chOff x="5394325" y="2859088"/>
              <a:chExt cx="358775" cy="360362"/>
            </a:xfrm>
            <a:solidFill>
              <a:sysClr val="window" lastClr="FFFFFF"/>
            </a:solidFill>
          </p:grpSpPr>
          <p:sp>
            <p:nvSpPr>
              <p:cNvPr id="73" name="AutoShape 37"/>
              <p:cNvSpPr/>
              <p:nvPr/>
            </p:nvSpPr>
            <p:spPr bwMode="auto">
              <a:xfrm>
                <a:off x="5394485" y="2892265"/>
                <a:ext cx="327025" cy="325438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74" name="AutoShape 38"/>
              <p:cNvSpPr/>
              <p:nvPr/>
            </p:nvSpPr>
            <p:spPr bwMode="auto">
              <a:xfrm>
                <a:off x="5552105" y="3033377"/>
                <a:ext cx="55563" cy="555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75" name="AutoShape 39"/>
              <p:cNvSpPr/>
              <p:nvPr/>
            </p:nvSpPr>
            <p:spPr bwMode="auto">
              <a:xfrm>
                <a:off x="5696350" y="2852417"/>
                <a:ext cx="55563" cy="571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76" name="AutoShape 40"/>
              <p:cNvSpPr/>
              <p:nvPr/>
            </p:nvSpPr>
            <p:spPr bwMode="auto">
              <a:xfrm>
                <a:off x="5483342" y="3020412"/>
                <a:ext cx="46038" cy="444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77" name="AutoShape 41"/>
              <p:cNvSpPr/>
              <p:nvPr/>
            </p:nvSpPr>
            <p:spPr bwMode="auto">
              <a:xfrm>
                <a:off x="5526118" y="3100560"/>
                <a:ext cx="22225" cy="222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78" name="AutoShape 42"/>
              <p:cNvSpPr/>
              <p:nvPr/>
            </p:nvSpPr>
            <p:spPr bwMode="auto">
              <a:xfrm>
                <a:off x="5707968" y="2932180"/>
                <a:ext cx="22225" cy="222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6783419" y="2517316"/>
            <a:ext cx="1289090" cy="1289090"/>
            <a:chOff x="6783419" y="1559880"/>
            <a:chExt cx="1289090" cy="1289090"/>
          </a:xfrm>
        </p:grpSpPr>
        <p:sp>
          <p:nvSpPr>
            <p:cNvPr id="80" name="椭圆 79"/>
            <p:cNvSpPr/>
            <p:nvPr/>
          </p:nvSpPr>
          <p:spPr>
            <a:xfrm>
              <a:off x="6917176" y="1693637"/>
              <a:ext cx="1021576" cy="1021576"/>
            </a:xfrm>
            <a:prstGeom prst="ellipse">
              <a:avLst/>
            </a:prstGeom>
            <a:solidFill>
              <a:srgbClr val="92951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6783419" y="1559880"/>
              <a:ext cx="1289090" cy="1289090"/>
            </a:xfrm>
            <a:prstGeom prst="ellipse">
              <a:avLst/>
            </a:prstGeom>
            <a:noFill/>
            <a:ln w="12700" cap="flat" cmpd="sng" algn="ctr">
              <a:solidFill>
                <a:srgbClr val="92951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82" name="Group 69"/>
            <p:cNvGrpSpPr/>
            <p:nvPr/>
          </p:nvGrpSpPr>
          <p:grpSpPr>
            <a:xfrm>
              <a:off x="7194864" y="1985670"/>
              <a:ext cx="466200" cy="437511"/>
              <a:chOff x="10074275" y="1647825"/>
              <a:chExt cx="464344" cy="435769"/>
            </a:xfrm>
            <a:solidFill>
              <a:sysClr val="window" lastClr="FFFFFF"/>
            </a:solidFill>
          </p:grpSpPr>
          <p:sp>
            <p:nvSpPr>
              <p:cNvPr id="83" name="AutoShape 69"/>
              <p:cNvSpPr/>
              <p:nvPr/>
            </p:nvSpPr>
            <p:spPr bwMode="auto">
              <a:xfrm>
                <a:off x="10074275" y="1647825"/>
                <a:ext cx="464344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223" y="5760"/>
                    </a:moveTo>
                    <a:lnTo>
                      <a:pt x="17548" y="5760"/>
                    </a:lnTo>
                    <a:cubicBezTo>
                      <a:pt x="16804" y="5760"/>
                      <a:pt x="16198" y="5114"/>
                      <a:pt x="16198" y="4320"/>
                    </a:cubicBezTo>
                    <a:lnTo>
                      <a:pt x="16200" y="4320"/>
                    </a:lnTo>
                    <a:lnTo>
                      <a:pt x="16200" y="1440"/>
                    </a:lnTo>
                    <a:lnTo>
                      <a:pt x="20250" y="5760"/>
                    </a:lnTo>
                    <a:cubicBezTo>
                      <a:pt x="20250" y="5760"/>
                      <a:pt x="18223" y="5760"/>
                      <a:pt x="18223" y="5760"/>
                    </a:cubicBezTo>
                    <a:close/>
                    <a:moveTo>
                      <a:pt x="20250" y="19440"/>
                    </a:moveTo>
                    <a:cubicBezTo>
                      <a:pt x="20250" y="19837"/>
                      <a:pt x="19948" y="20160"/>
                      <a:pt x="19575" y="20160"/>
                    </a:cubicBezTo>
                    <a:lnTo>
                      <a:pt x="2024" y="20160"/>
                    </a:lnTo>
                    <a:cubicBezTo>
                      <a:pt x="1651" y="20160"/>
                      <a:pt x="1349" y="19837"/>
                      <a:pt x="1349" y="19440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5525" y="1440"/>
                    </a:lnTo>
                    <a:lnTo>
                      <a:pt x="15525" y="4320"/>
                    </a:lnTo>
                    <a:lnTo>
                      <a:pt x="15523" y="4320"/>
                    </a:lnTo>
                    <a:cubicBezTo>
                      <a:pt x="15523" y="5513"/>
                      <a:pt x="16430" y="6480"/>
                      <a:pt x="17548" y="6480"/>
                    </a:cubicBezTo>
                    <a:lnTo>
                      <a:pt x="18223" y="6480"/>
                    </a:lnTo>
                    <a:lnTo>
                      <a:pt x="20250" y="6480"/>
                    </a:lnTo>
                    <a:cubicBezTo>
                      <a:pt x="20250" y="6480"/>
                      <a:pt x="20250" y="19440"/>
                      <a:pt x="20250" y="19440"/>
                    </a:cubicBezTo>
                    <a:close/>
                    <a:moveTo>
                      <a:pt x="21204" y="4741"/>
                    </a:moveTo>
                    <a:lnTo>
                      <a:pt x="17154" y="421"/>
                    </a:lnTo>
                    <a:cubicBezTo>
                      <a:pt x="16901" y="151"/>
                      <a:pt x="16557" y="0"/>
                      <a:pt x="16200" y="0"/>
                    </a:cubicBezTo>
                    <a:lnTo>
                      <a:pt x="2024" y="0"/>
                    </a:lnTo>
                    <a:cubicBezTo>
                      <a:pt x="908" y="0"/>
                      <a:pt x="0" y="968"/>
                      <a:pt x="0" y="2160"/>
                    </a:cubicBezTo>
                    <a:lnTo>
                      <a:pt x="0" y="19440"/>
                    </a:lnTo>
                    <a:cubicBezTo>
                      <a:pt x="0" y="20631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599" y="20631"/>
                      <a:pt x="21599" y="19440"/>
                    </a:cubicBezTo>
                    <a:lnTo>
                      <a:pt x="21599" y="5760"/>
                    </a:lnTo>
                    <a:cubicBezTo>
                      <a:pt x="21599" y="5378"/>
                      <a:pt x="21457" y="5011"/>
                      <a:pt x="21204" y="47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84" name="AutoShape 70"/>
              <p:cNvSpPr/>
              <p:nvPr/>
            </p:nvSpPr>
            <p:spPr bwMode="auto">
              <a:xfrm>
                <a:off x="10291763" y="1734344"/>
                <a:ext cx="87313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00" y="21599"/>
                    </a:moveTo>
                    <a:lnTo>
                      <a:pt x="19800" y="21599"/>
                    </a:lnTo>
                    <a:cubicBezTo>
                      <a:pt x="20791" y="21599"/>
                      <a:pt x="21600" y="16769"/>
                      <a:pt x="21600" y="10800"/>
                    </a:cubicBezTo>
                    <a:cubicBezTo>
                      <a:pt x="21600" y="4830"/>
                      <a:pt x="20791" y="0"/>
                      <a:pt x="19800" y="0"/>
                    </a:cubicBezTo>
                    <a:lnTo>
                      <a:pt x="1800" y="0"/>
                    </a:lnTo>
                    <a:cubicBezTo>
                      <a:pt x="801" y="0"/>
                      <a:pt x="0" y="4830"/>
                      <a:pt x="0" y="10800"/>
                    </a:cubicBezTo>
                    <a:cubicBezTo>
                      <a:pt x="0" y="16769"/>
                      <a:pt x="801" y="21599"/>
                      <a:pt x="1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85" name="AutoShape 71"/>
              <p:cNvSpPr/>
              <p:nvPr/>
            </p:nvSpPr>
            <p:spPr bwMode="auto">
              <a:xfrm>
                <a:off x="10291763" y="1778000"/>
                <a:ext cx="87313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00" y="21599"/>
                    </a:moveTo>
                    <a:lnTo>
                      <a:pt x="19800" y="21599"/>
                    </a:lnTo>
                    <a:cubicBezTo>
                      <a:pt x="20791" y="21599"/>
                      <a:pt x="21600" y="16769"/>
                      <a:pt x="21600" y="10800"/>
                    </a:cubicBezTo>
                    <a:cubicBezTo>
                      <a:pt x="21600" y="4830"/>
                      <a:pt x="20791" y="0"/>
                      <a:pt x="19800" y="0"/>
                    </a:cubicBezTo>
                    <a:lnTo>
                      <a:pt x="1800" y="0"/>
                    </a:lnTo>
                    <a:cubicBezTo>
                      <a:pt x="801" y="0"/>
                      <a:pt x="0" y="4830"/>
                      <a:pt x="0" y="10800"/>
                    </a:cubicBezTo>
                    <a:cubicBezTo>
                      <a:pt x="0" y="16769"/>
                      <a:pt x="801" y="21599"/>
                      <a:pt x="1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86" name="AutoShape 72"/>
              <p:cNvSpPr/>
              <p:nvPr/>
            </p:nvSpPr>
            <p:spPr bwMode="auto">
              <a:xfrm>
                <a:off x="10291763" y="1821657"/>
                <a:ext cx="188913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cubicBezTo>
                      <a:pt x="0" y="16769"/>
                      <a:pt x="369" y="21599"/>
                      <a:pt x="830" y="21599"/>
                    </a:cubicBezTo>
                    <a:lnTo>
                      <a:pt x="20769" y="21599"/>
                    </a:lnTo>
                    <a:cubicBezTo>
                      <a:pt x="21226" y="21599"/>
                      <a:pt x="21600" y="16769"/>
                      <a:pt x="21600" y="10800"/>
                    </a:cubicBezTo>
                    <a:cubicBezTo>
                      <a:pt x="21600" y="4830"/>
                      <a:pt x="21226" y="0"/>
                      <a:pt x="20769" y="0"/>
                    </a:cubicBezTo>
                    <a:lnTo>
                      <a:pt x="830" y="0"/>
                    </a:lnTo>
                    <a:cubicBezTo>
                      <a:pt x="369" y="0"/>
                      <a:pt x="0" y="4830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87" name="AutoShape 73"/>
              <p:cNvSpPr/>
              <p:nvPr/>
            </p:nvSpPr>
            <p:spPr bwMode="auto">
              <a:xfrm>
                <a:off x="10132219" y="1908969"/>
                <a:ext cx="348456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150" y="0"/>
                    </a:moveTo>
                    <a:lnTo>
                      <a:pt x="449" y="0"/>
                    </a:lnTo>
                    <a:cubicBezTo>
                      <a:pt x="201" y="0"/>
                      <a:pt x="0" y="4830"/>
                      <a:pt x="0" y="10800"/>
                    </a:cubicBezTo>
                    <a:cubicBezTo>
                      <a:pt x="0" y="16748"/>
                      <a:pt x="201" y="21599"/>
                      <a:pt x="449" y="21599"/>
                    </a:cubicBezTo>
                    <a:lnTo>
                      <a:pt x="21150" y="21599"/>
                    </a:lnTo>
                    <a:cubicBezTo>
                      <a:pt x="21397" y="21599"/>
                      <a:pt x="21599" y="16748"/>
                      <a:pt x="21599" y="10800"/>
                    </a:cubicBezTo>
                    <a:cubicBezTo>
                      <a:pt x="21599" y="4830"/>
                      <a:pt x="21397" y="0"/>
                      <a:pt x="2115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88" name="AutoShape 74"/>
              <p:cNvSpPr/>
              <p:nvPr/>
            </p:nvSpPr>
            <p:spPr bwMode="auto">
              <a:xfrm>
                <a:off x="10132219" y="1952625"/>
                <a:ext cx="348456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150" y="0"/>
                    </a:moveTo>
                    <a:lnTo>
                      <a:pt x="449" y="0"/>
                    </a:lnTo>
                    <a:cubicBezTo>
                      <a:pt x="201" y="0"/>
                      <a:pt x="0" y="4830"/>
                      <a:pt x="0" y="10800"/>
                    </a:cubicBezTo>
                    <a:cubicBezTo>
                      <a:pt x="0" y="16748"/>
                      <a:pt x="201" y="21599"/>
                      <a:pt x="449" y="21599"/>
                    </a:cubicBezTo>
                    <a:lnTo>
                      <a:pt x="21150" y="21599"/>
                    </a:lnTo>
                    <a:cubicBezTo>
                      <a:pt x="21397" y="21599"/>
                      <a:pt x="21599" y="16748"/>
                      <a:pt x="21599" y="10800"/>
                    </a:cubicBezTo>
                    <a:cubicBezTo>
                      <a:pt x="21599" y="4830"/>
                      <a:pt x="21397" y="0"/>
                      <a:pt x="2115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89" name="AutoShape 75"/>
              <p:cNvSpPr/>
              <p:nvPr/>
            </p:nvSpPr>
            <p:spPr bwMode="auto">
              <a:xfrm>
                <a:off x="10132219" y="1996282"/>
                <a:ext cx="348456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150" y="0"/>
                    </a:moveTo>
                    <a:lnTo>
                      <a:pt x="449" y="0"/>
                    </a:lnTo>
                    <a:cubicBezTo>
                      <a:pt x="201" y="0"/>
                      <a:pt x="0" y="4830"/>
                      <a:pt x="0" y="10800"/>
                    </a:cubicBezTo>
                    <a:cubicBezTo>
                      <a:pt x="0" y="16748"/>
                      <a:pt x="201" y="21599"/>
                      <a:pt x="449" y="21599"/>
                    </a:cubicBezTo>
                    <a:lnTo>
                      <a:pt x="21150" y="21599"/>
                    </a:lnTo>
                    <a:cubicBezTo>
                      <a:pt x="21397" y="21599"/>
                      <a:pt x="21599" y="16748"/>
                      <a:pt x="21599" y="10800"/>
                    </a:cubicBezTo>
                    <a:cubicBezTo>
                      <a:pt x="21599" y="4830"/>
                      <a:pt x="21397" y="0"/>
                      <a:pt x="2115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90" name="AutoShape 76"/>
              <p:cNvSpPr/>
              <p:nvPr/>
            </p:nvSpPr>
            <p:spPr bwMode="auto">
              <a:xfrm>
                <a:off x="10132219" y="1865313"/>
                <a:ext cx="348456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150" y="0"/>
                    </a:moveTo>
                    <a:lnTo>
                      <a:pt x="449" y="0"/>
                    </a:lnTo>
                    <a:cubicBezTo>
                      <a:pt x="201" y="0"/>
                      <a:pt x="0" y="4830"/>
                      <a:pt x="0" y="10800"/>
                    </a:cubicBezTo>
                    <a:cubicBezTo>
                      <a:pt x="0" y="16769"/>
                      <a:pt x="201" y="21599"/>
                      <a:pt x="449" y="21599"/>
                    </a:cubicBezTo>
                    <a:lnTo>
                      <a:pt x="21150" y="21599"/>
                    </a:lnTo>
                    <a:cubicBezTo>
                      <a:pt x="21397" y="21599"/>
                      <a:pt x="21599" y="16769"/>
                      <a:pt x="21599" y="10800"/>
                    </a:cubicBezTo>
                    <a:cubicBezTo>
                      <a:pt x="21599" y="4830"/>
                      <a:pt x="21397" y="0"/>
                      <a:pt x="2115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91" name="AutoShape 77"/>
              <p:cNvSpPr/>
              <p:nvPr/>
            </p:nvSpPr>
            <p:spPr bwMode="auto">
              <a:xfrm>
                <a:off x="10132219" y="1720057"/>
                <a:ext cx="130969" cy="1166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799" y="5400"/>
                    </a:moveTo>
                    <a:lnTo>
                      <a:pt x="16800" y="5400"/>
                    </a:lnTo>
                    <a:lnTo>
                      <a:pt x="16800" y="16200"/>
                    </a:lnTo>
                    <a:lnTo>
                      <a:pt x="4799" y="16200"/>
                    </a:lnTo>
                    <a:cubicBezTo>
                      <a:pt x="4799" y="16200"/>
                      <a:pt x="4799" y="5400"/>
                      <a:pt x="4799" y="5400"/>
                    </a:cubicBezTo>
                    <a:close/>
                    <a:moveTo>
                      <a:pt x="2399" y="21599"/>
                    </a:moveTo>
                    <a:lnTo>
                      <a:pt x="19200" y="21599"/>
                    </a:lnTo>
                    <a:cubicBezTo>
                      <a:pt x="20526" y="21599"/>
                      <a:pt x="21599" y="20392"/>
                      <a:pt x="21599" y="18900"/>
                    </a:cubicBezTo>
                    <a:lnTo>
                      <a:pt x="21599" y="2700"/>
                    </a:lnTo>
                    <a:cubicBezTo>
                      <a:pt x="21599" y="1207"/>
                      <a:pt x="20526" y="0"/>
                      <a:pt x="19200" y="0"/>
                    </a:cubicBezTo>
                    <a:lnTo>
                      <a:pt x="2399" y="0"/>
                    </a:lnTo>
                    <a:cubicBezTo>
                      <a:pt x="1073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073" y="21599"/>
                      <a:pt x="2399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2899538" y="2517317"/>
            <a:ext cx="1289090" cy="1289090"/>
            <a:chOff x="2899538" y="1559881"/>
            <a:chExt cx="1289090" cy="1289090"/>
          </a:xfrm>
        </p:grpSpPr>
        <p:sp>
          <p:nvSpPr>
            <p:cNvPr id="93" name="椭圆 92"/>
            <p:cNvSpPr/>
            <p:nvPr/>
          </p:nvSpPr>
          <p:spPr>
            <a:xfrm>
              <a:off x="3033295" y="1693638"/>
              <a:ext cx="1021576" cy="1021576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2899538" y="1559881"/>
              <a:ext cx="1289090" cy="1289090"/>
            </a:xfrm>
            <a:prstGeom prst="ellipse">
              <a:avLst/>
            </a:prstGeom>
            <a:noFill/>
            <a:ln w="12700" cap="flat" cmpd="sng" algn="ctr">
              <a:solidFill>
                <a:srgbClr val="FEC1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95" name="Group 112"/>
            <p:cNvGrpSpPr/>
            <p:nvPr/>
          </p:nvGrpSpPr>
          <p:grpSpPr>
            <a:xfrm>
              <a:off x="3310585" y="1985671"/>
              <a:ext cx="466997" cy="437511"/>
              <a:chOff x="5368132" y="3540125"/>
              <a:chExt cx="465138" cy="435769"/>
            </a:xfrm>
            <a:solidFill>
              <a:sysClr val="window" lastClr="FFFFFF"/>
            </a:solidFill>
          </p:grpSpPr>
          <p:sp>
            <p:nvSpPr>
              <p:cNvPr id="96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97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957598" y="2517318"/>
            <a:ext cx="1289090" cy="1289090"/>
            <a:chOff x="957598" y="1559882"/>
            <a:chExt cx="1289090" cy="1289090"/>
          </a:xfrm>
        </p:grpSpPr>
        <p:sp>
          <p:nvSpPr>
            <p:cNvPr id="99" name="椭圆 98"/>
            <p:cNvSpPr/>
            <p:nvPr/>
          </p:nvSpPr>
          <p:spPr>
            <a:xfrm>
              <a:off x="1091355" y="1693641"/>
              <a:ext cx="1021576" cy="1021576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957598" y="1559882"/>
              <a:ext cx="1289090" cy="1289090"/>
            </a:xfrm>
            <a:prstGeom prst="ellipse">
              <a:avLst/>
            </a:prstGeom>
            <a:noFill/>
            <a:ln w="12700" cap="flat" cmpd="sng" algn="ctr">
              <a:solidFill>
                <a:srgbClr val="FF78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1369043" y="2007956"/>
              <a:ext cx="466201" cy="466200"/>
              <a:chOff x="2473104" y="2145028"/>
              <a:chExt cx="359165" cy="359165"/>
            </a:xfrm>
            <a:solidFill>
              <a:sysClr val="window" lastClr="FFFFFF"/>
            </a:solidFill>
          </p:grpSpPr>
          <p:sp>
            <p:nvSpPr>
              <p:cNvPr id="102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103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文本框 5"/>
          <p:cNvSpPr txBox="1">
            <a:spLocks noChangeArrowheads="1"/>
          </p:cNvSpPr>
          <p:nvPr/>
        </p:nvSpPr>
        <p:spPr bwMode="auto">
          <a:xfrm>
            <a:off x="3787171" y="1267399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61" name="文本框 6"/>
          <p:cNvSpPr txBox="1">
            <a:spLocks noChangeArrowheads="1"/>
          </p:cNvSpPr>
          <p:nvPr/>
        </p:nvSpPr>
        <p:spPr bwMode="auto">
          <a:xfrm>
            <a:off x="2466132" y="1482272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4257536" y="1920371"/>
            <a:ext cx="628926" cy="89203"/>
            <a:chOff x="4064994" y="3738475"/>
            <a:chExt cx="987048" cy="139997"/>
          </a:xfrm>
        </p:grpSpPr>
        <p:sp>
          <p:nvSpPr>
            <p:cNvPr id="63" name="椭圆 62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09472" y="2433958"/>
            <a:ext cx="1903642" cy="1903642"/>
            <a:chOff x="785786" y="1643056"/>
            <a:chExt cx="1903642" cy="1903642"/>
          </a:xfrm>
        </p:grpSpPr>
        <p:sp>
          <p:nvSpPr>
            <p:cNvPr id="69" name="Arc 7"/>
            <p:cNvSpPr/>
            <p:nvPr/>
          </p:nvSpPr>
          <p:spPr>
            <a:xfrm>
              <a:off x="785786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noFill/>
            <a:ln w="127000" cap="flat" cmpd="sng" algn="ctr">
              <a:solidFill>
                <a:srgbClr val="FF78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70" name="Arc 16"/>
            <p:cNvSpPr/>
            <p:nvPr/>
          </p:nvSpPr>
          <p:spPr>
            <a:xfrm flipH="1">
              <a:off x="785786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noFill/>
            <a:ln w="127000" cap="flat" cmpd="sng" algn="ctr">
              <a:solidFill>
                <a:srgbClr val="FEC1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71" name="Arc 8"/>
          <p:cNvSpPr/>
          <p:nvPr/>
        </p:nvSpPr>
        <p:spPr>
          <a:xfrm>
            <a:off x="2712898" y="2433958"/>
            <a:ext cx="1903642" cy="1903642"/>
          </a:xfrm>
          <a:prstGeom prst="arc">
            <a:avLst>
              <a:gd name="adj1" fmla="val 21571566"/>
              <a:gd name="adj2" fmla="val 10822907"/>
            </a:avLst>
          </a:prstGeom>
          <a:noFill/>
          <a:ln w="127000" cap="flat" cmpd="sng" algn="ctr">
            <a:solidFill>
              <a:srgbClr val="FF78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72" name="Arc 15"/>
          <p:cNvSpPr/>
          <p:nvPr/>
        </p:nvSpPr>
        <p:spPr>
          <a:xfrm flipH="1">
            <a:off x="2712898" y="2433958"/>
            <a:ext cx="1903642" cy="1903642"/>
          </a:xfrm>
          <a:prstGeom prst="arc">
            <a:avLst>
              <a:gd name="adj1" fmla="val 10782369"/>
              <a:gd name="adj2" fmla="val 0"/>
            </a:avLst>
          </a:prstGeom>
          <a:noFill/>
          <a:ln w="127000" cap="flat" cmpd="sng" algn="ctr">
            <a:solidFill>
              <a:srgbClr val="FEC1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616601" y="2433958"/>
            <a:ext cx="1903642" cy="1903642"/>
            <a:chOff x="4638358" y="1643056"/>
            <a:chExt cx="1903642" cy="1903642"/>
          </a:xfrm>
        </p:grpSpPr>
        <p:sp>
          <p:nvSpPr>
            <p:cNvPr id="74" name="Arc 9"/>
            <p:cNvSpPr/>
            <p:nvPr/>
          </p:nvSpPr>
          <p:spPr>
            <a:xfrm>
              <a:off x="4638358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noFill/>
            <a:ln w="127000" cap="flat" cmpd="sng" algn="ctr">
              <a:solidFill>
                <a:srgbClr val="92951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75" name="Arc 14"/>
            <p:cNvSpPr/>
            <p:nvPr/>
          </p:nvSpPr>
          <p:spPr>
            <a:xfrm flipH="1">
              <a:off x="4638358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noFill/>
            <a:ln w="127000" cap="flat" cmpd="sng" algn="ctr">
              <a:solidFill>
                <a:srgbClr val="B2874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519966" y="2433958"/>
            <a:ext cx="1903642" cy="1903642"/>
            <a:chOff x="6572264" y="1643056"/>
            <a:chExt cx="1903642" cy="1903642"/>
          </a:xfrm>
        </p:grpSpPr>
        <p:sp>
          <p:nvSpPr>
            <p:cNvPr id="77" name="Arc 10"/>
            <p:cNvSpPr/>
            <p:nvPr/>
          </p:nvSpPr>
          <p:spPr>
            <a:xfrm>
              <a:off x="6572264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noFill/>
            <a:ln w="127000" cap="flat" cmpd="sng" algn="ctr">
              <a:solidFill>
                <a:srgbClr val="92951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78" name="Arc 13"/>
            <p:cNvSpPr/>
            <p:nvPr/>
          </p:nvSpPr>
          <p:spPr>
            <a:xfrm flipH="1">
              <a:off x="6572264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noFill/>
            <a:ln w="127000" cap="flat" cmpd="sng" algn="ctr">
              <a:solidFill>
                <a:srgbClr val="B2874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812369" y="4513619"/>
            <a:ext cx="169163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</a:p>
        </p:txBody>
      </p:sp>
      <p:sp>
        <p:nvSpPr>
          <p:cNvPr id="80" name="矩形 79"/>
          <p:cNvSpPr/>
          <p:nvPr/>
        </p:nvSpPr>
        <p:spPr>
          <a:xfrm>
            <a:off x="2771796" y="4513619"/>
            <a:ext cx="169163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</a:p>
        </p:txBody>
      </p:sp>
      <p:sp>
        <p:nvSpPr>
          <p:cNvPr id="81" name="矩形 80"/>
          <p:cNvSpPr/>
          <p:nvPr/>
        </p:nvSpPr>
        <p:spPr>
          <a:xfrm>
            <a:off x="4731223" y="4513619"/>
            <a:ext cx="169163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</a:p>
        </p:txBody>
      </p:sp>
      <p:sp>
        <p:nvSpPr>
          <p:cNvPr id="82" name="矩形 81"/>
          <p:cNvSpPr/>
          <p:nvPr/>
        </p:nvSpPr>
        <p:spPr>
          <a:xfrm>
            <a:off x="6690650" y="4513619"/>
            <a:ext cx="169163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5188014" y="2734655"/>
            <a:ext cx="836246" cy="836246"/>
            <a:chOff x="5189728" y="1943753"/>
            <a:chExt cx="836246" cy="836246"/>
          </a:xfrm>
        </p:grpSpPr>
        <p:sp>
          <p:nvSpPr>
            <p:cNvPr id="84" name="椭圆 83"/>
            <p:cNvSpPr/>
            <p:nvPr/>
          </p:nvSpPr>
          <p:spPr>
            <a:xfrm>
              <a:off x="5189728" y="1943753"/>
              <a:ext cx="836246" cy="836246"/>
            </a:xfrm>
            <a:prstGeom prst="ellipse">
              <a:avLst/>
            </a:prstGeom>
            <a:noFill/>
            <a:ln w="12700" cap="flat" cmpd="sng" algn="ctr">
              <a:solidFill>
                <a:srgbClr val="92951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85" name="组合 17"/>
            <p:cNvGrpSpPr>
              <a:grpSpLocks/>
            </p:cNvGrpSpPr>
            <p:nvPr/>
          </p:nvGrpSpPr>
          <p:grpSpPr bwMode="auto">
            <a:xfrm rot="-2700000">
              <a:off x="5371834" y="2154989"/>
              <a:ext cx="446850" cy="448827"/>
              <a:chOff x="5394325" y="2859088"/>
              <a:chExt cx="358775" cy="360362"/>
            </a:xfrm>
            <a:solidFill>
              <a:srgbClr val="92951D"/>
            </a:solidFill>
          </p:grpSpPr>
          <p:sp>
            <p:nvSpPr>
              <p:cNvPr id="86" name="AutoShape 37"/>
              <p:cNvSpPr/>
              <p:nvPr/>
            </p:nvSpPr>
            <p:spPr bwMode="auto">
              <a:xfrm>
                <a:off x="5394485" y="2892265"/>
                <a:ext cx="327025" cy="325438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87" name="AutoShape 38"/>
              <p:cNvSpPr/>
              <p:nvPr/>
            </p:nvSpPr>
            <p:spPr bwMode="auto">
              <a:xfrm>
                <a:off x="5552105" y="3033377"/>
                <a:ext cx="55563" cy="555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88" name="AutoShape 39"/>
              <p:cNvSpPr/>
              <p:nvPr/>
            </p:nvSpPr>
            <p:spPr bwMode="auto">
              <a:xfrm>
                <a:off x="5696350" y="2852417"/>
                <a:ext cx="55563" cy="571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89" name="AutoShape 40"/>
              <p:cNvSpPr/>
              <p:nvPr/>
            </p:nvSpPr>
            <p:spPr bwMode="auto">
              <a:xfrm>
                <a:off x="5483342" y="3020412"/>
                <a:ext cx="46038" cy="444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90" name="AutoShape 41"/>
              <p:cNvSpPr/>
              <p:nvPr/>
            </p:nvSpPr>
            <p:spPr bwMode="auto">
              <a:xfrm>
                <a:off x="5526118" y="3100560"/>
                <a:ext cx="22225" cy="222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91" name="AutoShape 42"/>
              <p:cNvSpPr/>
              <p:nvPr/>
            </p:nvSpPr>
            <p:spPr bwMode="auto">
              <a:xfrm>
                <a:off x="5707968" y="2932180"/>
                <a:ext cx="22225" cy="222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7091656" y="2734655"/>
            <a:ext cx="836246" cy="836246"/>
            <a:chOff x="7093370" y="1943753"/>
            <a:chExt cx="836246" cy="836246"/>
          </a:xfrm>
        </p:grpSpPr>
        <p:sp>
          <p:nvSpPr>
            <p:cNvPr id="93" name="椭圆 92"/>
            <p:cNvSpPr/>
            <p:nvPr/>
          </p:nvSpPr>
          <p:spPr>
            <a:xfrm>
              <a:off x="7093370" y="1943753"/>
              <a:ext cx="836246" cy="836246"/>
            </a:xfrm>
            <a:prstGeom prst="ellipse">
              <a:avLst/>
            </a:prstGeom>
            <a:noFill/>
            <a:ln w="12700" cap="flat" cmpd="sng" algn="ctr">
              <a:solidFill>
                <a:srgbClr val="B2874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94" name="Group 69"/>
            <p:cNvGrpSpPr/>
            <p:nvPr/>
          </p:nvGrpSpPr>
          <p:grpSpPr>
            <a:xfrm>
              <a:off x="7287825" y="2143577"/>
              <a:ext cx="447336" cy="419808"/>
              <a:chOff x="10074275" y="1647825"/>
              <a:chExt cx="464344" cy="435769"/>
            </a:xfrm>
            <a:solidFill>
              <a:srgbClr val="B28743"/>
            </a:solidFill>
          </p:grpSpPr>
          <p:sp>
            <p:nvSpPr>
              <p:cNvPr id="95" name="AutoShape 69"/>
              <p:cNvSpPr/>
              <p:nvPr/>
            </p:nvSpPr>
            <p:spPr bwMode="auto">
              <a:xfrm>
                <a:off x="10074275" y="1647825"/>
                <a:ext cx="464344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223" y="5760"/>
                    </a:moveTo>
                    <a:lnTo>
                      <a:pt x="17548" y="5760"/>
                    </a:lnTo>
                    <a:cubicBezTo>
                      <a:pt x="16804" y="5760"/>
                      <a:pt x="16198" y="5114"/>
                      <a:pt x="16198" y="4320"/>
                    </a:cubicBezTo>
                    <a:lnTo>
                      <a:pt x="16200" y="4320"/>
                    </a:lnTo>
                    <a:lnTo>
                      <a:pt x="16200" y="1440"/>
                    </a:lnTo>
                    <a:lnTo>
                      <a:pt x="20250" y="5760"/>
                    </a:lnTo>
                    <a:cubicBezTo>
                      <a:pt x="20250" y="5760"/>
                      <a:pt x="18223" y="5760"/>
                      <a:pt x="18223" y="5760"/>
                    </a:cubicBezTo>
                    <a:close/>
                    <a:moveTo>
                      <a:pt x="20250" y="19440"/>
                    </a:moveTo>
                    <a:cubicBezTo>
                      <a:pt x="20250" y="19837"/>
                      <a:pt x="19948" y="20160"/>
                      <a:pt x="19575" y="20160"/>
                    </a:cubicBezTo>
                    <a:lnTo>
                      <a:pt x="2024" y="20160"/>
                    </a:lnTo>
                    <a:cubicBezTo>
                      <a:pt x="1651" y="20160"/>
                      <a:pt x="1349" y="19837"/>
                      <a:pt x="1349" y="19440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5525" y="1440"/>
                    </a:lnTo>
                    <a:lnTo>
                      <a:pt x="15525" y="4320"/>
                    </a:lnTo>
                    <a:lnTo>
                      <a:pt x="15523" y="4320"/>
                    </a:lnTo>
                    <a:cubicBezTo>
                      <a:pt x="15523" y="5513"/>
                      <a:pt x="16430" y="6480"/>
                      <a:pt x="17548" y="6480"/>
                    </a:cubicBezTo>
                    <a:lnTo>
                      <a:pt x="18223" y="6480"/>
                    </a:lnTo>
                    <a:lnTo>
                      <a:pt x="20250" y="6480"/>
                    </a:lnTo>
                    <a:cubicBezTo>
                      <a:pt x="20250" y="6480"/>
                      <a:pt x="20250" y="19440"/>
                      <a:pt x="20250" y="19440"/>
                    </a:cubicBezTo>
                    <a:close/>
                    <a:moveTo>
                      <a:pt x="21204" y="4741"/>
                    </a:moveTo>
                    <a:lnTo>
                      <a:pt x="17154" y="421"/>
                    </a:lnTo>
                    <a:cubicBezTo>
                      <a:pt x="16901" y="151"/>
                      <a:pt x="16557" y="0"/>
                      <a:pt x="16200" y="0"/>
                    </a:cubicBezTo>
                    <a:lnTo>
                      <a:pt x="2024" y="0"/>
                    </a:lnTo>
                    <a:cubicBezTo>
                      <a:pt x="908" y="0"/>
                      <a:pt x="0" y="968"/>
                      <a:pt x="0" y="2160"/>
                    </a:cubicBezTo>
                    <a:lnTo>
                      <a:pt x="0" y="19440"/>
                    </a:lnTo>
                    <a:cubicBezTo>
                      <a:pt x="0" y="20631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599" y="20631"/>
                      <a:pt x="21599" y="19440"/>
                    </a:cubicBezTo>
                    <a:lnTo>
                      <a:pt x="21599" y="5760"/>
                    </a:lnTo>
                    <a:cubicBezTo>
                      <a:pt x="21599" y="5378"/>
                      <a:pt x="21457" y="5011"/>
                      <a:pt x="21204" y="47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96" name="AutoShape 70"/>
              <p:cNvSpPr/>
              <p:nvPr/>
            </p:nvSpPr>
            <p:spPr bwMode="auto">
              <a:xfrm>
                <a:off x="10291763" y="1734344"/>
                <a:ext cx="87313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00" y="21599"/>
                    </a:moveTo>
                    <a:lnTo>
                      <a:pt x="19800" y="21599"/>
                    </a:lnTo>
                    <a:cubicBezTo>
                      <a:pt x="20791" y="21599"/>
                      <a:pt x="21600" y="16769"/>
                      <a:pt x="21600" y="10800"/>
                    </a:cubicBezTo>
                    <a:cubicBezTo>
                      <a:pt x="21600" y="4830"/>
                      <a:pt x="20791" y="0"/>
                      <a:pt x="19800" y="0"/>
                    </a:cubicBezTo>
                    <a:lnTo>
                      <a:pt x="1800" y="0"/>
                    </a:lnTo>
                    <a:cubicBezTo>
                      <a:pt x="801" y="0"/>
                      <a:pt x="0" y="4830"/>
                      <a:pt x="0" y="10800"/>
                    </a:cubicBezTo>
                    <a:cubicBezTo>
                      <a:pt x="0" y="16769"/>
                      <a:pt x="801" y="21599"/>
                      <a:pt x="1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97" name="AutoShape 71"/>
              <p:cNvSpPr/>
              <p:nvPr/>
            </p:nvSpPr>
            <p:spPr bwMode="auto">
              <a:xfrm>
                <a:off x="10291763" y="1778000"/>
                <a:ext cx="87313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00" y="21599"/>
                    </a:moveTo>
                    <a:lnTo>
                      <a:pt x="19800" y="21599"/>
                    </a:lnTo>
                    <a:cubicBezTo>
                      <a:pt x="20791" y="21599"/>
                      <a:pt x="21600" y="16769"/>
                      <a:pt x="21600" y="10800"/>
                    </a:cubicBezTo>
                    <a:cubicBezTo>
                      <a:pt x="21600" y="4830"/>
                      <a:pt x="20791" y="0"/>
                      <a:pt x="19800" y="0"/>
                    </a:cubicBezTo>
                    <a:lnTo>
                      <a:pt x="1800" y="0"/>
                    </a:lnTo>
                    <a:cubicBezTo>
                      <a:pt x="801" y="0"/>
                      <a:pt x="0" y="4830"/>
                      <a:pt x="0" y="10800"/>
                    </a:cubicBezTo>
                    <a:cubicBezTo>
                      <a:pt x="0" y="16769"/>
                      <a:pt x="801" y="21599"/>
                      <a:pt x="1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98" name="AutoShape 72"/>
              <p:cNvSpPr/>
              <p:nvPr/>
            </p:nvSpPr>
            <p:spPr bwMode="auto">
              <a:xfrm>
                <a:off x="10291763" y="1821657"/>
                <a:ext cx="188913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cubicBezTo>
                      <a:pt x="0" y="16769"/>
                      <a:pt x="369" y="21599"/>
                      <a:pt x="830" y="21599"/>
                    </a:cubicBezTo>
                    <a:lnTo>
                      <a:pt x="20769" y="21599"/>
                    </a:lnTo>
                    <a:cubicBezTo>
                      <a:pt x="21226" y="21599"/>
                      <a:pt x="21600" y="16769"/>
                      <a:pt x="21600" y="10800"/>
                    </a:cubicBezTo>
                    <a:cubicBezTo>
                      <a:pt x="21600" y="4830"/>
                      <a:pt x="21226" y="0"/>
                      <a:pt x="20769" y="0"/>
                    </a:cubicBezTo>
                    <a:lnTo>
                      <a:pt x="830" y="0"/>
                    </a:lnTo>
                    <a:cubicBezTo>
                      <a:pt x="369" y="0"/>
                      <a:pt x="0" y="4830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99" name="AutoShape 73"/>
              <p:cNvSpPr/>
              <p:nvPr/>
            </p:nvSpPr>
            <p:spPr bwMode="auto">
              <a:xfrm>
                <a:off x="10132219" y="1908969"/>
                <a:ext cx="348456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150" y="0"/>
                    </a:moveTo>
                    <a:lnTo>
                      <a:pt x="449" y="0"/>
                    </a:lnTo>
                    <a:cubicBezTo>
                      <a:pt x="201" y="0"/>
                      <a:pt x="0" y="4830"/>
                      <a:pt x="0" y="10800"/>
                    </a:cubicBezTo>
                    <a:cubicBezTo>
                      <a:pt x="0" y="16748"/>
                      <a:pt x="201" y="21599"/>
                      <a:pt x="449" y="21599"/>
                    </a:cubicBezTo>
                    <a:lnTo>
                      <a:pt x="21150" y="21599"/>
                    </a:lnTo>
                    <a:cubicBezTo>
                      <a:pt x="21397" y="21599"/>
                      <a:pt x="21599" y="16748"/>
                      <a:pt x="21599" y="10800"/>
                    </a:cubicBezTo>
                    <a:cubicBezTo>
                      <a:pt x="21599" y="4830"/>
                      <a:pt x="21397" y="0"/>
                      <a:pt x="2115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100" name="AutoShape 74"/>
              <p:cNvSpPr/>
              <p:nvPr/>
            </p:nvSpPr>
            <p:spPr bwMode="auto">
              <a:xfrm>
                <a:off x="10132219" y="1952625"/>
                <a:ext cx="348456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150" y="0"/>
                    </a:moveTo>
                    <a:lnTo>
                      <a:pt x="449" y="0"/>
                    </a:lnTo>
                    <a:cubicBezTo>
                      <a:pt x="201" y="0"/>
                      <a:pt x="0" y="4830"/>
                      <a:pt x="0" y="10800"/>
                    </a:cubicBezTo>
                    <a:cubicBezTo>
                      <a:pt x="0" y="16748"/>
                      <a:pt x="201" y="21599"/>
                      <a:pt x="449" y="21599"/>
                    </a:cubicBezTo>
                    <a:lnTo>
                      <a:pt x="21150" y="21599"/>
                    </a:lnTo>
                    <a:cubicBezTo>
                      <a:pt x="21397" y="21599"/>
                      <a:pt x="21599" y="16748"/>
                      <a:pt x="21599" y="10800"/>
                    </a:cubicBezTo>
                    <a:cubicBezTo>
                      <a:pt x="21599" y="4830"/>
                      <a:pt x="21397" y="0"/>
                      <a:pt x="2115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101" name="AutoShape 75"/>
              <p:cNvSpPr/>
              <p:nvPr/>
            </p:nvSpPr>
            <p:spPr bwMode="auto">
              <a:xfrm>
                <a:off x="10132219" y="1996282"/>
                <a:ext cx="348456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150" y="0"/>
                    </a:moveTo>
                    <a:lnTo>
                      <a:pt x="449" y="0"/>
                    </a:lnTo>
                    <a:cubicBezTo>
                      <a:pt x="201" y="0"/>
                      <a:pt x="0" y="4830"/>
                      <a:pt x="0" y="10800"/>
                    </a:cubicBezTo>
                    <a:cubicBezTo>
                      <a:pt x="0" y="16748"/>
                      <a:pt x="201" y="21599"/>
                      <a:pt x="449" y="21599"/>
                    </a:cubicBezTo>
                    <a:lnTo>
                      <a:pt x="21150" y="21599"/>
                    </a:lnTo>
                    <a:cubicBezTo>
                      <a:pt x="21397" y="21599"/>
                      <a:pt x="21599" y="16748"/>
                      <a:pt x="21599" y="10800"/>
                    </a:cubicBezTo>
                    <a:cubicBezTo>
                      <a:pt x="21599" y="4830"/>
                      <a:pt x="21397" y="0"/>
                      <a:pt x="2115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102" name="AutoShape 76"/>
              <p:cNvSpPr/>
              <p:nvPr/>
            </p:nvSpPr>
            <p:spPr bwMode="auto">
              <a:xfrm>
                <a:off x="10132219" y="1865313"/>
                <a:ext cx="348456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150" y="0"/>
                    </a:moveTo>
                    <a:lnTo>
                      <a:pt x="449" y="0"/>
                    </a:lnTo>
                    <a:cubicBezTo>
                      <a:pt x="201" y="0"/>
                      <a:pt x="0" y="4830"/>
                      <a:pt x="0" y="10800"/>
                    </a:cubicBezTo>
                    <a:cubicBezTo>
                      <a:pt x="0" y="16769"/>
                      <a:pt x="201" y="21599"/>
                      <a:pt x="449" y="21599"/>
                    </a:cubicBezTo>
                    <a:lnTo>
                      <a:pt x="21150" y="21599"/>
                    </a:lnTo>
                    <a:cubicBezTo>
                      <a:pt x="21397" y="21599"/>
                      <a:pt x="21599" y="16769"/>
                      <a:pt x="21599" y="10800"/>
                    </a:cubicBezTo>
                    <a:cubicBezTo>
                      <a:pt x="21599" y="4830"/>
                      <a:pt x="21397" y="0"/>
                      <a:pt x="2115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103" name="AutoShape 77"/>
              <p:cNvSpPr/>
              <p:nvPr/>
            </p:nvSpPr>
            <p:spPr bwMode="auto">
              <a:xfrm>
                <a:off x="10132219" y="1720057"/>
                <a:ext cx="130969" cy="1166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799" y="5400"/>
                    </a:moveTo>
                    <a:lnTo>
                      <a:pt x="16800" y="5400"/>
                    </a:lnTo>
                    <a:lnTo>
                      <a:pt x="16800" y="16200"/>
                    </a:lnTo>
                    <a:lnTo>
                      <a:pt x="4799" y="16200"/>
                    </a:lnTo>
                    <a:cubicBezTo>
                      <a:pt x="4799" y="16200"/>
                      <a:pt x="4799" y="5400"/>
                      <a:pt x="4799" y="5400"/>
                    </a:cubicBezTo>
                    <a:close/>
                    <a:moveTo>
                      <a:pt x="2399" y="21599"/>
                    </a:moveTo>
                    <a:lnTo>
                      <a:pt x="19200" y="21599"/>
                    </a:lnTo>
                    <a:cubicBezTo>
                      <a:pt x="20526" y="21599"/>
                      <a:pt x="21599" y="20392"/>
                      <a:pt x="21599" y="18900"/>
                    </a:cubicBezTo>
                    <a:lnTo>
                      <a:pt x="21599" y="2700"/>
                    </a:lnTo>
                    <a:cubicBezTo>
                      <a:pt x="21599" y="1207"/>
                      <a:pt x="20526" y="0"/>
                      <a:pt x="19200" y="0"/>
                    </a:cubicBezTo>
                    <a:lnTo>
                      <a:pt x="2399" y="0"/>
                    </a:lnTo>
                    <a:cubicBezTo>
                      <a:pt x="1073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073" y="21599"/>
                      <a:pt x="2399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3221412" y="2664317"/>
            <a:ext cx="836246" cy="836246"/>
            <a:chOff x="3223126" y="1873415"/>
            <a:chExt cx="836246" cy="836246"/>
          </a:xfrm>
        </p:grpSpPr>
        <p:sp>
          <p:nvSpPr>
            <p:cNvPr id="105" name="椭圆 104"/>
            <p:cNvSpPr/>
            <p:nvPr/>
          </p:nvSpPr>
          <p:spPr>
            <a:xfrm>
              <a:off x="3223126" y="1873415"/>
              <a:ext cx="836246" cy="836246"/>
            </a:xfrm>
            <a:prstGeom prst="ellipse">
              <a:avLst/>
            </a:prstGeom>
            <a:noFill/>
            <a:ln w="12700" cap="flat" cmpd="sng" algn="ctr">
              <a:solidFill>
                <a:srgbClr val="FEC16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106" name="Group 112"/>
            <p:cNvGrpSpPr/>
            <p:nvPr/>
          </p:nvGrpSpPr>
          <p:grpSpPr>
            <a:xfrm>
              <a:off x="3442382" y="2081634"/>
              <a:ext cx="448101" cy="419808"/>
              <a:chOff x="5368132" y="3540125"/>
              <a:chExt cx="465138" cy="435769"/>
            </a:xfrm>
            <a:solidFill>
              <a:srgbClr val="FEC160"/>
            </a:solidFill>
          </p:grpSpPr>
          <p:sp>
            <p:nvSpPr>
              <p:cNvPr id="107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108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109" name="组合 108"/>
          <p:cNvGrpSpPr/>
          <p:nvPr/>
        </p:nvGrpSpPr>
        <p:grpSpPr>
          <a:xfrm>
            <a:off x="1317770" y="2664317"/>
            <a:ext cx="836246" cy="836246"/>
            <a:chOff x="1319484" y="1873415"/>
            <a:chExt cx="836246" cy="836246"/>
          </a:xfrm>
        </p:grpSpPr>
        <p:sp>
          <p:nvSpPr>
            <p:cNvPr id="110" name="椭圆 109"/>
            <p:cNvSpPr/>
            <p:nvPr/>
          </p:nvSpPr>
          <p:spPr>
            <a:xfrm>
              <a:off x="1319484" y="1873415"/>
              <a:ext cx="836246" cy="836246"/>
            </a:xfrm>
            <a:prstGeom prst="ellipse">
              <a:avLst/>
            </a:prstGeom>
            <a:noFill/>
            <a:ln w="12700" cap="flat" cmpd="sng" algn="ctr">
              <a:solidFill>
                <a:srgbClr val="FF78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1513939" y="2067870"/>
              <a:ext cx="447337" cy="447336"/>
              <a:chOff x="2473104" y="2145028"/>
              <a:chExt cx="359165" cy="359165"/>
            </a:xfrm>
            <a:solidFill>
              <a:srgbClr val="FF7862"/>
            </a:solidFill>
          </p:grpSpPr>
          <p:sp>
            <p:nvSpPr>
              <p:cNvPr id="112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113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sp>
        <p:nvSpPr>
          <p:cNvPr id="114" name="文本框 5"/>
          <p:cNvSpPr txBox="1">
            <a:spLocks noChangeArrowheads="1"/>
          </p:cNvSpPr>
          <p:nvPr/>
        </p:nvSpPr>
        <p:spPr bwMode="auto">
          <a:xfrm>
            <a:off x="1367081" y="3715655"/>
            <a:ext cx="6527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方法</a:t>
            </a:r>
            <a:r>
              <a:rPr lang="en-US" altLang="zh-CN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14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5" name="文本框 5"/>
          <p:cNvSpPr txBox="1">
            <a:spLocks noChangeArrowheads="1"/>
          </p:cNvSpPr>
          <p:nvPr/>
        </p:nvSpPr>
        <p:spPr bwMode="auto">
          <a:xfrm>
            <a:off x="3305368" y="3715655"/>
            <a:ext cx="651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FEC1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方法</a:t>
            </a:r>
            <a:r>
              <a:rPr lang="en-US" altLang="zh-CN" sz="1400">
                <a:solidFill>
                  <a:srgbClr val="FEC1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1400">
              <a:solidFill>
                <a:srgbClr val="FEC1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6" name="文本框 5"/>
          <p:cNvSpPr txBox="1">
            <a:spLocks noChangeArrowheads="1"/>
          </p:cNvSpPr>
          <p:nvPr/>
        </p:nvSpPr>
        <p:spPr bwMode="auto">
          <a:xfrm>
            <a:off x="5242852" y="3715655"/>
            <a:ext cx="651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92951D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方法</a:t>
            </a:r>
            <a:r>
              <a:rPr lang="en-US" altLang="zh-CN" sz="1400">
                <a:solidFill>
                  <a:srgbClr val="92951D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1400">
              <a:solidFill>
                <a:srgbClr val="92951D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7" name="文本框 5"/>
          <p:cNvSpPr txBox="1">
            <a:spLocks noChangeArrowheads="1"/>
          </p:cNvSpPr>
          <p:nvPr/>
        </p:nvSpPr>
        <p:spPr bwMode="auto">
          <a:xfrm>
            <a:off x="7245362" y="3715655"/>
            <a:ext cx="6527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方法</a:t>
            </a:r>
            <a:r>
              <a:rPr lang="en-US" altLang="zh-CN" sz="14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1400">
              <a:solidFill>
                <a:srgbClr val="B28743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本框 5"/>
          <p:cNvSpPr txBox="1">
            <a:spLocks noChangeArrowheads="1"/>
          </p:cNvSpPr>
          <p:nvPr/>
        </p:nvSpPr>
        <p:spPr bwMode="auto">
          <a:xfrm>
            <a:off x="3787173" y="980728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53" name="文本框 6"/>
          <p:cNvSpPr txBox="1">
            <a:spLocks noChangeArrowheads="1"/>
          </p:cNvSpPr>
          <p:nvPr/>
        </p:nvSpPr>
        <p:spPr bwMode="auto">
          <a:xfrm>
            <a:off x="2466132" y="1195601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4257536" y="1633700"/>
            <a:ext cx="628926" cy="89203"/>
            <a:chOff x="4064994" y="3738475"/>
            <a:chExt cx="987048" cy="139997"/>
          </a:xfrm>
        </p:grpSpPr>
        <p:sp>
          <p:nvSpPr>
            <p:cNvPr id="55" name="椭圆 54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cxnSp>
        <p:nvCxnSpPr>
          <p:cNvPr id="60" name="Straight Connector 7"/>
          <p:cNvCxnSpPr>
            <a:stCxn id="61" idx="6"/>
            <a:endCxn id="63" idx="2"/>
          </p:cNvCxnSpPr>
          <p:nvPr/>
        </p:nvCxnSpPr>
        <p:spPr>
          <a:xfrm>
            <a:off x="900943" y="4615067"/>
            <a:ext cx="7161454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  <a:round/>
          </a:ln>
          <a:effectLst/>
        </p:spPr>
      </p:cxnSp>
      <p:sp>
        <p:nvSpPr>
          <p:cNvPr id="61" name="Oval 9"/>
          <p:cNvSpPr/>
          <p:nvPr/>
        </p:nvSpPr>
        <p:spPr>
          <a:xfrm>
            <a:off x="204217" y="4266704"/>
            <a:ext cx="696726" cy="696726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62" name="Isosceles Triangle 40"/>
          <p:cNvSpPr/>
          <p:nvPr/>
        </p:nvSpPr>
        <p:spPr>
          <a:xfrm rot="5400000">
            <a:off x="442159" y="4494615"/>
            <a:ext cx="279448" cy="240904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63" name="Oval 20"/>
          <p:cNvSpPr/>
          <p:nvPr/>
        </p:nvSpPr>
        <p:spPr>
          <a:xfrm>
            <a:off x="8062397" y="4266704"/>
            <a:ext cx="696726" cy="696726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64" name="Rectangle 42"/>
          <p:cNvSpPr/>
          <p:nvPr/>
        </p:nvSpPr>
        <p:spPr>
          <a:xfrm>
            <a:off x="8291700" y="4509388"/>
            <a:ext cx="238120" cy="23812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65" name="Rectangle 45"/>
          <p:cNvSpPr/>
          <p:nvPr/>
        </p:nvSpPr>
        <p:spPr>
          <a:xfrm>
            <a:off x="289527" y="5020000"/>
            <a:ext cx="5261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Open Sans" pitchFamily="34" charset="0"/>
              </a:rPr>
              <a:t>Start</a:t>
            </a:r>
          </a:p>
        </p:txBody>
      </p:sp>
      <p:sp>
        <p:nvSpPr>
          <p:cNvPr id="66" name="Rectangle 46"/>
          <p:cNvSpPr/>
          <p:nvPr/>
        </p:nvSpPr>
        <p:spPr>
          <a:xfrm>
            <a:off x="8123390" y="3907770"/>
            <a:ext cx="5693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Open Sans" pitchFamily="34" charset="0"/>
              </a:rPr>
              <a:t>Finish</a:t>
            </a:r>
          </a:p>
        </p:txBody>
      </p:sp>
      <p:sp>
        <p:nvSpPr>
          <p:cNvPr id="67" name="Oval 12"/>
          <p:cNvSpPr/>
          <p:nvPr/>
        </p:nvSpPr>
        <p:spPr>
          <a:xfrm>
            <a:off x="2059729" y="4510964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cxnSp>
        <p:nvCxnSpPr>
          <p:cNvPr id="68" name="Straight Connector 26"/>
          <p:cNvCxnSpPr/>
          <p:nvPr/>
        </p:nvCxnSpPr>
        <p:spPr>
          <a:xfrm rot="16200000" flipH="1">
            <a:off x="1285716" y="3624534"/>
            <a:ext cx="1763355" cy="880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69" name="Teardrop 25"/>
          <p:cNvSpPr/>
          <p:nvPr/>
        </p:nvSpPr>
        <p:spPr>
          <a:xfrm rot="8100000">
            <a:off x="1954357" y="2098876"/>
            <a:ext cx="418280" cy="418280"/>
          </a:xfrm>
          <a:prstGeom prst="teardrop">
            <a:avLst>
              <a:gd name="adj" fmla="val 131619"/>
            </a:avLst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70" name="Oval 16"/>
          <p:cNvSpPr/>
          <p:nvPr/>
        </p:nvSpPr>
        <p:spPr>
          <a:xfrm>
            <a:off x="5131563" y="4510964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cxnSp>
        <p:nvCxnSpPr>
          <p:cNvPr id="71" name="Straight Connector 38"/>
          <p:cNvCxnSpPr/>
          <p:nvPr/>
        </p:nvCxnSpPr>
        <p:spPr>
          <a:xfrm rot="16200000" flipH="1">
            <a:off x="4357550" y="3624534"/>
            <a:ext cx="1763355" cy="880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72" name="Teardrop 37"/>
          <p:cNvSpPr/>
          <p:nvPr/>
        </p:nvSpPr>
        <p:spPr>
          <a:xfrm rot="8100000">
            <a:off x="5026191" y="2098876"/>
            <a:ext cx="418280" cy="418280"/>
          </a:xfrm>
          <a:prstGeom prst="teardrop">
            <a:avLst>
              <a:gd name="adj" fmla="val 131619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73" name="Oval 14"/>
          <p:cNvSpPr/>
          <p:nvPr/>
        </p:nvSpPr>
        <p:spPr>
          <a:xfrm>
            <a:off x="3559927" y="4510964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cxnSp>
        <p:nvCxnSpPr>
          <p:cNvPr id="74" name="Straight Connector 34"/>
          <p:cNvCxnSpPr/>
          <p:nvPr/>
        </p:nvCxnSpPr>
        <p:spPr>
          <a:xfrm rot="5400000">
            <a:off x="3199634" y="4045476"/>
            <a:ext cx="928694" cy="158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75" name="Teardrop 33"/>
          <p:cNvSpPr/>
          <p:nvPr/>
        </p:nvSpPr>
        <p:spPr>
          <a:xfrm rot="8100000">
            <a:off x="3455254" y="2905329"/>
            <a:ext cx="418280" cy="418280"/>
          </a:xfrm>
          <a:prstGeom prst="teardrop">
            <a:avLst>
              <a:gd name="adj" fmla="val 131619"/>
            </a:avLst>
          </a:prstGeom>
          <a:solidFill>
            <a:srgbClr val="9295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76" name="Oval 18"/>
          <p:cNvSpPr/>
          <p:nvPr/>
        </p:nvSpPr>
        <p:spPr>
          <a:xfrm>
            <a:off x="6703199" y="4510964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cxnSp>
        <p:nvCxnSpPr>
          <p:cNvPr id="77" name="Straight Connector 24"/>
          <p:cNvCxnSpPr/>
          <p:nvPr/>
        </p:nvCxnSpPr>
        <p:spPr>
          <a:xfrm rot="5400000">
            <a:off x="6342906" y="4045476"/>
            <a:ext cx="928694" cy="158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78" name="Teardrop 21"/>
          <p:cNvSpPr/>
          <p:nvPr/>
        </p:nvSpPr>
        <p:spPr>
          <a:xfrm rot="8100000">
            <a:off x="6598526" y="2905329"/>
            <a:ext cx="418280" cy="418280"/>
          </a:xfrm>
          <a:prstGeom prst="teardrop">
            <a:avLst>
              <a:gd name="adj" fmla="val 131619"/>
            </a:avLst>
          </a:prstGeom>
          <a:solidFill>
            <a:srgbClr val="B287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394527" y="4825333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</a:p>
        </p:txBody>
      </p:sp>
      <p:sp>
        <p:nvSpPr>
          <p:cNvPr id="80" name="矩形 79"/>
          <p:cNvSpPr/>
          <p:nvPr/>
        </p:nvSpPr>
        <p:spPr>
          <a:xfrm>
            <a:off x="2938932" y="4837393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</a:p>
        </p:txBody>
      </p:sp>
      <p:sp>
        <p:nvSpPr>
          <p:cNvPr id="81" name="矩形 80"/>
          <p:cNvSpPr/>
          <p:nvPr/>
        </p:nvSpPr>
        <p:spPr>
          <a:xfrm>
            <a:off x="4483337" y="4837393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</a:p>
        </p:txBody>
      </p:sp>
      <p:sp>
        <p:nvSpPr>
          <p:cNvPr id="82" name="矩形 81"/>
          <p:cNvSpPr/>
          <p:nvPr/>
        </p:nvSpPr>
        <p:spPr>
          <a:xfrm>
            <a:off x="6027743" y="4823273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</a:p>
        </p:txBody>
      </p:sp>
      <p:sp>
        <p:nvSpPr>
          <p:cNvPr id="83" name="文本框 5"/>
          <p:cNvSpPr txBox="1">
            <a:spLocks noChangeArrowheads="1"/>
          </p:cNvSpPr>
          <p:nvPr/>
        </p:nvSpPr>
        <p:spPr bwMode="auto">
          <a:xfrm>
            <a:off x="1758215" y="1784429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研究课题</a:t>
            </a:r>
          </a:p>
        </p:txBody>
      </p:sp>
      <p:sp>
        <p:nvSpPr>
          <p:cNvPr id="84" name="文本框 5"/>
          <p:cNvSpPr txBox="1">
            <a:spLocks noChangeArrowheads="1"/>
          </p:cNvSpPr>
          <p:nvPr/>
        </p:nvSpPr>
        <p:spPr bwMode="auto">
          <a:xfrm>
            <a:off x="3288800" y="2616062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92951D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探索发现</a:t>
            </a:r>
          </a:p>
        </p:txBody>
      </p:sp>
      <p:sp>
        <p:nvSpPr>
          <p:cNvPr id="85" name="文本框 5"/>
          <p:cNvSpPr txBox="1">
            <a:spLocks noChangeArrowheads="1"/>
          </p:cNvSpPr>
          <p:nvPr/>
        </p:nvSpPr>
        <p:spPr bwMode="auto">
          <a:xfrm>
            <a:off x="4834713" y="1802010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EC1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撰写论文</a:t>
            </a:r>
          </a:p>
        </p:txBody>
      </p:sp>
      <p:sp>
        <p:nvSpPr>
          <p:cNvPr id="86" name="文本框 5"/>
          <p:cNvSpPr txBox="1">
            <a:spLocks noChangeArrowheads="1"/>
          </p:cNvSpPr>
          <p:nvPr/>
        </p:nvSpPr>
        <p:spPr bwMode="auto">
          <a:xfrm>
            <a:off x="6426795" y="2591330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检查调整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2029542" y="2203825"/>
            <a:ext cx="257564" cy="257563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88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89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  <p:grpSp>
        <p:nvGrpSpPr>
          <p:cNvPr id="90" name="组合 17"/>
          <p:cNvGrpSpPr>
            <a:grpSpLocks/>
          </p:cNvGrpSpPr>
          <p:nvPr/>
        </p:nvGrpSpPr>
        <p:grpSpPr bwMode="auto">
          <a:xfrm rot="-2700000">
            <a:off x="3536485" y="3035945"/>
            <a:ext cx="230391" cy="231410"/>
            <a:chOff x="5394325" y="2859088"/>
            <a:chExt cx="358775" cy="360362"/>
          </a:xfrm>
          <a:solidFill>
            <a:sysClr val="window" lastClr="FFFFFF"/>
          </a:solidFill>
        </p:grpSpPr>
        <p:sp>
          <p:nvSpPr>
            <p:cNvPr id="91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92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93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94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95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96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  <p:sp>
        <p:nvSpPr>
          <p:cNvPr id="97" name="AutoShape 112"/>
          <p:cNvSpPr/>
          <p:nvPr/>
        </p:nvSpPr>
        <p:spPr bwMode="auto">
          <a:xfrm>
            <a:off x="5101349" y="2194247"/>
            <a:ext cx="269497" cy="26830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华文细黑" panose="02010600040101010101" pitchFamily="2" charset="-122"/>
              <a:sym typeface="Gill Sans" charset="0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6686149" y="3015151"/>
            <a:ext cx="240620" cy="240620"/>
            <a:chOff x="5394312" y="2141343"/>
            <a:chExt cx="359165" cy="359165"/>
          </a:xfrm>
          <a:solidFill>
            <a:sysClr val="window" lastClr="FFFFFF"/>
          </a:solidFill>
        </p:grpSpPr>
        <p:sp>
          <p:nvSpPr>
            <p:cNvPr id="99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100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101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5"/>
          <p:cNvSpPr txBox="1">
            <a:spLocks noChangeArrowheads="1"/>
          </p:cNvSpPr>
          <p:nvPr/>
        </p:nvSpPr>
        <p:spPr bwMode="auto">
          <a:xfrm>
            <a:off x="3787172" y="1196752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36" name="文本框 6"/>
          <p:cNvSpPr txBox="1">
            <a:spLocks noChangeArrowheads="1"/>
          </p:cNvSpPr>
          <p:nvPr/>
        </p:nvSpPr>
        <p:spPr bwMode="auto">
          <a:xfrm>
            <a:off x="2466132" y="1411625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4257536" y="1849724"/>
            <a:ext cx="628926" cy="89203"/>
            <a:chOff x="4064994" y="3738475"/>
            <a:chExt cx="987048" cy="139997"/>
          </a:xfrm>
        </p:grpSpPr>
        <p:sp>
          <p:nvSpPr>
            <p:cNvPr id="38" name="椭圆 37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43" name="任意多边形 14"/>
          <p:cNvSpPr>
            <a:spLocks noChangeArrowheads="1"/>
          </p:cNvSpPr>
          <p:nvPr/>
        </p:nvSpPr>
        <p:spPr bwMode="auto">
          <a:xfrm>
            <a:off x="4012968" y="2380176"/>
            <a:ext cx="1447749" cy="1431827"/>
          </a:xfrm>
          <a:custGeom>
            <a:avLst/>
            <a:gdLst>
              <a:gd name="connsiteX0" fmla="*/ 1021508 w 1447749"/>
              <a:gd name="connsiteY0" fmla="*/ 0 h 1431827"/>
              <a:gd name="connsiteX1" fmla="*/ 1447749 w 1447749"/>
              <a:gd name="connsiteY1" fmla="*/ 426241 h 1431827"/>
              <a:gd name="connsiteX2" fmla="*/ 1021508 w 1447749"/>
              <a:gd name="connsiteY2" fmla="*/ 852482 h 1431827"/>
              <a:gd name="connsiteX3" fmla="*/ 986004 w 1447749"/>
              <a:gd name="connsiteY3" fmla="*/ 848903 h 1431827"/>
              <a:gd name="connsiteX4" fmla="*/ 988438 w 1447749"/>
              <a:gd name="connsiteY4" fmla="*/ 851394 h 1431827"/>
              <a:gd name="connsiteX5" fmla="*/ 578130 w 1447749"/>
              <a:gd name="connsiteY5" fmla="*/ 1164812 h 1431827"/>
              <a:gd name="connsiteX6" fmla="*/ 577161 w 1447749"/>
              <a:gd name="connsiteY6" fmla="*/ 1163822 h 1431827"/>
              <a:gd name="connsiteX7" fmla="*/ 573461 w 1447749"/>
              <a:gd name="connsiteY7" fmla="*/ 1200533 h 1431827"/>
              <a:gd name="connsiteX8" fmla="*/ 289673 w 1447749"/>
              <a:gd name="connsiteY8" fmla="*/ 1431827 h 1431827"/>
              <a:gd name="connsiteX9" fmla="*/ 0 w 1447749"/>
              <a:gd name="connsiteY9" fmla="*/ 1142154 h 1431827"/>
              <a:gd name="connsiteX10" fmla="*/ 231294 w 1447749"/>
              <a:gd name="connsiteY10" fmla="*/ 858366 h 1431827"/>
              <a:gd name="connsiteX11" fmla="*/ 274089 w 1447749"/>
              <a:gd name="connsiteY11" fmla="*/ 854052 h 1431827"/>
              <a:gd name="connsiteX12" fmla="*/ 273138 w 1447749"/>
              <a:gd name="connsiteY12" fmla="*/ 853080 h 1431827"/>
              <a:gd name="connsiteX13" fmla="*/ 595824 w 1447749"/>
              <a:gd name="connsiteY13" fmla="*/ 449512 h 1431827"/>
              <a:gd name="connsiteX14" fmla="*/ 597819 w 1447749"/>
              <a:gd name="connsiteY14" fmla="*/ 451555 h 1431827"/>
              <a:gd name="connsiteX15" fmla="*/ 595267 w 1447749"/>
              <a:gd name="connsiteY15" fmla="*/ 426241 h 1431827"/>
              <a:gd name="connsiteX16" fmla="*/ 1021508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021508" y="0"/>
                </a:moveTo>
                <a:cubicBezTo>
                  <a:pt x="1256914" y="0"/>
                  <a:pt x="1447749" y="190835"/>
                  <a:pt x="1447749" y="426241"/>
                </a:cubicBezTo>
                <a:cubicBezTo>
                  <a:pt x="1447749" y="661647"/>
                  <a:pt x="1256914" y="852482"/>
                  <a:pt x="1021508" y="852482"/>
                </a:cubicBezTo>
                <a:lnTo>
                  <a:pt x="986004" y="848903"/>
                </a:lnTo>
                <a:lnTo>
                  <a:pt x="988438" y="851394"/>
                </a:lnTo>
                <a:cubicBezTo>
                  <a:pt x="681761" y="826961"/>
                  <a:pt x="594138" y="956710"/>
                  <a:pt x="578130" y="1164812"/>
                </a:cubicBezTo>
                <a:lnTo>
                  <a:pt x="577161" y="1163822"/>
                </a:lnTo>
                <a:lnTo>
                  <a:pt x="573461" y="1200533"/>
                </a:lnTo>
                <a:cubicBezTo>
                  <a:pt x="546450" y="1332532"/>
                  <a:pt x="429657" y="1431827"/>
                  <a:pt x="289673" y="1431827"/>
                </a:cubicBezTo>
                <a:cubicBezTo>
                  <a:pt x="129691" y="1431827"/>
                  <a:pt x="0" y="1302136"/>
                  <a:pt x="0" y="1142154"/>
                </a:cubicBezTo>
                <a:cubicBezTo>
                  <a:pt x="0" y="1002170"/>
                  <a:pt x="99294" y="885377"/>
                  <a:pt x="231294" y="858366"/>
                </a:cubicBezTo>
                <a:lnTo>
                  <a:pt x="274089" y="854052"/>
                </a:lnTo>
                <a:lnTo>
                  <a:pt x="273138" y="853080"/>
                </a:lnTo>
                <a:cubicBezTo>
                  <a:pt x="482083" y="841284"/>
                  <a:pt x="612674" y="757032"/>
                  <a:pt x="595824" y="449512"/>
                </a:cubicBezTo>
                <a:lnTo>
                  <a:pt x="597819" y="451555"/>
                </a:lnTo>
                <a:lnTo>
                  <a:pt x="595267" y="426241"/>
                </a:lnTo>
                <a:cubicBezTo>
                  <a:pt x="595267" y="190835"/>
                  <a:pt x="786102" y="0"/>
                  <a:pt x="1021508" y="0"/>
                </a:cubicBezTo>
                <a:close/>
              </a:path>
            </a:pathLst>
          </a:custGeom>
          <a:noFill/>
          <a:ln>
            <a:solidFill>
              <a:srgbClr val="44546A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44" name="任意多边形 15"/>
          <p:cNvSpPr>
            <a:spLocks noChangeArrowheads="1"/>
          </p:cNvSpPr>
          <p:nvPr/>
        </p:nvSpPr>
        <p:spPr bwMode="auto">
          <a:xfrm>
            <a:off x="3041679" y="3033009"/>
            <a:ext cx="1430601" cy="1447750"/>
          </a:xfrm>
          <a:custGeom>
            <a:avLst/>
            <a:gdLst>
              <a:gd name="connsiteX0" fmla="*/ 426241 w 1430601"/>
              <a:gd name="connsiteY0" fmla="*/ 0 h 1447750"/>
              <a:gd name="connsiteX1" fmla="*/ 852482 w 1430601"/>
              <a:gd name="connsiteY1" fmla="*/ 426241 h 1447750"/>
              <a:gd name="connsiteX2" fmla="*/ 849018 w 1430601"/>
              <a:gd name="connsiteY2" fmla="*/ 460604 h 1447750"/>
              <a:gd name="connsiteX3" fmla="*/ 850338 w 1430601"/>
              <a:gd name="connsiteY3" fmla="*/ 459311 h 1447750"/>
              <a:gd name="connsiteX4" fmla="*/ 1163588 w 1430601"/>
              <a:gd name="connsiteY4" fmla="*/ 869619 h 1447750"/>
              <a:gd name="connsiteX5" fmla="*/ 1162650 w 1430601"/>
              <a:gd name="connsiteY5" fmla="*/ 870537 h 1447750"/>
              <a:gd name="connsiteX6" fmla="*/ 1199797 w 1430601"/>
              <a:gd name="connsiteY6" fmla="*/ 874289 h 1447750"/>
              <a:gd name="connsiteX7" fmla="*/ 1430601 w 1430601"/>
              <a:gd name="connsiteY7" fmla="*/ 1158077 h 1447750"/>
              <a:gd name="connsiteX8" fmla="*/ 1141541 w 1430601"/>
              <a:gd name="connsiteY8" fmla="*/ 1447750 h 1447750"/>
              <a:gd name="connsiteX9" fmla="*/ 858354 w 1430601"/>
              <a:gd name="connsiteY9" fmla="*/ 1216456 h 1447750"/>
              <a:gd name="connsiteX10" fmla="*/ 853954 w 1430601"/>
              <a:gd name="connsiteY10" fmla="*/ 1172720 h 1447750"/>
              <a:gd name="connsiteX11" fmla="*/ 852022 w 1430601"/>
              <a:gd name="connsiteY11" fmla="*/ 1174611 h 1447750"/>
              <a:gd name="connsiteX12" fmla="*/ 449512 w 1430601"/>
              <a:gd name="connsiteY12" fmla="*/ 851925 h 1447750"/>
              <a:gd name="connsiteX13" fmla="*/ 451548 w 1430601"/>
              <a:gd name="connsiteY13" fmla="*/ 849931 h 1447750"/>
              <a:gd name="connsiteX14" fmla="*/ 426241 w 1430601"/>
              <a:gd name="connsiteY14" fmla="*/ 852482 h 1447750"/>
              <a:gd name="connsiteX15" fmla="*/ 0 w 1430601"/>
              <a:gd name="connsiteY15" fmla="*/ 426241 h 1447750"/>
              <a:gd name="connsiteX16" fmla="*/ 426241 w 1430601"/>
              <a:gd name="connsiteY16" fmla="*/ 0 h 14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0601" h="1447750">
                <a:moveTo>
                  <a:pt x="426241" y="0"/>
                </a:moveTo>
                <a:cubicBezTo>
                  <a:pt x="661647" y="0"/>
                  <a:pt x="852482" y="190835"/>
                  <a:pt x="852482" y="426241"/>
                </a:cubicBezTo>
                <a:lnTo>
                  <a:pt x="849018" y="460604"/>
                </a:lnTo>
                <a:lnTo>
                  <a:pt x="850338" y="459311"/>
                </a:lnTo>
                <a:cubicBezTo>
                  <a:pt x="825917" y="765988"/>
                  <a:pt x="955597" y="853611"/>
                  <a:pt x="1163588" y="869619"/>
                </a:cubicBezTo>
                <a:lnTo>
                  <a:pt x="1162650" y="870537"/>
                </a:lnTo>
                <a:lnTo>
                  <a:pt x="1199797" y="874289"/>
                </a:lnTo>
                <a:cubicBezTo>
                  <a:pt x="1331516" y="901300"/>
                  <a:pt x="1430601" y="1018093"/>
                  <a:pt x="1430601" y="1158077"/>
                </a:cubicBezTo>
                <a:cubicBezTo>
                  <a:pt x="1430601" y="1318059"/>
                  <a:pt x="1301184" y="1447750"/>
                  <a:pt x="1141541" y="1447750"/>
                </a:cubicBezTo>
                <a:cubicBezTo>
                  <a:pt x="1001854" y="1447750"/>
                  <a:pt x="885308" y="1348455"/>
                  <a:pt x="858354" y="1216456"/>
                </a:cubicBezTo>
                <a:lnTo>
                  <a:pt x="853954" y="1172720"/>
                </a:lnTo>
                <a:lnTo>
                  <a:pt x="852022" y="1174611"/>
                </a:lnTo>
                <a:cubicBezTo>
                  <a:pt x="840233" y="965666"/>
                  <a:pt x="756026" y="834233"/>
                  <a:pt x="449512" y="851925"/>
                </a:cubicBezTo>
                <a:lnTo>
                  <a:pt x="451548" y="849931"/>
                </a:lnTo>
                <a:lnTo>
                  <a:pt x="426241" y="852482"/>
                </a:lnTo>
                <a:cubicBezTo>
                  <a:pt x="190835" y="852482"/>
                  <a:pt x="0" y="661647"/>
                  <a:pt x="0" y="426241"/>
                </a:cubicBezTo>
                <a:cubicBezTo>
                  <a:pt x="0" y="190835"/>
                  <a:pt x="190835" y="0"/>
                  <a:pt x="426241" y="0"/>
                </a:cubicBezTo>
                <a:close/>
              </a:path>
            </a:pathLst>
          </a:custGeom>
          <a:noFill/>
          <a:ln>
            <a:solidFill>
              <a:srgbClr val="44546A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45" name="任意多边形 16"/>
          <p:cNvSpPr>
            <a:spLocks noChangeArrowheads="1"/>
          </p:cNvSpPr>
          <p:nvPr/>
        </p:nvSpPr>
        <p:spPr bwMode="auto">
          <a:xfrm>
            <a:off x="3803523" y="4003074"/>
            <a:ext cx="1447749" cy="1431827"/>
          </a:xfrm>
          <a:custGeom>
            <a:avLst/>
            <a:gdLst>
              <a:gd name="connsiteX0" fmla="*/ 1158689 w 1447749"/>
              <a:gd name="connsiteY0" fmla="*/ 0 h 1431827"/>
              <a:gd name="connsiteX1" fmla="*/ 1447749 w 1447749"/>
              <a:gd name="connsiteY1" fmla="*/ 289673 h 1431827"/>
              <a:gd name="connsiteX2" fmla="*/ 1216945 w 1447749"/>
              <a:gd name="connsiteY2" fmla="*/ 573461 h 1431827"/>
              <a:gd name="connsiteX3" fmla="*/ 1173716 w 1447749"/>
              <a:gd name="connsiteY3" fmla="*/ 577828 h 1431827"/>
              <a:gd name="connsiteX4" fmla="*/ 1174611 w 1447749"/>
              <a:gd name="connsiteY4" fmla="*/ 578745 h 1431827"/>
              <a:gd name="connsiteX5" fmla="*/ 851926 w 1447749"/>
              <a:gd name="connsiteY5" fmla="*/ 982313 h 1431827"/>
              <a:gd name="connsiteX6" fmla="*/ 849930 w 1447749"/>
              <a:gd name="connsiteY6" fmla="*/ 980270 h 1431827"/>
              <a:gd name="connsiteX7" fmla="*/ 852482 w 1447749"/>
              <a:gd name="connsiteY7" fmla="*/ 1005586 h 1431827"/>
              <a:gd name="connsiteX8" fmla="*/ 426241 w 1447749"/>
              <a:gd name="connsiteY8" fmla="*/ 1431827 h 1431827"/>
              <a:gd name="connsiteX9" fmla="*/ 0 w 1447749"/>
              <a:gd name="connsiteY9" fmla="*/ 1005586 h 1431827"/>
              <a:gd name="connsiteX10" fmla="*/ 426241 w 1447749"/>
              <a:gd name="connsiteY10" fmla="*/ 579345 h 1431827"/>
              <a:gd name="connsiteX11" fmla="*/ 461747 w 1447749"/>
              <a:gd name="connsiteY11" fmla="*/ 582924 h 1431827"/>
              <a:gd name="connsiteX12" fmla="*/ 459311 w 1447749"/>
              <a:gd name="connsiteY12" fmla="*/ 580431 h 1431827"/>
              <a:gd name="connsiteX13" fmla="*/ 870461 w 1447749"/>
              <a:gd name="connsiteY13" fmla="*/ 267013 h 1431827"/>
              <a:gd name="connsiteX14" fmla="*/ 871773 w 1447749"/>
              <a:gd name="connsiteY14" fmla="*/ 268358 h 1431827"/>
              <a:gd name="connsiteX15" fmla="*/ 875502 w 1447749"/>
              <a:gd name="connsiteY15" fmla="*/ 231294 h 1431827"/>
              <a:gd name="connsiteX16" fmla="*/ 1158689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158689" y="0"/>
                </a:moveTo>
                <a:cubicBezTo>
                  <a:pt x="1318332" y="0"/>
                  <a:pt x="1447749" y="129691"/>
                  <a:pt x="1447749" y="289673"/>
                </a:cubicBezTo>
                <a:cubicBezTo>
                  <a:pt x="1447749" y="429657"/>
                  <a:pt x="1348664" y="546450"/>
                  <a:pt x="1216945" y="573461"/>
                </a:cubicBezTo>
                <a:lnTo>
                  <a:pt x="1173716" y="577828"/>
                </a:lnTo>
                <a:lnTo>
                  <a:pt x="1174611" y="578745"/>
                </a:lnTo>
                <a:cubicBezTo>
                  <a:pt x="966509" y="590541"/>
                  <a:pt x="835075" y="674793"/>
                  <a:pt x="851926" y="982313"/>
                </a:cubicBezTo>
                <a:lnTo>
                  <a:pt x="849930" y="980270"/>
                </a:lnTo>
                <a:lnTo>
                  <a:pt x="852482" y="1005586"/>
                </a:lnTo>
                <a:cubicBezTo>
                  <a:pt x="852482" y="1240992"/>
                  <a:pt x="661647" y="1431827"/>
                  <a:pt x="426241" y="1431827"/>
                </a:cubicBezTo>
                <a:cubicBezTo>
                  <a:pt x="190835" y="1431827"/>
                  <a:pt x="0" y="1240992"/>
                  <a:pt x="0" y="1005586"/>
                </a:cubicBezTo>
                <a:cubicBezTo>
                  <a:pt x="0" y="770180"/>
                  <a:pt x="190835" y="579345"/>
                  <a:pt x="426241" y="579345"/>
                </a:cubicBezTo>
                <a:lnTo>
                  <a:pt x="461747" y="582924"/>
                </a:lnTo>
                <a:lnTo>
                  <a:pt x="459311" y="580431"/>
                </a:lnTo>
                <a:cubicBezTo>
                  <a:pt x="765989" y="604864"/>
                  <a:pt x="853611" y="475115"/>
                  <a:pt x="870461" y="267013"/>
                </a:cubicBezTo>
                <a:lnTo>
                  <a:pt x="871773" y="268358"/>
                </a:lnTo>
                <a:lnTo>
                  <a:pt x="875502" y="231294"/>
                </a:lnTo>
                <a:cubicBezTo>
                  <a:pt x="902456" y="99295"/>
                  <a:pt x="1019002" y="0"/>
                  <a:pt x="1158689" y="0"/>
                </a:cubicBezTo>
                <a:close/>
              </a:path>
            </a:pathLst>
          </a:custGeom>
          <a:noFill/>
          <a:ln>
            <a:solidFill>
              <a:srgbClr val="44546A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5403026" y="3993355"/>
            <a:ext cx="681318" cy="681318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874688" y="4674673"/>
            <a:ext cx="681318" cy="681318"/>
          </a:xfrm>
          <a:prstGeom prst="ellipse">
            <a:avLst/>
          </a:prstGeom>
          <a:solidFill>
            <a:srgbClr val="9295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3124194" y="3113876"/>
            <a:ext cx="681318" cy="681318"/>
          </a:xfrm>
          <a:prstGeom prst="ellipse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49" name="AutoShape 112"/>
          <p:cNvSpPr>
            <a:spLocks/>
          </p:cNvSpPr>
          <p:nvPr/>
        </p:nvSpPr>
        <p:spPr bwMode="auto">
          <a:xfrm>
            <a:off x="3284672" y="3275148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50" name="AutoShape 113"/>
          <p:cNvSpPr>
            <a:spLocks/>
          </p:cNvSpPr>
          <p:nvPr/>
        </p:nvSpPr>
        <p:spPr bwMode="auto">
          <a:xfrm>
            <a:off x="4091942" y="4835443"/>
            <a:ext cx="246811" cy="35977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51" name="AutoShape 114"/>
          <p:cNvSpPr>
            <a:spLocks/>
          </p:cNvSpPr>
          <p:nvPr/>
        </p:nvSpPr>
        <p:spPr bwMode="auto">
          <a:xfrm>
            <a:off x="4147811" y="4891927"/>
            <a:ext cx="73061" cy="730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717370" y="2460391"/>
            <a:ext cx="681318" cy="681318"/>
          </a:xfrm>
          <a:prstGeom prst="ellipse">
            <a:avLst/>
          </a:prstGeom>
          <a:solidFill>
            <a:srgbClr val="B287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878447" y="2621468"/>
            <a:ext cx="359165" cy="359165"/>
            <a:chOff x="3191434" y="2145028"/>
            <a:chExt cx="359165" cy="359165"/>
          </a:xfrm>
          <a:solidFill>
            <a:sysClr val="window" lastClr="FFFFFF"/>
          </a:solidFill>
        </p:grpSpPr>
        <p:sp>
          <p:nvSpPr>
            <p:cNvPr id="54" name="AutoShape 123"/>
            <p:cNvSpPr>
              <a:spLocks/>
            </p:cNvSpPr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55" name="AutoShape 124"/>
            <p:cNvSpPr>
              <a:spLocks/>
            </p:cNvSpPr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56" name="AutoShape 125"/>
            <p:cNvSpPr>
              <a:spLocks/>
            </p:cNvSpPr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57" name="AutoShape 126"/>
          <p:cNvSpPr>
            <a:spLocks/>
          </p:cNvSpPr>
          <p:nvPr/>
        </p:nvSpPr>
        <p:spPr bwMode="auto">
          <a:xfrm>
            <a:off x="5564103" y="4154432"/>
            <a:ext cx="359165" cy="359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58" name="AutoShape 127"/>
          <p:cNvSpPr>
            <a:spLocks/>
          </p:cNvSpPr>
          <p:nvPr/>
        </p:nvSpPr>
        <p:spPr bwMode="auto">
          <a:xfrm>
            <a:off x="5709610" y="4210301"/>
            <a:ext cx="84727" cy="84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59" name="任意多边形 35"/>
          <p:cNvSpPr>
            <a:spLocks noChangeArrowheads="1"/>
          </p:cNvSpPr>
          <p:nvPr/>
        </p:nvSpPr>
        <p:spPr bwMode="auto">
          <a:xfrm>
            <a:off x="4740517" y="3313496"/>
            <a:ext cx="1431827" cy="1447749"/>
          </a:xfrm>
          <a:custGeom>
            <a:avLst/>
            <a:gdLst>
              <a:gd name="connsiteX0" fmla="*/ 289673 w 1431827"/>
              <a:gd name="connsiteY0" fmla="*/ 0 h 1447749"/>
              <a:gd name="connsiteX1" fmla="*/ 573461 w 1431827"/>
              <a:gd name="connsiteY1" fmla="*/ 231294 h 1447749"/>
              <a:gd name="connsiteX2" fmla="*/ 577802 w 1431827"/>
              <a:gd name="connsiteY2" fmla="*/ 274359 h 1447749"/>
              <a:gd name="connsiteX3" fmla="*/ 579053 w 1431827"/>
              <a:gd name="connsiteY3" fmla="*/ 273136 h 1447749"/>
              <a:gd name="connsiteX4" fmla="*/ 981089 w 1431827"/>
              <a:gd name="connsiteY4" fmla="*/ 596664 h 1447749"/>
              <a:gd name="connsiteX5" fmla="*/ 978477 w 1431827"/>
              <a:gd name="connsiteY5" fmla="*/ 599220 h 1447749"/>
              <a:gd name="connsiteX6" fmla="*/ 1005586 w 1431827"/>
              <a:gd name="connsiteY6" fmla="*/ 596491 h 1447749"/>
              <a:gd name="connsiteX7" fmla="*/ 1431827 w 1431827"/>
              <a:gd name="connsiteY7" fmla="*/ 1022120 h 1447749"/>
              <a:gd name="connsiteX8" fmla="*/ 1005586 w 1431827"/>
              <a:gd name="connsiteY8" fmla="*/ 1447749 h 1447749"/>
              <a:gd name="connsiteX9" fmla="*/ 579345 w 1431827"/>
              <a:gd name="connsiteY9" fmla="*/ 1022120 h 1447749"/>
              <a:gd name="connsiteX10" fmla="*/ 582966 w 1431827"/>
              <a:gd name="connsiteY10" fmla="*/ 986254 h 1447749"/>
              <a:gd name="connsiteX11" fmla="*/ 580736 w 1431827"/>
              <a:gd name="connsiteY11" fmla="*/ 988436 h 1447749"/>
              <a:gd name="connsiteX12" fmla="*/ 267013 w 1431827"/>
              <a:gd name="connsiteY12" fmla="*/ 578128 h 1447749"/>
              <a:gd name="connsiteX13" fmla="*/ 268002 w 1431827"/>
              <a:gd name="connsiteY13" fmla="*/ 577161 h 1447749"/>
              <a:gd name="connsiteX14" fmla="*/ 231294 w 1431827"/>
              <a:gd name="connsiteY14" fmla="*/ 573461 h 1447749"/>
              <a:gd name="connsiteX15" fmla="*/ 0 w 1431827"/>
              <a:gd name="connsiteY15" fmla="*/ 289673 h 1447749"/>
              <a:gd name="connsiteX16" fmla="*/ 289673 w 1431827"/>
              <a:gd name="connsiteY16" fmla="*/ 0 h 144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1827" h="1447749">
                <a:moveTo>
                  <a:pt x="289673" y="0"/>
                </a:moveTo>
                <a:cubicBezTo>
                  <a:pt x="429657" y="0"/>
                  <a:pt x="546450" y="99295"/>
                  <a:pt x="573461" y="231294"/>
                </a:cubicBezTo>
                <a:lnTo>
                  <a:pt x="577802" y="274359"/>
                </a:lnTo>
                <a:lnTo>
                  <a:pt x="579053" y="273136"/>
                </a:lnTo>
                <a:cubicBezTo>
                  <a:pt x="589988" y="482081"/>
                  <a:pt x="674937" y="613514"/>
                  <a:pt x="981089" y="596664"/>
                </a:cubicBezTo>
                <a:lnTo>
                  <a:pt x="978477" y="599220"/>
                </a:lnTo>
                <a:lnTo>
                  <a:pt x="1005586" y="596491"/>
                </a:lnTo>
                <a:cubicBezTo>
                  <a:pt x="1240992" y="596491"/>
                  <a:pt x="1431827" y="787052"/>
                  <a:pt x="1431827" y="1022120"/>
                </a:cubicBezTo>
                <a:cubicBezTo>
                  <a:pt x="1431827" y="1257188"/>
                  <a:pt x="1240992" y="1447749"/>
                  <a:pt x="1005586" y="1447749"/>
                </a:cubicBezTo>
                <a:cubicBezTo>
                  <a:pt x="770180" y="1447749"/>
                  <a:pt x="579345" y="1257188"/>
                  <a:pt x="579345" y="1022120"/>
                </a:cubicBezTo>
                <a:lnTo>
                  <a:pt x="582966" y="986254"/>
                </a:lnTo>
                <a:lnTo>
                  <a:pt x="580736" y="988436"/>
                </a:lnTo>
                <a:cubicBezTo>
                  <a:pt x="604286" y="681759"/>
                  <a:pt x="475600" y="594979"/>
                  <a:pt x="267013" y="578128"/>
                </a:cubicBezTo>
                <a:lnTo>
                  <a:pt x="268002" y="577161"/>
                </a:lnTo>
                <a:lnTo>
                  <a:pt x="231294" y="573461"/>
                </a:lnTo>
                <a:cubicBezTo>
                  <a:pt x="99294" y="546450"/>
                  <a:pt x="0" y="429657"/>
                  <a:pt x="0" y="289673"/>
                </a:cubicBezTo>
                <a:cubicBezTo>
                  <a:pt x="0" y="129691"/>
                  <a:pt x="129691" y="0"/>
                  <a:pt x="289673" y="0"/>
                </a:cubicBezTo>
                <a:close/>
              </a:path>
            </a:pathLst>
          </a:custGeom>
          <a:noFill/>
          <a:ln>
            <a:solidFill>
              <a:srgbClr val="44546A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994367" y="3113876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269213" y="2934948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方法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1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7862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493872" y="2594170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493872" y="2415242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B28743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方法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B28743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2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B28743">
                  <a:lumMod val="75000"/>
                </a:srgb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188266" y="4076368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188266" y="3897440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方法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3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875934" y="4672633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150780" y="4493705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92951D"/>
                </a:solidFill>
                <a:effectLst/>
                <a:uLnTx/>
                <a:uFillTx/>
                <a:latin typeface="方正兰亭黑_GBK"/>
                <a:ea typeface="方正兰亭黑_GBK"/>
              </a:rPr>
              <a:t>方法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92951D"/>
                </a:solidFill>
                <a:effectLst/>
                <a:uLnTx/>
                <a:uFillTx/>
                <a:latin typeface="方正兰亭黑_GBK"/>
                <a:ea typeface="方正兰亭黑_GBK"/>
              </a:rPr>
              <a:t>4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92951D"/>
              </a:solidFill>
              <a:effectLst/>
              <a:uLnTx/>
              <a:uFillTx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5"/>
          <p:cNvSpPr txBox="1">
            <a:spLocks noChangeArrowheads="1"/>
          </p:cNvSpPr>
          <p:nvPr/>
        </p:nvSpPr>
        <p:spPr bwMode="auto">
          <a:xfrm>
            <a:off x="3787172" y="1188375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31" name="文本框 6"/>
          <p:cNvSpPr txBox="1">
            <a:spLocks noChangeArrowheads="1"/>
          </p:cNvSpPr>
          <p:nvPr/>
        </p:nvSpPr>
        <p:spPr bwMode="auto">
          <a:xfrm>
            <a:off x="2466132" y="1403248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4257536" y="1841347"/>
            <a:ext cx="628926" cy="89203"/>
            <a:chOff x="4064994" y="3738475"/>
            <a:chExt cx="987048" cy="139997"/>
          </a:xfrm>
        </p:grpSpPr>
        <p:sp>
          <p:nvSpPr>
            <p:cNvPr id="33" name="椭圆 32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3829595" y="2730299"/>
            <a:ext cx="505967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9B785C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montes, nascetur ridiculus mus. Donec quam felis. Aenean massa. Aenean massa. Cum sociis natoque penatibus et magnis dis parturient montes</a:t>
            </a:r>
          </a:p>
        </p:txBody>
      </p:sp>
      <p:sp>
        <p:nvSpPr>
          <p:cNvPr id="39" name="矩形 38"/>
          <p:cNvSpPr/>
          <p:nvPr/>
        </p:nvSpPr>
        <p:spPr>
          <a:xfrm>
            <a:off x="3829595" y="242311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rgbClr val="EB8374"/>
                </a:solidFill>
                <a:latin typeface="方正兰亭黑_GBK"/>
                <a:ea typeface="方正兰亭黑_GBK"/>
              </a:rPr>
              <a:t>国内研究现状</a:t>
            </a:r>
            <a:endParaRPr lang="zh-CN" altLang="en-US">
              <a:solidFill>
                <a:srgbClr val="EB8374"/>
              </a:solidFill>
              <a:ea typeface="微软雅黑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29286" y="2423118"/>
            <a:ext cx="3365176" cy="2752663"/>
            <a:chOff x="205338" y="1366523"/>
            <a:chExt cx="3811460" cy="3117717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5338" y="1366523"/>
              <a:ext cx="1870630" cy="3117717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46168" y="1366523"/>
              <a:ext cx="1870630" cy="3117717"/>
            </a:xfrm>
            <a:prstGeom prst="rect">
              <a:avLst/>
            </a:prstGeom>
          </p:spPr>
        </p:pic>
      </p:grpSp>
      <p:sp>
        <p:nvSpPr>
          <p:cNvPr id="43" name="椭圆 42"/>
          <p:cNvSpPr/>
          <p:nvPr/>
        </p:nvSpPr>
        <p:spPr>
          <a:xfrm>
            <a:off x="3960222" y="3799449"/>
            <a:ext cx="735844" cy="735844"/>
          </a:xfrm>
          <a:prstGeom prst="ellipse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696067" y="4167371"/>
            <a:ext cx="15893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9B785C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Aenean massa. Cum sociis natoque penatibus et magnis dis parturient montes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080083" y="4167371"/>
            <a:ext cx="15893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9B785C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Aenean massa. Cum sociis natoque penatibus et magnis dis parturient montes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96066" y="3918587"/>
            <a:ext cx="1107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EB8374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lorem ipsum 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rgbClr val="EB8374"/>
              </a:solidFill>
              <a:effectLst/>
              <a:uLnTx/>
              <a:uFillTx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080083" y="3918587"/>
            <a:ext cx="1107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92951D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lorem ipsum 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rgbClr val="92951D"/>
              </a:solidFill>
              <a:effectLst/>
              <a:uLnTx/>
              <a:uFillTx/>
            </a:endParaRPr>
          </a:p>
        </p:txBody>
      </p:sp>
      <p:grpSp>
        <p:nvGrpSpPr>
          <p:cNvPr id="48" name="组合 17"/>
          <p:cNvGrpSpPr>
            <a:grpSpLocks/>
          </p:cNvGrpSpPr>
          <p:nvPr/>
        </p:nvGrpSpPr>
        <p:grpSpPr bwMode="auto">
          <a:xfrm rot="-2700000">
            <a:off x="4148757" y="4046183"/>
            <a:ext cx="358775" cy="360362"/>
            <a:chOff x="5394325" y="2859088"/>
            <a:chExt cx="358775" cy="360362"/>
          </a:xfrm>
          <a:solidFill>
            <a:sysClr val="window" lastClr="FFFFFF"/>
          </a:solidFill>
        </p:grpSpPr>
        <p:sp>
          <p:nvSpPr>
            <p:cNvPr id="49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2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3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4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285411" y="3799449"/>
            <a:ext cx="735844" cy="735844"/>
            <a:chOff x="6339840" y="3026259"/>
            <a:chExt cx="735844" cy="735844"/>
          </a:xfrm>
        </p:grpSpPr>
        <p:sp>
          <p:nvSpPr>
            <p:cNvPr id="56" name="椭圆 55"/>
            <p:cNvSpPr/>
            <p:nvPr/>
          </p:nvSpPr>
          <p:spPr>
            <a:xfrm>
              <a:off x="6339840" y="3026259"/>
              <a:ext cx="735844" cy="735844"/>
            </a:xfrm>
            <a:prstGeom prst="ellipse">
              <a:avLst/>
            </a:prstGeom>
            <a:solidFill>
              <a:srgbClr val="92951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cs typeface="+mn-cs"/>
              </a:endParaRPr>
            </a:p>
          </p:txBody>
        </p:sp>
        <p:sp>
          <p:nvSpPr>
            <p:cNvPr id="57" name="Freeform 871"/>
            <p:cNvSpPr>
              <a:spLocks noEditPoints="1"/>
            </p:cNvSpPr>
            <p:nvPr/>
          </p:nvSpPr>
          <p:spPr bwMode="auto">
            <a:xfrm>
              <a:off x="6540281" y="3174312"/>
              <a:ext cx="334963" cy="439738"/>
            </a:xfrm>
            <a:custGeom>
              <a:avLst/>
              <a:gdLst>
                <a:gd name="T0" fmla="*/ 79 w 218"/>
                <a:gd name="T1" fmla="*/ 0 h 286"/>
                <a:gd name="T2" fmla="*/ 36 w 218"/>
                <a:gd name="T3" fmla="*/ 30 h 286"/>
                <a:gd name="T4" fmla="*/ 56 w 218"/>
                <a:gd name="T5" fmla="*/ 77 h 286"/>
                <a:gd name="T6" fmla="*/ 81 w 218"/>
                <a:gd name="T7" fmla="*/ 120 h 286"/>
                <a:gd name="T8" fmla="*/ 96 w 218"/>
                <a:gd name="T9" fmla="*/ 149 h 286"/>
                <a:gd name="T10" fmla="*/ 137 w 218"/>
                <a:gd name="T11" fmla="*/ 87 h 286"/>
                <a:gd name="T12" fmla="*/ 89 w 218"/>
                <a:gd name="T13" fmla="*/ 23 h 286"/>
                <a:gd name="T14" fmla="*/ 61 w 218"/>
                <a:gd name="T15" fmla="*/ 51 h 286"/>
                <a:gd name="T16" fmla="*/ 119 w 218"/>
                <a:gd name="T17" fmla="*/ 92 h 286"/>
                <a:gd name="T18" fmla="*/ 84 w 218"/>
                <a:gd name="T19" fmla="*/ 92 h 286"/>
                <a:gd name="T20" fmla="*/ 66 w 218"/>
                <a:gd name="T21" fmla="*/ 61 h 286"/>
                <a:gd name="T22" fmla="*/ 67 w 218"/>
                <a:gd name="T23" fmla="*/ 74 h 286"/>
                <a:gd name="T24" fmla="*/ 67 w 218"/>
                <a:gd name="T25" fmla="*/ 74 h 286"/>
                <a:gd name="T26" fmla="*/ 124 w 218"/>
                <a:gd name="T27" fmla="*/ 100 h 286"/>
                <a:gd name="T28" fmla="*/ 108 w 218"/>
                <a:gd name="T29" fmla="*/ 133 h 286"/>
                <a:gd name="T30" fmla="*/ 10 w 218"/>
                <a:gd name="T31" fmla="*/ 178 h 286"/>
                <a:gd name="T32" fmla="*/ 58 w 218"/>
                <a:gd name="T33" fmla="*/ 96 h 286"/>
                <a:gd name="T34" fmla="*/ 55 w 218"/>
                <a:gd name="T35" fmla="*/ 183 h 286"/>
                <a:gd name="T36" fmla="*/ 99 w 218"/>
                <a:gd name="T37" fmla="*/ 240 h 286"/>
                <a:gd name="T38" fmla="*/ 131 w 218"/>
                <a:gd name="T39" fmla="*/ 204 h 286"/>
                <a:gd name="T40" fmla="*/ 118 w 218"/>
                <a:gd name="T41" fmla="*/ 191 h 286"/>
                <a:gd name="T42" fmla="*/ 215 w 218"/>
                <a:gd name="T43" fmla="*/ 202 h 286"/>
                <a:gd name="T44" fmla="*/ 164 w 218"/>
                <a:gd name="T45" fmla="*/ 231 h 286"/>
                <a:gd name="T46" fmla="*/ 210 w 218"/>
                <a:gd name="T47" fmla="*/ 272 h 286"/>
                <a:gd name="T48" fmla="*/ 3 w 218"/>
                <a:gd name="T49" fmla="*/ 284 h 286"/>
                <a:gd name="T50" fmla="*/ 70 w 218"/>
                <a:gd name="T51" fmla="*/ 272 h 286"/>
                <a:gd name="T52" fmla="*/ 6 w 218"/>
                <a:gd name="T53" fmla="*/ 209 h 286"/>
                <a:gd name="T54" fmla="*/ 23 w 218"/>
                <a:gd name="T55" fmla="*/ 185 h 286"/>
                <a:gd name="T56" fmla="*/ 23 w 218"/>
                <a:gd name="T57" fmla="*/ 185 h 286"/>
                <a:gd name="T58" fmla="*/ 157 w 218"/>
                <a:gd name="T59" fmla="*/ 216 h 286"/>
                <a:gd name="T60" fmla="*/ 143 w 218"/>
                <a:gd name="T61" fmla="*/ 204 h 286"/>
                <a:gd name="T62" fmla="*/ 149 w 218"/>
                <a:gd name="T63" fmla="*/ 128 h 286"/>
                <a:gd name="T64" fmla="*/ 148 w 218"/>
                <a:gd name="T65" fmla="*/ 149 h 286"/>
                <a:gd name="T66" fmla="*/ 135 w 218"/>
                <a:gd name="T67" fmla="*/ 161 h 286"/>
                <a:gd name="T68" fmla="*/ 116 w 218"/>
                <a:gd name="T69" fmla="*/ 17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8" h="286">
                  <a:moveTo>
                    <a:pt x="36" y="30"/>
                  </a:moveTo>
                  <a:cubicBezTo>
                    <a:pt x="41" y="13"/>
                    <a:pt x="63" y="6"/>
                    <a:pt x="79" y="0"/>
                  </a:cubicBezTo>
                  <a:cubicBezTo>
                    <a:pt x="84" y="11"/>
                    <a:pt x="68" y="21"/>
                    <a:pt x="61" y="30"/>
                  </a:cubicBezTo>
                  <a:cubicBezTo>
                    <a:pt x="53" y="30"/>
                    <a:pt x="44" y="30"/>
                    <a:pt x="36" y="30"/>
                  </a:cubicBezTo>
                  <a:close/>
                  <a:moveTo>
                    <a:pt x="48" y="47"/>
                  </a:moveTo>
                  <a:cubicBezTo>
                    <a:pt x="53" y="57"/>
                    <a:pt x="59" y="66"/>
                    <a:pt x="56" y="77"/>
                  </a:cubicBezTo>
                  <a:cubicBezTo>
                    <a:pt x="52" y="90"/>
                    <a:pt x="66" y="94"/>
                    <a:pt x="76" y="97"/>
                  </a:cubicBezTo>
                  <a:cubicBezTo>
                    <a:pt x="80" y="104"/>
                    <a:pt x="84" y="111"/>
                    <a:pt x="81" y="120"/>
                  </a:cubicBezTo>
                  <a:cubicBezTo>
                    <a:pt x="90" y="121"/>
                    <a:pt x="94" y="129"/>
                    <a:pt x="98" y="135"/>
                  </a:cubicBezTo>
                  <a:cubicBezTo>
                    <a:pt x="97" y="140"/>
                    <a:pt x="97" y="145"/>
                    <a:pt x="96" y="149"/>
                  </a:cubicBezTo>
                  <a:cubicBezTo>
                    <a:pt x="117" y="142"/>
                    <a:pt x="137" y="131"/>
                    <a:pt x="154" y="117"/>
                  </a:cubicBezTo>
                  <a:cubicBezTo>
                    <a:pt x="144" y="110"/>
                    <a:pt x="130" y="101"/>
                    <a:pt x="137" y="87"/>
                  </a:cubicBezTo>
                  <a:cubicBezTo>
                    <a:pt x="135" y="87"/>
                    <a:pt x="131" y="85"/>
                    <a:pt x="129" y="84"/>
                  </a:cubicBezTo>
                  <a:cubicBezTo>
                    <a:pt x="112" y="67"/>
                    <a:pt x="106" y="41"/>
                    <a:pt x="89" y="23"/>
                  </a:cubicBezTo>
                  <a:cubicBezTo>
                    <a:pt x="75" y="30"/>
                    <a:pt x="61" y="39"/>
                    <a:pt x="48" y="47"/>
                  </a:cubicBezTo>
                  <a:close/>
                  <a:moveTo>
                    <a:pt x="61" y="51"/>
                  </a:moveTo>
                  <a:cubicBezTo>
                    <a:pt x="70" y="46"/>
                    <a:pt x="79" y="41"/>
                    <a:pt x="87" y="36"/>
                  </a:cubicBezTo>
                  <a:cubicBezTo>
                    <a:pt x="98" y="55"/>
                    <a:pt x="109" y="73"/>
                    <a:pt x="119" y="92"/>
                  </a:cubicBezTo>
                  <a:cubicBezTo>
                    <a:pt x="111" y="97"/>
                    <a:pt x="102" y="102"/>
                    <a:pt x="93" y="107"/>
                  </a:cubicBezTo>
                  <a:cubicBezTo>
                    <a:pt x="90" y="102"/>
                    <a:pt x="87" y="97"/>
                    <a:pt x="84" y="92"/>
                  </a:cubicBezTo>
                  <a:cubicBezTo>
                    <a:pt x="86" y="84"/>
                    <a:pt x="89" y="76"/>
                    <a:pt x="84" y="68"/>
                  </a:cubicBezTo>
                  <a:cubicBezTo>
                    <a:pt x="80" y="63"/>
                    <a:pt x="72" y="63"/>
                    <a:pt x="66" y="61"/>
                  </a:cubicBezTo>
                  <a:cubicBezTo>
                    <a:pt x="64" y="57"/>
                    <a:pt x="62" y="54"/>
                    <a:pt x="61" y="51"/>
                  </a:cubicBezTo>
                  <a:close/>
                  <a:moveTo>
                    <a:pt x="67" y="74"/>
                  </a:moveTo>
                  <a:cubicBezTo>
                    <a:pt x="74" y="66"/>
                    <a:pt x="77" y="81"/>
                    <a:pt x="78" y="85"/>
                  </a:cubicBezTo>
                  <a:cubicBezTo>
                    <a:pt x="73" y="85"/>
                    <a:pt x="59" y="81"/>
                    <a:pt x="67" y="74"/>
                  </a:cubicBezTo>
                  <a:close/>
                  <a:moveTo>
                    <a:pt x="99" y="115"/>
                  </a:moveTo>
                  <a:cubicBezTo>
                    <a:pt x="107" y="110"/>
                    <a:pt x="116" y="105"/>
                    <a:pt x="124" y="100"/>
                  </a:cubicBezTo>
                  <a:cubicBezTo>
                    <a:pt x="128" y="107"/>
                    <a:pt x="131" y="113"/>
                    <a:pt x="135" y="119"/>
                  </a:cubicBezTo>
                  <a:cubicBezTo>
                    <a:pt x="126" y="124"/>
                    <a:pt x="117" y="129"/>
                    <a:pt x="108" y="133"/>
                  </a:cubicBezTo>
                  <a:cubicBezTo>
                    <a:pt x="105" y="127"/>
                    <a:pt x="102" y="121"/>
                    <a:pt x="99" y="115"/>
                  </a:cubicBezTo>
                  <a:close/>
                  <a:moveTo>
                    <a:pt x="10" y="178"/>
                  </a:moveTo>
                  <a:cubicBezTo>
                    <a:pt x="5" y="143"/>
                    <a:pt x="21" y="109"/>
                    <a:pt x="46" y="84"/>
                  </a:cubicBezTo>
                  <a:cubicBezTo>
                    <a:pt x="50" y="88"/>
                    <a:pt x="54" y="92"/>
                    <a:pt x="58" y="96"/>
                  </a:cubicBezTo>
                  <a:cubicBezTo>
                    <a:pt x="41" y="116"/>
                    <a:pt x="26" y="141"/>
                    <a:pt x="30" y="168"/>
                  </a:cubicBezTo>
                  <a:cubicBezTo>
                    <a:pt x="39" y="172"/>
                    <a:pt x="50" y="174"/>
                    <a:pt x="55" y="183"/>
                  </a:cubicBezTo>
                  <a:cubicBezTo>
                    <a:pt x="62" y="193"/>
                    <a:pt x="58" y="205"/>
                    <a:pt x="54" y="215"/>
                  </a:cubicBezTo>
                  <a:cubicBezTo>
                    <a:pt x="66" y="228"/>
                    <a:pt x="81" y="240"/>
                    <a:pt x="99" y="240"/>
                  </a:cubicBezTo>
                  <a:cubicBezTo>
                    <a:pt x="115" y="239"/>
                    <a:pt x="126" y="228"/>
                    <a:pt x="137" y="217"/>
                  </a:cubicBezTo>
                  <a:cubicBezTo>
                    <a:pt x="135" y="214"/>
                    <a:pt x="133" y="207"/>
                    <a:pt x="131" y="204"/>
                  </a:cubicBezTo>
                  <a:cubicBezTo>
                    <a:pt x="121" y="203"/>
                    <a:pt x="110" y="206"/>
                    <a:pt x="102" y="198"/>
                  </a:cubicBezTo>
                  <a:cubicBezTo>
                    <a:pt x="106" y="192"/>
                    <a:pt x="112" y="190"/>
                    <a:pt x="118" y="191"/>
                  </a:cubicBezTo>
                  <a:cubicBezTo>
                    <a:pt x="150" y="191"/>
                    <a:pt x="182" y="191"/>
                    <a:pt x="214" y="191"/>
                  </a:cubicBezTo>
                  <a:cubicBezTo>
                    <a:pt x="214" y="194"/>
                    <a:pt x="215" y="200"/>
                    <a:pt x="215" y="202"/>
                  </a:cubicBezTo>
                  <a:cubicBezTo>
                    <a:pt x="206" y="203"/>
                    <a:pt x="197" y="203"/>
                    <a:pt x="189" y="204"/>
                  </a:cubicBezTo>
                  <a:cubicBezTo>
                    <a:pt x="186" y="217"/>
                    <a:pt x="175" y="225"/>
                    <a:pt x="164" y="231"/>
                  </a:cubicBezTo>
                  <a:cubicBezTo>
                    <a:pt x="152" y="243"/>
                    <a:pt x="144" y="258"/>
                    <a:pt x="133" y="272"/>
                  </a:cubicBezTo>
                  <a:cubicBezTo>
                    <a:pt x="159" y="272"/>
                    <a:pt x="184" y="271"/>
                    <a:pt x="210" y="272"/>
                  </a:cubicBezTo>
                  <a:cubicBezTo>
                    <a:pt x="216" y="271"/>
                    <a:pt x="218" y="286"/>
                    <a:pt x="210" y="284"/>
                  </a:cubicBezTo>
                  <a:cubicBezTo>
                    <a:pt x="141" y="285"/>
                    <a:pt x="72" y="285"/>
                    <a:pt x="3" y="284"/>
                  </a:cubicBezTo>
                  <a:cubicBezTo>
                    <a:pt x="3" y="281"/>
                    <a:pt x="3" y="275"/>
                    <a:pt x="4" y="272"/>
                  </a:cubicBezTo>
                  <a:cubicBezTo>
                    <a:pt x="26" y="272"/>
                    <a:pt x="48" y="271"/>
                    <a:pt x="70" y="272"/>
                  </a:cubicBezTo>
                  <a:cubicBezTo>
                    <a:pt x="57" y="260"/>
                    <a:pt x="46" y="248"/>
                    <a:pt x="35" y="234"/>
                  </a:cubicBezTo>
                  <a:cubicBezTo>
                    <a:pt x="28" y="223"/>
                    <a:pt x="11" y="222"/>
                    <a:pt x="6" y="209"/>
                  </a:cubicBezTo>
                  <a:cubicBezTo>
                    <a:pt x="0" y="199"/>
                    <a:pt x="6" y="188"/>
                    <a:pt x="10" y="178"/>
                  </a:cubicBezTo>
                  <a:close/>
                  <a:moveTo>
                    <a:pt x="23" y="185"/>
                  </a:moveTo>
                  <a:cubicBezTo>
                    <a:pt x="7" y="195"/>
                    <a:pt x="24" y="222"/>
                    <a:pt x="39" y="210"/>
                  </a:cubicBezTo>
                  <a:cubicBezTo>
                    <a:pt x="55" y="200"/>
                    <a:pt x="39" y="174"/>
                    <a:pt x="23" y="185"/>
                  </a:cubicBezTo>
                  <a:close/>
                  <a:moveTo>
                    <a:pt x="143" y="204"/>
                  </a:moveTo>
                  <a:cubicBezTo>
                    <a:pt x="148" y="208"/>
                    <a:pt x="151" y="215"/>
                    <a:pt x="157" y="216"/>
                  </a:cubicBezTo>
                  <a:cubicBezTo>
                    <a:pt x="166" y="218"/>
                    <a:pt x="171" y="209"/>
                    <a:pt x="177" y="205"/>
                  </a:cubicBezTo>
                  <a:cubicBezTo>
                    <a:pt x="166" y="203"/>
                    <a:pt x="155" y="203"/>
                    <a:pt x="143" y="204"/>
                  </a:cubicBezTo>
                  <a:close/>
                  <a:moveTo>
                    <a:pt x="111" y="151"/>
                  </a:moveTo>
                  <a:cubicBezTo>
                    <a:pt x="123" y="143"/>
                    <a:pt x="137" y="136"/>
                    <a:pt x="149" y="128"/>
                  </a:cubicBezTo>
                  <a:cubicBezTo>
                    <a:pt x="155" y="135"/>
                    <a:pt x="161" y="140"/>
                    <a:pt x="167" y="146"/>
                  </a:cubicBezTo>
                  <a:cubicBezTo>
                    <a:pt x="160" y="147"/>
                    <a:pt x="154" y="148"/>
                    <a:pt x="148" y="149"/>
                  </a:cubicBezTo>
                  <a:cubicBezTo>
                    <a:pt x="147" y="156"/>
                    <a:pt x="146" y="163"/>
                    <a:pt x="145" y="170"/>
                  </a:cubicBezTo>
                  <a:cubicBezTo>
                    <a:pt x="142" y="167"/>
                    <a:pt x="139" y="164"/>
                    <a:pt x="135" y="161"/>
                  </a:cubicBezTo>
                  <a:cubicBezTo>
                    <a:pt x="133" y="161"/>
                    <a:pt x="129" y="162"/>
                    <a:pt x="126" y="162"/>
                  </a:cubicBezTo>
                  <a:cubicBezTo>
                    <a:pt x="123" y="166"/>
                    <a:pt x="120" y="171"/>
                    <a:pt x="116" y="176"/>
                  </a:cubicBezTo>
                  <a:cubicBezTo>
                    <a:pt x="114" y="167"/>
                    <a:pt x="112" y="159"/>
                    <a:pt x="111" y="15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5"/>
          <p:cNvSpPr txBox="1">
            <a:spLocks noChangeArrowheads="1"/>
          </p:cNvSpPr>
          <p:nvPr/>
        </p:nvSpPr>
        <p:spPr bwMode="auto">
          <a:xfrm>
            <a:off x="3787172" y="1056422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36" name="文本框 6"/>
          <p:cNvSpPr txBox="1">
            <a:spLocks noChangeArrowheads="1"/>
          </p:cNvSpPr>
          <p:nvPr/>
        </p:nvSpPr>
        <p:spPr bwMode="auto">
          <a:xfrm>
            <a:off x="2466132" y="1271295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4257536" y="1709394"/>
            <a:ext cx="628926" cy="89203"/>
            <a:chOff x="4064994" y="3738475"/>
            <a:chExt cx="987048" cy="139997"/>
          </a:xfrm>
        </p:grpSpPr>
        <p:sp>
          <p:nvSpPr>
            <p:cNvPr id="38" name="椭圆 37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43" name="Freeform 5"/>
          <p:cNvSpPr>
            <a:spLocks noChangeAspect="1"/>
          </p:cNvSpPr>
          <p:nvPr/>
        </p:nvSpPr>
        <p:spPr bwMode="auto">
          <a:xfrm>
            <a:off x="2734827" y="3669426"/>
            <a:ext cx="540000" cy="541465"/>
          </a:xfrm>
          <a:prstGeom prst="ellipse">
            <a:avLst/>
          </a:prstGeom>
          <a:solidFill>
            <a:srgbClr val="92951D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4" name="Freeform 5"/>
          <p:cNvSpPr>
            <a:spLocks noChangeAspect="1"/>
          </p:cNvSpPr>
          <p:nvPr/>
        </p:nvSpPr>
        <p:spPr bwMode="auto">
          <a:xfrm>
            <a:off x="4056910" y="3079863"/>
            <a:ext cx="1508400" cy="1512493"/>
          </a:xfrm>
          <a:prstGeom prst="ellipse">
            <a:avLst/>
          </a:prstGeom>
          <a:solidFill>
            <a:srgbClr val="FF786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5260030" y="4303894"/>
            <a:ext cx="711257" cy="713186"/>
          </a:xfrm>
          <a:prstGeom prst="ellipse">
            <a:avLst/>
          </a:prstGeom>
          <a:solidFill>
            <a:srgbClr val="4472C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5598674" y="2139513"/>
            <a:ext cx="485734" cy="487052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7" name="Freeform 5"/>
          <p:cNvSpPr>
            <a:spLocks noChangeAspect="1"/>
          </p:cNvSpPr>
          <p:nvPr/>
        </p:nvSpPr>
        <p:spPr bwMode="auto">
          <a:xfrm>
            <a:off x="3639181" y="4210891"/>
            <a:ext cx="322373" cy="323248"/>
          </a:xfrm>
          <a:prstGeom prst="ellipse">
            <a:avLst/>
          </a:prstGeom>
          <a:solidFill>
            <a:srgbClr val="4472C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8" name="Freeform 5"/>
          <p:cNvSpPr>
            <a:spLocks noChangeAspect="1"/>
          </p:cNvSpPr>
          <p:nvPr/>
        </p:nvSpPr>
        <p:spPr bwMode="auto">
          <a:xfrm>
            <a:off x="4622956" y="2402823"/>
            <a:ext cx="626400" cy="628100"/>
          </a:xfrm>
          <a:prstGeom prst="ellipse">
            <a:avLst/>
          </a:prstGeom>
          <a:solidFill>
            <a:srgbClr val="FF786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9" name="Freeform 5"/>
          <p:cNvSpPr>
            <a:spLocks/>
          </p:cNvSpPr>
          <p:nvPr/>
        </p:nvSpPr>
        <p:spPr bwMode="auto">
          <a:xfrm>
            <a:off x="4529852" y="5136969"/>
            <a:ext cx="597600" cy="596287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0" name="Freeform 5"/>
          <p:cNvSpPr>
            <a:spLocks noChangeAspect="1"/>
          </p:cNvSpPr>
          <p:nvPr/>
        </p:nvSpPr>
        <p:spPr bwMode="auto">
          <a:xfrm>
            <a:off x="5660666" y="3080601"/>
            <a:ext cx="999107" cy="1001818"/>
          </a:xfrm>
          <a:prstGeom prst="ellipse">
            <a:avLst/>
          </a:prstGeom>
          <a:solidFill>
            <a:srgbClr val="B2874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114797" y="2456966"/>
            <a:ext cx="213526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Arial" panose="020B0604020202020204" pitchFamily="34" charset="0"/>
              </a:rPr>
              <a:t>Aenean massa. Cum sociis natoque penatibus et magnis dis parturient montes, nascetur ridiculus mus. </a:t>
            </a:r>
          </a:p>
        </p:txBody>
      </p:sp>
      <p:sp>
        <p:nvSpPr>
          <p:cNvPr id="52" name="矩形 51"/>
          <p:cNvSpPr/>
          <p:nvPr/>
        </p:nvSpPr>
        <p:spPr>
          <a:xfrm>
            <a:off x="2422970" y="2261608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kern="0">
                <a:solidFill>
                  <a:srgbClr val="EB8374"/>
                </a:solidFill>
                <a:latin typeface="方正兰亭黑_GBK"/>
                <a:ea typeface="方正兰亭黑_GBK"/>
                <a:cs typeface="Arial" pitchFamily="34" charset="0"/>
              </a:rPr>
              <a:t>意义一</a:t>
            </a:r>
            <a:endParaRPr lang="zh-CN" altLang="en-US" sz="120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310776" y="4807070"/>
            <a:ext cx="213526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Arial" panose="020B0604020202020204" pitchFamily="34" charset="0"/>
              </a:rPr>
              <a:t>Aenean massa. Cum sociis natoque penatibus et magnis dis parturient montes, nascetur ridiculus mus. </a:t>
            </a:r>
          </a:p>
        </p:txBody>
      </p:sp>
      <p:sp>
        <p:nvSpPr>
          <p:cNvPr id="54" name="矩形 53"/>
          <p:cNvSpPr/>
          <p:nvPr/>
        </p:nvSpPr>
        <p:spPr>
          <a:xfrm>
            <a:off x="2618949" y="4611712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kern="0">
                <a:solidFill>
                  <a:srgbClr val="608C7D"/>
                </a:solidFill>
                <a:latin typeface="方正兰亭黑_GBK"/>
                <a:ea typeface="方正兰亭黑_GBK"/>
                <a:cs typeface="Arial" pitchFamily="34" charset="0"/>
              </a:rPr>
              <a:t>意义三</a:t>
            </a:r>
            <a:endParaRPr lang="zh-CN" altLang="en-US" sz="1200">
              <a:solidFill>
                <a:srgbClr val="608C7D"/>
              </a:solidFill>
              <a:latin typeface="方正兰亭黑_GBK"/>
              <a:ea typeface="方正兰亭黑_GBK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659773" y="3391436"/>
            <a:ext cx="213526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Arial" panose="020B0604020202020204" pitchFamily="34" charset="0"/>
              </a:rPr>
              <a:t>Aenean massa. Cum sociis natoque penatibus et magnis dis parturient montes, nascetur ridiculus mus. </a:t>
            </a:r>
          </a:p>
        </p:txBody>
      </p:sp>
      <p:sp>
        <p:nvSpPr>
          <p:cNvPr id="56" name="矩形 55"/>
          <p:cNvSpPr/>
          <p:nvPr/>
        </p:nvSpPr>
        <p:spPr>
          <a:xfrm>
            <a:off x="6659773" y="3196078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kern="0">
                <a:solidFill>
                  <a:srgbClr val="EDCC85">
                    <a:lumMod val="75000"/>
                  </a:srgbClr>
                </a:solidFill>
                <a:latin typeface="方正兰亭黑_GBK"/>
                <a:ea typeface="方正兰亭黑_GBK"/>
                <a:cs typeface="Arial" pitchFamily="34" charset="0"/>
              </a:rPr>
              <a:t>意义二</a:t>
            </a:r>
            <a:endParaRPr lang="zh-CN" altLang="en-US" sz="1200">
              <a:solidFill>
                <a:srgbClr val="EDCC85">
                  <a:lumMod val="75000"/>
                </a:srgbClr>
              </a:solidFill>
              <a:latin typeface="方正兰亭黑_GBK"/>
              <a:ea typeface="方正兰亭黑_GBK"/>
            </a:endParaRPr>
          </a:p>
        </p:txBody>
      </p:sp>
      <p:sp>
        <p:nvSpPr>
          <p:cNvPr id="57" name="AutoShape 4"/>
          <p:cNvSpPr/>
          <p:nvPr/>
        </p:nvSpPr>
        <p:spPr bwMode="auto">
          <a:xfrm>
            <a:off x="5932600" y="3352852"/>
            <a:ext cx="455239" cy="4573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298037" y="2228263"/>
            <a:ext cx="1044000" cy="1042326"/>
            <a:chOff x="3173346" y="1233585"/>
            <a:chExt cx="1044000" cy="1042326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3173346" y="1233585"/>
              <a:ext cx="1044000" cy="1042326"/>
            </a:xfrm>
            <a:prstGeom prst="ellipse">
              <a:avLst/>
            </a:prstGeom>
            <a:solidFill>
              <a:srgbClr val="FF786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3460196" y="1519598"/>
              <a:ext cx="470300" cy="470300"/>
              <a:chOff x="5394312" y="2141343"/>
              <a:chExt cx="359165" cy="359165"/>
            </a:xfrm>
            <a:solidFill>
              <a:sysClr val="window" lastClr="FFFFFF"/>
            </a:solidFill>
          </p:grpSpPr>
          <p:sp>
            <p:nvSpPr>
              <p:cNvPr id="61" name="AutoShape 56"/>
              <p:cNvSpPr/>
              <p:nvPr/>
            </p:nvSpPr>
            <p:spPr bwMode="auto">
              <a:xfrm>
                <a:off x="5394312" y="2141343"/>
                <a:ext cx="112353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62" name="AutoShape 57"/>
              <p:cNvSpPr/>
              <p:nvPr/>
            </p:nvSpPr>
            <p:spPr bwMode="auto">
              <a:xfrm>
                <a:off x="5641124" y="2141343"/>
                <a:ext cx="112353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63" name="AutoShape 58"/>
              <p:cNvSpPr/>
              <p:nvPr/>
            </p:nvSpPr>
            <p:spPr bwMode="auto">
              <a:xfrm>
                <a:off x="5517718" y="2141343"/>
                <a:ext cx="11235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425274" y="4611712"/>
            <a:ext cx="972000" cy="970097"/>
            <a:chOff x="3300583" y="3617034"/>
            <a:chExt cx="972000" cy="970097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3300583" y="3617034"/>
              <a:ext cx="972000" cy="970097"/>
            </a:xfrm>
            <a:prstGeom prst="ellipse">
              <a:avLst/>
            </a:prstGeom>
            <a:solidFill>
              <a:srgbClr val="92951D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6" name="AutoShape 59"/>
            <p:cNvSpPr/>
            <p:nvPr/>
          </p:nvSpPr>
          <p:spPr bwMode="auto">
            <a:xfrm>
              <a:off x="3550650" y="3867188"/>
              <a:ext cx="471867" cy="469789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4137688" y="3649053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800" b="1" kern="0">
                <a:solidFill>
                  <a:prstClr val="white"/>
                </a:solidFill>
                <a:latin typeface="方正兰亭黑_GBK"/>
                <a:ea typeface="方正兰亭黑_GBK"/>
                <a:cs typeface="Arial" pitchFamily="34" charset="0"/>
              </a:rPr>
              <a:t>选题的意义</a:t>
            </a:r>
            <a:endParaRPr lang="zh-CN" altLang="en-US" sz="4400" b="1" kern="0">
              <a:solidFill>
                <a:prstClr val="white"/>
              </a:solidFill>
              <a:latin typeface="方正兰亭黑_GBK"/>
              <a:ea typeface="方正兰亭黑_GBK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3787172" y="1381640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2466132" y="1596513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257536" y="2034612"/>
            <a:ext cx="628926" cy="89203"/>
            <a:chOff x="4064994" y="3738475"/>
            <a:chExt cx="987048" cy="139997"/>
          </a:xfrm>
        </p:grpSpPr>
        <p:sp>
          <p:nvSpPr>
            <p:cNvPr id="18" name="椭圆 17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1" y="2842881"/>
            <a:ext cx="2921462" cy="194715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6111889" y="2842881"/>
            <a:ext cx="2945025" cy="1954271"/>
          </a:xfrm>
          <a:prstGeom prst="rect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43212" y="3382746"/>
            <a:ext cx="2882378" cy="1279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prstClr val="white"/>
                </a:solidFill>
                <a:ea typeface="微软雅黑"/>
                <a:cs typeface="Arial" panose="020B0604020202020204" pitchFamily="34" charset="0"/>
              </a:rPr>
              <a:t>Aenean massa. Cum sociis natoque penatibus et magnis dis parturient montes, nascetur ridiculus mus. Donec quam felis. Aenean massa. Aenean massa. Cum sociis natoque penatibus et magnis dis parturient montes</a:t>
            </a:r>
          </a:p>
        </p:txBody>
      </p:sp>
      <p:sp>
        <p:nvSpPr>
          <p:cNvPr id="26" name="矩形 25"/>
          <p:cNvSpPr/>
          <p:nvPr/>
        </p:nvSpPr>
        <p:spPr>
          <a:xfrm>
            <a:off x="6914987" y="308927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prstClr val="white"/>
                </a:solidFill>
                <a:latin typeface="方正兰亭黑_GBK"/>
                <a:ea typeface="方正兰亭黑_GBK"/>
              </a:rPr>
              <a:t>选题的背景</a:t>
            </a:r>
            <a:endParaRPr lang="zh-CN" altLang="en-US">
              <a:solidFill>
                <a:prstClr val="white"/>
              </a:solidFill>
              <a:ea typeface="微软雅黑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"/>
          <a:stretch/>
        </p:blipFill>
        <p:spPr>
          <a:xfrm>
            <a:off x="3105473" y="2842881"/>
            <a:ext cx="2918872" cy="194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5"/>
          <p:cNvSpPr txBox="1">
            <a:spLocks noChangeArrowheads="1"/>
          </p:cNvSpPr>
          <p:nvPr/>
        </p:nvSpPr>
        <p:spPr bwMode="auto">
          <a:xfrm>
            <a:off x="3787173" y="1334041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30" name="文本框 6"/>
          <p:cNvSpPr txBox="1">
            <a:spLocks noChangeArrowheads="1"/>
          </p:cNvSpPr>
          <p:nvPr/>
        </p:nvSpPr>
        <p:spPr bwMode="auto">
          <a:xfrm>
            <a:off x="2466132" y="1548914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31" name="矩形 30"/>
          <p:cNvSpPr/>
          <p:nvPr/>
        </p:nvSpPr>
        <p:spPr>
          <a:xfrm>
            <a:off x="1459891" y="2440387"/>
            <a:ext cx="1446068" cy="1701256"/>
          </a:xfrm>
          <a:prstGeom prst="rect">
            <a:avLst/>
          </a:prstGeom>
          <a:solidFill>
            <a:sysClr val="window" lastClr="FFFFFF">
              <a:alpha val="40000"/>
              <a:hueOff val="0"/>
              <a:satOff val="0"/>
              <a:lumOff val="0"/>
              <a:alphaOff val="0"/>
            </a:sysClr>
          </a:solidFill>
          <a:ln w="6350" cap="flat" cmpd="sng" algn="ctr">
            <a:solidFill>
              <a:srgbClr val="FF7862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32195" y="2508437"/>
            <a:ext cx="1301461" cy="1105816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1532195" y="3614254"/>
            <a:ext cx="1301461" cy="459339"/>
          </a:xfrm>
          <a:custGeom>
            <a:avLst/>
            <a:gdLst>
              <a:gd name="connsiteX0" fmla="*/ 0 w 1301461"/>
              <a:gd name="connsiteY0" fmla="*/ 0 h 459339"/>
              <a:gd name="connsiteX1" fmla="*/ 1301461 w 1301461"/>
              <a:gd name="connsiteY1" fmla="*/ 0 h 459339"/>
              <a:gd name="connsiteX2" fmla="*/ 1301461 w 1301461"/>
              <a:gd name="connsiteY2" fmla="*/ 459339 h 459339"/>
              <a:gd name="connsiteX3" fmla="*/ 0 w 1301461"/>
              <a:gd name="connsiteY3" fmla="*/ 459339 h 459339"/>
              <a:gd name="connsiteX4" fmla="*/ 0 w 1301461"/>
              <a:gd name="connsiteY4" fmla="*/ 0 h 45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1461" h="459339">
                <a:moveTo>
                  <a:pt x="0" y="0"/>
                </a:moveTo>
                <a:lnTo>
                  <a:pt x="1301461" y="0"/>
                </a:lnTo>
                <a:lnTo>
                  <a:pt x="1301461" y="459339"/>
                </a:lnTo>
                <a:lnTo>
                  <a:pt x="0" y="45933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068261" y="2440387"/>
            <a:ext cx="1446068" cy="1701256"/>
          </a:xfrm>
          <a:prstGeom prst="rect">
            <a:avLst/>
          </a:prstGeom>
          <a:solidFill>
            <a:sysClr val="window" lastClr="FFFFFF">
              <a:alpha val="40000"/>
              <a:hueOff val="0"/>
              <a:satOff val="0"/>
              <a:lumOff val="0"/>
              <a:alphaOff val="0"/>
            </a:sysClr>
          </a:solidFill>
          <a:ln w="6350" cap="flat" cmpd="sng" algn="ctr">
            <a:solidFill>
              <a:srgbClr val="FF7862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140564" y="2508437"/>
            <a:ext cx="1301461" cy="110581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3140564" y="3614254"/>
            <a:ext cx="1301461" cy="459339"/>
          </a:xfrm>
          <a:custGeom>
            <a:avLst/>
            <a:gdLst>
              <a:gd name="connsiteX0" fmla="*/ 0 w 1301461"/>
              <a:gd name="connsiteY0" fmla="*/ 0 h 459339"/>
              <a:gd name="connsiteX1" fmla="*/ 1301461 w 1301461"/>
              <a:gd name="connsiteY1" fmla="*/ 0 h 459339"/>
              <a:gd name="connsiteX2" fmla="*/ 1301461 w 1301461"/>
              <a:gd name="connsiteY2" fmla="*/ 459339 h 459339"/>
              <a:gd name="connsiteX3" fmla="*/ 0 w 1301461"/>
              <a:gd name="connsiteY3" fmla="*/ 459339 h 459339"/>
              <a:gd name="connsiteX4" fmla="*/ 0 w 1301461"/>
              <a:gd name="connsiteY4" fmla="*/ 0 h 45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1461" h="459339">
                <a:moveTo>
                  <a:pt x="0" y="0"/>
                </a:moveTo>
                <a:lnTo>
                  <a:pt x="1301461" y="0"/>
                </a:lnTo>
                <a:lnTo>
                  <a:pt x="1301461" y="459339"/>
                </a:lnTo>
                <a:lnTo>
                  <a:pt x="0" y="45933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621117" y="2440387"/>
            <a:ext cx="1446068" cy="1701256"/>
          </a:xfrm>
          <a:prstGeom prst="rect">
            <a:avLst/>
          </a:prstGeom>
          <a:solidFill>
            <a:sysClr val="window" lastClr="FFFFFF">
              <a:alpha val="40000"/>
              <a:hueOff val="0"/>
              <a:satOff val="0"/>
              <a:lumOff val="0"/>
              <a:alphaOff val="0"/>
            </a:sysClr>
          </a:solidFill>
          <a:ln w="6350" cap="flat" cmpd="sng" algn="ctr">
            <a:solidFill>
              <a:srgbClr val="FF7862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693421" y="2508437"/>
            <a:ext cx="1301461" cy="1105816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4693421" y="3614254"/>
            <a:ext cx="1301461" cy="459339"/>
          </a:xfrm>
          <a:custGeom>
            <a:avLst/>
            <a:gdLst>
              <a:gd name="connsiteX0" fmla="*/ 0 w 1301461"/>
              <a:gd name="connsiteY0" fmla="*/ 0 h 459339"/>
              <a:gd name="connsiteX1" fmla="*/ 1301461 w 1301461"/>
              <a:gd name="connsiteY1" fmla="*/ 0 h 459339"/>
              <a:gd name="connsiteX2" fmla="*/ 1301461 w 1301461"/>
              <a:gd name="connsiteY2" fmla="*/ 459339 h 459339"/>
              <a:gd name="connsiteX3" fmla="*/ 0 w 1301461"/>
              <a:gd name="connsiteY3" fmla="*/ 459339 h 459339"/>
              <a:gd name="connsiteX4" fmla="*/ 0 w 1301461"/>
              <a:gd name="connsiteY4" fmla="*/ 0 h 45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1461" h="459339">
                <a:moveTo>
                  <a:pt x="0" y="0"/>
                </a:moveTo>
                <a:lnTo>
                  <a:pt x="1301461" y="0"/>
                </a:lnTo>
                <a:lnTo>
                  <a:pt x="1301461" y="459339"/>
                </a:lnTo>
                <a:lnTo>
                  <a:pt x="0" y="45933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173973" y="2440272"/>
            <a:ext cx="1446068" cy="1701256"/>
          </a:xfrm>
          <a:prstGeom prst="rect">
            <a:avLst/>
          </a:prstGeom>
          <a:solidFill>
            <a:sysClr val="window" lastClr="FFFFFF">
              <a:alpha val="40000"/>
              <a:hueOff val="0"/>
              <a:satOff val="0"/>
              <a:lumOff val="0"/>
              <a:alphaOff val="0"/>
            </a:sysClr>
          </a:solidFill>
          <a:ln w="6350" cap="flat" cmpd="sng" algn="ctr">
            <a:solidFill>
              <a:srgbClr val="FF7862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246276" y="2508322"/>
            <a:ext cx="1301461" cy="1105816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6246276" y="3614139"/>
            <a:ext cx="1301461" cy="459339"/>
          </a:xfrm>
          <a:custGeom>
            <a:avLst/>
            <a:gdLst>
              <a:gd name="connsiteX0" fmla="*/ 0 w 1301461"/>
              <a:gd name="connsiteY0" fmla="*/ 0 h 459339"/>
              <a:gd name="connsiteX1" fmla="*/ 1301461 w 1301461"/>
              <a:gd name="connsiteY1" fmla="*/ 0 h 459339"/>
              <a:gd name="connsiteX2" fmla="*/ 1301461 w 1301461"/>
              <a:gd name="connsiteY2" fmla="*/ 459339 h 459339"/>
              <a:gd name="connsiteX3" fmla="*/ 0 w 1301461"/>
              <a:gd name="connsiteY3" fmla="*/ 459339 h 459339"/>
              <a:gd name="connsiteX4" fmla="*/ 0 w 1301461"/>
              <a:gd name="connsiteY4" fmla="*/ 0 h 45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1461" h="459339">
                <a:moveTo>
                  <a:pt x="0" y="0"/>
                </a:moveTo>
                <a:lnTo>
                  <a:pt x="1301461" y="0"/>
                </a:lnTo>
                <a:lnTo>
                  <a:pt x="1301461" y="459339"/>
                </a:lnTo>
                <a:lnTo>
                  <a:pt x="0" y="45933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689914" y="3776715"/>
            <a:ext cx="8947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成果展示</a:t>
            </a:r>
            <a:r>
              <a:rPr lang="en-US" altLang="zh-CN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12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302018" y="3776715"/>
            <a:ext cx="8947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成果展示</a:t>
            </a:r>
            <a:r>
              <a:rPr lang="en-US" altLang="zh-CN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12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94886" y="3760170"/>
            <a:ext cx="8947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成果展示</a:t>
            </a:r>
            <a:r>
              <a:rPr lang="en-US" altLang="zh-CN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12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451476" y="3760055"/>
            <a:ext cx="8947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成果展示</a:t>
            </a:r>
            <a:r>
              <a:rPr lang="en-US" altLang="zh-CN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12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文本框 5"/>
          <p:cNvSpPr txBox="1">
            <a:spLocks noChangeArrowheads="1"/>
          </p:cNvSpPr>
          <p:nvPr/>
        </p:nvSpPr>
        <p:spPr bwMode="auto">
          <a:xfrm>
            <a:off x="1414199" y="4221925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研究成果说明</a:t>
            </a:r>
          </a:p>
        </p:txBody>
      </p:sp>
      <p:sp>
        <p:nvSpPr>
          <p:cNvPr id="48" name="文本框 6"/>
          <p:cNvSpPr txBox="1">
            <a:spLocks noChangeArrowheads="1"/>
          </p:cNvSpPr>
          <p:nvPr/>
        </p:nvSpPr>
        <p:spPr bwMode="auto">
          <a:xfrm>
            <a:off x="1415289" y="4498924"/>
            <a:ext cx="622421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49" name="文本框 6"/>
          <p:cNvSpPr txBox="1">
            <a:spLocks noChangeArrowheads="1"/>
          </p:cNvSpPr>
          <p:nvPr/>
        </p:nvSpPr>
        <p:spPr bwMode="auto">
          <a:xfrm>
            <a:off x="1415289" y="4937393"/>
            <a:ext cx="622421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4257536" y="1987013"/>
            <a:ext cx="628926" cy="89203"/>
            <a:chOff x="4064994" y="3738475"/>
            <a:chExt cx="987048" cy="139997"/>
          </a:xfrm>
        </p:grpSpPr>
        <p:sp>
          <p:nvSpPr>
            <p:cNvPr id="51" name="椭圆 50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5"/>
          <p:cNvSpPr txBox="1">
            <a:spLocks noChangeArrowheads="1"/>
          </p:cNvSpPr>
          <p:nvPr/>
        </p:nvSpPr>
        <p:spPr bwMode="auto">
          <a:xfrm>
            <a:off x="3787172" y="1360145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29" name="文本框 6"/>
          <p:cNvSpPr txBox="1">
            <a:spLocks noChangeArrowheads="1"/>
          </p:cNvSpPr>
          <p:nvPr/>
        </p:nvSpPr>
        <p:spPr bwMode="auto">
          <a:xfrm>
            <a:off x="2466132" y="1575018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63" y="2625690"/>
            <a:ext cx="4129050" cy="2747526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4751659" y="3308719"/>
            <a:ext cx="3610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32" name="矩形 31"/>
          <p:cNvSpPr/>
          <p:nvPr/>
        </p:nvSpPr>
        <p:spPr>
          <a:xfrm>
            <a:off x="4751659" y="4110135"/>
            <a:ext cx="3610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33" name="矩形 32"/>
          <p:cNvSpPr/>
          <p:nvPr/>
        </p:nvSpPr>
        <p:spPr>
          <a:xfrm>
            <a:off x="4751658" y="4911551"/>
            <a:ext cx="3610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34" name="矩形 33"/>
          <p:cNvSpPr/>
          <p:nvPr/>
        </p:nvSpPr>
        <p:spPr>
          <a:xfrm>
            <a:off x="4751658" y="3065040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12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751658" y="3878059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12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751658" y="4665376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12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257536" y="2013117"/>
            <a:ext cx="628926" cy="89203"/>
            <a:chOff x="4064994" y="3738475"/>
            <a:chExt cx="987048" cy="139997"/>
          </a:xfrm>
        </p:grpSpPr>
        <p:sp>
          <p:nvSpPr>
            <p:cNvPr id="38" name="椭圆 37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232796" y="2993567"/>
            <a:ext cx="419947" cy="419947"/>
            <a:chOff x="4232796" y="1916853"/>
            <a:chExt cx="419947" cy="419947"/>
          </a:xfrm>
        </p:grpSpPr>
        <p:sp>
          <p:nvSpPr>
            <p:cNvPr id="44" name="椭圆 43"/>
            <p:cNvSpPr/>
            <p:nvPr/>
          </p:nvSpPr>
          <p:spPr>
            <a:xfrm>
              <a:off x="4232796" y="1916853"/>
              <a:ext cx="419947" cy="419947"/>
            </a:xfrm>
            <a:prstGeom prst="ellipse">
              <a:avLst/>
            </a:prstGeom>
            <a:solidFill>
              <a:srgbClr val="FF7862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5" name="AutoShape 4"/>
            <p:cNvSpPr/>
            <p:nvPr/>
          </p:nvSpPr>
          <p:spPr bwMode="auto">
            <a:xfrm>
              <a:off x="4332650" y="2013551"/>
              <a:ext cx="225522" cy="2265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232795" y="4547201"/>
            <a:ext cx="419947" cy="419947"/>
            <a:chOff x="4232795" y="3470487"/>
            <a:chExt cx="419947" cy="419947"/>
          </a:xfrm>
        </p:grpSpPr>
        <p:sp>
          <p:nvSpPr>
            <p:cNvPr id="47" name="椭圆 46"/>
            <p:cNvSpPr/>
            <p:nvPr/>
          </p:nvSpPr>
          <p:spPr>
            <a:xfrm>
              <a:off x="4232795" y="3470487"/>
              <a:ext cx="419947" cy="419947"/>
            </a:xfrm>
            <a:prstGeom prst="ellipse">
              <a:avLst/>
            </a:prstGeom>
            <a:solidFill>
              <a:srgbClr val="FF7862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4326403" y="3585721"/>
              <a:ext cx="232730" cy="189479"/>
              <a:chOff x="7550150" y="3613150"/>
              <a:chExt cx="358775" cy="292100"/>
            </a:xfrm>
          </p:grpSpPr>
          <p:sp>
            <p:nvSpPr>
              <p:cNvPr id="49" name="AutoShape 5"/>
              <p:cNvSpPr/>
              <p:nvPr/>
            </p:nvSpPr>
            <p:spPr bwMode="auto">
              <a:xfrm>
                <a:off x="7796213" y="3702050"/>
                <a:ext cx="68262" cy="90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50" name="AutoShape 6"/>
              <p:cNvSpPr/>
              <p:nvPr/>
            </p:nvSpPr>
            <p:spPr bwMode="auto">
              <a:xfrm>
                <a:off x="7550150" y="3613150"/>
                <a:ext cx="358775" cy="2921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4232796" y="3770384"/>
            <a:ext cx="419947" cy="419947"/>
            <a:chOff x="4232796" y="2693670"/>
            <a:chExt cx="419947" cy="419947"/>
          </a:xfrm>
        </p:grpSpPr>
        <p:sp>
          <p:nvSpPr>
            <p:cNvPr id="52" name="椭圆 51"/>
            <p:cNvSpPr/>
            <p:nvPr/>
          </p:nvSpPr>
          <p:spPr>
            <a:xfrm>
              <a:off x="4232796" y="2693670"/>
              <a:ext cx="419947" cy="419947"/>
            </a:xfrm>
            <a:prstGeom prst="ellipse">
              <a:avLst/>
            </a:prstGeom>
            <a:solidFill>
              <a:srgbClr val="FF7862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3" name="AutoShape 28"/>
            <p:cNvSpPr/>
            <p:nvPr/>
          </p:nvSpPr>
          <p:spPr bwMode="auto">
            <a:xfrm>
              <a:off x="4332650" y="2786763"/>
              <a:ext cx="233759" cy="2337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5"/>
          <p:cNvSpPr txBox="1">
            <a:spLocks noChangeArrowheads="1"/>
          </p:cNvSpPr>
          <p:nvPr/>
        </p:nvSpPr>
        <p:spPr bwMode="auto">
          <a:xfrm>
            <a:off x="3787172" y="1213383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36" name="文本框 6"/>
          <p:cNvSpPr txBox="1">
            <a:spLocks noChangeArrowheads="1"/>
          </p:cNvSpPr>
          <p:nvPr/>
        </p:nvSpPr>
        <p:spPr bwMode="auto">
          <a:xfrm>
            <a:off x="2466132" y="1428256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4257536" y="1866355"/>
            <a:ext cx="628926" cy="89203"/>
            <a:chOff x="4064994" y="3738475"/>
            <a:chExt cx="987048" cy="139997"/>
          </a:xfrm>
        </p:grpSpPr>
        <p:sp>
          <p:nvSpPr>
            <p:cNvPr id="38" name="椭圆 37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3292890" y="2564286"/>
            <a:ext cx="2739764" cy="2736922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华文细黑" panose="0201060004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462336" y="2829736"/>
            <a:ext cx="17932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45" name="矩形 44"/>
          <p:cNvSpPr/>
          <p:nvPr/>
        </p:nvSpPr>
        <p:spPr>
          <a:xfrm>
            <a:off x="1445614" y="4402592"/>
            <a:ext cx="17932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46" name="矩形 45"/>
          <p:cNvSpPr/>
          <p:nvPr/>
        </p:nvSpPr>
        <p:spPr>
          <a:xfrm>
            <a:off x="5994335" y="2829735"/>
            <a:ext cx="17932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47" name="矩形 46"/>
          <p:cNvSpPr/>
          <p:nvPr/>
        </p:nvSpPr>
        <p:spPr>
          <a:xfrm>
            <a:off x="5994336" y="4402592"/>
            <a:ext cx="17932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48" name="矩形 47"/>
          <p:cNvSpPr/>
          <p:nvPr/>
        </p:nvSpPr>
        <p:spPr>
          <a:xfrm>
            <a:off x="2704154" y="2669260"/>
            <a:ext cx="577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2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12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633408" y="4245029"/>
            <a:ext cx="577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FEC1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200">
                <a:solidFill>
                  <a:srgbClr val="FEC16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1200">
              <a:solidFill>
                <a:srgbClr val="FEC16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966933" y="2649558"/>
            <a:ext cx="577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2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1200">
              <a:solidFill>
                <a:srgbClr val="B28743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978703" y="4245029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92951D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200">
                <a:solidFill>
                  <a:srgbClr val="92951D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1200">
              <a:solidFill>
                <a:srgbClr val="92951D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91926" y="2720600"/>
            <a:ext cx="794362" cy="790098"/>
            <a:chOff x="5039894" y="1650916"/>
            <a:chExt cx="887413" cy="882650"/>
          </a:xfrm>
        </p:grpSpPr>
        <p:sp>
          <p:nvSpPr>
            <p:cNvPr id="53" name="Oval 8"/>
            <p:cNvSpPr>
              <a:spLocks noChangeArrowheads="1"/>
            </p:cNvSpPr>
            <p:nvPr/>
          </p:nvSpPr>
          <p:spPr bwMode="auto">
            <a:xfrm>
              <a:off x="5039894" y="1650916"/>
              <a:ext cx="887413" cy="882650"/>
            </a:xfrm>
            <a:prstGeom prst="ellipse">
              <a:avLst/>
            </a:prstGeom>
            <a:solidFill>
              <a:srgbClr val="B2874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 panose="02010600040101010101" pitchFamily="2" charset="-122"/>
              </a:endParaRPr>
            </a:p>
          </p:txBody>
        </p:sp>
        <p:sp>
          <p:nvSpPr>
            <p:cNvPr id="54" name="AutoShape 4"/>
            <p:cNvSpPr/>
            <p:nvPr/>
          </p:nvSpPr>
          <p:spPr bwMode="auto">
            <a:xfrm>
              <a:off x="5309768" y="1917616"/>
              <a:ext cx="347663" cy="349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091926" y="4369006"/>
            <a:ext cx="794362" cy="792940"/>
            <a:chOff x="5039894" y="3492416"/>
            <a:chExt cx="887413" cy="885825"/>
          </a:xfrm>
        </p:grpSpPr>
        <p:sp>
          <p:nvSpPr>
            <p:cNvPr id="56" name="Oval 6"/>
            <p:cNvSpPr>
              <a:spLocks noChangeArrowheads="1"/>
            </p:cNvSpPr>
            <p:nvPr/>
          </p:nvSpPr>
          <p:spPr bwMode="auto">
            <a:xfrm>
              <a:off x="5039894" y="3492416"/>
              <a:ext cx="887413" cy="885825"/>
            </a:xfrm>
            <a:prstGeom prst="ellipse">
              <a:avLst/>
            </a:prstGeom>
            <a:solidFill>
              <a:srgbClr val="92951D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 panose="02010600040101010101" pitchFamily="2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5304213" y="3789278"/>
              <a:ext cx="358775" cy="292100"/>
              <a:chOff x="7550150" y="3613150"/>
              <a:chExt cx="358775" cy="292100"/>
            </a:xfrm>
          </p:grpSpPr>
          <p:sp>
            <p:nvSpPr>
              <p:cNvPr id="58" name="AutoShape 5"/>
              <p:cNvSpPr/>
              <p:nvPr/>
            </p:nvSpPr>
            <p:spPr bwMode="auto">
              <a:xfrm>
                <a:off x="7796213" y="3702050"/>
                <a:ext cx="68262" cy="90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59" name="AutoShape 6"/>
              <p:cNvSpPr/>
              <p:nvPr/>
            </p:nvSpPr>
            <p:spPr bwMode="auto">
              <a:xfrm>
                <a:off x="7550150" y="3613150"/>
                <a:ext cx="358775" cy="2921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3442100" y="4369006"/>
            <a:ext cx="791519" cy="792940"/>
            <a:chOff x="3196807" y="3492416"/>
            <a:chExt cx="884237" cy="885825"/>
          </a:xfrm>
        </p:grpSpPr>
        <p:sp>
          <p:nvSpPr>
            <p:cNvPr id="61" name="Oval 9"/>
            <p:cNvSpPr>
              <a:spLocks noChangeArrowheads="1"/>
            </p:cNvSpPr>
            <p:nvPr/>
          </p:nvSpPr>
          <p:spPr bwMode="auto">
            <a:xfrm>
              <a:off x="3196807" y="3492416"/>
              <a:ext cx="884237" cy="8858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 panose="02010600040101010101" pitchFamily="2" charset="-122"/>
              </a:endParaRPr>
            </a:p>
          </p:txBody>
        </p:sp>
        <p:sp>
          <p:nvSpPr>
            <p:cNvPr id="62" name="AutoShape 28"/>
            <p:cNvSpPr/>
            <p:nvPr/>
          </p:nvSpPr>
          <p:spPr bwMode="auto">
            <a:xfrm>
              <a:off x="3458744" y="3754801"/>
              <a:ext cx="360362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442100" y="2720600"/>
            <a:ext cx="791519" cy="790098"/>
            <a:chOff x="3196807" y="1650916"/>
            <a:chExt cx="884237" cy="882650"/>
          </a:xfrm>
        </p:grpSpPr>
        <p:sp>
          <p:nvSpPr>
            <p:cNvPr id="64" name="Oval 7"/>
            <p:cNvSpPr>
              <a:spLocks noChangeArrowheads="1"/>
            </p:cNvSpPr>
            <p:nvPr/>
          </p:nvSpPr>
          <p:spPr bwMode="auto">
            <a:xfrm>
              <a:off x="3196807" y="1650916"/>
              <a:ext cx="884237" cy="882650"/>
            </a:xfrm>
            <a:prstGeom prst="ellipse">
              <a:avLst/>
            </a:prstGeom>
            <a:solidFill>
              <a:srgbClr val="FF7862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华文细黑" panose="02010600040101010101" pitchFamily="2" charset="-122"/>
              </a:endParaRPr>
            </a:p>
          </p:txBody>
        </p:sp>
        <p:grpSp>
          <p:nvGrpSpPr>
            <p:cNvPr id="65" name="Group 112"/>
            <p:cNvGrpSpPr/>
            <p:nvPr/>
          </p:nvGrpSpPr>
          <p:grpSpPr>
            <a:xfrm>
              <a:off x="3459036" y="1926201"/>
              <a:ext cx="359779" cy="337063"/>
              <a:chOff x="5368132" y="3540125"/>
              <a:chExt cx="465138" cy="435769"/>
            </a:xfrm>
            <a:solidFill>
              <a:sysClr val="window" lastClr="FFFFFF"/>
            </a:solidFill>
          </p:grpSpPr>
          <p:sp>
            <p:nvSpPr>
              <p:cNvPr id="66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67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"/>
          <p:cNvSpPr txBox="1">
            <a:spLocks noChangeArrowheads="1"/>
          </p:cNvSpPr>
          <p:nvPr/>
        </p:nvSpPr>
        <p:spPr bwMode="auto">
          <a:xfrm>
            <a:off x="3787170" y="1219254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55" name="文本框 6"/>
          <p:cNvSpPr txBox="1">
            <a:spLocks noChangeArrowheads="1"/>
          </p:cNvSpPr>
          <p:nvPr/>
        </p:nvSpPr>
        <p:spPr bwMode="auto">
          <a:xfrm>
            <a:off x="2466132" y="1434127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4257536" y="1872226"/>
            <a:ext cx="628926" cy="89203"/>
            <a:chOff x="4064994" y="3738475"/>
            <a:chExt cx="987048" cy="139997"/>
          </a:xfrm>
        </p:grpSpPr>
        <p:sp>
          <p:nvSpPr>
            <p:cNvPr id="57" name="椭圆 56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62" name="Oval 11"/>
          <p:cNvSpPr>
            <a:spLocks noChangeArrowheads="1"/>
          </p:cNvSpPr>
          <p:nvPr/>
        </p:nvSpPr>
        <p:spPr bwMode="auto">
          <a:xfrm>
            <a:off x="4181475" y="2571453"/>
            <a:ext cx="768350" cy="767000"/>
          </a:xfrm>
          <a:prstGeom prst="ellipse">
            <a:avLst/>
          </a:prstGeom>
          <a:solidFill>
            <a:srgbClr val="B28743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Oval 13"/>
          <p:cNvSpPr>
            <a:spLocks noChangeArrowheads="1"/>
          </p:cNvSpPr>
          <p:nvPr/>
        </p:nvSpPr>
        <p:spPr bwMode="auto">
          <a:xfrm>
            <a:off x="5162551" y="3552831"/>
            <a:ext cx="766763" cy="767000"/>
          </a:xfrm>
          <a:prstGeom prst="ellipse">
            <a:avLst/>
          </a:prstGeom>
          <a:solidFill>
            <a:srgbClr val="FFC000"/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Oval 14"/>
          <p:cNvSpPr>
            <a:spLocks noChangeArrowheads="1"/>
          </p:cNvSpPr>
          <p:nvPr/>
        </p:nvSpPr>
        <p:spPr bwMode="auto">
          <a:xfrm>
            <a:off x="3201988" y="3552831"/>
            <a:ext cx="766762" cy="767000"/>
          </a:xfrm>
          <a:prstGeom prst="ellipse">
            <a:avLst/>
          </a:prstGeom>
          <a:solidFill>
            <a:srgbClr val="FF7862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Oval 15"/>
          <p:cNvSpPr>
            <a:spLocks noChangeArrowheads="1"/>
          </p:cNvSpPr>
          <p:nvPr/>
        </p:nvSpPr>
        <p:spPr bwMode="auto">
          <a:xfrm>
            <a:off x="4181475" y="4532621"/>
            <a:ext cx="768350" cy="768587"/>
          </a:xfrm>
          <a:prstGeom prst="ellipse">
            <a:avLst/>
          </a:prstGeom>
          <a:solidFill>
            <a:srgbClr val="4472C4"/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Freeform 16"/>
          <p:cNvSpPr>
            <a:spLocks/>
          </p:cNvSpPr>
          <p:nvPr/>
        </p:nvSpPr>
        <p:spPr bwMode="auto">
          <a:xfrm>
            <a:off x="2824164" y="2657205"/>
            <a:ext cx="1228725" cy="333478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7" name="Freeform 17"/>
          <p:cNvSpPr>
            <a:spLocks/>
          </p:cNvSpPr>
          <p:nvPr/>
        </p:nvSpPr>
        <p:spPr bwMode="auto">
          <a:xfrm>
            <a:off x="5570539" y="2657205"/>
            <a:ext cx="568325" cy="765411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8" name="Freeform 18"/>
          <p:cNvSpPr>
            <a:spLocks/>
          </p:cNvSpPr>
          <p:nvPr/>
        </p:nvSpPr>
        <p:spPr bwMode="auto">
          <a:xfrm>
            <a:off x="5078413" y="4604080"/>
            <a:ext cx="1014412" cy="333478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9" name="Freeform 19"/>
          <p:cNvSpPr>
            <a:spLocks/>
          </p:cNvSpPr>
          <p:nvPr/>
        </p:nvSpPr>
        <p:spPr bwMode="auto">
          <a:xfrm>
            <a:off x="2824163" y="4394466"/>
            <a:ext cx="760412" cy="220731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0" name="Freeform 20"/>
          <p:cNvSpPr>
            <a:spLocks/>
          </p:cNvSpPr>
          <p:nvPr/>
        </p:nvSpPr>
        <p:spPr bwMode="auto">
          <a:xfrm>
            <a:off x="5005388" y="3872018"/>
            <a:ext cx="68262" cy="136567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1" name="Freeform 21"/>
          <p:cNvSpPr>
            <a:spLocks/>
          </p:cNvSpPr>
          <p:nvPr/>
        </p:nvSpPr>
        <p:spPr bwMode="auto">
          <a:xfrm>
            <a:off x="4057651" y="3872018"/>
            <a:ext cx="68263" cy="136567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2" name="Freeform 22"/>
          <p:cNvSpPr>
            <a:spLocks/>
          </p:cNvSpPr>
          <p:nvPr/>
        </p:nvSpPr>
        <p:spPr bwMode="auto">
          <a:xfrm>
            <a:off x="4497389" y="4380174"/>
            <a:ext cx="136525" cy="68283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3" name="Freeform 23"/>
          <p:cNvSpPr>
            <a:spLocks/>
          </p:cNvSpPr>
          <p:nvPr/>
        </p:nvSpPr>
        <p:spPr bwMode="auto">
          <a:xfrm>
            <a:off x="4497389" y="3432144"/>
            <a:ext cx="136525" cy="68284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4" name="Rectangle 24"/>
          <p:cNvSpPr>
            <a:spLocks noChangeArrowheads="1"/>
          </p:cNvSpPr>
          <p:nvPr/>
        </p:nvSpPr>
        <p:spPr bwMode="auto">
          <a:xfrm>
            <a:off x="6281739" y="2580981"/>
            <a:ext cx="1512887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Option 03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75" name="Rectangle 25"/>
          <p:cNvSpPr>
            <a:spLocks noChangeArrowheads="1"/>
          </p:cNvSpPr>
          <p:nvPr/>
        </p:nvSpPr>
        <p:spPr bwMode="auto">
          <a:xfrm>
            <a:off x="6281739" y="4523093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Option 04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76" name="Rectangle 26"/>
          <p:cNvSpPr>
            <a:spLocks noChangeArrowheads="1"/>
          </p:cNvSpPr>
          <p:nvPr/>
        </p:nvSpPr>
        <p:spPr bwMode="auto">
          <a:xfrm>
            <a:off x="1160464" y="4523093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Option 02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77" name="Rectangle 27"/>
          <p:cNvSpPr>
            <a:spLocks noChangeArrowheads="1"/>
          </p:cNvSpPr>
          <p:nvPr/>
        </p:nvSpPr>
        <p:spPr bwMode="auto">
          <a:xfrm>
            <a:off x="1160464" y="2577805"/>
            <a:ext cx="1512887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Option 01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4436947" y="3803676"/>
            <a:ext cx="271704" cy="249328"/>
            <a:chOff x="-849313" y="269875"/>
            <a:chExt cx="269875" cy="247650"/>
          </a:xfrm>
        </p:grpSpPr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-849313" y="269875"/>
              <a:ext cx="269875" cy="115888"/>
            </a:xfrm>
            <a:custGeom>
              <a:avLst/>
              <a:gdLst>
                <a:gd name="T0" fmla="*/ 170 w 170"/>
                <a:gd name="T1" fmla="*/ 73 h 73"/>
                <a:gd name="T2" fmla="*/ 144 w 170"/>
                <a:gd name="T3" fmla="*/ 47 h 73"/>
                <a:gd name="T4" fmla="*/ 147 w 170"/>
                <a:gd name="T5" fmla="*/ 45 h 73"/>
                <a:gd name="T6" fmla="*/ 147 w 170"/>
                <a:gd name="T7" fmla="*/ 45 h 73"/>
                <a:gd name="T8" fmla="*/ 147 w 170"/>
                <a:gd name="T9" fmla="*/ 14 h 73"/>
                <a:gd name="T10" fmla="*/ 128 w 170"/>
                <a:gd name="T11" fmla="*/ 14 h 73"/>
                <a:gd name="T12" fmla="*/ 128 w 170"/>
                <a:gd name="T13" fmla="*/ 30 h 73"/>
                <a:gd name="T14" fmla="*/ 128 w 170"/>
                <a:gd name="T15" fmla="*/ 33 h 73"/>
                <a:gd name="T16" fmla="*/ 126 w 170"/>
                <a:gd name="T17" fmla="*/ 33 h 73"/>
                <a:gd name="T18" fmla="*/ 85 w 170"/>
                <a:gd name="T19" fmla="*/ 0 h 73"/>
                <a:gd name="T20" fmla="*/ 0 w 170"/>
                <a:gd name="T2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73">
                  <a:moveTo>
                    <a:pt x="170" y="73"/>
                  </a:moveTo>
                  <a:lnTo>
                    <a:pt x="144" y="47"/>
                  </a:lnTo>
                  <a:lnTo>
                    <a:pt x="147" y="45"/>
                  </a:lnTo>
                  <a:lnTo>
                    <a:pt x="147" y="45"/>
                  </a:lnTo>
                  <a:lnTo>
                    <a:pt x="147" y="14"/>
                  </a:lnTo>
                  <a:lnTo>
                    <a:pt x="128" y="14"/>
                  </a:lnTo>
                  <a:lnTo>
                    <a:pt x="128" y="30"/>
                  </a:lnTo>
                  <a:lnTo>
                    <a:pt x="128" y="33"/>
                  </a:lnTo>
                  <a:lnTo>
                    <a:pt x="126" y="33"/>
                  </a:lnTo>
                  <a:lnTo>
                    <a:pt x="85" y="0"/>
                  </a:lnTo>
                  <a:lnTo>
                    <a:pt x="0" y="73"/>
                  </a:lnTo>
                </a:path>
              </a:pathLst>
            </a:custGeom>
            <a:noFill/>
            <a:ln w="12700" cap="rnd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-811213" y="407987"/>
              <a:ext cx="195263" cy="109538"/>
            </a:xfrm>
            <a:custGeom>
              <a:avLst/>
              <a:gdLst>
                <a:gd name="T0" fmla="*/ 0 w 123"/>
                <a:gd name="T1" fmla="*/ 7 h 69"/>
                <a:gd name="T2" fmla="*/ 0 w 123"/>
                <a:gd name="T3" fmla="*/ 0 h 69"/>
                <a:gd name="T4" fmla="*/ 0 w 123"/>
                <a:gd name="T5" fmla="*/ 69 h 69"/>
                <a:gd name="T6" fmla="*/ 38 w 123"/>
                <a:gd name="T7" fmla="*/ 69 h 69"/>
                <a:gd name="T8" fmla="*/ 38 w 123"/>
                <a:gd name="T9" fmla="*/ 21 h 69"/>
                <a:gd name="T10" fmla="*/ 85 w 123"/>
                <a:gd name="T11" fmla="*/ 21 h 69"/>
                <a:gd name="T12" fmla="*/ 85 w 123"/>
                <a:gd name="T13" fmla="*/ 69 h 69"/>
                <a:gd name="T14" fmla="*/ 123 w 123"/>
                <a:gd name="T15" fmla="*/ 69 h 69"/>
                <a:gd name="T16" fmla="*/ 123 w 123"/>
                <a:gd name="T17" fmla="*/ 0 h 69"/>
                <a:gd name="T18" fmla="*/ 123 w 123"/>
                <a:gd name="T1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69">
                  <a:moveTo>
                    <a:pt x="0" y="7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38" y="69"/>
                  </a:lnTo>
                  <a:lnTo>
                    <a:pt x="38" y="21"/>
                  </a:lnTo>
                  <a:lnTo>
                    <a:pt x="85" y="21"/>
                  </a:lnTo>
                  <a:lnTo>
                    <a:pt x="85" y="69"/>
                  </a:lnTo>
                  <a:lnTo>
                    <a:pt x="123" y="69"/>
                  </a:lnTo>
                  <a:lnTo>
                    <a:pt x="123" y="0"/>
                  </a:lnTo>
                  <a:lnTo>
                    <a:pt x="123" y="7"/>
                  </a:lnTo>
                </a:path>
              </a:pathLst>
            </a:custGeom>
            <a:noFill/>
            <a:ln w="12700" cap="rnd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430712" y="2827952"/>
            <a:ext cx="269875" cy="254001"/>
            <a:chOff x="12998451" y="-2027238"/>
            <a:chExt cx="269875" cy="254001"/>
          </a:xfrm>
        </p:grpSpPr>
        <p:sp>
          <p:nvSpPr>
            <p:cNvPr id="82" name="Freeform 18"/>
            <p:cNvSpPr>
              <a:spLocks/>
            </p:cNvSpPr>
            <p:nvPr/>
          </p:nvSpPr>
          <p:spPr bwMode="auto">
            <a:xfrm>
              <a:off x="12998451" y="-2027238"/>
              <a:ext cx="134938" cy="112713"/>
            </a:xfrm>
            <a:custGeom>
              <a:avLst/>
              <a:gdLst>
                <a:gd name="T0" fmla="*/ 36 w 36"/>
                <a:gd name="T1" fmla="*/ 30 h 30"/>
                <a:gd name="T2" fmla="*/ 36 w 36"/>
                <a:gd name="T3" fmla="*/ 17 h 30"/>
                <a:gd name="T4" fmla="*/ 36 w 36"/>
                <a:gd name="T5" fmla="*/ 17 h 30"/>
                <a:gd name="T6" fmla="*/ 18 w 36"/>
                <a:gd name="T7" fmla="*/ 0 h 30"/>
                <a:gd name="T8" fmla="*/ 0 w 36"/>
                <a:gd name="T9" fmla="*/ 17 h 30"/>
                <a:gd name="T10" fmla="*/ 0 w 36"/>
                <a:gd name="T11" fmla="*/ 20 h 30"/>
                <a:gd name="T12" fmla="*/ 0 w 36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0">
                  <a:moveTo>
                    <a:pt x="36" y="30"/>
                  </a:move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7"/>
                    <a:pt x="28" y="0"/>
                    <a:pt x="18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17"/>
                    <a:pt x="0" y="20"/>
                    <a:pt x="0" y="20"/>
                  </a:cubicBezTo>
                  <a:cubicBezTo>
                    <a:pt x="0" y="30"/>
                    <a:pt x="0" y="30"/>
                    <a:pt x="0" y="30"/>
                  </a:cubicBezTo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19"/>
            <p:cNvSpPr>
              <a:spLocks noEditPoints="1"/>
            </p:cNvSpPr>
            <p:nvPr/>
          </p:nvSpPr>
          <p:spPr bwMode="auto">
            <a:xfrm>
              <a:off x="13103226" y="-1892300"/>
              <a:ext cx="165100" cy="119063"/>
            </a:xfrm>
            <a:custGeom>
              <a:avLst/>
              <a:gdLst>
                <a:gd name="T0" fmla="*/ 42 w 44"/>
                <a:gd name="T1" fmla="*/ 0 h 32"/>
                <a:gd name="T2" fmla="*/ 2 w 44"/>
                <a:gd name="T3" fmla="*/ 0 h 32"/>
                <a:gd name="T4" fmla="*/ 0 w 44"/>
                <a:gd name="T5" fmla="*/ 2 h 32"/>
                <a:gd name="T6" fmla="*/ 0 w 44"/>
                <a:gd name="T7" fmla="*/ 30 h 32"/>
                <a:gd name="T8" fmla="*/ 2 w 44"/>
                <a:gd name="T9" fmla="*/ 32 h 32"/>
                <a:gd name="T10" fmla="*/ 42 w 44"/>
                <a:gd name="T11" fmla="*/ 32 h 32"/>
                <a:gd name="T12" fmla="*/ 44 w 44"/>
                <a:gd name="T13" fmla="*/ 30 h 32"/>
                <a:gd name="T14" fmla="*/ 44 w 44"/>
                <a:gd name="T15" fmla="*/ 2 h 32"/>
                <a:gd name="T16" fmla="*/ 42 w 44"/>
                <a:gd name="T17" fmla="*/ 0 h 32"/>
                <a:gd name="T18" fmla="*/ 23 w 44"/>
                <a:gd name="T19" fmla="*/ 15 h 32"/>
                <a:gd name="T20" fmla="*/ 24 w 44"/>
                <a:gd name="T21" fmla="*/ 20 h 32"/>
                <a:gd name="T22" fmla="*/ 24 w 44"/>
                <a:gd name="T23" fmla="*/ 21 h 32"/>
                <a:gd name="T24" fmla="*/ 23 w 44"/>
                <a:gd name="T25" fmla="*/ 21 h 32"/>
                <a:gd name="T26" fmla="*/ 21 w 44"/>
                <a:gd name="T27" fmla="*/ 21 h 32"/>
                <a:gd name="T28" fmla="*/ 20 w 44"/>
                <a:gd name="T29" fmla="*/ 21 h 32"/>
                <a:gd name="T30" fmla="*/ 20 w 44"/>
                <a:gd name="T31" fmla="*/ 20 h 32"/>
                <a:gd name="T32" fmla="*/ 21 w 44"/>
                <a:gd name="T33" fmla="*/ 15 h 32"/>
                <a:gd name="T34" fmla="*/ 18 w 44"/>
                <a:gd name="T35" fmla="*/ 12 h 32"/>
                <a:gd name="T36" fmla="*/ 22 w 44"/>
                <a:gd name="T37" fmla="*/ 8 h 32"/>
                <a:gd name="T38" fmla="*/ 26 w 44"/>
                <a:gd name="T39" fmla="*/ 12 h 32"/>
                <a:gd name="T40" fmla="*/ 23 w 44"/>
                <a:gd name="T41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32">
                  <a:moveTo>
                    <a:pt x="4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4" y="31"/>
                    <a:pt x="44" y="30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  <a:moveTo>
                    <a:pt x="23" y="15"/>
                  </a:move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1"/>
                    <a:pt x="24" y="21"/>
                  </a:cubicBezTo>
                  <a:cubicBezTo>
                    <a:pt x="24" y="21"/>
                    <a:pt x="24" y="21"/>
                    <a:pt x="23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19" y="14"/>
                    <a:pt x="18" y="13"/>
                    <a:pt x="18" y="12"/>
                  </a:cubicBezTo>
                  <a:cubicBezTo>
                    <a:pt x="18" y="10"/>
                    <a:pt x="20" y="8"/>
                    <a:pt x="22" y="8"/>
                  </a:cubicBezTo>
                  <a:cubicBezTo>
                    <a:pt x="24" y="8"/>
                    <a:pt x="26" y="10"/>
                    <a:pt x="26" y="12"/>
                  </a:cubicBezTo>
                  <a:cubicBezTo>
                    <a:pt x="26" y="13"/>
                    <a:pt x="25" y="14"/>
                    <a:pt x="23" y="15"/>
                  </a:cubicBezTo>
                  <a:close/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460081" y="4782729"/>
            <a:ext cx="211138" cy="284163"/>
            <a:chOff x="9758363" y="1408113"/>
            <a:chExt cx="211138" cy="284163"/>
          </a:xfrm>
        </p:grpSpPr>
        <p:sp>
          <p:nvSpPr>
            <p:cNvPr id="85" name="Freeform 20"/>
            <p:cNvSpPr>
              <a:spLocks/>
            </p:cNvSpPr>
            <p:nvPr/>
          </p:nvSpPr>
          <p:spPr bwMode="auto">
            <a:xfrm>
              <a:off x="9758363" y="1452563"/>
              <a:ext cx="211138" cy="239713"/>
            </a:xfrm>
            <a:custGeom>
              <a:avLst/>
              <a:gdLst>
                <a:gd name="T0" fmla="*/ 6 w 56"/>
                <a:gd name="T1" fmla="*/ 0 h 64"/>
                <a:gd name="T2" fmla="*/ 2 w 56"/>
                <a:gd name="T3" fmla="*/ 0 h 64"/>
                <a:gd name="T4" fmla="*/ 0 w 56"/>
                <a:gd name="T5" fmla="*/ 2 h 64"/>
                <a:gd name="T6" fmla="*/ 0 w 56"/>
                <a:gd name="T7" fmla="*/ 62 h 64"/>
                <a:gd name="T8" fmla="*/ 2 w 56"/>
                <a:gd name="T9" fmla="*/ 64 h 64"/>
                <a:gd name="T10" fmla="*/ 54 w 56"/>
                <a:gd name="T11" fmla="*/ 64 h 64"/>
                <a:gd name="T12" fmla="*/ 56 w 56"/>
                <a:gd name="T13" fmla="*/ 62 h 64"/>
                <a:gd name="T14" fmla="*/ 56 w 56"/>
                <a:gd name="T15" fmla="*/ 2 h 64"/>
                <a:gd name="T16" fmla="*/ 54 w 56"/>
                <a:gd name="T17" fmla="*/ 0 h 64"/>
                <a:gd name="T18" fmla="*/ 50 w 5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6" y="63"/>
                    <a:pt x="56" y="6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9804401" y="1408113"/>
              <a:ext cx="119063" cy="60325"/>
            </a:xfrm>
            <a:custGeom>
              <a:avLst/>
              <a:gdLst>
                <a:gd name="T0" fmla="*/ 14 w 32"/>
                <a:gd name="T1" fmla="*/ 0 h 16"/>
                <a:gd name="T2" fmla="*/ 12 w 32"/>
                <a:gd name="T3" fmla="*/ 2 h 16"/>
                <a:gd name="T4" fmla="*/ 10 w 32"/>
                <a:gd name="T5" fmla="*/ 6 h 16"/>
                <a:gd name="T6" fmla="*/ 8 w 32"/>
                <a:gd name="T7" fmla="*/ 8 h 16"/>
                <a:gd name="T8" fmla="*/ 4 w 32"/>
                <a:gd name="T9" fmla="*/ 8 h 16"/>
                <a:gd name="T10" fmla="*/ 2 w 32"/>
                <a:gd name="T11" fmla="*/ 10 h 16"/>
                <a:gd name="T12" fmla="*/ 0 w 32"/>
                <a:gd name="T13" fmla="*/ 14 h 16"/>
                <a:gd name="T14" fmla="*/ 2 w 32"/>
                <a:gd name="T15" fmla="*/ 16 h 16"/>
                <a:gd name="T16" fmla="*/ 30 w 32"/>
                <a:gd name="T17" fmla="*/ 16 h 16"/>
                <a:gd name="T18" fmla="*/ 32 w 32"/>
                <a:gd name="T19" fmla="*/ 14 h 16"/>
                <a:gd name="T20" fmla="*/ 30 w 32"/>
                <a:gd name="T21" fmla="*/ 10 h 16"/>
                <a:gd name="T22" fmla="*/ 28 w 32"/>
                <a:gd name="T23" fmla="*/ 8 h 16"/>
                <a:gd name="T24" fmla="*/ 24 w 32"/>
                <a:gd name="T25" fmla="*/ 8 h 16"/>
                <a:gd name="T26" fmla="*/ 22 w 32"/>
                <a:gd name="T27" fmla="*/ 6 h 16"/>
                <a:gd name="T28" fmla="*/ 20 w 32"/>
                <a:gd name="T29" fmla="*/ 2 h 16"/>
                <a:gd name="T30" fmla="*/ 18 w 32"/>
                <a:gd name="T31" fmla="*/ 0 h 16"/>
                <a:gd name="T32" fmla="*/ 14 w 32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4" y="0"/>
                  </a:moveTo>
                  <a:cubicBezTo>
                    <a:pt x="13" y="0"/>
                    <a:pt x="12" y="1"/>
                    <a:pt x="12" y="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2" y="15"/>
                    <a:pt x="32" y="14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9"/>
                    <a:pt x="29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2" y="7"/>
                    <a:pt x="22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434589" y="3784856"/>
            <a:ext cx="301560" cy="301560"/>
            <a:chOff x="11363326" y="-2538413"/>
            <a:chExt cx="285750" cy="285750"/>
          </a:xfrm>
        </p:grpSpPr>
        <p:sp>
          <p:nvSpPr>
            <p:cNvPr id="88" name="Oval 31"/>
            <p:cNvSpPr>
              <a:spLocks noChangeArrowheads="1"/>
            </p:cNvSpPr>
            <p:nvPr/>
          </p:nvSpPr>
          <p:spPr bwMode="auto">
            <a:xfrm>
              <a:off x="11423651" y="-2297113"/>
              <a:ext cx="150813" cy="44450"/>
            </a:xfrm>
            <a:prstGeom prst="ellips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Rectangle 32"/>
            <p:cNvSpPr>
              <a:spLocks noChangeArrowheads="1"/>
            </p:cNvSpPr>
            <p:nvPr/>
          </p:nvSpPr>
          <p:spPr bwMode="auto">
            <a:xfrm>
              <a:off x="11363326" y="-2538413"/>
              <a:ext cx="285750" cy="195263"/>
            </a:xfrm>
            <a:prstGeom prst="rect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Line 33"/>
            <p:cNvSpPr>
              <a:spLocks noChangeShapeType="1"/>
            </p:cNvSpPr>
            <p:nvPr/>
          </p:nvSpPr>
          <p:spPr bwMode="auto">
            <a:xfrm>
              <a:off x="11401426" y="-2508250"/>
              <a:ext cx="20955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Line 34"/>
            <p:cNvSpPr>
              <a:spLocks noChangeShapeType="1"/>
            </p:cNvSpPr>
            <p:nvPr/>
          </p:nvSpPr>
          <p:spPr bwMode="auto">
            <a:xfrm>
              <a:off x="11522076" y="-2447925"/>
              <a:ext cx="889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Line 35"/>
            <p:cNvSpPr>
              <a:spLocks noChangeShapeType="1"/>
            </p:cNvSpPr>
            <p:nvPr/>
          </p:nvSpPr>
          <p:spPr bwMode="auto">
            <a:xfrm>
              <a:off x="11522076" y="-2417763"/>
              <a:ext cx="889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Line 36"/>
            <p:cNvSpPr>
              <a:spLocks noChangeShapeType="1"/>
            </p:cNvSpPr>
            <p:nvPr/>
          </p:nvSpPr>
          <p:spPr bwMode="auto">
            <a:xfrm>
              <a:off x="11522076" y="-2387600"/>
              <a:ext cx="889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Line 37"/>
            <p:cNvSpPr>
              <a:spLocks noChangeShapeType="1"/>
            </p:cNvSpPr>
            <p:nvPr/>
          </p:nvSpPr>
          <p:spPr bwMode="auto">
            <a:xfrm flipV="1">
              <a:off x="11393488" y="-2409825"/>
              <a:ext cx="0" cy="30163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Line 38"/>
            <p:cNvSpPr>
              <a:spLocks noChangeShapeType="1"/>
            </p:cNvSpPr>
            <p:nvPr/>
          </p:nvSpPr>
          <p:spPr bwMode="auto">
            <a:xfrm flipV="1">
              <a:off x="11423651" y="-2439988"/>
              <a:ext cx="0" cy="60325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Line 39"/>
            <p:cNvSpPr>
              <a:spLocks noChangeShapeType="1"/>
            </p:cNvSpPr>
            <p:nvPr/>
          </p:nvSpPr>
          <p:spPr bwMode="auto">
            <a:xfrm flipV="1">
              <a:off x="11453813" y="-2470150"/>
              <a:ext cx="0" cy="90488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Line 40"/>
            <p:cNvSpPr>
              <a:spLocks noChangeShapeType="1"/>
            </p:cNvSpPr>
            <p:nvPr/>
          </p:nvSpPr>
          <p:spPr bwMode="auto">
            <a:xfrm flipV="1">
              <a:off x="11483976" y="-2439988"/>
              <a:ext cx="0" cy="60325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Line 41"/>
            <p:cNvSpPr>
              <a:spLocks noChangeShapeType="1"/>
            </p:cNvSpPr>
            <p:nvPr/>
          </p:nvSpPr>
          <p:spPr bwMode="auto">
            <a:xfrm flipV="1">
              <a:off x="11498263" y="-2335213"/>
              <a:ext cx="0" cy="60325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414366" y="3759822"/>
            <a:ext cx="264758" cy="315568"/>
            <a:chOff x="6932613" y="-3332163"/>
            <a:chExt cx="314325" cy="374650"/>
          </a:xfrm>
        </p:grpSpPr>
        <p:sp>
          <p:nvSpPr>
            <p:cNvPr id="100" name="Oval 28"/>
            <p:cNvSpPr>
              <a:spLocks noChangeArrowheads="1"/>
            </p:cNvSpPr>
            <p:nvPr/>
          </p:nvSpPr>
          <p:spPr bwMode="auto">
            <a:xfrm>
              <a:off x="6932613" y="-3271838"/>
              <a:ext cx="314325" cy="314325"/>
            </a:xfrm>
            <a:prstGeom prst="ellips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Line 29"/>
            <p:cNvSpPr>
              <a:spLocks noChangeShapeType="1"/>
            </p:cNvSpPr>
            <p:nvPr/>
          </p:nvSpPr>
          <p:spPr bwMode="auto">
            <a:xfrm flipV="1">
              <a:off x="7089775" y="-3241675"/>
              <a:ext cx="0" cy="12700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Line 30"/>
            <p:cNvSpPr>
              <a:spLocks noChangeShapeType="1"/>
            </p:cNvSpPr>
            <p:nvPr/>
          </p:nvSpPr>
          <p:spPr bwMode="auto">
            <a:xfrm>
              <a:off x="7089775" y="-3321050"/>
              <a:ext cx="0" cy="3810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Line 31"/>
            <p:cNvSpPr>
              <a:spLocks noChangeShapeType="1"/>
            </p:cNvSpPr>
            <p:nvPr/>
          </p:nvSpPr>
          <p:spPr bwMode="auto">
            <a:xfrm>
              <a:off x="7059613" y="-3332163"/>
              <a:ext cx="60325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Line 32"/>
            <p:cNvSpPr>
              <a:spLocks noChangeShapeType="1"/>
            </p:cNvSpPr>
            <p:nvPr/>
          </p:nvSpPr>
          <p:spPr bwMode="auto">
            <a:xfrm flipV="1">
              <a:off x="7089775" y="-3208338"/>
              <a:ext cx="93662" cy="93663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Line 33"/>
            <p:cNvSpPr>
              <a:spLocks noChangeShapeType="1"/>
            </p:cNvSpPr>
            <p:nvPr/>
          </p:nvSpPr>
          <p:spPr bwMode="auto">
            <a:xfrm flipV="1">
              <a:off x="7213600" y="-3271838"/>
              <a:ext cx="33337" cy="33338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3787172" y="1340768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17" name="文本框 6"/>
          <p:cNvSpPr txBox="1">
            <a:spLocks noChangeArrowheads="1"/>
          </p:cNvSpPr>
          <p:nvPr/>
        </p:nvSpPr>
        <p:spPr bwMode="auto">
          <a:xfrm>
            <a:off x="2466132" y="1555641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4257536" y="1993740"/>
            <a:ext cx="628926" cy="89203"/>
            <a:chOff x="4064994" y="3738475"/>
            <a:chExt cx="987048" cy="139997"/>
          </a:xfrm>
        </p:grpSpPr>
        <p:sp>
          <p:nvSpPr>
            <p:cNvPr id="19" name="椭圆 18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93283"/>
            <a:ext cx="5303520" cy="2041888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5303520" y="2993283"/>
            <a:ext cx="3840480" cy="2041888"/>
          </a:xfrm>
          <a:prstGeom prst="rect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89376" y="3357195"/>
            <a:ext cx="266184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89376" y="316562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/>
              </a:rPr>
              <a:t>论文总结</a:t>
            </a:r>
          </a:p>
        </p:txBody>
      </p:sp>
      <p:sp>
        <p:nvSpPr>
          <p:cNvPr id="28" name="矩形 27"/>
          <p:cNvSpPr/>
          <p:nvPr/>
        </p:nvSpPr>
        <p:spPr>
          <a:xfrm>
            <a:off x="5489376" y="3837310"/>
            <a:ext cx="266184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89376" y="4328121"/>
            <a:ext cx="266184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5"/>
          <p:cNvSpPr txBox="1">
            <a:spLocks noChangeArrowheads="1"/>
          </p:cNvSpPr>
          <p:nvPr/>
        </p:nvSpPr>
        <p:spPr bwMode="auto">
          <a:xfrm>
            <a:off x="3787172" y="1242980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23" name="文本框 6"/>
          <p:cNvSpPr txBox="1">
            <a:spLocks noChangeArrowheads="1"/>
          </p:cNvSpPr>
          <p:nvPr/>
        </p:nvSpPr>
        <p:spPr bwMode="auto">
          <a:xfrm>
            <a:off x="2466132" y="1457853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4257536" y="1895952"/>
            <a:ext cx="628926" cy="89203"/>
            <a:chOff x="4064994" y="3738475"/>
            <a:chExt cx="987048" cy="139997"/>
          </a:xfrm>
        </p:grpSpPr>
        <p:sp>
          <p:nvSpPr>
            <p:cNvPr id="25" name="椭圆 24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1897578" y="2961184"/>
            <a:ext cx="468775" cy="468775"/>
          </a:xfrm>
          <a:prstGeom prst="ellipse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AF8F5"/>
                </a:solidFill>
                <a:effectLst/>
                <a:uLnTx/>
                <a:uFillTx/>
                <a:latin typeface="微软雅黑 Light"/>
                <a:cs typeface="+mn-cs"/>
              </a:rPr>
              <a:t>01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AF8F5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897578" y="4415398"/>
            <a:ext cx="468775" cy="468775"/>
          </a:xfrm>
          <a:prstGeom prst="ellipse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AF8F5"/>
                </a:solidFill>
                <a:effectLst/>
                <a:uLnTx/>
                <a:uFillTx/>
                <a:latin typeface="微软雅黑 Light"/>
                <a:cs typeface="+mn-cs"/>
              </a:rPr>
              <a:t>03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AF8F5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32" name="文本框 6"/>
          <p:cNvSpPr txBox="1">
            <a:spLocks noChangeArrowheads="1"/>
          </p:cNvSpPr>
          <p:nvPr/>
        </p:nvSpPr>
        <p:spPr bwMode="auto">
          <a:xfrm>
            <a:off x="2376082" y="2924100"/>
            <a:ext cx="14157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514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选题的背景与意义</a:t>
            </a:r>
          </a:p>
        </p:txBody>
      </p:sp>
      <p:sp>
        <p:nvSpPr>
          <p:cNvPr id="33" name="矩形 32"/>
          <p:cNvSpPr/>
          <p:nvPr/>
        </p:nvSpPr>
        <p:spPr>
          <a:xfrm>
            <a:off x="2380518" y="3186531"/>
            <a:ext cx="1600811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88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Donec luctus nibh sit amet sem vulputate venenatis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34" name="文本框 14"/>
          <p:cNvSpPr txBox="1">
            <a:spLocks noChangeArrowheads="1"/>
          </p:cNvSpPr>
          <p:nvPr/>
        </p:nvSpPr>
        <p:spPr bwMode="auto">
          <a:xfrm>
            <a:off x="2366354" y="4352590"/>
            <a:ext cx="15696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研究成果展示及应用</a:t>
            </a:r>
          </a:p>
        </p:txBody>
      </p:sp>
      <p:sp>
        <p:nvSpPr>
          <p:cNvPr id="35" name="矩形 34"/>
          <p:cNvSpPr/>
          <p:nvPr/>
        </p:nvSpPr>
        <p:spPr>
          <a:xfrm>
            <a:off x="2376081" y="4606333"/>
            <a:ext cx="1600811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88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Donec luctus nibh sit amet sem vulputate venenatis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347513" y="2961183"/>
            <a:ext cx="468775" cy="468775"/>
          </a:xfrm>
          <a:prstGeom prst="ellipse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rPr>
              <a:t>02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347513" y="4415398"/>
            <a:ext cx="468775" cy="468775"/>
          </a:xfrm>
          <a:prstGeom prst="ellipse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rPr>
              <a:t>04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38" name="文本框 12"/>
          <p:cNvSpPr txBox="1">
            <a:spLocks noChangeArrowheads="1"/>
          </p:cNvSpPr>
          <p:nvPr/>
        </p:nvSpPr>
        <p:spPr bwMode="auto">
          <a:xfrm>
            <a:off x="5816288" y="2933650"/>
            <a:ext cx="12618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研究方法及过程</a:t>
            </a:r>
          </a:p>
        </p:txBody>
      </p:sp>
      <p:sp>
        <p:nvSpPr>
          <p:cNvPr id="39" name="矩形 38"/>
          <p:cNvSpPr/>
          <p:nvPr/>
        </p:nvSpPr>
        <p:spPr>
          <a:xfrm>
            <a:off x="5816288" y="3196081"/>
            <a:ext cx="1600811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88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Donec luctus nibh sit amet sem vulputate venenatis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40" name="文本框 14"/>
          <p:cNvSpPr txBox="1">
            <a:spLocks noChangeArrowheads="1"/>
          </p:cNvSpPr>
          <p:nvPr/>
        </p:nvSpPr>
        <p:spPr bwMode="auto">
          <a:xfrm>
            <a:off x="5816289" y="4362140"/>
            <a:ext cx="8002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论文总结</a:t>
            </a:r>
          </a:p>
        </p:txBody>
      </p:sp>
      <p:sp>
        <p:nvSpPr>
          <p:cNvPr id="41" name="矩形 40"/>
          <p:cNvSpPr/>
          <p:nvPr/>
        </p:nvSpPr>
        <p:spPr>
          <a:xfrm>
            <a:off x="5816288" y="4573059"/>
            <a:ext cx="1600811" cy="334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88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Donec luctus nibh sit amet sem vulputate venenatis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5"/>
          <p:cNvSpPr txBox="1">
            <a:spLocks noChangeArrowheads="1"/>
          </p:cNvSpPr>
          <p:nvPr/>
        </p:nvSpPr>
        <p:spPr bwMode="auto">
          <a:xfrm>
            <a:off x="3787172" y="1294719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59" name="文本框 6"/>
          <p:cNvSpPr txBox="1">
            <a:spLocks noChangeArrowheads="1"/>
          </p:cNvSpPr>
          <p:nvPr/>
        </p:nvSpPr>
        <p:spPr bwMode="auto">
          <a:xfrm>
            <a:off x="2466132" y="1509592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4257536" y="1947691"/>
            <a:ext cx="628926" cy="89203"/>
            <a:chOff x="4064994" y="3738475"/>
            <a:chExt cx="987048" cy="139997"/>
          </a:xfrm>
        </p:grpSpPr>
        <p:sp>
          <p:nvSpPr>
            <p:cNvPr id="61" name="椭圆 60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66" name="Oval 6"/>
          <p:cNvSpPr>
            <a:spLocks noChangeArrowheads="1"/>
          </p:cNvSpPr>
          <p:nvPr/>
        </p:nvSpPr>
        <p:spPr bwMode="auto">
          <a:xfrm>
            <a:off x="1794911" y="3539783"/>
            <a:ext cx="657911" cy="663798"/>
          </a:xfrm>
          <a:prstGeom prst="ellipse">
            <a:avLst/>
          </a:prstGeom>
          <a:solidFill>
            <a:srgbClr val="FF7862">
              <a:lumMod val="90000"/>
            </a:srgbClr>
          </a:solidFill>
          <a:ln w="6350">
            <a:solidFill>
              <a:sysClr val="window" lastClr="FFFFFF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Oval 7"/>
          <p:cNvSpPr>
            <a:spLocks noChangeArrowheads="1"/>
          </p:cNvSpPr>
          <p:nvPr/>
        </p:nvSpPr>
        <p:spPr bwMode="auto">
          <a:xfrm>
            <a:off x="3013013" y="3537510"/>
            <a:ext cx="657911" cy="663798"/>
          </a:xfrm>
          <a:prstGeom prst="ellipse">
            <a:avLst/>
          </a:prstGeom>
          <a:solidFill>
            <a:srgbClr val="B28743">
              <a:lumMod val="90000"/>
            </a:srgbClr>
          </a:solidFill>
          <a:ln w="6350">
            <a:solidFill>
              <a:sysClr val="window" lastClr="FFFFFF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Oval 8"/>
          <p:cNvSpPr>
            <a:spLocks noChangeArrowheads="1"/>
          </p:cNvSpPr>
          <p:nvPr/>
        </p:nvSpPr>
        <p:spPr bwMode="auto">
          <a:xfrm>
            <a:off x="1463903" y="3923619"/>
            <a:ext cx="102960" cy="102992"/>
          </a:xfrm>
          <a:prstGeom prst="ellipse">
            <a:avLst/>
          </a:prstGeom>
          <a:solidFill>
            <a:sysClr val="window" lastClr="FFFFFF">
              <a:lumMod val="50000"/>
              <a:alpha val="2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Oval 9"/>
          <p:cNvSpPr>
            <a:spLocks noChangeArrowheads="1"/>
          </p:cNvSpPr>
          <p:nvPr/>
        </p:nvSpPr>
        <p:spPr bwMode="auto">
          <a:xfrm>
            <a:off x="7553127" y="4014898"/>
            <a:ext cx="99146" cy="104896"/>
          </a:xfrm>
          <a:prstGeom prst="ellipse">
            <a:avLst/>
          </a:prstGeom>
          <a:solidFill>
            <a:sysClr val="window" lastClr="FFFFFF">
              <a:lumMod val="50000"/>
              <a:alpha val="2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Freeform 10"/>
          <p:cNvSpPr>
            <a:spLocks/>
          </p:cNvSpPr>
          <p:nvPr/>
        </p:nvSpPr>
        <p:spPr bwMode="auto">
          <a:xfrm>
            <a:off x="1459705" y="3202201"/>
            <a:ext cx="1360138" cy="764959"/>
          </a:xfrm>
          <a:custGeom>
            <a:avLst/>
            <a:gdLst>
              <a:gd name="T0" fmla="*/ 583 w 597"/>
              <a:gd name="T1" fmla="*/ 291 h 333"/>
              <a:gd name="T2" fmla="*/ 291 w 597"/>
              <a:gd name="T3" fmla="*/ 0 h 333"/>
              <a:gd name="T4" fmla="*/ 0 w 597"/>
              <a:gd name="T5" fmla="*/ 291 h 333"/>
              <a:gd name="T6" fmla="*/ 49 w 597"/>
              <a:gd name="T7" fmla="*/ 291 h 333"/>
              <a:gd name="T8" fmla="*/ 291 w 597"/>
              <a:gd name="T9" fmla="*/ 49 h 333"/>
              <a:gd name="T10" fmla="*/ 534 w 597"/>
              <a:gd name="T11" fmla="*/ 291 h 333"/>
              <a:gd name="T12" fmla="*/ 520 w 597"/>
              <a:gd name="T13" fmla="*/ 291 h 333"/>
              <a:gd name="T14" fmla="*/ 559 w 597"/>
              <a:gd name="T15" fmla="*/ 333 h 333"/>
              <a:gd name="T16" fmla="*/ 597 w 597"/>
              <a:gd name="T17" fmla="*/ 291 h 333"/>
              <a:gd name="T18" fmla="*/ 583 w 597"/>
              <a:gd name="T19" fmla="*/ 291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7" h="333">
                <a:moveTo>
                  <a:pt x="583" y="291"/>
                </a:moveTo>
                <a:cubicBezTo>
                  <a:pt x="583" y="130"/>
                  <a:pt x="453" y="0"/>
                  <a:pt x="291" y="0"/>
                </a:cubicBezTo>
                <a:cubicBezTo>
                  <a:pt x="130" y="0"/>
                  <a:pt x="0" y="130"/>
                  <a:pt x="0" y="291"/>
                </a:cubicBezTo>
                <a:cubicBezTo>
                  <a:pt x="49" y="291"/>
                  <a:pt x="49" y="291"/>
                  <a:pt x="49" y="291"/>
                </a:cubicBezTo>
                <a:cubicBezTo>
                  <a:pt x="49" y="157"/>
                  <a:pt x="158" y="49"/>
                  <a:pt x="291" y="49"/>
                </a:cubicBezTo>
                <a:cubicBezTo>
                  <a:pt x="425" y="49"/>
                  <a:pt x="534" y="157"/>
                  <a:pt x="534" y="291"/>
                </a:cubicBezTo>
                <a:cubicBezTo>
                  <a:pt x="520" y="291"/>
                  <a:pt x="520" y="291"/>
                  <a:pt x="520" y="291"/>
                </a:cubicBezTo>
                <a:cubicBezTo>
                  <a:pt x="559" y="333"/>
                  <a:pt x="559" y="333"/>
                  <a:pt x="559" y="333"/>
                </a:cubicBezTo>
                <a:cubicBezTo>
                  <a:pt x="597" y="291"/>
                  <a:pt x="597" y="291"/>
                  <a:pt x="597" y="291"/>
                </a:cubicBezTo>
                <a:lnTo>
                  <a:pt x="583" y="291"/>
                </a:lnTo>
                <a:close/>
              </a:path>
            </a:pathLst>
          </a:custGeom>
          <a:solidFill>
            <a:sysClr val="window" lastClr="FFFFFF">
              <a:lumMod val="50000"/>
              <a:alpha val="2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Oval 11"/>
          <p:cNvSpPr>
            <a:spLocks noChangeArrowheads="1"/>
          </p:cNvSpPr>
          <p:nvPr/>
        </p:nvSpPr>
        <p:spPr bwMode="auto">
          <a:xfrm>
            <a:off x="4226569" y="3539783"/>
            <a:ext cx="659047" cy="663798"/>
          </a:xfrm>
          <a:prstGeom prst="ellipse">
            <a:avLst/>
          </a:prstGeom>
          <a:solidFill>
            <a:srgbClr val="92951D">
              <a:lumMod val="75000"/>
            </a:srgbClr>
          </a:solidFill>
          <a:ln w="6350">
            <a:solidFill>
              <a:sysClr val="window" lastClr="FFFFFF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Oval 12"/>
          <p:cNvSpPr>
            <a:spLocks noChangeArrowheads="1"/>
          </p:cNvSpPr>
          <p:nvPr/>
        </p:nvSpPr>
        <p:spPr bwMode="auto">
          <a:xfrm>
            <a:off x="6659363" y="3539783"/>
            <a:ext cx="657911" cy="663798"/>
          </a:xfrm>
          <a:prstGeom prst="ellipse">
            <a:avLst/>
          </a:prstGeom>
          <a:solidFill>
            <a:srgbClr val="4472C4"/>
          </a:solidFill>
          <a:ln w="6350">
            <a:solidFill>
              <a:sysClr val="window" lastClr="FFFFFF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Oval 13"/>
          <p:cNvSpPr>
            <a:spLocks noChangeArrowheads="1"/>
          </p:cNvSpPr>
          <p:nvPr/>
        </p:nvSpPr>
        <p:spPr bwMode="auto">
          <a:xfrm>
            <a:off x="5445807" y="3537510"/>
            <a:ext cx="657911" cy="663798"/>
          </a:xfrm>
          <a:prstGeom prst="ellipse">
            <a:avLst/>
          </a:prstGeom>
          <a:solidFill>
            <a:srgbClr val="FFC000"/>
          </a:solidFill>
          <a:ln w="6350">
            <a:solidFill>
              <a:sysClr val="window" lastClr="FFFFFF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14"/>
          <p:cNvSpPr>
            <a:spLocks/>
          </p:cNvSpPr>
          <p:nvPr/>
        </p:nvSpPr>
        <p:spPr bwMode="auto">
          <a:xfrm>
            <a:off x="3894772" y="3202201"/>
            <a:ext cx="1356728" cy="764959"/>
          </a:xfrm>
          <a:custGeom>
            <a:avLst/>
            <a:gdLst>
              <a:gd name="T0" fmla="*/ 582 w 596"/>
              <a:gd name="T1" fmla="*/ 291 h 333"/>
              <a:gd name="T2" fmla="*/ 291 w 596"/>
              <a:gd name="T3" fmla="*/ 0 h 333"/>
              <a:gd name="T4" fmla="*/ 0 w 596"/>
              <a:gd name="T5" fmla="*/ 266 h 333"/>
              <a:gd name="T6" fmla="*/ 24 w 596"/>
              <a:gd name="T7" fmla="*/ 240 h 333"/>
              <a:gd name="T8" fmla="*/ 49 w 596"/>
              <a:gd name="T9" fmla="*/ 268 h 333"/>
              <a:gd name="T10" fmla="*/ 291 w 596"/>
              <a:gd name="T11" fmla="*/ 49 h 333"/>
              <a:gd name="T12" fmla="*/ 533 w 596"/>
              <a:gd name="T13" fmla="*/ 291 h 333"/>
              <a:gd name="T14" fmla="*/ 520 w 596"/>
              <a:gd name="T15" fmla="*/ 291 h 333"/>
              <a:gd name="T16" fmla="*/ 558 w 596"/>
              <a:gd name="T17" fmla="*/ 333 h 333"/>
              <a:gd name="T18" fmla="*/ 596 w 596"/>
              <a:gd name="T19" fmla="*/ 291 h 333"/>
              <a:gd name="T20" fmla="*/ 582 w 596"/>
              <a:gd name="T21" fmla="*/ 291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33">
                <a:moveTo>
                  <a:pt x="582" y="291"/>
                </a:moveTo>
                <a:cubicBezTo>
                  <a:pt x="582" y="130"/>
                  <a:pt x="452" y="0"/>
                  <a:pt x="291" y="0"/>
                </a:cubicBezTo>
                <a:cubicBezTo>
                  <a:pt x="138" y="0"/>
                  <a:pt x="13" y="117"/>
                  <a:pt x="0" y="266"/>
                </a:cubicBezTo>
                <a:cubicBezTo>
                  <a:pt x="24" y="240"/>
                  <a:pt x="24" y="240"/>
                  <a:pt x="24" y="240"/>
                </a:cubicBezTo>
                <a:cubicBezTo>
                  <a:pt x="49" y="268"/>
                  <a:pt x="49" y="268"/>
                  <a:pt x="49" y="268"/>
                </a:cubicBezTo>
                <a:cubicBezTo>
                  <a:pt x="61" y="145"/>
                  <a:pt x="165" y="49"/>
                  <a:pt x="291" y="49"/>
                </a:cubicBezTo>
                <a:cubicBezTo>
                  <a:pt x="425" y="49"/>
                  <a:pt x="533" y="157"/>
                  <a:pt x="533" y="291"/>
                </a:cubicBezTo>
                <a:cubicBezTo>
                  <a:pt x="520" y="291"/>
                  <a:pt x="520" y="291"/>
                  <a:pt x="520" y="291"/>
                </a:cubicBezTo>
                <a:cubicBezTo>
                  <a:pt x="558" y="333"/>
                  <a:pt x="558" y="333"/>
                  <a:pt x="558" y="333"/>
                </a:cubicBezTo>
                <a:cubicBezTo>
                  <a:pt x="596" y="291"/>
                  <a:pt x="596" y="291"/>
                  <a:pt x="596" y="291"/>
                </a:cubicBezTo>
                <a:lnTo>
                  <a:pt x="582" y="291"/>
                </a:lnTo>
                <a:close/>
              </a:path>
            </a:pathLst>
          </a:custGeom>
          <a:solidFill>
            <a:sysClr val="window" lastClr="FFFFFF">
              <a:lumMod val="50000"/>
              <a:alpha val="2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15"/>
          <p:cNvSpPr>
            <a:spLocks/>
          </p:cNvSpPr>
          <p:nvPr/>
        </p:nvSpPr>
        <p:spPr bwMode="auto">
          <a:xfrm>
            <a:off x="2677807" y="3776204"/>
            <a:ext cx="1357865" cy="764959"/>
          </a:xfrm>
          <a:custGeom>
            <a:avLst/>
            <a:gdLst>
              <a:gd name="T0" fmla="*/ 558 w 596"/>
              <a:gd name="T1" fmla="*/ 0 h 333"/>
              <a:gd name="T2" fmla="*/ 520 w 596"/>
              <a:gd name="T3" fmla="*/ 41 h 333"/>
              <a:gd name="T4" fmla="*/ 533 w 596"/>
              <a:gd name="T5" fmla="*/ 41 h 333"/>
              <a:gd name="T6" fmla="*/ 291 w 596"/>
              <a:gd name="T7" fmla="*/ 284 h 333"/>
              <a:gd name="T8" fmla="*/ 49 w 596"/>
              <a:gd name="T9" fmla="*/ 65 h 333"/>
              <a:gd name="T10" fmla="*/ 24 w 596"/>
              <a:gd name="T11" fmla="*/ 93 h 333"/>
              <a:gd name="T12" fmla="*/ 0 w 596"/>
              <a:gd name="T13" fmla="*/ 67 h 333"/>
              <a:gd name="T14" fmla="*/ 291 w 596"/>
              <a:gd name="T15" fmla="*/ 333 h 333"/>
              <a:gd name="T16" fmla="*/ 582 w 596"/>
              <a:gd name="T17" fmla="*/ 41 h 333"/>
              <a:gd name="T18" fmla="*/ 596 w 596"/>
              <a:gd name="T19" fmla="*/ 41 h 333"/>
              <a:gd name="T20" fmla="*/ 558 w 596"/>
              <a:gd name="T2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33">
                <a:moveTo>
                  <a:pt x="558" y="0"/>
                </a:moveTo>
                <a:cubicBezTo>
                  <a:pt x="520" y="41"/>
                  <a:pt x="520" y="41"/>
                  <a:pt x="520" y="41"/>
                </a:cubicBezTo>
                <a:cubicBezTo>
                  <a:pt x="533" y="41"/>
                  <a:pt x="533" y="41"/>
                  <a:pt x="533" y="41"/>
                </a:cubicBezTo>
                <a:cubicBezTo>
                  <a:pt x="533" y="175"/>
                  <a:pt x="425" y="284"/>
                  <a:pt x="291" y="284"/>
                </a:cubicBezTo>
                <a:cubicBezTo>
                  <a:pt x="165" y="284"/>
                  <a:pt x="61" y="188"/>
                  <a:pt x="49" y="65"/>
                </a:cubicBezTo>
                <a:cubicBezTo>
                  <a:pt x="24" y="93"/>
                  <a:pt x="24" y="93"/>
                  <a:pt x="24" y="93"/>
                </a:cubicBezTo>
                <a:cubicBezTo>
                  <a:pt x="0" y="67"/>
                  <a:pt x="0" y="67"/>
                  <a:pt x="0" y="67"/>
                </a:cubicBezTo>
                <a:cubicBezTo>
                  <a:pt x="13" y="216"/>
                  <a:pt x="138" y="333"/>
                  <a:pt x="291" y="333"/>
                </a:cubicBezTo>
                <a:cubicBezTo>
                  <a:pt x="452" y="333"/>
                  <a:pt x="582" y="202"/>
                  <a:pt x="582" y="41"/>
                </a:cubicBezTo>
                <a:cubicBezTo>
                  <a:pt x="596" y="41"/>
                  <a:pt x="596" y="41"/>
                  <a:pt x="596" y="41"/>
                </a:cubicBezTo>
                <a:lnTo>
                  <a:pt x="558" y="0"/>
                </a:lnTo>
                <a:close/>
              </a:path>
            </a:pathLst>
          </a:custGeom>
          <a:solidFill>
            <a:sysClr val="window" lastClr="FFFFFF">
              <a:lumMod val="50000"/>
              <a:alpha val="2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16"/>
          <p:cNvSpPr>
            <a:spLocks/>
          </p:cNvSpPr>
          <p:nvPr/>
        </p:nvSpPr>
        <p:spPr bwMode="auto">
          <a:xfrm>
            <a:off x="6328702" y="3202201"/>
            <a:ext cx="1355593" cy="764959"/>
          </a:xfrm>
          <a:custGeom>
            <a:avLst/>
            <a:gdLst>
              <a:gd name="T0" fmla="*/ 581 w 595"/>
              <a:gd name="T1" fmla="*/ 291 h 333"/>
              <a:gd name="T2" fmla="*/ 290 w 595"/>
              <a:gd name="T3" fmla="*/ 0 h 333"/>
              <a:gd name="T4" fmla="*/ 0 w 595"/>
              <a:gd name="T5" fmla="*/ 263 h 333"/>
              <a:gd name="T6" fmla="*/ 23 w 595"/>
              <a:gd name="T7" fmla="*/ 238 h 333"/>
              <a:gd name="T8" fmla="*/ 49 w 595"/>
              <a:gd name="T9" fmla="*/ 266 h 333"/>
              <a:gd name="T10" fmla="*/ 290 w 595"/>
              <a:gd name="T11" fmla="*/ 49 h 333"/>
              <a:gd name="T12" fmla="*/ 532 w 595"/>
              <a:gd name="T13" fmla="*/ 291 h 333"/>
              <a:gd name="T14" fmla="*/ 519 w 595"/>
              <a:gd name="T15" fmla="*/ 291 h 333"/>
              <a:gd name="T16" fmla="*/ 557 w 595"/>
              <a:gd name="T17" fmla="*/ 333 h 333"/>
              <a:gd name="T18" fmla="*/ 595 w 595"/>
              <a:gd name="T19" fmla="*/ 291 h 333"/>
              <a:gd name="T20" fmla="*/ 581 w 595"/>
              <a:gd name="T21" fmla="*/ 291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5" h="333">
                <a:moveTo>
                  <a:pt x="581" y="291"/>
                </a:moveTo>
                <a:cubicBezTo>
                  <a:pt x="581" y="130"/>
                  <a:pt x="451" y="0"/>
                  <a:pt x="290" y="0"/>
                </a:cubicBezTo>
                <a:cubicBezTo>
                  <a:pt x="138" y="0"/>
                  <a:pt x="14" y="115"/>
                  <a:pt x="0" y="263"/>
                </a:cubicBezTo>
                <a:cubicBezTo>
                  <a:pt x="23" y="238"/>
                  <a:pt x="23" y="238"/>
                  <a:pt x="23" y="238"/>
                </a:cubicBezTo>
                <a:cubicBezTo>
                  <a:pt x="49" y="266"/>
                  <a:pt x="49" y="266"/>
                  <a:pt x="49" y="266"/>
                </a:cubicBezTo>
                <a:cubicBezTo>
                  <a:pt x="62" y="144"/>
                  <a:pt x="165" y="49"/>
                  <a:pt x="290" y="49"/>
                </a:cubicBezTo>
                <a:cubicBezTo>
                  <a:pt x="424" y="49"/>
                  <a:pt x="532" y="157"/>
                  <a:pt x="532" y="291"/>
                </a:cubicBezTo>
                <a:cubicBezTo>
                  <a:pt x="519" y="291"/>
                  <a:pt x="519" y="291"/>
                  <a:pt x="519" y="291"/>
                </a:cubicBezTo>
                <a:cubicBezTo>
                  <a:pt x="557" y="333"/>
                  <a:pt x="557" y="333"/>
                  <a:pt x="557" y="333"/>
                </a:cubicBezTo>
                <a:cubicBezTo>
                  <a:pt x="595" y="291"/>
                  <a:pt x="595" y="291"/>
                  <a:pt x="595" y="291"/>
                </a:cubicBezTo>
                <a:lnTo>
                  <a:pt x="581" y="291"/>
                </a:lnTo>
                <a:close/>
              </a:path>
            </a:pathLst>
          </a:custGeom>
          <a:solidFill>
            <a:sysClr val="window" lastClr="FFFFFF">
              <a:lumMod val="50000"/>
              <a:alpha val="2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17"/>
          <p:cNvSpPr>
            <a:spLocks/>
          </p:cNvSpPr>
          <p:nvPr/>
        </p:nvSpPr>
        <p:spPr bwMode="auto">
          <a:xfrm>
            <a:off x="5110601" y="3776204"/>
            <a:ext cx="1357865" cy="764959"/>
          </a:xfrm>
          <a:custGeom>
            <a:avLst/>
            <a:gdLst>
              <a:gd name="T0" fmla="*/ 558 w 596"/>
              <a:gd name="T1" fmla="*/ 0 h 333"/>
              <a:gd name="T2" fmla="*/ 520 w 596"/>
              <a:gd name="T3" fmla="*/ 41 h 333"/>
              <a:gd name="T4" fmla="*/ 533 w 596"/>
              <a:gd name="T5" fmla="*/ 41 h 333"/>
              <a:gd name="T6" fmla="*/ 291 w 596"/>
              <a:gd name="T7" fmla="*/ 284 h 333"/>
              <a:gd name="T8" fmla="*/ 49 w 596"/>
              <a:gd name="T9" fmla="*/ 65 h 333"/>
              <a:gd name="T10" fmla="*/ 24 w 596"/>
              <a:gd name="T11" fmla="*/ 93 h 333"/>
              <a:gd name="T12" fmla="*/ 0 w 596"/>
              <a:gd name="T13" fmla="*/ 67 h 333"/>
              <a:gd name="T14" fmla="*/ 291 w 596"/>
              <a:gd name="T15" fmla="*/ 333 h 333"/>
              <a:gd name="T16" fmla="*/ 582 w 596"/>
              <a:gd name="T17" fmla="*/ 41 h 333"/>
              <a:gd name="T18" fmla="*/ 596 w 596"/>
              <a:gd name="T19" fmla="*/ 41 h 333"/>
              <a:gd name="T20" fmla="*/ 558 w 596"/>
              <a:gd name="T2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33">
                <a:moveTo>
                  <a:pt x="558" y="0"/>
                </a:moveTo>
                <a:cubicBezTo>
                  <a:pt x="520" y="41"/>
                  <a:pt x="520" y="41"/>
                  <a:pt x="520" y="41"/>
                </a:cubicBezTo>
                <a:cubicBezTo>
                  <a:pt x="533" y="41"/>
                  <a:pt x="533" y="41"/>
                  <a:pt x="533" y="41"/>
                </a:cubicBezTo>
                <a:cubicBezTo>
                  <a:pt x="533" y="175"/>
                  <a:pt x="425" y="284"/>
                  <a:pt x="291" y="284"/>
                </a:cubicBezTo>
                <a:cubicBezTo>
                  <a:pt x="165" y="284"/>
                  <a:pt x="61" y="188"/>
                  <a:pt x="49" y="65"/>
                </a:cubicBezTo>
                <a:cubicBezTo>
                  <a:pt x="24" y="93"/>
                  <a:pt x="24" y="93"/>
                  <a:pt x="24" y="93"/>
                </a:cubicBezTo>
                <a:cubicBezTo>
                  <a:pt x="0" y="67"/>
                  <a:pt x="0" y="67"/>
                  <a:pt x="0" y="67"/>
                </a:cubicBezTo>
                <a:cubicBezTo>
                  <a:pt x="14" y="216"/>
                  <a:pt x="139" y="333"/>
                  <a:pt x="291" y="333"/>
                </a:cubicBezTo>
                <a:cubicBezTo>
                  <a:pt x="452" y="333"/>
                  <a:pt x="582" y="202"/>
                  <a:pt x="582" y="41"/>
                </a:cubicBezTo>
                <a:cubicBezTo>
                  <a:pt x="596" y="41"/>
                  <a:pt x="596" y="41"/>
                  <a:pt x="596" y="41"/>
                </a:cubicBezTo>
                <a:lnTo>
                  <a:pt x="558" y="0"/>
                </a:lnTo>
                <a:close/>
              </a:path>
            </a:pathLst>
          </a:custGeom>
          <a:solidFill>
            <a:sysClr val="window" lastClr="FFFFFF">
              <a:lumMod val="50000"/>
              <a:alpha val="2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Rectangle 24"/>
          <p:cNvSpPr>
            <a:spLocks noChangeArrowheads="1"/>
          </p:cNvSpPr>
          <p:nvPr/>
        </p:nvSpPr>
        <p:spPr bwMode="auto">
          <a:xfrm>
            <a:off x="1412718" y="4562864"/>
            <a:ext cx="1422297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9" name="Rectangle 24"/>
          <p:cNvSpPr>
            <a:spLocks noChangeArrowheads="1"/>
          </p:cNvSpPr>
          <p:nvPr/>
        </p:nvSpPr>
        <p:spPr bwMode="auto">
          <a:xfrm>
            <a:off x="2646006" y="2458710"/>
            <a:ext cx="1422297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80" name="Rectangle 24"/>
          <p:cNvSpPr>
            <a:spLocks noChangeArrowheads="1"/>
          </p:cNvSpPr>
          <p:nvPr/>
        </p:nvSpPr>
        <p:spPr bwMode="auto">
          <a:xfrm>
            <a:off x="3861988" y="4562864"/>
            <a:ext cx="1422297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81" name="Rectangle 24"/>
          <p:cNvSpPr>
            <a:spLocks noChangeArrowheads="1"/>
          </p:cNvSpPr>
          <p:nvPr/>
        </p:nvSpPr>
        <p:spPr bwMode="auto">
          <a:xfrm>
            <a:off x="6277169" y="4562864"/>
            <a:ext cx="1422297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82" name="Rectangle 24"/>
          <p:cNvSpPr>
            <a:spLocks noChangeArrowheads="1"/>
          </p:cNvSpPr>
          <p:nvPr/>
        </p:nvSpPr>
        <p:spPr bwMode="auto">
          <a:xfrm>
            <a:off x="5063614" y="2458710"/>
            <a:ext cx="1422297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3256761" y="3753864"/>
            <a:ext cx="170414" cy="231090"/>
            <a:chOff x="9774238" y="912813"/>
            <a:chExt cx="209551" cy="284163"/>
          </a:xfrm>
        </p:grpSpPr>
        <p:sp>
          <p:nvSpPr>
            <p:cNvPr id="84" name="Freeform 22"/>
            <p:cNvSpPr>
              <a:spLocks/>
            </p:cNvSpPr>
            <p:nvPr/>
          </p:nvSpPr>
          <p:spPr bwMode="auto">
            <a:xfrm>
              <a:off x="9893301" y="912813"/>
              <a:ext cx="90488" cy="90488"/>
            </a:xfrm>
            <a:custGeom>
              <a:avLst/>
              <a:gdLst>
                <a:gd name="T0" fmla="*/ 57 w 57"/>
                <a:gd name="T1" fmla="*/ 57 h 57"/>
                <a:gd name="T2" fmla="*/ 0 w 57"/>
                <a:gd name="T3" fmla="*/ 0 h 57"/>
                <a:gd name="T4" fmla="*/ 0 w 57"/>
                <a:gd name="T5" fmla="*/ 57 h 57"/>
                <a:gd name="T6" fmla="*/ 57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57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close/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23"/>
            <p:cNvSpPr>
              <a:spLocks/>
            </p:cNvSpPr>
            <p:nvPr/>
          </p:nvSpPr>
          <p:spPr bwMode="auto">
            <a:xfrm>
              <a:off x="9774238" y="912813"/>
              <a:ext cx="209550" cy="284163"/>
            </a:xfrm>
            <a:custGeom>
              <a:avLst/>
              <a:gdLst>
                <a:gd name="T0" fmla="*/ 75 w 132"/>
                <a:gd name="T1" fmla="*/ 0 h 179"/>
                <a:gd name="T2" fmla="*/ 0 w 132"/>
                <a:gd name="T3" fmla="*/ 0 h 179"/>
                <a:gd name="T4" fmla="*/ 0 w 132"/>
                <a:gd name="T5" fmla="*/ 179 h 179"/>
                <a:gd name="T6" fmla="*/ 132 w 132"/>
                <a:gd name="T7" fmla="*/ 179 h 179"/>
                <a:gd name="T8" fmla="*/ 132 w 132"/>
                <a:gd name="T9" fmla="*/ 5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79">
                  <a:moveTo>
                    <a:pt x="75" y="0"/>
                  </a:moveTo>
                  <a:lnTo>
                    <a:pt x="0" y="0"/>
                  </a:lnTo>
                  <a:lnTo>
                    <a:pt x="0" y="179"/>
                  </a:lnTo>
                  <a:lnTo>
                    <a:pt x="132" y="179"/>
                  </a:lnTo>
                  <a:lnTo>
                    <a:pt x="132" y="57"/>
                  </a:lnTo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439902" y="3754932"/>
            <a:ext cx="232380" cy="232380"/>
            <a:chOff x="11363326" y="-2538413"/>
            <a:chExt cx="285750" cy="285750"/>
          </a:xfrm>
        </p:grpSpPr>
        <p:sp>
          <p:nvSpPr>
            <p:cNvPr id="87" name="Oval 31"/>
            <p:cNvSpPr>
              <a:spLocks noChangeArrowheads="1"/>
            </p:cNvSpPr>
            <p:nvPr/>
          </p:nvSpPr>
          <p:spPr bwMode="auto">
            <a:xfrm>
              <a:off x="11423651" y="-2297113"/>
              <a:ext cx="150813" cy="44450"/>
            </a:xfrm>
            <a:prstGeom prst="ellips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Rectangle 32"/>
            <p:cNvSpPr>
              <a:spLocks noChangeArrowheads="1"/>
            </p:cNvSpPr>
            <p:nvPr/>
          </p:nvSpPr>
          <p:spPr bwMode="auto">
            <a:xfrm>
              <a:off x="11363326" y="-2538413"/>
              <a:ext cx="285750" cy="195263"/>
            </a:xfrm>
            <a:prstGeom prst="rect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Line 33"/>
            <p:cNvSpPr>
              <a:spLocks noChangeShapeType="1"/>
            </p:cNvSpPr>
            <p:nvPr/>
          </p:nvSpPr>
          <p:spPr bwMode="auto">
            <a:xfrm>
              <a:off x="11401426" y="-2508250"/>
              <a:ext cx="20955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Line 34"/>
            <p:cNvSpPr>
              <a:spLocks noChangeShapeType="1"/>
            </p:cNvSpPr>
            <p:nvPr/>
          </p:nvSpPr>
          <p:spPr bwMode="auto">
            <a:xfrm>
              <a:off x="11522076" y="-2447925"/>
              <a:ext cx="889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Line 35"/>
            <p:cNvSpPr>
              <a:spLocks noChangeShapeType="1"/>
            </p:cNvSpPr>
            <p:nvPr/>
          </p:nvSpPr>
          <p:spPr bwMode="auto">
            <a:xfrm>
              <a:off x="11522076" y="-2417763"/>
              <a:ext cx="889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Line 36"/>
            <p:cNvSpPr>
              <a:spLocks noChangeShapeType="1"/>
            </p:cNvSpPr>
            <p:nvPr/>
          </p:nvSpPr>
          <p:spPr bwMode="auto">
            <a:xfrm>
              <a:off x="11522076" y="-2387600"/>
              <a:ext cx="889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Line 37"/>
            <p:cNvSpPr>
              <a:spLocks noChangeShapeType="1"/>
            </p:cNvSpPr>
            <p:nvPr/>
          </p:nvSpPr>
          <p:spPr bwMode="auto">
            <a:xfrm flipV="1">
              <a:off x="11393488" y="-2409825"/>
              <a:ext cx="0" cy="30163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Line 38"/>
            <p:cNvSpPr>
              <a:spLocks noChangeShapeType="1"/>
            </p:cNvSpPr>
            <p:nvPr/>
          </p:nvSpPr>
          <p:spPr bwMode="auto">
            <a:xfrm flipV="1">
              <a:off x="11423651" y="-2439988"/>
              <a:ext cx="0" cy="60325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Line 39"/>
            <p:cNvSpPr>
              <a:spLocks noChangeShapeType="1"/>
            </p:cNvSpPr>
            <p:nvPr/>
          </p:nvSpPr>
          <p:spPr bwMode="auto">
            <a:xfrm flipV="1">
              <a:off x="11453813" y="-2470150"/>
              <a:ext cx="0" cy="90488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Line 40"/>
            <p:cNvSpPr>
              <a:spLocks noChangeShapeType="1"/>
            </p:cNvSpPr>
            <p:nvPr/>
          </p:nvSpPr>
          <p:spPr bwMode="auto">
            <a:xfrm flipV="1">
              <a:off x="11483976" y="-2439988"/>
              <a:ext cx="0" cy="60325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Line 41"/>
            <p:cNvSpPr>
              <a:spLocks noChangeShapeType="1"/>
            </p:cNvSpPr>
            <p:nvPr/>
          </p:nvSpPr>
          <p:spPr bwMode="auto">
            <a:xfrm flipV="1">
              <a:off x="11498263" y="-2335213"/>
              <a:ext cx="0" cy="60325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007676" y="3767263"/>
            <a:ext cx="232380" cy="207852"/>
            <a:chOff x="7043738" y="-1533525"/>
            <a:chExt cx="285750" cy="255588"/>
          </a:xfrm>
        </p:grpSpPr>
        <p:sp>
          <p:nvSpPr>
            <p:cNvPr id="99" name="Freeform 42"/>
            <p:cNvSpPr>
              <a:spLocks/>
            </p:cNvSpPr>
            <p:nvPr/>
          </p:nvSpPr>
          <p:spPr bwMode="auto">
            <a:xfrm>
              <a:off x="7043738" y="-1533525"/>
              <a:ext cx="285750" cy="255588"/>
            </a:xfrm>
            <a:custGeom>
              <a:avLst/>
              <a:gdLst>
                <a:gd name="T0" fmla="*/ 76 w 76"/>
                <a:gd name="T1" fmla="*/ 4 h 68"/>
                <a:gd name="T2" fmla="*/ 72 w 76"/>
                <a:gd name="T3" fmla="*/ 0 h 68"/>
                <a:gd name="T4" fmla="*/ 4 w 76"/>
                <a:gd name="T5" fmla="*/ 0 h 68"/>
                <a:gd name="T6" fmla="*/ 0 w 76"/>
                <a:gd name="T7" fmla="*/ 4 h 68"/>
                <a:gd name="T8" fmla="*/ 0 w 76"/>
                <a:gd name="T9" fmla="*/ 64 h 68"/>
                <a:gd name="T10" fmla="*/ 4 w 76"/>
                <a:gd name="T11" fmla="*/ 68 h 68"/>
                <a:gd name="T12" fmla="*/ 72 w 76"/>
                <a:gd name="T13" fmla="*/ 68 h 68"/>
                <a:gd name="T14" fmla="*/ 76 w 76"/>
                <a:gd name="T15" fmla="*/ 64 h 68"/>
                <a:gd name="T16" fmla="*/ 76 w 76"/>
                <a:gd name="T17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8">
                  <a:moveTo>
                    <a:pt x="76" y="4"/>
                  </a:moveTo>
                  <a:cubicBezTo>
                    <a:pt x="76" y="2"/>
                    <a:pt x="74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2" y="68"/>
                    <a:pt x="4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4" y="68"/>
                    <a:pt x="76" y="66"/>
                    <a:pt x="76" y="64"/>
                  </a:cubicBezTo>
                  <a:lnTo>
                    <a:pt x="76" y="4"/>
                  </a:lnTo>
                  <a:close/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Oval 43"/>
            <p:cNvSpPr>
              <a:spLocks noChangeArrowheads="1"/>
            </p:cNvSpPr>
            <p:nvPr/>
          </p:nvSpPr>
          <p:spPr bwMode="auto">
            <a:xfrm>
              <a:off x="7089776" y="-1487488"/>
              <a:ext cx="44450" cy="44450"/>
            </a:xfrm>
            <a:prstGeom prst="ellips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44"/>
            <p:cNvSpPr>
              <a:spLocks/>
            </p:cNvSpPr>
            <p:nvPr/>
          </p:nvSpPr>
          <p:spPr bwMode="auto">
            <a:xfrm>
              <a:off x="7067551" y="-1435100"/>
              <a:ext cx="239713" cy="90488"/>
            </a:xfrm>
            <a:custGeom>
              <a:avLst/>
              <a:gdLst>
                <a:gd name="T0" fmla="*/ 0 w 151"/>
                <a:gd name="T1" fmla="*/ 57 h 57"/>
                <a:gd name="T2" fmla="*/ 37 w 151"/>
                <a:gd name="T3" fmla="*/ 28 h 57"/>
                <a:gd name="T4" fmla="*/ 56 w 151"/>
                <a:gd name="T5" fmla="*/ 47 h 57"/>
                <a:gd name="T6" fmla="*/ 103 w 151"/>
                <a:gd name="T7" fmla="*/ 0 h 57"/>
                <a:gd name="T8" fmla="*/ 151 w 151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57">
                  <a:moveTo>
                    <a:pt x="0" y="57"/>
                  </a:moveTo>
                  <a:lnTo>
                    <a:pt x="37" y="28"/>
                  </a:lnTo>
                  <a:lnTo>
                    <a:pt x="56" y="47"/>
                  </a:lnTo>
                  <a:lnTo>
                    <a:pt x="103" y="0"/>
                  </a:lnTo>
                  <a:lnTo>
                    <a:pt x="151" y="47"/>
                  </a:lnTo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Line 45"/>
            <p:cNvSpPr>
              <a:spLocks noChangeShapeType="1"/>
            </p:cNvSpPr>
            <p:nvPr/>
          </p:nvSpPr>
          <p:spPr bwMode="auto">
            <a:xfrm flipH="1">
              <a:off x="7202488" y="-1338263"/>
              <a:ext cx="104775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Line 46"/>
            <p:cNvSpPr>
              <a:spLocks noChangeShapeType="1"/>
            </p:cNvSpPr>
            <p:nvPr/>
          </p:nvSpPr>
          <p:spPr bwMode="auto">
            <a:xfrm flipH="1">
              <a:off x="7142163" y="-1308100"/>
              <a:ext cx="1651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898368" y="3748350"/>
            <a:ext cx="179898" cy="242118"/>
            <a:chOff x="9758363" y="1408113"/>
            <a:chExt cx="211138" cy="284163"/>
          </a:xfrm>
        </p:grpSpPr>
        <p:sp>
          <p:nvSpPr>
            <p:cNvPr id="105" name="Freeform 20"/>
            <p:cNvSpPr>
              <a:spLocks/>
            </p:cNvSpPr>
            <p:nvPr/>
          </p:nvSpPr>
          <p:spPr bwMode="auto">
            <a:xfrm>
              <a:off x="9758363" y="1452563"/>
              <a:ext cx="211138" cy="239713"/>
            </a:xfrm>
            <a:custGeom>
              <a:avLst/>
              <a:gdLst>
                <a:gd name="T0" fmla="*/ 6 w 56"/>
                <a:gd name="T1" fmla="*/ 0 h 64"/>
                <a:gd name="T2" fmla="*/ 2 w 56"/>
                <a:gd name="T3" fmla="*/ 0 h 64"/>
                <a:gd name="T4" fmla="*/ 0 w 56"/>
                <a:gd name="T5" fmla="*/ 2 h 64"/>
                <a:gd name="T6" fmla="*/ 0 w 56"/>
                <a:gd name="T7" fmla="*/ 62 h 64"/>
                <a:gd name="T8" fmla="*/ 2 w 56"/>
                <a:gd name="T9" fmla="*/ 64 h 64"/>
                <a:gd name="T10" fmla="*/ 54 w 56"/>
                <a:gd name="T11" fmla="*/ 64 h 64"/>
                <a:gd name="T12" fmla="*/ 56 w 56"/>
                <a:gd name="T13" fmla="*/ 62 h 64"/>
                <a:gd name="T14" fmla="*/ 56 w 56"/>
                <a:gd name="T15" fmla="*/ 2 h 64"/>
                <a:gd name="T16" fmla="*/ 54 w 56"/>
                <a:gd name="T17" fmla="*/ 0 h 64"/>
                <a:gd name="T18" fmla="*/ 50 w 5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6" y="63"/>
                    <a:pt x="56" y="6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21"/>
            <p:cNvSpPr>
              <a:spLocks/>
            </p:cNvSpPr>
            <p:nvPr/>
          </p:nvSpPr>
          <p:spPr bwMode="auto">
            <a:xfrm>
              <a:off x="9804401" y="1408113"/>
              <a:ext cx="119063" cy="60325"/>
            </a:xfrm>
            <a:custGeom>
              <a:avLst/>
              <a:gdLst>
                <a:gd name="T0" fmla="*/ 14 w 32"/>
                <a:gd name="T1" fmla="*/ 0 h 16"/>
                <a:gd name="T2" fmla="*/ 12 w 32"/>
                <a:gd name="T3" fmla="*/ 2 h 16"/>
                <a:gd name="T4" fmla="*/ 10 w 32"/>
                <a:gd name="T5" fmla="*/ 6 h 16"/>
                <a:gd name="T6" fmla="*/ 8 w 32"/>
                <a:gd name="T7" fmla="*/ 8 h 16"/>
                <a:gd name="T8" fmla="*/ 4 w 32"/>
                <a:gd name="T9" fmla="*/ 8 h 16"/>
                <a:gd name="T10" fmla="*/ 2 w 32"/>
                <a:gd name="T11" fmla="*/ 10 h 16"/>
                <a:gd name="T12" fmla="*/ 0 w 32"/>
                <a:gd name="T13" fmla="*/ 14 h 16"/>
                <a:gd name="T14" fmla="*/ 2 w 32"/>
                <a:gd name="T15" fmla="*/ 16 h 16"/>
                <a:gd name="T16" fmla="*/ 30 w 32"/>
                <a:gd name="T17" fmla="*/ 16 h 16"/>
                <a:gd name="T18" fmla="*/ 32 w 32"/>
                <a:gd name="T19" fmla="*/ 14 h 16"/>
                <a:gd name="T20" fmla="*/ 30 w 32"/>
                <a:gd name="T21" fmla="*/ 10 h 16"/>
                <a:gd name="T22" fmla="*/ 28 w 32"/>
                <a:gd name="T23" fmla="*/ 8 h 16"/>
                <a:gd name="T24" fmla="*/ 24 w 32"/>
                <a:gd name="T25" fmla="*/ 8 h 16"/>
                <a:gd name="T26" fmla="*/ 22 w 32"/>
                <a:gd name="T27" fmla="*/ 6 h 16"/>
                <a:gd name="T28" fmla="*/ 20 w 32"/>
                <a:gd name="T29" fmla="*/ 2 h 16"/>
                <a:gd name="T30" fmla="*/ 18 w 32"/>
                <a:gd name="T31" fmla="*/ 0 h 16"/>
                <a:gd name="T32" fmla="*/ 14 w 32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4" y="0"/>
                  </a:moveTo>
                  <a:cubicBezTo>
                    <a:pt x="13" y="0"/>
                    <a:pt x="12" y="1"/>
                    <a:pt x="12" y="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2" y="15"/>
                    <a:pt x="32" y="14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9"/>
                    <a:pt x="29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2" y="7"/>
                    <a:pt x="22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676741" y="3737329"/>
            <a:ext cx="225584" cy="268876"/>
            <a:chOff x="6932613" y="-3332163"/>
            <a:chExt cx="314325" cy="374650"/>
          </a:xfrm>
        </p:grpSpPr>
        <p:sp>
          <p:nvSpPr>
            <p:cNvPr id="108" name="Oval 28"/>
            <p:cNvSpPr>
              <a:spLocks noChangeArrowheads="1"/>
            </p:cNvSpPr>
            <p:nvPr/>
          </p:nvSpPr>
          <p:spPr bwMode="auto">
            <a:xfrm>
              <a:off x="6932613" y="-3271838"/>
              <a:ext cx="314325" cy="314325"/>
            </a:xfrm>
            <a:prstGeom prst="ellips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Line 29"/>
            <p:cNvSpPr>
              <a:spLocks noChangeShapeType="1"/>
            </p:cNvSpPr>
            <p:nvPr/>
          </p:nvSpPr>
          <p:spPr bwMode="auto">
            <a:xfrm flipV="1">
              <a:off x="7089775" y="-3241675"/>
              <a:ext cx="0" cy="12700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Line 30"/>
            <p:cNvSpPr>
              <a:spLocks noChangeShapeType="1"/>
            </p:cNvSpPr>
            <p:nvPr/>
          </p:nvSpPr>
          <p:spPr bwMode="auto">
            <a:xfrm>
              <a:off x="7089775" y="-3321050"/>
              <a:ext cx="0" cy="3810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Line 31"/>
            <p:cNvSpPr>
              <a:spLocks noChangeShapeType="1"/>
            </p:cNvSpPr>
            <p:nvPr/>
          </p:nvSpPr>
          <p:spPr bwMode="auto">
            <a:xfrm>
              <a:off x="7059613" y="-3332163"/>
              <a:ext cx="60325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Line 32"/>
            <p:cNvSpPr>
              <a:spLocks noChangeShapeType="1"/>
            </p:cNvSpPr>
            <p:nvPr/>
          </p:nvSpPr>
          <p:spPr bwMode="auto">
            <a:xfrm flipV="1">
              <a:off x="7089775" y="-3208338"/>
              <a:ext cx="93662" cy="93663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Line 33"/>
            <p:cNvSpPr>
              <a:spLocks noChangeShapeType="1"/>
            </p:cNvSpPr>
            <p:nvPr/>
          </p:nvSpPr>
          <p:spPr bwMode="auto">
            <a:xfrm flipV="1">
              <a:off x="7213600" y="-3271838"/>
              <a:ext cx="33337" cy="33338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文本框 5"/>
          <p:cNvSpPr txBox="1">
            <a:spLocks noChangeArrowheads="1"/>
          </p:cNvSpPr>
          <p:nvPr/>
        </p:nvSpPr>
        <p:spPr bwMode="auto">
          <a:xfrm>
            <a:off x="3787172" y="1245827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61" name="文本框 6"/>
          <p:cNvSpPr txBox="1">
            <a:spLocks noChangeArrowheads="1"/>
          </p:cNvSpPr>
          <p:nvPr/>
        </p:nvSpPr>
        <p:spPr bwMode="auto">
          <a:xfrm>
            <a:off x="2466132" y="1460700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4257536" y="1898799"/>
            <a:ext cx="628926" cy="89203"/>
            <a:chOff x="4064994" y="3738475"/>
            <a:chExt cx="987048" cy="139997"/>
          </a:xfrm>
        </p:grpSpPr>
        <p:sp>
          <p:nvSpPr>
            <p:cNvPr id="63" name="椭圆 62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68" name="Freeform 12"/>
          <p:cNvSpPr>
            <a:spLocks/>
          </p:cNvSpPr>
          <p:nvPr/>
        </p:nvSpPr>
        <p:spPr bwMode="auto">
          <a:xfrm>
            <a:off x="755651" y="2425907"/>
            <a:ext cx="2894013" cy="1446658"/>
          </a:xfrm>
          <a:custGeom>
            <a:avLst/>
            <a:gdLst>
              <a:gd name="T0" fmla="*/ 512 w 1024"/>
              <a:gd name="T1" fmla="*/ 109 h 512"/>
              <a:gd name="T2" fmla="*/ 914 w 1024"/>
              <a:gd name="T3" fmla="*/ 512 h 512"/>
              <a:gd name="T4" fmla="*/ 1024 w 1024"/>
              <a:gd name="T5" fmla="*/ 512 h 512"/>
              <a:gd name="T6" fmla="*/ 512 w 1024"/>
              <a:gd name="T7" fmla="*/ 0 h 512"/>
              <a:gd name="T8" fmla="*/ 0 w 1024"/>
              <a:gd name="T9" fmla="*/ 512 h 512"/>
              <a:gd name="T10" fmla="*/ 109 w 1024"/>
              <a:gd name="T11" fmla="*/ 512 h 512"/>
              <a:gd name="T12" fmla="*/ 512 w 1024"/>
              <a:gd name="T13" fmla="*/ 109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4" h="512">
                <a:moveTo>
                  <a:pt x="512" y="109"/>
                </a:moveTo>
                <a:cubicBezTo>
                  <a:pt x="734" y="109"/>
                  <a:pt x="914" y="289"/>
                  <a:pt x="914" y="512"/>
                </a:cubicBezTo>
                <a:cubicBezTo>
                  <a:pt x="1024" y="512"/>
                  <a:pt x="1024" y="512"/>
                  <a:pt x="1024" y="512"/>
                </a:cubicBezTo>
                <a:cubicBezTo>
                  <a:pt x="1024" y="229"/>
                  <a:pt x="794" y="0"/>
                  <a:pt x="512" y="0"/>
                </a:cubicBezTo>
                <a:cubicBezTo>
                  <a:pt x="229" y="0"/>
                  <a:pt x="0" y="229"/>
                  <a:pt x="0" y="512"/>
                </a:cubicBezTo>
                <a:cubicBezTo>
                  <a:pt x="109" y="512"/>
                  <a:pt x="109" y="512"/>
                  <a:pt x="109" y="512"/>
                </a:cubicBezTo>
                <a:cubicBezTo>
                  <a:pt x="109" y="289"/>
                  <a:pt x="289" y="109"/>
                  <a:pt x="512" y="109"/>
                </a:cubicBezTo>
                <a:close/>
              </a:path>
            </a:pathLst>
          </a:custGeom>
          <a:solidFill>
            <a:srgbClr val="FF7862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Freeform 13"/>
          <p:cNvSpPr>
            <a:spLocks/>
          </p:cNvSpPr>
          <p:nvPr/>
        </p:nvSpPr>
        <p:spPr bwMode="auto">
          <a:xfrm>
            <a:off x="1139825" y="2810201"/>
            <a:ext cx="2122488" cy="1062365"/>
          </a:xfrm>
          <a:custGeom>
            <a:avLst/>
            <a:gdLst>
              <a:gd name="T0" fmla="*/ 376 w 751"/>
              <a:gd name="T1" fmla="*/ 118 h 376"/>
              <a:gd name="T2" fmla="*/ 633 w 751"/>
              <a:gd name="T3" fmla="*/ 376 h 376"/>
              <a:gd name="T4" fmla="*/ 751 w 751"/>
              <a:gd name="T5" fmla="*/ 376 h 376"/>
              <a:gd name="T6" fmla="*/ 376 w 751"/>
              <a:gd name="T7" fmla="*/ 0 h 376"/>
              <a:gd name="T8" fmla="*/ 0 w 751"/>
              <a:gd name="T9" fmla="*/ 376 h 376"/>
              <a:gd name="T10" fmla="*/ 118 w 751"/>
              <a:gd name="T11" fmla="*/ 376 h 376"/>
              <a:gd name="T12" fmla="*/ 376 w 751"/>
              <a:gd name="T13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1" h="376">
                <a:moveTo>
                  <a:pt x="376" y="118"/>
                </a:moveTo>
                <a:cubicBezTo>
                  <a:pt x="518" y="118"/>
                  <a:pt x="633" y="234"/>
                  <a:pt x="633" y="376"/>
                </a:cubicBezTo>
                <a:cubicBezTo>
                  <a:pt x="751" y="376"/>
                  <a:pt x="751" y="376"/>
                  <a:pt x="751" y="376"/>
                </a:cubicBezTo>
                <a:cubicBezTo>
                  <a:pt x="751" y="168"/>
                  <a:pt x="583" y="0"/>
                  <a:pt x="376" y="0"/>
                </a:cubicBezTo>
                <a:cubicBezTo>
                  <a:pt x="168" y="0"/>
                  <a:pt x="0" y="168"/>
                  <a:pt x="0" y="376"/>
                </a:cubicBezTo>
                <a:cubicBezTo>
                  <a:pt x="118" y="376"/>
                  <a:pt x="118" y="376"/>
                  <a:pt x="118" y="376"/>
                </a:cubicBezTo>
                <a:cubicBezTo>
                  <a:pt x="118" y="234"/>
                  <a:pt x="234" y="118"/>
                  <a:pt x="376" y="118"/>
                </a:cubicBezTo>
                <a:close/>
              </a:path>
            </a:pathLst>
          </a:custGeom>
          <a:solidFill>
            <a:srgbClr val="B28743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Freeform 14"/>
          <p:cNvSpPr>
            <a:spLocks/>
          </p:cNvSpPr>
          <p:nvPr/>
        </p:nvSpPr>
        <p:spPr bwMode="auto">
          <a:xfrm>
            <a:off x="1563688" y="3234193"/>
            <a:ext cx="1274762" cy="638372"/>
          </a:xfrm>
          <a:custGeom>
            <a:avLst/>
            <a:gdLst>
              <a:gd name="T0" fmla="*/ 226 w 451"/>
              <a:gd name="T1" fmla="*/ 86 h 226"/>
              <a:gd name="T2" fmla="*/ 365 w 451"/>
              <a:gd name="T3" fmla="*/ 226 h 226"/>
              <a:gd name="T4" fmla="*/ 451 w 451"/>
              <a:gd name="T5" fmla="*/ 226 h 226"/>
              <a:gd name="T6" fmla="*/ 226 w 451"/>
              <a:gd name="T7" fmla="*/ 0 h 226"/>
              <a:gd name="T8" fmla="*/ 0 w 451"/>
              <a:gd name="T9" fmla="*/ 226 h 226"/>
              <a:gd name="T10" fmla="*/ 86 w 451"/>
              <a:gd name="T11" fmla="*/ 226 h 226"/>
              <a:gd name="T12" fmla="*/ 226 w 451"/>
              <a:gd name="T13" fmla="*/ 8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1" h="226">
                <a:moveTo>
                  <a:pt x="226" y="86"/>
                </a:moveTo>
                <a:cubicBezTo>
                  <a:pt x="303" y="86"/>
                  <a:pt x="365" y="149"/>
                  <a:pt x="365" y="226"/>
                </a:cubicBezTo>
                <a:cubicBezTo>
                  <a:pt x="451" y="226"/>
                  <a:pt x="451" y="226"/>
                  <a:pt x="451" y="226"/>
                </a:cubicBezTo>
                <a:cubicBezTo>
                  <a:pt x="451" y="101"/>
                  <a:pt x="350" y="0"/>
                  <a:pt x="226" y="0"/>
                </a:cubicBezTo>
                <a:cubicBezTo>
                  <a:pt x="101" y="0"/>
                  <a:pt x="0" y="101"/>
                  <a:pt x="0" y="226"/>
                </a:cubicBezTo>
                <a:cubicBezTo>
                  <a:pt x="86" y="226"/>
                  <a:pt x="86" y="226"/>
                  <a:pt x="86" y="226"/>
                </a:cubicBezTo>
                <a:cubicBezTo>
                  <a:pt x="86" y="149"/>
                  <a:pt x="149" y="86"/>
                  <a:pt x="226" y="86"/>
                </a:cubicBezTo>
                <a:close/>
              </a:path>
            </a:pathLst>
          </a:custGeom>
          <a:solidFill>
            <a:srgbClr val="FFC000"/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Freeform 15"/>
          <p:cNvSpPr>
            <a:spLocks/>
          </p:cNvSpPr>
          <p:nvPr/>
        </p:nvSpPr>
        <p:spPr bwMode="auto">
          <a:xfrm>
            <a:off x="1882775" y="3553380"/>
            <a:ext cx="636588" cy="319185"/>
          </a:xfrm>
          <a:custGeom>
            <a:avLst/>
            <a:gdLst>
              <a:gd name="T0" fmla="*/ 113 w 225"/>
              <a:gd name="T1" fmla="*/ 65 h 113"/>
              <a:gd name="T2" fmla="*/ 160 w 225"/>
              <a:gd name="T3" fmla="*/ 113 h 113"/>
              <a:gd name="T4" fmla="*/ 225 w 225"/>
              <a:gd name="T5" fmla="*/ 113 h 113"/>
              <a:gd name="T6" fmla="*/ 113 w 225"/>
              <a:gd name="T7" fmla="*/ 0 h 113"/>
              <a:gd name="T8" fmla="*/ 0 w 225"/>
              <a:gd name="T9" fmla="*/ 113 h 113"/>
              <a:gd name="T10" fmla="*/ 65 w 225"/>
              <a:gd name="T11" fmla="*/ 113 h 113"/>
              <a:gd name="T12" fmla="*/ 113 w 225"/>
              <a:gd name="T13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5" h="113">
                <a:moveTo>
                  <a:pt x="113" y="65"/>
                </a:moveTo>
                <a:cubicBezTo>
                  <a:pt x="139" y="65"/>
                  <a:pt x="160" y="87"/>
                  <a:pt x="160" y="113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225" y="50"/>
                  <a:pt x="175" y="0"/>
                  <a:pt x="113" y="0"/>
                </a:cubicBezTo>
                <a:cubicBezTo>
                  <a:pt x="50" y="0"/>
                  <a:pt x="0" y="50"/>
                  <a:pt x="0" y="113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5" y="87"/>
                  <a:pt x="87" y="65"/>
                  <a:pt x="113" y="65"/>
                </a:cubicBezTo>
                <a:close/>
              </a:path>
            </a:pathLst>
          </a:custGeom>
          <a:solidFill>
            <a:srgbClr val="4472C4"/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Freeform 16"/>
          <p:cNvSpPr>
            <a:spLocks/>
          </p:cNvSpPr>
          <p:nvPr/>
        </p:nvSpPr>
        <p:spPr bwMode="auto">
          <a:xfrm>
            <a:off x="1309688" y="4020248"/>
            <a:ext cx="893762" cy="813051"/>
          </a:xfrm>
          <a:custGeom>
            <a:avLst/>
            <a:gdLst>
              <a:gd name="T0" fmla="*/ 316 w 316"/>
              <a:gd name="T1" fmla="*/ 288 h 288"/>
              <a:gd name="T2" fmla="*/ 0 w 316"/>
              <a:gd name="T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16" h="288">
                <a:moveTo>
                  <a:pt x="316" y="288"/>
                </a:moveTo>
                <a:cubicBezTo>
                  <a:pt x="150" y="288"/>
                  <a:pt x="15" y="161"/>
                  <a:pt x="0" y="0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3" name="Freeform 17"/>
          <p:cNvSpPr>
            <a:spLocks/>
          </p:cNvSpPr>
          <p:nvPr/>
        </p:nvSpPr>
        <p:spPr bwMode="auto">
          <a:xfrm>
            <a:off x="906464" y="4020248"/>
            <a:ext cx="1296987" cy="1217988"/>
          </a:xfrm>
          <a:custGeom>
            <a:avLst/>
            <a:gdLst>
              <a:gd name="T0" fmla="*/ 0 w 459"/>
              <a:gd name="T1" fmla="*/ 0 h 431"/>
              <a:gd name="T2" fmla="*/ 459 w 459"/>
              <a:gd name="T3" fmla="*/ 431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9" h="431">
                <a:moveTo>
                  <a:pt x="0" y="0"/>
                </a:moveTo>
                <a:cubicBezTo>
                  <a:pt x="15" y="240"/>
                  <a:pt x="214" y="431"/>
                  <a:pt x="459" y="431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4" name="Freeform 18"/>
          <p:cNvSpPr>
            <a:spLocks/>
          </p:cNvSpPr>
          <p:nvPr/>
        </p:nvSpPr>
        <p:spPr bwMode="auto">
          <a:xfrm>
            <a:off x="1685926" y="4020249"/>
            <a:ext cx="517525" cy="441461"/>
          </a:xfrm>
          <a:custGeom>
            <a:avLst/>
            <a:gdLst>
              <a:gd name="T0" fmla="*/ 183 w 183"/>
              <a:gd name="T1" fmla="*/ 156 h 156"/>
              <a:gd name="T2" fmla="*/ 0 w 183"/>
              <a:gd name="T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3" h="156">
                <a:moveTo>
                  <a:pt x="183" y="156"/>
                </a:moveTo>
                <a:cubicBezTo>
                  <a:pt x="90" y="156"/>
                  <a:pt x="14" y="88"/>
                  <a:pt x="0" y="0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5" name="Freeform 19"/>
          <p:cNvSpPr>
            <a:spLocks/>
          </p:cNvSpPr>
          <p:nvPr/>
        </p:nvSpPr>
        <p:spPr bwMode="auto">
          <a:xfrm>
            <a:off x="1987550" y="4020249"/>
            <a:ext cx="215900" cy="147683"/>
          </a:xfrm>
          <a:custGeom>
            <a:avLst/>
            <a:gdLst>
              <a:gd name="T0" fmla="*/ 76 w 76"/>
              <a:gd name="T1" fmla="*/ 52 h 52"/>
              <a:gd name="T2" fmla="*/ 0 w 76"/>
              <a:gd name="T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6" h="52">
                <a:moveTo>
                  <a:pt x="76" y="52"/>
                </a:moveTo>
                <a:cubicBezTo>
                  <a:pt x="41" y="52"/>
                  <a:pt x="12" y="30"/>
                  <a:pt x="0" y="0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76" name="Oval 20"/>
          <p:cNvSpPr>
            <a:spLocks noChangeArrowheads="1"/>
          </p:cNvSpPr>
          <p:nvPr/>
        </p:nvSpPr>
        <p:spPr bwMode="auto">
          <a:xfrm>
            <a:off x="4759323" y="3890033"/>
            <a:ext cx="406400" cy="408113"/>
          </a:xfrm>
          <a:prstGeom prst="ellipse">
            <a:avLst/>
          </a:prstGeom>
          <a:solidFill>
            <a:srgbClr val="4472C4"/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Oval 21"/>
          <p:cNvSpPr>
            <a:spLocks noChangeArrowheads="1"/>
          </p:cNvSpPr>
          <p:nvPr/>
        </p:nvSpPr>
        <p:spPr bwMode="auto">
          <a:xfrm>
            <a:off x="5719762" y="3890033"/>
            <a:ext cx="407987" cy="408113"/>
          </a:xfrm>
          <a:prstGeom prst="ellipse">
            <a:avLst/>
          </a:prstGeom>
          <a:solidFill>
            <a:srgbClr val="FFC000"/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Oval 22"/>
          <p:cNvSpPr>
            <a:spLocks noChangeArrowheads="1"/>
          </p:cNvSpPr>
          <p:nvPr/>
        </p:nvSpPr>
        <p:spPr bwMode="auto">
          <a:xfrm>
            <a:off x="6751636" y="3890033"/>
            <a:ext cx="406400" cy="408113"/>
          </a:xfrm>
          <a:prstGeom prst="ellipse">
            <a:avLst/>
          </a:prstGeom>
          <a:solidFill>
            <a:srgbClr val="B28743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Oval 23"/>
          <p:cNvSpPr>
            <a:spLocks noChangeArrowheads="1"/>
          </p:cNvSpPr>
          <p:nvPr/>
        </p:nvSpPr>
        <p:spPr bwMode="auto">
          <a:xfrm>
            <a:off x="7783511" y="3890033"/>
            <a:ext cx="406400" cy="408113"/>
          </a:xfrm>
          <a:prstGeom prst="ellipse">
            <a:avLst/>
          </a:prstGeom>
          <a:solidFill>
            <a:srgbClr val="FF7862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Rectangle 39"/>
          <p:cNvSpPr>
            <a:spLocks noChangeArrowheads="1"/>
          </p:cNvSpPr>
          <p:nvPr/>
        </p:nvSpPr>
        <p:spPr bwMode="auto">
          <a:xfrm>
            <a:off x="4567236" y="2363975"/>
            <a:ext cx="3960812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7862">
                    <a:lumMod val="90000"/>
                  </a:srgbClr>
                </a:solidFill>
                <a:effectLst/>
                <a:uLnTx/>
                <a:uFillTx/>
              </a:rPr>
              <a:t>WHAT MAKES US</a:t>
            </a: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7862">
                    <a:lumMod val="90000"/>
                  </a:srgbClr>
                </a:solidFill>
                <a:effectLst/>
                <a:uLnTx/>
                <a:uFillTx/>
              </a:rPr>
              <a:t> DIFFERENT</a:t>
            </a: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rgbClr val="FF7862">
                    <a:lumMod val="90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7862">
                    <a:lumMod val="90000"/>
                  </a:srgbClr>
                </a:solidFill>
                <a:effectLst/>
                <a:uLnTx/>
                <a:uFillTx/>
              </a:rPr>
              <a:t>？</a:t>
            </a:r>
            <a:endParaRPr kumimoji="0" lang="zh-CN" altLang="zh-CN" sz="1200" b="0" i="0" u="none" strike="noStrike" kern="0" cap="none" spc="0" normalizeH="0" baseline="0" noProof="0" dirty="0">
              <a:ln>
                <a:noFill/>
              </a:ln>
              <a:solidFill>
                <a:srgbClr val="FF7862">
                  <a:lumMod val="90000"/>
                </a:srgb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81" name="Rectangle 40"/>
          <p:cNvSpPr>
            <a:spLocks noChangeArrowheads="1"/>
          </p:cNvSpPr>
          <p:nvPr/>
        </p:nvSpPr>
        <p:spPr bwMode="auto">
          <a:xfrm>
            <a:off x="4578350" y="4738020"/>
            <a:ext cx="395763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82" name="Rectangle 46"/>
          <p:cNvSpPr>
            <a:spLocks noChangeArrowheads="1"/>
          </p:cNvSpPr>
          <p:nvPr/>
        </p:nvSpPr>
        <p:spPr bwMode="auto">
          <a:xfrm>
            <a:off x="4513260" y="4409306"/>
            <a:ext cx="898525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Management </a:t>
            </a:r>
          </a:p>
        </p:txBody>
      </p:sp>
      <p:sp>
        <p:nvSpPr>
          <p:cNvPr id="83" name="Rectangle 47"/>
          <p:cNvSpPr>
            <a:spLocks noChangeArrowheads="1"/>
          </p:cNvSpPr>
          <p:nvPr/>
        </p:nvSpPr>
        <p:spPr bwMode="auto">
          <a:xfrm>
            <a:off x="5591174" y="4409306"/>
            <a:ext cx="665162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Message</a:t>
            </a:r>
          </a:p>
        </p:txBody>
      </p:sp>
      <p:sp>
        <p:nvSpPr>
          <p:cNvPr id="84" name="Rectangle 48"/>
          <p:cNvSpPr>
            <a:spLocks noChangeArrowheads="1"/>
          </p:cNvSpPr>
          <p:nvPr/>
        </p:nvSpPr>
        <p:spPr bwMode="auto">
          <a:xfrm>
            <a:off x="6638129" y="4409306"/>
            <a:ext cx="633413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Creative </a:t>
            </a:r>
          </a:p>
        </p:txBody>
      </p:sp>
      <p:sp>
        <p:nvSpPr>
          <p:cNvPr id="85" name="Rectangle 49"/>
          <p:cNvSpPr>
            <a:spLocks noChangeArrowheads="1"/>
          </p:cNvSpPr>
          <p:nvPr/>
        </p:nvSpPr>
        <p:spPr bwMode="auto">
          <a:xfrm>
            <a:off x="7627936" y="4409306"/>
            <a:ext cx="717550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Marketing</a:t>
            </a:r>
          </a:p>
        </p:txBody>
      </p:sp>
      <p:sp>
        <p:nvSpPr>
          <p:cNvPr id="86" name="Rectangle 50"/>
          <p:cNvSpPr>
            <a:spLocks noChangeArrowheads="1"/>
          </p:cNvSpPr>
          <p:nvPr/>
        </p:nvSpPr>
        <p:spPr bwMode="auto">
          <a:xfrm>
            <a:off x="2295526" y="4012308"/>
            <a:ext cx="1109663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01</a:t>
            </a:r>
            <a:r>
              <a:rPr kumimoji="0" lang="zh-CN" altLang="en-US" sz="8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Management </a:t>
            </a:r>
            <a:endParaRPr kumimoji="0" lang="zh-CN" altLang="en-US" sz="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Rectangle 51"/>
          <p:cNvSpPr>
            <a:spLocks noChangeArrowheads="1"/>
          </p:cNvSpPr>
          <p:nvPr/>
        </p:nvSpPr>
        <p:spPr bwMode="auto">
          <a:xfrm>
            <a:off x="2295526" y="4342610"/>
            <a:ext cx="892175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02</a:t>
            </a:r>
            <a:r>
              <a:rPr kumimoji="0" lang="zh-CN" altLang="en-US" sz="8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Message </a:t>
            </a:r>
          </a:p>
        </p:txBody>
      </p:sp>
      <p:sp>
        <p:nvSpPr>
          <p:cNvPr id="88" name="Rectangle 52"/>
          <p:cNvSpPr>
            <a:spLocks noChangeArrowheads="1"/>
          </p:cNvSpPr>
          <p:nvPr/>
        </p:nvSpPr>
        <p:spPr bwMode="auto">
          <a:xfrm>
            <a:off x="2295525" y="4711024"/>
            <a:ext cx="857250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03</a:t>
            </a:r>
            <a:r>
              <a:rPr kumimoji="0" lang="zh-CN" altLang="en-US" sz="8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Creative </a:t>
            </a:r>
          </a:p>
        </p:txBody>
      </p:sp>
      <p:sp>
        <p:nvSpPr>
          <p:cNvPr id="89" name="Rectangle 53"/>
          <p:cNvSpPr>
            <a:spLocks noChangeArrowheads="1"/>
          </p:cNvSpPr>
          <p:nvPr/>
        </p:nvSpPr>
        <p:spPr bwMode="auto">
          <a:xfrm>
            <a:off x="2295526" y="5098493"/>
            <a:ext cx="930275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04</a:t>
            </a:r>
            <a:r>
              <a:rPr kumimoji="0" lang="en-US" altLang="zh-CN" sz="8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Marketing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7884368" y="4002343"/>
            <a:ext cx="209202" cy="176476"/>
            <a:chOff x="11055351" y="-214312"/>
            <a:chExt cx="284163" cy="239712"/>
          </a:xfrm>
        </p:grpSpPr>
        <p:sp>
          <p:nvSpPr>
            <p:cNvPr id="91" name="Freeform 6"/>
            <p:cNvSpPr>
              <a:spLocks/>
            </p:cNvSpPr>
            <p:nvPr/>
          </p:nvSpPr>
          <p:spPr bwMode="auto">
            <a:xfrm>
              <a:off x="11055351" y="-214312"/>
              <a:ext cx="254000" cy="157163"/>
            </a:xfrm>
            <a:custGeom>
              <a:avLst/>
              <a:gdLst>
                <a:gd name="T0" fmla="*/ 68 w 68"/>
                <a:gd name="T1" fmla="*/ 18 h 42"/>
                <a:gd name="T2" fmla="*/ 68 w 68"/>
                <a:gd name="T3" fmla="*/ 10 h 42"/>
                <a:gd name="T4" fmla="*/ 66 w 68"/>
                <a:gd name="T5" fmla="*/ 8 h 42"/>
                <a:gd name="T6" fmla="*/ 30 w 68"/>
                <a:gd name="T7" fmla="*/ 8 h 42"/>
                <a:gd name="T8" fmla="*/ 26 w 68"/>
                <a:gd name="T9" fmla="*/ 2 h 42"/>
                <a:gd name="T10" fmla="*/ 24 w 68"/>
                <a:gd name="T11" fmla="*/ 0 h 42"/>
                <a:gd name="T12" fmla="*/ 5 w 68"/>
                <a:gd name="T13" fmla="*/ 0 h 42"/>
                <a:gd name="T14" fmla="*/ 2 w 68"/>
                <a:gd name="T15" fmla="*/ 2 h 42"/>
                <a:gd name="T16" fmla="*/ 0 w 68"/>
                <a:gd name="T17" fmla="*/ 11 h 42"/>
                <a:gd name="T18" fmla="*/ 0 w 68"/>
                <a:gd name="T19" fmla="*/ 18 h 42"/>
                <a:gd name="T20" fmla="*/ 0 w 68"/>
                <a:gd name="T2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42">
                  <a:moveTo>
                    <a:pt x="68" y="18"/>
                  </a:move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7" y="8"/>
                    <a:pt x="66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8" y="8"/>
                    <a:pt x="27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1"/>
                    <a:pt x="2" y="2"/>
                  </a:cubicBezTo>
                  <a:cubicBezTo>
                    <a:pt x="2" y="4"/>
                    <a:pt x="0" y="10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42"/>
                    <a:pt x="0" y="42"/>
                    <a:pt x="0" y="42"/>
                  </a:cubicBez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11055351" y="-123825"/>
              <a:ext cx="284163" cy="149225"/>
            </a:xfrm>
            <a:custGeom>
              <a:avLst/>
              <a:gdLst>
                <a:gd name="T0" fmla="*/ 67 w 76"/>
                <a:gd name="T1" fmla="*/ 38 h 40"/>
                <a:gd name="T2" fmla="*/ 65 w 76"/>
                <a:gd name="T3" fmla="*/ 40 h 40"/>
                <a:gd name="T4" fmla="*/ 2 w 76"/>
                <a:gd name="T5" fmla="*/ 40 h 40"/>
                <a:gd name="T6" fmla="*/ 0 w 76"/>
                <a:gd name="T7" fmla="*/ 38 h 40"/>
                <a:gd name="T8" fmla="*/ 9 w 76"/>
                <a:gd name="T9" fmla="*/ 2 h 40"/>
                <a:gd name="T10" fmla="*/ 11 w 76"/>
                <a:gd name="T11" fmla="*/ 0 h 40"/>
                <a:gd name="T12" fmla="*/ 74 w 76"/>
                <a:gd name="T13" fmla="*/ 0 h 40"/>
                <a:gd name="T14" fmla="*/ 76 w 76"/>
                <a:gd name="T15" fmla="*/ 2 h 40"/>
                <a:gd name="T16" fmla="*/ 76 w 76"/>
                <a:gd name="T17" fmla="*/ 2 h 40"/>
                <a:gd name="T18" fmla="*/ 67 w 76"/>
                <a:gd name="T19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0">
                  <a:moveTo>
                    <a:pt x="67" y="38"/>
                  </a:moveTo>
                  <a:cubicBezTo>
                    <a:pt x="67" y="39"/>
                    <a:pt x="66" y="40"/>
                    <a:pt x="65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36"/>
                    <a:pt x="9" y="2"/>
                    <a:pt x="9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5" y="0"/>
                    <a:pt x="76" y="1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"/>
                    <a:pt x="67" y="38"/>
                    <a:pt x="67" y="38"/>
                  </a:cubicBezTo>
                  <a:close/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850234" y="3992092"/>
            <a:ext cx="209202" cy="204526"/>
            <a:chOff x="11055351" y="-2201863"/>
            <a:chExt cx="284163" cy="277813"/>
          </a:xfrm>
        </p:grpSpPr>
        <p:sp>
          <p:nvSpPr>
            <p:cNvPr id="94" name="Line 8"/>
            <p:cNvSpPr>
              <a:spLocks noChangeShapeType="1"/>
            </p:cNvSpPr>
            <p:nvPr/>
          </p:nvSpPr>
          <p:spPr bwMode="auto">
            <a:xfrm>
              <a:off x="11063288" y="-2119313"/>
              <a:ext cx="269875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9"/>
            <p:cNvSpPr>
              <a:spLocks/>
            </p:cNvSpPr>
            <p:nvPr/>
          </p:nvSpPr>
          <p:spPr bwMode="auto">
            <a:xfrm>
              <a:off x="11201401" y="-2074863"/>
              <a:ext cx="63500" cy="104775"/>
            </a:xfrm>
            <a:custGeom>
              <a:avLst/>
              <a:gdLst>
                <a:gd name="T0" fmla="*/ 0 w 17"/>
                <a:gd name="T1" fmla="*/ 3 h 28"/>
                <a:gd name="T2" fmla="*/ 8 w 17"/>
                <a:gd name="T3" fmla="*/ 0 h 28"/>
                <a:gd name="T4" fmla="*/ 17 w 17"/>
                <a:gd name="T5" fmla="*/ 8 h 28"/>
                <a:gd name="T6" fmla="*/ 2 w 17"/>
                <a:gd name="T7" fmla="*/ 26 h 28"/>
                <a:gd name="T8" fmla="*/ 0 w 17"/>
                <a:gd name="T9" fmla="*/ 28 h 28"/>
                <a:gd name="T10" fmla="*/ 0 w 17"/>
                <a:gd name="T11" fmla="*/ 28 h 28"/>
                <a:gd name="T12" fmla="*/ 17 w 17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8">
                  <a:moveTo>
                    <a:pt x="0" y="3"/>
                  </a:moveTo>
                  <a:cubicBezTo>
                    <a:pt x="2" y="1"/>
                    <a:pt x="5" y="0"/>
                    <a:pt x="8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14"/>
                    <a:pt x="10" y="18"/>
                    <a:pt x="2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7" y="28"/>
                    <a:pt x="17" y="28"/>
                    <a:pt x="17" y="28"/>
                  </a:cubicBez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Line 10"/>
            <p:cNvSpPr>
              <a:spLocks noChangeShapeType="1"/>
            </p:cNvSpPr>
            <p:nvPr/>
          </p:nvSpPr>
          <p:spPr bwMode="auto">
            <a:xfrm>
              <a:off x="11152188" y="-2179638"/>
              <a:ext cx="90488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Line 11"/>
            <p:cNvSpPr>
              <a:spLocks noChangeShapeType="1"/>
            </p:cNvSpPr>
            <p:nvPr/>
          </p:nvSpPr>
          <p:spPr bwMode="auto">
            <a:xfrm flipV="1">
              <a:off x="11129963" y="-2201863"/>
              <a:ext cx="0" cy="4445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Line 12"/>
            <p:cNvSpPr>
              <a:spLocks noChangeShapeType="1"/>
            </p:cNvSpPr>
            <p:nvPr/>
          </p:nvSpPr>
          <p:spPr bwMode="auto">
            <a:xfrm flipV="1">
              <a:off x="11264901" y="-2201863"/>
              <a:ext cx="0" cy="4445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13"/>
            <p:cNvSpPr>
              <a:spLocks/>
            </p:cNvSpPr>
            <p:nvPr/>
          </p:nvSpPr>
          <p:spPr bwMode="auto">
            <a:xfrm>
              <a:off x="11055351" y="-2179638"/>
              <a:ext cx="284163" cy="255588"/>
            </a:xfrm>
            <a:custGeom>
              <a:avLst/>
              <a:gdLst>
                <a:gd name="T0" fmla="*/ 14 w 76"/>
                <a:gd name="T1" fmla="*/ 0 h 68"/>
                <a:gd name="T2" fmla="*/ 2 w 76"/>
                <a:gd name="T3" fmla="*/ 0 h 68"/>
                <a:gd name="T4" fmla="*/ 0 w 76"/>
                <a:gd name="T5" fmla="*/ 2 h 68"/>
                <a:gd name="T6" fmla="*/ 0 w 76"/>
                <a:gd name="T7" fmla="*/ 66 h 68"/>
                <a:gd name="T8" fmla="*/ 2 w 76"/>
                <a:gd name="T9" fmla="*/ 68 h 68"/>
                <a:gd name="T10" fmla="*/ 74 w 76"/>
                <a:gd name="T11" fmla="*/ 68 h 68"/>
                <a:gd name="T12" fmla="*/ 76 w 76"/>
                <a:gd name="T13" fmla="*/ 66 h 68"/>
                <a:gd name="T14" fmla="*/ 76 w 76"/>
                <a:gd name="T15" fmla="*/ 2 h 68"/>
                <a:gd name="T16" fmla="*/ 74 w 76"/>
                <a:gd name="T17" fmla="*/ 0 h 68"/>
                <a:gd name="T18" fmla="*/ 62 w 76"/>
                <a:gd name="T1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2" y="68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5" y="68"/>
                    <a:pt x="76" y="67"/>
                    <a:pt x="76" y="66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5" y="0"/>
                    <a:pt x="74" y="0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14"/>
            <p:cNvSpPr>
              <a:spLocks/>
            </p:cNvSpPr>
            <p:nvPr/>
          </p:nvSpPr>
          <p:spPr bwMode="auto">
            <a:xfrm>
              <a:off x="11122026" y="-2074863"/>
              <a:ext cx="23813" cy="104775"/>
            </a:xfrm>
            <a:custGeom>
              <a:avLst/>
              <a:gdLst>
                <a:gd name="T0" fmla="*/ 0 w 15"/>
                <a:gd name="T1" fmla="*/ 10 h 66"/>
                <a:gd name="T2" fmla="*/ 15 w 15"/>
                <a:gd name="T3" fmla="*/ 0 h 66"/>
                <a:gd name="T4" fmla="*/ 15 w 15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6">
                  <a:moveTo>
                    <a:pt x="0" y="10"/>
                  </a:moveTo>
                  <a:lnTo>
                    <a:pt x="15" y="0"/>
                  </a:lnTo>
                  <a:lnTo>
                    <a:pt x="15" y="66"/>
                  </a:ln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863181" y="3984228"/>
            <a:ext cx="198684" cy="209202"/>
            <a:chOff x="8355013" y="-2193925"/>
            <a:chExt cx="269875" cy="284163"/>
          </a:xfrm>
        </p:grpSpPr>
        <p:sp>
          <p:nvSpPr>
            <p:cNvPr id="102" name="Oval 20"/>
            <p:cNvSpPr>
              <a:spLocks noChangeArrowheads="1"/>
            </p:cNvSpPr>
            <p:nvPr/>
          </p:nvSpPr>
          <p:spPr bwMode="auto">
            <a:xfrm>
              <a:off x="8459788" y="-2105025"/>
              <a:ext cx="60325" cy="60325"/>
            </a:xfrm>
            <a:prstGeom prst="ellips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Oval 21"/>
            <p:cNvSpPr>
              <a:spLocks noChangeArrowheads="1"/>
            </p:cNvSpPr>
            <p:nvPr/>
          </p:nvSpPr>
          <p:spPr bwMode="auto">
            <a:xfrm>
              <a:off x="8528051" y="-1995488"/>
              <a:ext cx="17463" cy="19050"/>
            </a:xfrm>
            <a:prstGeom prst="ellips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22"/>
            <p:cNvSpPr>
              <a:spLocks/>
            </p:cNvSpPr>
            <p:nvPr/>
          </p:nvSpPr>
          <p:spPr bwMode="auto">
            <a:xfrm>
              <a:off x="8355013" y="-2193925"/>
              <a:ext cx="269875" cy="284163"/>
            </a:xfrm>
            <a:custGeom>
              <a:avLst/>
              <a:gdLst>
                <a:gd name="T0" fmla="*/ 70 w 72"/>
                <a:gd name="T1" fmla="*/ 0 h 76"/>
                <a:gd name="T2" fmla="*/ 7 w 72"/>
                <a:gd name="T3" fmla="*/ 0 h 76"/>
                <a:gd name="T4" fmla="*/ 5 w 72"/>
                <a:gd name="T5" fmla="*/ 2 h 76"/>
                <a:gd name="T6" fmla="*/ 2 w 72"/>
                <a:gd name="T7" fmla="*/ 5 h 76"/>
                <a:gd name="T8" fmla="*/ 0 w 72"/>
                <a:gd name="T9" fmla="*/ 7 h 76"/>
                <a:gd name="T10" fmla="*/ 0 w 72"/>
                <a:gd name="T11" fmla="*/ 17 h 76"/>
                <a:gd name="T12" fmla="*/ 2 w 72"/>
                <a:gd name="T13" fmla="*/ 19 h 76"/>
                <a:gd name="T14" fmla="*/ 5 w 72"/>
                <a:gd name="T15" fmla="*/ 21 h 76"/>
                <a:gd name="T16" fmla="*/ 5 w 72"/>
                <a:gd name="T17" fmla="*/ 55 h 76"/>
                <a:gd name="T18" fmla="*/ 2 w 72"/>
                <a:gd name="T19" fmla="*/ 57 h 76"/>
                <a:gd name="T20" fmla="*/ 0 w 72"/>
                <a:gd name="T21" fmla="*/ 59 h 76"/>
                <a:gd name="T22" fmla="*/ 0 w 72"/>
                <a:gd name="T23" fmla="*/ 69 h 76"/>
                <a:gd name="T24" fmla="*/ 2 w 72"/>
                <a:gd name="T25" fmla="*/ 71 h 76"/>
                <a:gd name="T26" fmla="*/ 5 w 72"/>
                <a:gd name="T27" fmla="*/ 74 h 76"/>
                <a:gd name="T28" fmla="*/ 7 w 72"/>
                <a:gd name="T29" fmla="*/ 76 h 76"/>
                <a:gd name="T30" fmla="*/ 70 w 72"/>
                <a:gd name="T31" fmla="*/ 76 h 76"/>
                <a:gd name="T32" fmla="*/ 72 w 72"/>
                <a:gd name="T33" fmla="*/ 74 h 76"/>
                <a:gd name="T34" fmla="*/ 72 w 72"/>
                <a:gd name="T35" fmla="*/ 2 h 76"/>
                <a:gd name="T36" fmla="*/ 70 w 72"/>
                <a:gd name="T3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76">
                  <a:moveTo>
                    <a:pt x="7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4" y="19"/>
                    <a:pt x="5" y="20"/>
                    <a:pt x="5" y="2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4" y="57"/>
                    <a:pt x="2" y="57"/>
                  </a:cubicBezTo>
                  <a:cubicBezTo>
                    <a:pt x="1" y="57"/>
                    <a:pt x="0" y="58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1"/>
                    <a:pt x="2" y="71"/>
                  </a:cubicBezTo>
                  <a:cubicBezTo>
                    <a:pt x="4" y="71"/>
                    <a:pt x="5" y="72"/>
                    <a:pt x="5" y="74"/>
                  </a:cubicBezTo>
                  <a:cubicBezTo>
                    <a:pt x="5" y="75"/>
                    <a:pt x="6" y="76"/>
                    <a:pt x="7" y="76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1" y="76"/>
                    <a:pt x="72" y="75"/>
                    <a:pt x="72" y="74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1"/>
                    <a:pt x="71" y="0"/>
                    <a:pt x="70" y="0"/>
                  </a:cubicBezTo>
                  <a:close/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23"/>
            <p:cNvSpPr>
              <a:spLocks/>
            </p:cNvSpPr>
            <p:nvPr/>
          </p:nvSpPr>
          <p:spPr bwMode="auto">
            <a:xfrm>
              <a:off x="8399463" y="-2165350"/>
              <a:ext cx="195263" cy="225425"/>
            </a:xfrm>
            <a:custGeom>
              <a:avLst/>
              <a:gdLst>
                <a:gd name="T0" fmla="*/ 52 w 52"/>
                <a:gd name="T1" fmla="*/ 58 h 60"/>
                <a:gd name="T2" fmla="*/ 50 w 52"/>
                <a:gd name="T3" fmla="*/ 60 h 60"/>
                <a:gd name="T4" fmla="*/ 2 w 52"/>
                <a:gd name="T5" fmla="*/ 60 h 60"/>
                <a:gd name="T6" fmla="*/ 0 w 52"/>
                <a:gd name="T7" fmla="*/ 58 h 60"/>
                <a:gd name="T8" fmla="*/ 0 w 52"/>
                <a:gd name="T9" fmla="*/ 2 h 60"/>
                <a:gd name="T10" fmla="*/ 2 w 52"/>
                <a:gd name="T11" fmla="*/ 0 h 60"/>
                <a:gd name="T12" fmla="*/ 50 w 52"/>
                <a:gd name="T13" fmla="*/ 0 h 60"/>
                <a:gd name="T14" fmla="*/ 52 w 52"/>
                <a:gd name="T15" fmla="*/ 2 h 60"/>
                <a:gd name="T16" fmla="*/ 52 w 52"/>
                <a:gd name="T17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0">
                  <a:moveTo>
                    <a:pt x="52" y="58"/>
                  </a:moveTo>
                  <a:cubicBezTo>
                    <a:pt x="52" y="59"/>
                    <a:pt x="51" y="60"/>
                    <a:pt x="50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59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2" y="1"/>
                    <a:pt x="52" y="2"/>
                  </a:cubicBezTo>
                  <a:lnTo>
                    <a:pt x="52" y="58"/>
                  </a:lnTo>
                  <a:close/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Line 24"/>
            <p:cNvSpPr>
              <a:spLocks noChangeShapeType="1"/>
            </p:cNvSpPr>
            <p:nvPr/>
          </p:nvSpPr>
          <p:spPr bwMode="auto">
            <a:xfrm>
              <a:off x="8520113" y="-2089150"/>
              <a:ext cx="74613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Line 25"/>
            <p:cNvSpPr>
              <a:spLocks noChangeShapeType="1"/>
            </p:cNvSpPr>
            <p:nvPr/>
          </p:nvSpPr>
          <p:spPr bwMode="auto">
            <a:xfrm>
              <a:off x="8520113" y="-2058988"/>
              <a:ext cx="74613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818570" y="3978969"/>
            <a:ext cx="210370" cy="209200"/>
            <a:chOff x="9974263" y="-2689225"/>
            <a:chExt cx="285750" cy="284163"/>
          </a:xfrm>
        </p:grpSpPr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9974263" y="-2581275"/>
              <a:ext cx="285750" cy="176213"/>
            </a:xfrm>
            <a:custGeom>
              <a:avLst/>
              <a:gdLst>
                <a:gd name="T0" fmla="*/ 180 w 180"/>
                <a:gd name="T1" fmla="*/ 0 h 111"/>
                <a:gd name="T2" fmla="*/ 180 w 180"/>
                <a:gd name="T3" fmla="*/ 111 h 111"/>
                <a:gd name="T4" fmla="*/ 0 w 180"/>
                <a:gd name="T5" fmla="*/ 111 h 111"/>
                <a:gd name="T6" fmla="*/ 0 w 180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11">
                  <a:moveTo>
                    <a:pt x="180" y="0"/>
                  </a:moveTo>
                  <a:lnTo>
                    <a:pt x="180" y="111"/>
                  </a:lnTo>
                  <a:lnTo>
                    <a:pt x="0" y="11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>
              <a:off x="10020301" y="-2689225"/>
              <a:ext cx="195263" cy="127000"/>
            </a:xfrm>
            <a:custGeom>
              <a:avLst/>
              <a:gdLst>
                <a:gd name="T0" fmla="*/ 0 w 123"/>
                <a:gd name="T1" fmla="*/ 80 h 80"/>
                <a:gd name="T2" fmla="*/ 0 w 123"/>
                <a:gd name="T3" fmla="*/ 0 h 80"/>
                <a:gd name="T4" fmla="*/ 123 w 123"/>
                <a:gd name="T5" fmla="*/ 0 h 80"/>
                <a:gd name="T6" fmla="*/ 123 w 123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80">
                  <a:moveTo>
                    <a:pt x="0" y="80"/>
                  </a:moveTo>
                  <a:lnTo>
                    <a:pt x="0" y="0"/>
                  </a:lnTo>
                  <a:lnTo>
                    <a:pt x="123" y="0"/>
                  </a:lnTo>
                  <a:lnTo>
                    <a:pt x="123" y="80"/>
                  </a:ln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9974263" y="-2581275"/>
              <a:ext cx="285750" cy="87313"/>
            </a:xfrm>
            <a:custGeom>
              <a:avLst/>
              <a:gdLst>
                <a:gd name="T0" fmla="*/ 0 w 180"/>
                <a:gd name="T1" fmla="*/ 0 h 55"/>
                <a:gd name="T2" fmla="*/ 90 w 180"/>
                <a:gd name="T3" fmla="*/ 55 h 55"/>
                <a:gd name="T4" fmla="*/ 180 w 180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55">
                  <a:moveTo>
                    <a:pt x="0" y="0"/>
                  </a:moveTo>
                  <a:lnTo>
                    <a:pt x="90" y="55"/>
                  </a:lnTo>
                  <a:lnTo>
                    <a:pt x="180" y="0"/>
                  </a:ln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Line 29"/>
            <p:cNvSpPr>
              <a:spLocks noChangeShapeType="1"/>
            </p:cNvSpPr>
            <p:nvPr/>
          </p:nvSpPr>
          <p:spPr bwMode="auto">
            <a:xfrm>
              <a:off x="10215563" y="-2611438"/>
              <a:ext cx="44450" cy="30163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Line 30"/>
            <p:cNvSpPr>
              <a:spLocks noChangeShapeType="1"/>
            </p:cNvSpPr>
            <p:nvPr/>
          </p:nvSpPr>
          <p:spPr bwMode="auto">
            <a:xfrm flipH="1">
              <a:off x="9974263" y="-2611438"/>
              <a:ext cx="46038" cy="30163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Line 31"/>
            <p:cNvSpPr>
              <a:spLocks noChangeShapeType="1"/>
            </p:cNvSpPr>
            <p:nvPr/>
          </p:nvSpPr>
          <p:spPr bwMode="auto">
            <a:xfrm>
              <a:off x="10056813" y="-2644775"/>
              <a:ext cx="120650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Line 32"/>
            <p:cNvSpPr>
              <a:spLocks noChangeShapeType="1"/>
            </p:cNvSpPr>
            <p:nvPr/>
          </p:nvSpPr>
          <p:spPr bwMode="auto">
            <a:xfrm>
              <a:off x="10056813" y="-2614613"/>
              <a:ext cx="120650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Line 33"/>
            <p:cNvSpPr>
              <a:spLocks noChangeShapeType="1"/>
            </p:cNvSpPr>
            <p:nvPr/>
          </p:nvSpPr>
          <p:spPr bwMode="auto">
            <a:xfrm>
              <a:off x="10056813" y="-2584450"/>
              <a:ext cx="120650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Line 34"/>
            <p:cNvSpPr>
              <a:spLocks noChangeShapeType="1"/>
            </p:cNvSpPr>
            <p:nvPr/>
          </p:nvSpPr>
          <p:spPr bwMode="auto">
            <a:xfrm>
              <a:off x="10056813" y="-2554288"/>
              <a:ext cx="120650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5"/>
          <p:cNvSpPr txBox="1">
            <a:spLocks noChangeArrowheads="1"/>
          </p:cNvSpPr>
          <p:nvPr/>
        </p:nvSpPr>
        <p:spPr bwMode="auto">
          <a:xfrm>
            <a:off x="3787172" y="1199592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35" name="文本框 6"/>
          <p:cNvSpPr txBox="1">
            <a:spLocks noChangeArrowheads="1"/>
          </p:cNvSpPr>
          <p:nvPr/>
        </p:nvSpPr>
        <p:spPr bwMode="auto">
          <a:xfrm>
            <a:off x="2466132" y="1414465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257536" y="1852564"/>
            <a:ext cx="628926" cy="89203"/>
            <a:chOff x="4064994" y="3738475"/>
            <a:chExt cx="987048" cy="139997"/>
          </a:xfrm>
        </p:grpSpPr>
        <p:sp>
          <p:nvSpPr>
            <p:cNvPr id="37" name="椭圆 36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42" name="Oval 12"/>
          <p:cNvSpPr>
            <a:spLocks noChangeArrowheads="1"/>
          </p:cNvSpPr>
          <p:nvPr/>
        </p:nvSpPr>
        <p:spPr bwMode="auto">
          <a:xfrm>
            <a:off x="1457326" y="2799518"/>
            <a:ext cx="974725" cy="976614"/>
          </a:xfrm>
          <a:prstGeom prst="ellipse">
            <a:avLst/>
          </a:prstGeom>
          <a:solidFill>
            <a:srgbClr val="FF7862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13"/>
          <p:cNvSpPr>
            <a:spLocks/>
          </p:cNvSpPr>
          <p:nvPr/>
        </p:nvSpPr>
        <p:spPr bwMode="auto">
          <a:xfrm>
            <a:off x="1944689" y="2593078"/>
            <a:ext cx="688975" cy="69395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4" name="Oval 14"/>
          <p:cNvSpPr>
            <a:spLocks noChangeArrowheads="1"/>
          </p:cNvSpPr>
          <p:nvPr/>
        </p:nvSpPr>
        <p:spPr bwMode="auto">
          <a:xfrm>
            <a:off x="5010150" y="2799518"/>
            <a:ext cx="971550" cy="976614"/>
          </a:xfrm>
          <a:prstGeom prst="ellipse">
            <a:avLst/>
          </a:prstGeom>
          <a:solidFill>
            <a:srgbClr val="FFC000"/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Freeform 15"/>
          <p:cNvSpPr>
            <a:spLocks/>
          </p:cNvSpPr>
          <p:nvPr/>
        </p:nvSpPr>
        <p:spPr bwMode="auto">
          <a:xfrm>
            <a:off x="5499100" y="2593078"/>
            <a:ext cx="688975" cy="69395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6" name="Oval 16"/>
          <p:cNvSpPr>
            <a:spLocks noChangeArrowheads="1"/>
          </p:cNvSpPr>
          <p:nvPr/>
        </p:nvSpPr>
        <p:spPr bwMode="auto">
          <a:xfrm>
            <a:off x="3171826" y="3831711"/>
            <a:ext cx="974725" cy="975026"/>
          </a:xfrm>
          <a:prstGeom prst="ellipse">
            <a:avLst/>
          </a:prstGeom>
          <a:solidFill>
            <a:srgbClr val="B28743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17"/>
          <p:cNvSpPr>
            <a:spLocks/>
          </p:cNvSpPr>
          <p:nvPr/>
        </p:nvSpPr>
        <p:spPr bwMode="auto">
          <a:xfrm>
            <a:off x="3659189" y="4319225"/>
            <a:ext cx="693737" cy="693951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8" name="Oval 18"/>
          <p:cNvSpPr>
            <a:spLocks noChangeArrowheads="1"/>
          </p:cNvSpPr>
          <p:nvPr/>
        </p:nvSpPr>
        <p:spPr bwMode="auto">
          <a:xfrm>
            <a:off x="6778626" y="3831711"/>
            <a:ext cx="976313" cy="975026"/>
          </a:xfrm>
          <a:prstGeom prst="ellipse">
            <a:avLst/>
          </a:prstGeom>
          <a:solidFill>
            <a:srgbClr val="4472C4"/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9"/>
          <p:cNvSpPr>
            <a:spLocks/>
          </p:cNvSpPr>
          <p:nvPr/>
        </p:nvSpPr>
        <p:spPr bwMode="auto">
          <a:xfrm>
            <a:off x="7265988" y="4319225"/>
            <a:ext cx="690562" cy="693951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0" name="Rectangle 32"/>
          <p:cNvSpPr>
            <a:spLocks noChangeArrowheads="1"/>
          </p:cNvSpPr>
          <p:nvPr/>
        </p:nvSpPr>
        <p:spPr bwMode="auto">
          <a:xfrm>
            <a:off x="2914650" y="3001192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Step 02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1187450" y="4081026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Step 01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52" name="Rectangle 34"/>
          <p:cNvSpPr>
            <a:spLocks noChangeArrowheads="1"/>
          </p:cNvSpPr>
          <p:nvPr/>
        </p:nvSpPr>
        <p:spPr bwMode="auto">
          <a:xfrm>
            <a:off x="6443664" y="3001192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Step 04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53" name="Rectangle 35"/>
          <p:cNvSpPr>
            <a:spLocks noChangeArrowheads="1"/>
          </p:cNvSpPr>
          <p:nvPr/>
        </p:nvSpPr>
        <p:spPr bwMode="auto">
          <a:xfrm>
            <a:off x="4716464" y="4081026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Step 03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7126834" y="4103226"/>
            <a:ext cx="278308" cy="431998"/>
            <a:chOff x="8402638" y="-3309938"/>
            <a:chExt cx="212725" cy="330201"/>
          </a:xfrm>
        </p:grpSpPr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8420100" y="-3309938"/>
              <a:ext cx="176212" cy="146050"/>
            </a:xfrm>
            <a:custGeom>
              <a:avLst/>
              <a:gdLst>
                <a:gd name="T0" fmla="*/ 47 w 47"/>
                <a:gd name="T1" fmla="*/ 39 h 39"/>
                <a:gd name="T2" fmla="*/ 47 w 47"/>
                <a:gd name="T3" fmla="*/ 21 h 39"/>
                <a:gd name="T4" fmla="*/ 47 w 47"/>
                <a:gd name="T5" fmla="*/ 21 h 39"/>
                <a:gd name="T6" fmla="*/ 24 w 47"/>
                <a:gd name="T7" fmla="*/ 0 h 39"/>
                <a:gd name="T8" fmla="*/ 0 w 47"/>
                <a:gd name="T9" fmla="*/ 21 h 39"/>
                <a:gd name="T10" fmla="*/ 0 w 47"/>
                <a:gd name="T11" fmla="*/ 26 h 39"/>
                <a:gd name="T12" fmla="*/ 0 w 4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9">
                  <a:moveTo>
                    <a:pt x="47" y="39"/>
                  </a:moveTo>
                  <a:cubicBezTo>
                    <a:pt x="47" y="21"/>
                    <a:pt x="47" y="21"/>
                    <a:pt x="47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9"/>
                    <a:pt x="36" y="0"/>
                    <a:pt x="24" y="0"/>
                  </a:cubicBezTo>
                  <a:cubicBezTo>
                    <a:pt x="11" y="0"/>
                    <a:pt x="0" y="9"/>
                    <a:pt x="0" y="21"/>
                  </a:cubicBezTo>
                  <a:cubicBezTo>
                    <a:pt x="0" y="21"/>
                    <a:pt x="0" y="26"/>
                    <a:pt x="0" y="26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7"/>
            <p:cNvSpPr>
              <a:spLocks noEditPoints="1"/>
            </p:cNvSpPr>
            <p:nvPr/>
          </p:nvSpPr>
          <p:spPr bwMode="auto">
            <a:xfrm>
              <a:off x="8402638" y="-3133725"/>
              <a:ext cx="212725" cy="153988"/>
            </a:xfrm>
            <a:custGeom>
              <a:avLst/>
              <a:gdLst>
                <a:gd name="T0" fmla="*/ 55 w 57"/>
                <a:gd name="T1" fmla="*/ 0 h 41"/>
                <a:gd name="T2" fmla="*/ 3 w 57"/>
                <a:gd name="T3" fmla="*/ 0 h 41"/>
                <a:gd name="T4" fmla="*/ 0 w 57"/>
                <a:gd name="T5" fmla="*/ 2 h 41"/>
                <a:gd name="T6" fmla="*/ 0 w 57"/>
                <a:gd name="T7" fmla="*/ 39 h 41"/>
                <a:gd name="T8" fmla="*/ 3 w 57"/>
                <a:gd name="T9" fmla="*/ 41 h 41"/>
                <a:gd name="T10" fmla="*/ 55 w 57"/>
                <a:gd name="T11" fmla="*/ 41 h 41"/>
                <a:gd name="T12" fmla="*/ 57 w 57"/>
                <a:gd name="T13" fmla="*/ 39 h 41"/>
                <a:gd name="T14" fmla="*/ 57 w 57"/>
                <a:gd name="T15" fmla="*/ 2 h 41"/>
                <a:gd name="T16" fmla="*/ 55 w 57"/>
                <a:gd name="T17" fmla="*/ 0 h 41"/>
                <a:gd name="T18" fmla="*/ 30 w 57"/>
                <a:gd name="T19" fmla="*/ 19 h 41"/>
                <a:gd name="T20" fmla="*/ 32 w 57"/>
                <a:gd name="T21" fmla="*/ 26 h 41"/>
                <a:gd name="T22" fmla="*/ 31 w 57"/>
                <a:gd name="T23" fmla="*/ 27 h 41"/>
                <a:gd name="T24" fmla="*/ 30 w 57"/>
                <a:gd name="T25" fmla="*/ 27 h 41"/>
                <a:gd name="T26" fmla="*/ 27 w 57"/>
                <a:gd name="T27" fmla="*/ 27 h 41"/>
                <a:gd name="T28" fmla="*/ 26 w 57"/>
                <a:gd name="T29" fmla="*/ 27 h 41"/>
                <a:gd name="T30" fmla="*/ 26 w 57"/>
                <a:gd name="T31" fmla="*/ 26 h 41"/>
                <a:gd name="T32" fmla="*/ 27 w 57"/>
                <a:gd name="T33" fmla="*/ 19 h 41"/>
                <a:gd name="T34" fmla="*/ 24 w 57"/>
                <a:gd name="T35" fmla="*/ 15 h 41"/>
                <a:gd name="T36" fmla="*/ 29 w 57"/>
                <a:gd name="T37" fmla="*/ 10 h 41"/>
                <a:gd name="T38" fmla="*/ 33 w 57"/>
                <a:gd name="T39" fmla="*/ 15 h 41"/>
                <a:gd name="T40" fmla="*/ 30 w 57"/>
                <a:gd name="T41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41">
                  <a:moveTo>
                    <a:pt x="5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1" y="41"/>
                    <a:pt x="3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6" y="41"/>
                    <a:pt x="57" y="40"/>
                    <a:pt x="57" y="39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1"/>
                    <a:pt x="56" y="0"/>
                    <a:pt x="55" y="0"/>
                  </a:cubicBezTo>
                  <a:close/>
                  <a:moveTo>
                    <a:pt x="30" y="19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7"/>
                    <a:pt x="31" y="27"/>
                  </a:cubicBezTo>
                  <a:cubicBezTo>
                    <a:pt x="31" y="27"/>
                    <a:pt x="31" y="27"/>
                    <a:pt x="30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6" y="27"/>
                    <a:pt x="26" y="26"/>
                    <a:pt x="26" y="26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4" y="15"/>
                  </a:cubicBezTo>
                  <a:cubicBezTo>
                    <a:pt x="24" y="12"/>
                    <a:pt x="26" y="10"/>
                    <a:pt x="29" y="10"/>
                  </a:cubicBezTo>
                  <a:cubicBezTo>
                    <a:pt x="31" y="10"/>
                    <a:pt x="33" y="12"/>
                    <a:pt x="33" y="15"/>
                  </a:cubicBezTo>
                  <a:cubicBezTo>
                    <a:pt x="33" y="17"/>
                    <a:pt x="32" y="18"/>
                    <a:pt x="30" y="19"/>
                  </a:cubicBezTo>
                  <a:close/>
                </a:path>
              </a:pathLst>
            </a:cu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7" name="Freeform 14"/>
          <p:cNvSpPr>
            <a:spLocks/>
          </p:cNvSpPr>
          <p:nvPr/>
        </p:nvSpPr>
        <p:spPr bwMode="auto">
          <a:xfrm>
            <a:off x="5317331" y="3088007"/>
            <a:ext cx="363537" cy="390525"/>
          </a:xfrm>
          <a:custGeom>
            <a:avLst/>
            <a:gdLst>
              <a:gd name="T0" fmla="*/ 91 w 97"/>
              <a:gd name="T1" fmla="*/ 56 h 104"/>
              <a:gd name="T2" fmla="*/ 53 w 97"/>
              <a:gd name="T3" fmla="*/ 93 h 104"/>
              <a:gd name="T4" fmla="*/ 11 w 97"/>
              <a:gd name="T5" fmla="*/ 93 h 104"/>
              <a:gd name="T6" fmla="*/ 11 w 97"/>
              <a:gd name="T7" fmla="*/ 53 h 104"/>
              <a:gd name="T8" fmla="*/ 59 w 97"/>
              <a:gd name="T9" fmla="*/ 8 h 104"/>
              <a:gd name="T10" fmla="*/ 88 w 97"/>
              <a:gd name="T11" fmla="*/ 8 h 104"/>
              <a:gd name="T12" fmla="*/ 88 w 97"/>
              <a:gd name="T13" fmla="*/ 36 h 104"/>
              <a:gd name="T14" fmla="*/ 47 w 97"/>
              <a:gd name="T15" fmla="*/ 76 h 104"/>
              <a:gd name="T16" fmla="*/ 29 w 97"/>
              <a:gd name="T17" fmla="*/ 76 h 104"/>
              <a:gd name="T18" fmla="*/ 29 w 97"/>
              <a:gd name="T19" fmla="*/ 59 h 104"/>
              <a:gd name="T20" fmla="*/ 62 w 97"/>
              <a:gd name="T21" fmla="*/ 2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" h="104">
                <a:moveTo>
                  <a:pt x="91" y="56"/>
                </a:moveTo>
                <a:cubicBezTo>
                  <a:pt x="53" y="93"/>
                  <a:pt x="53" y="93"/>
                  <a:pt x="53" y="93"/>
                </a:cubicBezTo>
                <a:cubicBezTo>
                  <a:pt x="42" y="104"/>
                  <a:pt x="23" y="104"/>
                  <a:pt x="11" y="93"/>
                </a:cubicBezTo>
                <a:cubicBezTo>
                  <a:pt x="0" y="82"/>
                  <a:pt x="0" y="64"/>
                  <a:pt x="11" y="53"/>
                </a:cubicBezTo>
                <a:cubicBezTo>
                  <a:pt x="59" y="8"/>
                  <a:pt x="59" y="8"/>
                  <a:pt x="59" y="8"/>
                </a:cubicBezTo>
                <a:cubicBezTo>
                  <a:pt x="67" y="0"/>
                  <a:pt x="80" y="0"/>
                  <a:pt x="88" y="8"/>
                </a:cubicBezTo>
                <a:cubicBezTo>
                  <a:pt x="97" y="15"/>
                  <a:pt x="97" y="28"/>
                  <a:pt x="88" y="36"/>
                </a:cubicBezTo>
                <a:cubicBezTo>
                  <a:pt x="47" y="76"/>
                  <a:pt x="47" y="76"/>
                  <a:pt x="47" y="76"/>
                </a:cubicBezTo>
                <a:cubicBezTo>
                  <a:pt x="42" y="80"/>
                  <a:pt x="34" y="80"/>
                  <a:pt x="29" y="76"/>
                </a:cubicBezTo>
                <a:cubicBezTo>
                  <a:pt x="24" y="71"/>
                  <a:pt x="24" y="63"/>
                  <a:pt x="29" y="59"/>
                </a:cubicBezTo>
                <a:cubicBezTo>
                  <a:pt x="62" y="27"/>
                  <a:pt x="62" y="27"/>
                  <a:pt x="62" y="27"/>
                </a:cubicBezTo>
              </a:path>
            </a:pathLst>
          </a:custGeom>
          <a:noFill/>
          <a:ln w="12700" cap="rnd">
            <a:solidFill>
              <a:sysClr val="window" lastClr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Freeform 27"/>
          <p:cNvSpPr>
            <a:spLocks/>
          </p:cNvSpPr>
          <p:nvPr/>
        </p:nvSpPr>
        <p:spPr bwMode="auto">
          <a:xfrm>
            <a:off x="1758951" y="3117168"/>
            <a:ext cx="371475" cy="341313"/>
          </a:xfrm>
          <a:custGeom>
            <a:avLst/>
            <a:gdLst>
              <a:gd name="T0" fmla="*/ 71 w 99"/>
              <a:gd name="T1" fmla="*/ 0 h 91"/>
              <a:gd name="T2" fmla="*/ 50 w 99"/>
              <a:gd name="T3" fmla="*/ 12 h 91"/>
              <a:gd name="T4" fmla="*/ 28 w 99"/>
              <a:gd name="T5" fmla="*/ 0 h 91"/>
              <a:gd name="T6" fmla="*/ 0 w 99"/>
              <a:gd name="T7" fmla="*/ 28 h 91"/>
              <a:gd name="T8" fmla="*/ 50 w 99"/>
              <a:gd name="T9" fmla="*/ 91 h 91"/>
              <a:gd name="T10" fmla="*/ 99 w 99"/>
              <a:gd name="T11" fmla="*/ 28 h 91"/>
              <a:gd name="T12" fmla="*/ 71 w 99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" h="91">
                <a:moveTo>
                  <a:pt x="71" y="0"/>
                </a:moveTo>
                <a:cubicBezTo>
                  <a:pt x="60" y="0"/>
                  <a:pt x="50" y="12"/>
                  <a:pt x="50" y="12"/>
                </a:cubicBezTo>
                <a:cubicBezTo>
                  <a:pt x="50" y="12"/>
                  <a:pt x="40" y="0"/>
                  <a:pt x="28" y="0"/>
                </a:cubicBezTo>
                <a:cubicBezTo>
                  <a:pt x="16" y="0"/>
                  <a:pt x="0" y="8"/>
                  <a:pt x="0" y="28"/>
                </a:cubicBezTo>
                <a:cubicBezTo>
                  <a:pt x="0" y="52"/>
                  <a:pt x="34" y="83"/>
                  <a:pt x="50" y="91"/>
                </a:cubicBezTo>
                <a:cubicBezTo>
                  <a:pt x="65" y="83"/>
                  <a:pt x="99" y="52"/>
                  <a:pt x="99" y="28"/>
                </a:cubicBezTo>
                <a:cubicBezTo>
                  <a:pt x="99" y="8"/>
                  <a:pt x="83" y="0"/>
                  <a:pt x="71" y="0"/>
                </a:cubicBezTo>
                <a:close/>
              </a:path>
            </a:pathLst>
          </a:custGeom>
          <a:noFill/>
          <a:ln w="12700" cap="rnd">
            <a:solidFill>
              <a:sysClr val="window" lastClr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502025" y="4131900"/>
            <a:ext cx="314325" cy="374650"/>
            <a:chOff x="6932613" y="-3332163"/>
            <a:chExt cx="314325" cy="374650"/>
          </a:xfrm>
        </p:grpSpPr>
        <p:sp>
          <p:nvSpPr>
            <p:cNvPr id="60" name="Oval 28"/>
            <p:cNvSpPr>
              <a:spLocks noChangeArrowheads="1"/>
            </p:cNvSpPr>
            <p:nvPr/>
          </p:nvSpPr>
          <p:spPr bwMode="auto">
            <a:xfrm>
              <a:off x="6932613" y="-3271838"/>
              <a:ext cx="314325" cy="314325"/>
            </a:xfrm>
            <a:prstGeom prst="ellips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Line 29"/>
            <p:cNvSpPr>
              <a:spLocks noChangeShapeType="1"/>
            </p:cNvSpPr>
            <p:nvPr/>
          </p:nvSpPr>
          <p:spPr bwMode="auto">
            <a:xfrm flipV="1">
              <a:off x="7089775" y="-3241675"/>
              <a:ext cx="0" cy="12700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Line 30"/>
            <p:cNvSpPr>
              <a:spLocks noChangeShapeType="1"/>
            </p:cNvSpPr>
            <p:nvPr/>
          </p:nvSpPr>
          <p:spPr bwMode="auto">
            <a:xfrm>
              <a:off x="7089775" y="-3321050"/>
              <a:ext cx="0" cy="3810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31"/>
            <p:cNvSpPr>
              <a:spLocks noChangeShapeType="1"/>
            </p:cNvSpPr>
            <p:nvPr/>
          </p:nvSpPr>
          <p:spPr bwMode="auto">
            <a:xfrm>
              <a:off x="7059613" y="-3332163"/>
              <a:ext cx="60325" cy="0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32"/>
            <p:cNvSpPr>
              <a:spLocks noChangeShapeType="1"/>
            </p:cNvSpPr>
            <p:nvPr/>
          </p:nvSpPr>
          <p:spPr bwMode="auto">
            <a:xfrm flipV="1">
              <a:off x="7089775" y="-3208338"/>
              <a:ext cx="93662" cy="93663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Line 33"/>
            <p:cNvSpPr>
              <a:spLocks noChangeShapeType="1"/>
            </p:cNvSpPr>
            <p:nvPr/>
          </p:nvSpPr>
          <p:spPr bwMode="auto">
            <a:xfrm flipV="1">
              <a:off x="7213600" y="-3271838"/>
              <a:ext cx="33337" cy="33338"/>
            </a:xfrm>
            <a:prstGeom prst="line">
              <a:avLst/>
            </a:prstGeom>
            <a:noFill/>
            <a:ln w="12700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5"/>
          <p:cNvSpPr txBox="1">
            <a:spLocks noChangeArrowheads="1"/>
          </p:cNvSpPr>
          <p:nvPr/>
        </p:nvSpPr>
        <p:spPr bwMode="auto">
          <a:xfrm>
            <a:off x="3787174" y="1224768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2466132" y="1439641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69559"/>
            <a:ext cx="9144000" cy="281134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36608" y="2169559"/>
            <a:ext cx="2696901" cy="3563697"/>
          </a:xfrm>
          <a:prstGeom prst="rect">
            <a:avLst/>
          </a:prstGeom>
          <a:solidFill>
            <a:srgbClr val="FF7862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13" name="文本框 6"/>
          <p:cNvSpPr txBox="1">
            <a:spLocks noChangeArrowheads="1"/>
          </p:cNvSpPr>
          <p:nvPr/>
        </p:nvSpPr>
        <p:spPr bwMode="auto">
          <a:xfrm>
            <a:off x="790856" y="3092812"/>
            <a:ext cx="23884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14" name="文本框 6"/>
          <p:cNvSpPr txBox="1">
            <a:spLocks noChangeArrowheads="1"/>
          </p:cNvSpPr>
          <p:nvPr/>
        </p:nvSpPr>
        <p:spPr bwMode="auto">
          <a:xfrm>
            <a:off x="790856" y="4057125"/>
            <a:ext cx="23884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739560" y="2762713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论文总结</a:t>
            </a: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3787173" y="1140223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21" name="文本框 6"/>
          <p:cNvSpPr txBox="1">
            <a:spLocks noChangeArrowheads="1"/>
          </p:cNvSpPr>
          <p:nvPr/>
        </p:nvSpPr>
        <p:spPr bwMode="auto">
          <a:xfrm>
            <a:off x="2466132" y="1355096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22" name="矩形 21"/>
          <p:cNvSpPr/>
          <p:nvPr/>
        </p:nvSpPr>
        <p:spPr>
          <a:xfrm>
            <a:off x="0" y="2762998"/>
            <a:ext cx="4572000" cy="1331088"/>
          </a:xfrm>
          <a:prstGeom prst="rect">
            <a:avLst/>
          </a:prstGeom>
          <a:solidFill>
            <a:srgbClr val="B2874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72000" y="2762998"/>
            <a:ext cx="4572000" cy="1331088"/>
          </a:xfrm>
          <a:prstGeom prst="rect">
            <a:avLst/>
          </a:prstGeom>
          <a:solidFill>
            <a:srgbClr val="9295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572000" y="2762998"/>
            <a:ext cx="1331088" cy="1331088"/>
          </a:xfrm>
          <a:prstGeom prst="rect">
            <a:avLst/>
          </a:prstGeom>
          <a:solidFill>
            <a:srgbClr val="92951D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1118" y="2982586"/>
            <a:ext cx="26333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98541" y="3014699"/>
            <a:ext cx="26333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华文细黑" panose="02010600040101010101" pitchFamily="2" charset="-122"/>
              </a:rPr>
              <a:t>Donec luctus nibh sit amet sem vulputate venenatis bibendum orci pulvinar.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华文细黑" panose="020106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354911" y="4179602"/>
            <a:ext cx="96120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b="1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亮点之处</a:t>
            </a:r>
            <a:endParaRPr lang="zh-CN" altLang="en-US" sz="2000" b="1">
              <a:solidFill>
                <a:srgbClr val="B28743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60413" y="4179602"/>
            <a:ext cx="96120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rgbClr val="92951D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不足之处</a:t>
            </a:r>
            <a:endParaRPr lang="zh-CN" altLang="en-US" sz="2000" b="1">
              <a:solidFill>
                <a:srgbClr val="92951D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7594" y="4201749"/>
            <a:ext cx="26333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>
                <a:solidFill>
                  <a:srgbClr val="B28743"/>
                </a:solidFill>
                <a:ea typeface="华文细黑" panose="02010600040101010101" pitchFamily="2" charset="-122"/>
              </a:rPr>
              <a:t>Donec luctus nibh sit amet sem vulputate venenatis bibendum orci pulvinar. </a:t>
            </a:r>
            <a:endParaRPr lang="zh-CN" altLang="en-US" sz="1800">
              <a:solidFill>
                <a:srgbClr val="B28743"/>
              </a:solidFill>
              <a:ea typeface="华文细黑" panose="0201060004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175017" y="4233862"/>
            <a:ext cx="26333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>
                <a:solidFill>
                  <a:srgbClr val="B28743"/>
                </a:solidFill>
                <a:ea typeface="华文细黑" panose="02010600040101010101" pitchFamily="2" charset="-122"/>
              </a:rPr>
              <a:t>Donec luctus nibh sit amet sem vulputate venenatis bibendum orci pulvinar. </a:t>
            </a:r>
            <a:endParaRPr lang="zh-CN" altLang="en-US" sz="1800">
              <a:solidFill>
                <a:srgbClr val="B28743"/>
              </a:solidFill>
              <a:ea typeface="华文细黑" panose="0201060004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40912" y="2762998"/>
            <a:ext cx="1331088" cy="1331088"/>
          </a:xfrm>
          <a:prstGeom prst="rect">
            <a:avLst/>
          </a:prstGeom>
          <a:solidFill>
            <a:srgbClr val="B287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651071" y="3056263"/>
            <a:ext cx="510770" cy="744558"/>
            <a:chOff x="2528976" y="2863358"/>
            <a:chExt cx="246811" cy="359779"/>
          </a:xfrm>
          <a:solidFill>
            <a:sysClr val="window" lastClr="FFFFFF"/>
          </a:solidFill>
        </p:grpSpPr>
        <p:sp>
          <p:nvSpPr>
            <p:cNvPr id="33" name="AutoShape 113"/>
            <p:cNvSpPr/>
            <p:nvPr/>
          </p:nvSpPr>
          <p:spPr bwMode="auto">
            <a:xfrm>
              <a:off x="2528976" y="2863358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34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941428" y="3169314"/>
            <a:ext cx="591773" cy="518456"/>
            <a:chOff x="1754188" y="3605213"/>
            <a:chExt cx="358775" cy="314325"/>
          </a:xfrm>
        </p:grpSpPr>
        <p:sp>
          <p:nvSpPr>
            <p:cNvPr id="36" name="AutoShape 103"/>
            <p:cNvSpPr/>
            <p:nvPr/>
          </p:nvSpPr>
          <p:spPr bwMode="auto">
            <a:xfrm>
              <a:off x="1811338" y="3660775"/>
              <a:ext cx="128587" cy="84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  <p:sp>
          <p:nvSpPr>
            <p:cNvPr id="37" name="AutoShape 104"/>
            <p:cNvSpPr/>
            <p:nvPr/>
          </p:nvSpPr>
          <p:spPr bwMode="auto">
            <a:xfrm>
              <a:off x="1754188" y="3605213"/>
              <a:ext cx="358775" cy="314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6"/>
          <p:cNvSpPr txBox="1">
            <a:spLocks noChangeArrowheads="1"/>
          </p:cNvSpPr>
          <p:nvPr/>
        </p:nvSpPr>
        <p:spPr bwMode="auto">
          <a:xfrm>
            <a:off x="2466132" y="1512133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257536" y="1950232"/>
            <a:ext cx="628926" cy="89203"/>
            <a:chOff x="4064994" y="3738475"/>
            <a:chExt cx="987048" cy="139997"/>
          </a:xfrm>
        </p:grpSpPr>
        <p:sp>
          <p:nvSpPr>
            <p:cNvPr id="40" name="椭圆 39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45" name="文本框 5"/>
          <p:cNvSpPr txBox="1">
            <a:spLocks noChangeArrowheads="1"/>
          </p:cNvSpPr>
          <p:nvPr/>
        </p:nvSpPr>
        <p:spPr bwMode="auto">
          <a:xfrm>
            <a:off x="3787171" y="1297260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46" name="Oval 13"/>
          <p:cNvSpPr>
            <a:spLocks noChangeArrowheads="1"/>
          </p:cNvSpPr>
          <p:nvPr/>
        </p:nvSpPr>
        <p:spPr bwMode="auto">
          <a:xfrm>
            <a:off x="4857750" y="2756853"/>
            <a:ext cx="546100" cy="543093"/>
          </a:xfrm>
          <a:prstGeom prst="ellipse">
            <a:avLst/>
          </a:prstGeom>
          <a:solidFill>
            <a:srgbClr val="FF7862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Oval 17"/>
          <p:cNvSpPr>
            <a:spLocks noChangeArrowheads="1"/>
          </p:cNvSpPr>
          <p:nvPr/>
        </p:nvSpPr>
        <p:spPr bwMode="auto">
          <a:xfrm>
            <a:off x="4859338" y="3692178"/>
            <a:ext cx="546100" cy="543093"/>
          </a:xfrm>
          <a:prstGeom prst="ellipse">
            <a:avLst/>
          </a:prstGeom>
          <a:solidFill>
            <a:srgbClr val="B28743">
              <a:lumMod val="90000"/>
            </a:srgbClr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Oval 22"/>
          <p:cNvSpPr>
            <a:spLocks noChangeArrowheads="1"/>
          </p:cNvSpPr>
          <p:nvPr/>
        </p:nvSpPr>
        <p:spPr bwMode="auto">
          <a:xfrm>
            <a:off x="4859338" y="4616388"/>
            <a:ext cx="546100" cy="543093"/>
          </a:xfrm>
          <a:prstGeom prst="ellipse">
            <a:avLst/>
          </a:prstGeom>
          <a:solidFill>
            <a:srgbClr val="FFC000"/>
          </a:solidFill>
          <a:ln w="6350">
            <a:solidFill>
              <a:sysClr val="window" lastClr="FFFFFF"/>
            </a:solidFill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Rectangle 28"/>
          <p:cNvSpPr>
            <a:spLocks noChangeArrowheads="1"/>
          </p:cNvSpPr>
          <p:nvPr/>
        </p:nvSpPr>
        <p:spPr bwMode="auto">
          <a:xfrm>
            <a:off x="5564188" y="2769556"/>
            <a:ext cx="2951162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Head Title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0" name="Rectangle 29"/>
          <p:cNvSpPr>
            <a:spLocks noChangeArrowheads="1"/>
          </p:cNvSpPr>
          <p:nvPr/>
        </p:nvSpPr>
        <p:spPr bwMode="auto">
          <a:xfrm>
            <a:off x="5564188" y="3690590"/>
            <a:ext cx="2951162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Head Title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1" name="Rectangle 30"/>
          <p:cNvSpPr>
            <a:spLocks noChangeArrowheads="1"/>
          </p:cNvSpPr>
          <p:nvPr/>
        </p:nvSpPr>
        <p:spPr bwMode="auto">
          <a:xfrm>
            <a:off x="5564188" y="4624329"/>
            <a:ext cx="2951162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Head Title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2" name="Rectangle 12" descr="star_stareu_177855_11副本"/>
          <p:cNvSpPr>
            <a:spLocks noChangeArrowheads="1"/>
          </p:cNvSpPr>
          <p:nvPr/>
        </p:nvSpPr>
        <p:spPr bwMode="auto">
          <a:xfrm>
            <a:off x="611560" y="2383220"/>
            <a:ext cx="3574387" cy="313401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048769" y="3848178"/>
            <a:ext cx="170414" cy="231090"/>
            <a:chOff x="9774238" y="912813"/>
            <a:chExt cx="209551" cy="284163"/>
          </a:xfrm>
        </p:grpSpPr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9893301" y="912813"/>
              <a:ext cx="90488" cy="90488"/>
            </a:xfrm>
            <a:custGeom>
              <a:avLst/>
              <a:gdLst>
                <a:gd name="T0" fmla="*/ 57 w 57"/>
                <a:gd name="T1" fmla="*/ 57 h 57"/>
                <a:gd name="T2" fmla="*/ 0 w 57"/>
                <a:gd name="T3" fmla="*/ 0 h 57"/>
                <a:gd name="T4" fmla="*/ 0 w 57"/>
                <a:gd name="T5" fmla="*/ 57 h 57"/>
                <a:gd name="T6" fmla="*/ 57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57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close/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9774238" y="912813"/>
              <a:ext cx="209550" cy="284163"/>
            </a:xfrm>
            <a:custGeom>
              <a:avLst/>
              <a:gdLst>
                <a:gd name="T0" fmla="*/ 75 w 132"/>
                <a:gd name="T1" fmla="*/ 0 h 179"/>
                <a:gd name="T2" fmla="*/ 0 w 132"/>
                <a:gd name="T3" fmla="*/ 0 h 179"/>
                <a:gd name="T4" fmla="*/ 0 w 132"/>
                <a:gd name="T5" fmla="*/ 179 h 179"/>
                <a:gd name="T6" fmla="*/ 132 w 132"/>
                <a:gd name="T7" fmla="*/ 179 h 179"/>
                <a:gd name="T8" fmla="*/ 132 w 132"/>
                <a:gd name="T9" fmla="*/ 5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79">
                  <a:moveTo>
                    <a:pt x="75" y="0"/>
                  </a:moveTo>
                  <a:lnTo>
                    <a:pt x="0" y="0"/>
                  </a:lnTo>
                  <a:lnTo>
                    <a:pt x="0" y="179"/>
                  </a:lnTo>
                  <a:lnTo>
                    <a:pt x="132" y="179"/>
                  </a:lnTo>
                  <a:lnTo>
                    <a:pt x="132" y="57"/>
                  </a:lnTo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017785" y="4771744"/>
            <a:ext cx="232380" cy="232380"/>
            <a:chOff x="11363326" y="-2538413"/>
            <a:chExt cx="285750" cy="285750"/>
          </a:xfrm>
        </p:grpSpPr>
        <p:sp>
          <p:nvSpPr>
            <p:cNvPr id="57" name="Oval 31"/>
            <p:cNvSpPr>
              <a:spLocks noChangeArrowheads="1"/>
            </p:cNvSpPr>
            <p:nvPr/>
          </p:nvSpPr>
          <p:spPr bwMode="auto">
            <a:xfrm>
              <a:off x="11423651" y="-2297113"/>
              <a:ext cx="150813" cy="44450"/>
            </a:xfrm>
            <a:prstGeom prst="ellips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Rectangle 32"/>
            <p:cNvSpPr>
              <a:spLocks noChangeArrowheads="1"/>
            </p:cNvSpPr>
            <p:nvPr/>
          </p:nvSpPr>
          <p:spPr bwMode="auto">
            <a:xfrm>
              <a:off x="11363326" y="-2538413"/>
              <a:ext cx="285750" cy="195263"/>
            </a:xfrm>
            <a:prstGeom prst="rect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Line 33"/>
            <p:cNvSpPr>
              <a:spLocks noChangeShapeType="1"/>
            </p:cNvSpPr>
            <p:nvPr/>
          </p:nvSpPr>
          <p:spPr bwMode="auto">
            <a:xfrm>
              <a:off x="11401426" y="-2508250"/>
              <a:ext cx="20955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Line 34"/>
            <p:cNvSpPr>
              <a:spLocks noChangeShapeType="1"/>
            </p:cNvSpPr>
            <p:nvPr/>
          </p:nvSpPr>
          <p:spPr bwMode="auto">
            <a:xfrm>
              <a:off x="11522076" y="-2447925"/>
              <a:ext cx="889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Line 35"/>
            <p:cNvSpPr>
              <a:spLocks noChangeShapeType="1"/>
            </p:cNvSpPr>
            <p:nvPr/>
          </p:nvSpPr>
          <p:spPr bwMode="auto">
            <a:xfrm>
              <a:off x="11522076" y="-2417763"/>
              <a:ext cx="889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Line 36"/>
            <p:cNvSpPr>
              <a:spLocks noChangeShapeType="1"/>
            </p:cNvSpPr>
            <p:nvPr/>
          </p:nvSpPr>
          <p:spPr bwMode="auto">
            <a:xfrm>
              <a:off x="11522076" y="-2387600"/>
              <a:ext cx="889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Line 37"/>
            <p:cNvSpPr>
              <a:spLocks noChangeShapeType="1"/>
            </p:cNvSpPr>
            <p:nvPr/>
          </p:nvSpPr>
          <p:spPr bwMode="auto">
            <a:xfrm flipV="1">
              <a:off x="11393488" y="-2409825"/>
              <a:ext cx="0" cy="30163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Line 38"/>
            <p:cNvSpPr>
              <a:spLocks noChangeShapeType="1"/>
            </p:cNvSpPr>
            <p:nvPr/>
          </p:nvSpPr>
          <p:spPr bwMode="auto">
            <a:xfrm flipV="1">
              <a:off x="11423651" y="-2439988"/>
              <a:ext cx="0" cy="60325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Line 39"/>
            <p:cNvSpPr>
              <a:spLocks noChangeShapeType="1"/>
            </p:cNvSpPr>
            <p:nvPr/>
          </p:nvSpPr>
          <p:spPr bwMode="auto">
            <a:xfrm flipV="1">
              <a:off x="11453813" y="-2470150"/>
              <a:ext cx="0" cy="90488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Line 40"/>
            <p:cNvSpPr>
              <a:spLocks noChangeShapeType="1"/>
            </p:cNvSpPr>
            <p:nvPr/>
          </p:nvSpPr>
          <p:spPr bwMode="auto">
            <a:xfrm flipV="1">
              <a:off x="11483976" y="-2439988"/>
              <a:ext cx="0" cy="60325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Line 41"/>
            <p:cNvSpPr>
              <a:spLocks noChangeShapeType="1"/>
            </p:cNvSpPr>
            <p:nvPr/>
          </p:nvSpPr>
          <p:spPr bwMode="auto">
            <a:xfrm flipV="1">
              <a:off x="11498263" y="-2335213"/>
              <a:ext cx="0" cy="60325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016198" y="2924473"/>
            <a:ext cx="232380" cy="207852"/>
            <a:chOff x="7043738" y="-1533525"/>
            <a:chExt cx="285750" cy="255588"/>
          </a:xfrm>
        </p:grpSpPr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7043738" y="-1533525"/>
              <a:ext cx="285750" cy="255588"/>
            </a:xfrm>
            <a:custGeom>
              <a:avLst/>
              <a:gdLst>
                <a:gd name="T0" fmla="*/ 76 w 76"/>
                <a:gd name="T1" fmla="*/ 4 h 68"/>
                <a:gd name="T2" fmla="*/ 72 w 76"/>
                <a:gd name="T3" fmla="*/ 0 h 68"/>
                <a:gd name="T4" fmla="*/ 4 w 76"/>
                <a:gd name="T5" fmla="*/ 0 h 68"/>
                <a:gd name="T6" fmla="*/ 0 w 76"/>
                <a:gd name="T7" fmla="*/ 4 h 68"/>
                <a:gd name="T8" fmla="*/ 0 w 76"/>
                <a:gd name="T9" fmla="*/ 64 h 68"/>
                <a:gd name="T10" fmla="*/ 4 w 76"/>
                <a:gd name="T11" fmla="*/ 68 h 68"/>
                <a:gd name="T12" fmla="*/ 72 w 76"/>
                <a:gd name="T13" fmla="*/ 68 h 68"/>
                <a:gd name="T14" fmla="*/ 76 w 76"/>
                <a:gd name="T15" fmla="*/ 64 h 68"/>
                <a:gd name="T16" fmla="*/ 76 w 76"/>
                <a:gd name="T17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8">
                  <a:moveTo>
                    <a:pt x="76" y="4"/>
                  </a:moveTo>
                  <a:cubicBezTo>
                    <a:pt x="76" y="2"/>
                    <a:pt x="74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2" y="68"/>
                    <a:pt x="4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4" y="68"/>
                    <a:pt x="76" y="66"/>
                    <a:pt x="76" y="64"/>
                  </a:cubicBezTo>
                  <a:lnTo>
                    <a:pt x="76" y="4"/>
                  </a:lnTo>
                  <a:close/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 43"/>
            <p:cNvSpPr>
              <a:spLocks noChangeArrowheads="1"/>
            </p:cNvSpPr>
            <p:nvPr/>
          </p:nvSpPr>
          <p:spPr bwMode="auto">
            <a:xfrm>
              <a:off x="7089776" y="-1487488"/>
              <a:ext cx="44450" cy="44450"/>
            </a:xfrm>
            <a:prstGeom prst="ellips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44"/>
            <p:cNvSpPr>
              <a:spLocks/>
            </p:cNvSpPr>
            <p:nvPr/>
          </p:nvSpPr>
          <p:spPr bwMode="auto">
            <a:xfrm>
              <a:off x="7067551" y="-1435100"/>
              <a:ext cx="239713" cy="90488"/>
            </a:xfrm>
            <a:custGeom>
              <a:avLst/>
              <a:gdLst>
                <a:gd name="T0" fmla="*/ 0 w 151"/>
                <a:gd name="T1" fmla="*/ 57 h 57"/>
                <a:gd name="T2" fmla="*/ 37 w 151"/>
                <a:gd name="T3" fmla="*/ 28 h 57"/>
                <a:gd name="T4" fmla="*/ 56 w 151"/>
                <a:gd name="T5" fmla="*/ 47 h 57"/>
                <a:gd name="T6" fmla="*/ 103 w 151"/>
                <a:gd name="T7" fmla="*/ 0 h 57"/>
                <a:gd name="T8" fmla="*/ 151 w 151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57">
                  <a:moveTo>
                    <a:pt x="0" y="57"/>
                  </a:moveTo>
                  <a:lnTo>
                    <a:pt x="37" y="28"/>
                  </a:lnTo>
                  <a:lnTo>
                    <a:pt x="56" y="47"/>
                  </a:lnTo>
                  <a:lnTo>
                    <a:pt x="103" y="0"/>
                  </a:lnTo>
                  <a:lnTo>
                    <a:pt x="151" y="47"/>
                  </a:lnTo>
                </a:path>
              </a:pathLst>
            </a:cu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Line 45"/>
            <p:cNvSpPr>
              <a:spLocks noChangeShapeType="1"/>
            </p:cNvSpPr>
            <p:nvPr/>
          </p:nvSpPr>
          <p:spPr bwMode="auto">
            <a:xfrm flipH="1">
              <a:off x="7202488" y="-1338263"/>
              <a:ext cx="104775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Line 46"/>
            <p:cNvSpPr>
              <a:spLocks noChangeShapeType="1"/>
            </p:cNvSpPr>
            <p:nvPr/>
          </p:nvSpPr>
          <p:spPr bwMode="auto">
            <a:xfrm flipH="1">
              <a:off x="7142163" y="-1308100"/>
              <a:ext cx="165100" cy="0"/>
            </a:xfrm>
            <a:prstGeom prst="line">
              <a:avLst/>
            </a:prstGeom>
            <a:noFill/>
            <a:ln w="12700" cap="rnd">
              <a:solidFill>
                <a:srgbClr val="E7E6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6"/>
          <p:cNvSpPr txBox="1">
            <a:spLocks noChangeArrowheads="1"/>
          </p:cNvSpPr>
          <p:nvPr/>
        </p:nvSpPr>
        <p:spPr bwMode="auto">
          <a:xfrm>
            <a:off x="2466132" y="1432758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4257536" y="1870857"/>
            <a:ext cx="628926" cy="89203"/>
            <a:chOff x="4064994" y="3738475"/>
            <a:chExt cx="987048" cy="139997"/>
          </a:xfrm>
        </p:grpSpPr>
        <p:sp>
          <p:nvSpPr>
            <p:cNvPr id="52" name="椭圆 51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57" name="文本框 5"/>
          <p:cNvSpPr txBox="1">
            <a:spLocks noChangeArrowheads="1"/>
          </p:cNvSpPr>
          <p:nvPr/>
        </p:nvSpPr>
        <p:spPr bwMode="auto">
          <a:xfrm>
            <a:off x="3787171" y="1217885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58" name="五边形 1"/>
          <p:cNvSpPr/>
          <p:nvPr/>
        </p:nvSpPr>
        <p:spPr>
          <a:xfrm>
            <a:off x="0" y="2270396"/>
            <a:ext cx="1371600" cy="685800"/>
          </a:xfrm>
          <a:prstGeom prst="homePlate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59" name="燕尾形 2"/>
          <p:cNvSpPr/>
          <p:nvPr/>
        </p:nvSpPr>
        <p:spPr>
          <a:xfrm>
            <a:off x="1259681" y="2283493"/>
            <a:ext cx="6366272" cy="672703"/>
          </a:xfrm>
          <a:prstGeom prst="chevron">
            <a:avLst/>
          </a:prstGeom>
          <a:noFill/>
          <a:ln w="12700" cap="flat" cmpd="sng" algn="ctr">
            <a:solidFill>
              <a:srgbClr val="FF7862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8EB453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0" name="五边形 112"/>
          <p:cNvSpPr/>
          <p:nvPr/>
        </p:nvSpPr>
        <p:spPr>
          <a:xfrm rot="10800000">
            <a:off x="7772400" y="3138362"/>
            <a:ext cx="1371600" cy="685800"/>
          </a:xfrm>
          <a:prstGeom prst="homePlate">
            <a:avLst/>
          </a:prstGeom>
          <a:solidFill>
            <a:srgbClr val="FEC1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1" name="燕尾形 113"/>
          <p:cNvSpPr/>
          <p:nvPr/>
        </p:nvSpPr>
        <p:spPr>
          <a:xfrm rot="10800000">
            <a:off x="1596629" y="3151459"/>
            <a:ext cx="6366272" cy="672704"/>
          </a:xfrm>
          <a:prstGeom prst="chevron">
            <a:avLst/>
          </a:prstGeom>
          <a:noFill/>
          <a:ln w="12700" cap="flat" cmpd="sng" algn="ctr">
            <a:solidFill>
              <a:srgbClr val="FEC16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3D7351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2" name="五边形 114"/>
          <p:cNvSpPr/>
          <p:nvPr/>
        </p:nvSpPr>
        <p:spPr>
          <a:xfrm>
            <a:off x="0" y="3962275"/>
            <a:ext cx="1371600" cy="685800"/>
          </a:xfrm>
          <a:prstGeom prst="homePlate">
            <a:avLst/>
          </a:prstGeom>
          <a:solidFill>
            <a:srgbClr val="B287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3" name="燕尾形 115"/>
          <p:cNvSpPr/>
          <p:nvPr/>
        </p:nvSpPr>
        <p:spPr>
          <a:xfrm>
            <a:off x="1259681" y="3975371"/>
            <a:ext cx="6366272" cy="672704"/>
          </a:xfrm>
          <a:prstGeom prst="chevron">
            <a:avLst/>
          </a:prstGeom>
          <a:noFill/>
          <a:ln w="12700" cap="flat" cmpd="sng" algn="ctr">
            <a:solidFill>
              <a:srgbClr val="B28743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8EB453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4" name="五边形 116"/>
          <p:cNvSpPr/>
          <p:nvPr/>
        </p:nvSpPr>
        <p:spPr>
          <a:xfrm rot="10800000">
            <a:off x="7772400" y="4831431"/>
            <a:ext cx="1371600" cy="685800"/>
          </a:xfrm>
          <a:prstGeom prst="homePlate">
            <a:avLst/>
          </a:prstGeom>
          <a:solidFill>
            <a:srgbClr val="9295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5" name="燕尾形 117"/>
          <p:cNvSpPr/>
          <p:nvPr/>
        </p:nvSpPr>
        <p:spPr>
          <a:xfrm rot="10800000">
            <a:off x="1596629" y="4844527"/>
            <a:ext cx="6366272" cy="672704"/>
          </a:xfrm>
          <a:prstGeom prst="chevron">
            <a:avLst/>
          </a:prstGeom>
          <a:noFill/>
          <a:ln w="12700" cap="flat" cmpd="sng" algn="ctr">
            <a:solidFill>
              <a:srgbClr val="B28743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3D7351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6" name="AutoShape 115"/>
          <p:cNvSpPr>
            <a:spLocks/>
          </p:cNvSpPr>
          <p:nvPr/>
        </p:nvSpPr>
        <p:spPr bwMode="auto">
          <a:xfrm>
            <a:off x="554831" y="2401365"/>
            <a:ext cx="423863" cy="4655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rgbClr val="F9F9F9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5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67" name="AutoShape 29"/>
          <p:cNvSpPr>
            <a:spLocks/>
          </p:cNvSpPr>
          <p:nvPr/>
        </p:nvSpPr>
        <p:spPr bwMode="auto">
          <a:xfrm>
            <a:off x="603647" y="4134915"/>
            <a:ext cx="425053" cy="4262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rgbClr val="F7F7F7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5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grpSp>
        <p:nvGrpSpPr>
          <p:cNvPr id="68" name="Group 2"/>
          <p:cNvGrpSpPr>
            <a:grpSpLocks/>
          </p:cNvGrpSpPr>
          <p:nvPr/>
        </p:nvGrpSpPr>
        <p:grpSpPr bwMode="auto">
          <a:xfrm>
            <a:off x="8333354" y="3191024"/>
            <a:ext cx="452651" cy="443967"/>
            <a:chOff x="1569458" y="688424"/>
            <a:chExt cx="334962" cy="331788"/>
          </a:xfrm>
          <a:solidFill>
            <a:srgbClr val="F7F7F7"/>
          </a:solidFill>
        </p:grpSpPr>
        <p:sp>
          <p:nvSpPr>
            <p:cNvPr id="69" name="Freeform 11"/>
            <p:cNvSpPr>
              <a:spLocks noChangeArrowheads="1"/>
            </p:cNvSpPr>
            <p:nvPr/>
          </p:nvSpPr>
          <p:spPr bwMode="auto">
            <a:xfrm>
              <a:off x="1587500" y="901699"/>
              <a:ext cx="42863" cy="77788"/>
            </a:xfrm>
            <a:custGeom>
              <a:avLst/>
              <a:gdLst>
                <a:gd name="T0" fmla="*/ 0 w 118"/>
                <a:gd name="T1" fmla="*/ 183 h 218"/>
                <a:gd name="T2" fmla="*/ 25 w 118"/>
                <a:gd name="T3" fmla="*/ 217 h 218"/>
                <a:gd name="T4" fmla="*/ 84 w 118"/>
                <a:gd name="T5" fmla="*/ 217 h 218"/>
                <a:gd name="T6" fmla="*/ 117 w 118"/>
                <a:gd name="T7" fmla="*/ 183 h 218"/>
                <a:gd name="T8" fmla="*/ 117 w 118"/>
                <a:gd name="T9" fmla="*/ 0 h 218"/>
                <a:gd name="T10" fmla="*/ 17 w 118"/>
                <a:gd name="T11" fmla="*/ 91 h 218"/>
                <a:gd name="T12" fmla="*/ 0 w 118"/>
                <a:gd name="T13" fmla="*/ 75 h 218"/>
                <a:gd name="T14" fmla="*/ 0 w 118"/>
                <a:gd name="T15" fmla="*/ 183 h 218"/>
                <a:gd name="T16" fmla="*/ 0 w 118"/>
                <a:gd name="T17" fmla="*/ 183 h 218"/>
                <a:gd name="T18" fmla="*/ 0 w 118"/>
                <a:gd name="T19" fmla="*/ 18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218">
                  <a:moveTo>
                    <a:pt x="0" y="183"/>
                  </a:moveTo>
                  <a:cubicBezTo>
                    <a:pt x="0" y="200"/>
                    <a:pt x="8" y="217"/>
                    <a:pt x="25" y="217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100" y="217"/>
                    <a:pt x="117" y="200"/>
                    <a:pt x="117" y="18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0" y="183"/>
                  </a:lnTo>
                  <a:close/>
                  <a:moveTo>
                    <a:pt x="0" y="183"/>
                  </a:moveTo>
                  <a:lnTo>
                    <a:pt x="0" y="18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70" name="Freeform 12"/>
            <p:cNvSpPr>
              <a:spLocks noChangeArrowheads="1"/>
            </p:cNvSpPr>
            <p:nvPr/>
          </p:nvSpPr>
          <p:spPr bwMode="auto">
            <a:xfrm>
              <a:off x="1657350" y="858837"/>
              <a:ext cx="42863" cy="120650"/>
            </a:xfrm>
            <a:custGeom>
              <a:avLst/>
              <a:gdLst>
                <a:gd name="T0" fmla="*/ 0 w 118"/>
                <a:gd name="T1" fmla="*/ 301 h 336"/>
                <a:gd name="T2" fmla="*/ 34 w 118"/>
                <a:gd name="T3" fmla="*/ 335 h 336"/>
                <a:gd name="T4" fmla="*/ 84 w 118"/>
                <a:gd name="T5" fmla="*/ 335 h 336"/>
                <a:gd name="T6" fmla="*/ 117 w 118"/>
                <a:gd name="T7" fmla="*/ 301 h 336"/>
                <a:gd name="T8" fmla="*/ 117 w 118"/>
                <a:gd name="T9" fmla="*/ 76 h 336"/>
                <a:gd name="T10" fmla="*/ 42 w 118"/>
                <a:gd name="T11" fmla="*/ 0 h 336"/>
                <a:gd name="T12" fmla="*/ 0 w 118"/>
                <a:gd name="T13" fmla="*/ 42 h 336"/>
                <a:gd name="T14" fmla="*/ 0 w 118"/>
                <a:gd name="T15" fmla="*/ 301 h 336"/>
                <a:gd name="T16" fmla="*/ 0 w 118"/>
                <a:gd name="T17" fmla="*/ 301 h 336"/>
                <a:gd name="T18" fmla="*/ 0 w 118"/>
                <a:gd name="T19" fmla="*/ 301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336">
                  <a:moveTo>
                    <a:pt x="0" y="301"/>
                  </a:moveTo>
                  <a:cubicBezTo>
                    <a:pt x="0" y="318"/>
                    <a:pt x="17" y="335"/>
                    <a:pt x="34" y="335"/>
                  </a:cubicBezTo>
                  <a:cubicBezTo>
                    <a:pt x="84" y="335"/>
                    <a:pt x="84" y="335"/>
                    <a:pt x="84" y="335"/>
                  </a:cubicBezTo>
                  <a:cubicBezTo>
                    <a:pt x="101" y="335"/>
                    <a:pt x="117" y="318"/>
                    <a:pt x="117" y="301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0" y="301"/>
                  </a:lnTo>
                  <a:close/>
                  <a:moveTo>
                    <a:pt x="0" y="301"/>
                  </a:moveTo>
                  <a:lnTo>
                    <a:pt x="0" y="30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71" name="Freeform 13"/>
            <p:cNvSpPr>
              <a:spLocks noChangeArrowheads="1"/>
            </p:cNvSpPr>
            <p:nvPr/>
          </p:nvSpPr>
          <p:spPr bwMode="auto">
            <a:xfrm>
              <a:off x="1727200" y="858837"/>
              <a:ext cx="42863" cy="120650"/>
            </a:xfrm>
            <a:custGeom>
              <a:avLst/>
              <a:gdLst>
                <a:gd name="T0" fmla="*/ 92 w 118"/>
                <a:gd name="T1" fmla="*/ 335 h 336"/>
                <a:gd name="T2" fmla="*/ 117 w 118"/>
                <a:gd name="T3" fmla="*/ 301 h 336"/>
                <a:gd name="T4" fmla="*/ 117 w 118"/>
                <a:gd name="T5" fmla="*/ 0 h 336"/>
                <a:gd name="T6" fmla="*/ 0 w 118"/>
                <a:gd name="T7" fmla="*/ 118 h 336"/>
                <a:gd name="T8" fmla="*/ 0 w 118"/>
                <a:gd name="T9" fmla="*/ 301 h 336"/>
                <a:gd name="T10" fmla="*/ 33 w 118"/>
                <a:gd name="T11" fmla="*/ 335 h 336"/>
                <a:gd name="T12" fmla="*/ 92 w 118"/>
                <a:gd name="T13" fmla="*/ 335 h 336"/>
                <a:gd name="T14" fmla="*/ 92 w 118"/>
                <a:gd name="T15" fmla="*/ 335 h 336"/>
                <a:gd name="T16" fmla="*/ 92 w 118"/>
                <a:gd name="T17" fmla="*/ 33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36">
                  <a:moveTo>
                    <a:pt x="92" y="335"/>
                  </a:moveTo>
                  <a:cubicBezTo>
                    <a:pt x="108" y="335"/>
                    <a:pt x="117" y="318"/>
                    <a:pt x="117" y="30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18"/>
                    <a:pt x="16" y="335"/>
                    <a:pt x="33" y="335"/>
                  </a:cubicBezTo>
                  <a:lnTo>
                    <a:pt x="92" y="335"/>
                  </a:lnTo>
                  <a:close/>
                  <a:moveTo>
                    <a:pt x="92" y="335"/>
                  </a:moveTo>
                  <a:lnTo>
                    <a:pt x="92" y="33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72" name="Freeform 14"/>
            <p:cNvSpPr>
              <a:spLocks noChangeArrowheads="1"/>
            </p:cNvSpPr>
            <p:nvPr/>
          </p:nvSpPr>
          <p:spPr bwMode="auto">
            <a:xfrm>
              <a:off x="1795463" y="817562"/>
              <a:ext cx="46037" cy="163512"/>
            </a:xfrm>
            <a:custGeom>
              <a:avLst/>
              <a:gdLst>
                <a:gd name="T0" fmla="*/ 0 w 126"/>
                <a:gd name="T1" fmla="*/ 41 h 452"/>
                <a:gd name="T2" fmla="*/ 0 w 126"/>
                <a:gd name="T3" fmla="*/ 417 h 452"/>
                <a:gd name="T4" fmla="*/ 33 w 126"/>
                <a:gd name="T5" fmla="*/ 451 h 452"/>
                <a:gd name="T6" fmla="*/ 92 w 126"/>
                <a:gd name="T7" fmla="*/ 451 h 452"/>
                <a:gd name="T8" fmla="*/ 125 w 126"/>
                <a:gd name="T9" fmla="*/ 417 h 452"/>
                <a:gd name="T10" fmla="*/ 125 w 126"/>
                <a:gd name="T11" fmla="*/ 66 h 452"/>
                <a:gd name="T12" fmla="*/ 50 w 126"/>
                <a:gd name="T13" fmla="*/ 0 h 452"/>
                <a:gd name="T14" fmla="*/ 0 w 126"/>
                <a:gd name="T15" fmla="*/ 41 h 452"/>
                <a:gd name="T16" fmla="*/ 0 w 126"/>
                <a:gd name="T17" fmla="*/ 41 h 452"/>
                <a:gd name="T18" fmla="*/ 0 w 126"/>
                <a:gd name="T19" fmla="*/ 4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452">
                  <a:moveTo>
                    <a:pt x="0" y="41"/>
                  </a:moveTo>
                  <a:cubicBezTo>
                    <a:pt x="0" y="417"/>
                    <a:pt x="0" y="417"/>
                    <a:pt x="0" y="417"/>
                  </a:cubicBezTo>
                  <a:cubicBezTo>
                    <a:pt x="0" y="434"/>
                    <a:pt x="17" y="451"/>
                    <a:pt x="33" y="451"/>
                  </a:cubicBezTo>
                  <a:cubicBezTo>
                    <a:pt x="92" y="451"/>
                    <a:pt x="92" y="451"/>
                    <a:pt x="92" y="451"/>
                  </a:cubicBezTo>
                  <a:cubicBezTo>
                    <a:pt x="109" y="451"/>
                    <a:pt x="125" y="434"/>
                    <a:pt x="125" y="417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0" y="41"/>
                  </a:lnTo>
                  <a:close/>
                  <a:moveTo>
                    <a:pt x="0" y="41"/>
                  </a:move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73" name="Freeform 15"/>
            <p:cNvSpPr>
              <a:spLocks noChangeArrowheads="1"/>
            </p:cNvSpPr>
            <p:nvPr/>
          </p:nvSpPr>
          <p:spPr bwMode="auto">
            <a:xfrm>
              <a:off x="1576388" y="744537"/>
              <a:ext cx="261937" cy="163512"/>
            </a:xfrm>
            <a:custGeom>
              <a:avLst/>
              <a:gdLst>
                <a:gd name="T0" fmla="*/ 234 w 728"/>
                <a:gd name="T1" fmla="*/ 284 h 452"/>
                <a:gd name="T2" fmla="*/ 292 w 728"/>
                <a:gd name="T3" fmla="*/ 284 h 452"/>
                <a:gd name="T4" fmla="*/ 359 w 728"/>
                <a:gd name="T5" fmla="*/ 351 h 452"/>
                <a:gd name="T6" fmla="*/ 401 w 728"/>
                <a:gd name="T7" fmla="*/ 368 h 452"/>
                <a:gd name="T8" fmla="*/ 434 w 728"/>
                <a:gd name="T9" fmla="*/ 351 h 452"/>
                <a:gd name="T10" fmla="*/ 660 w 728"/>
                <a:gd name="T11" fmla="*/ 134 h 452"/>
                <a:gd name="T12" fmla="*/ 694 w 728"/>
                <a:gd name="T13" fmla="*/ 167 h 452"/>
                <a:gd name="T14" fmla="*/ 710 w 728"/>
                <a:gd name="T15" fmla="*/ 175 h 452"/>
                <a:gd name="T16" fmla="*/ 727 w 728"/>
                <a:gd name="T17" fmla="*/ 159 h 452"/>
                <a:gd name="T18" fmla="*/ 727 w 728"/>
                <a:gd name="T19" fmla="*/ 33 h 452"/>
                <a:gd name="T20" fmla="*/ 719 w 728"/>
                <a:gd name="T21" fmla="*/ 8 h 452"/>
                <a:gd name="T22" fmla="*/ 694 w 728"/>
                <a:gd name="T23" fmla="*/ 0 h 452"/>
                <a:gd name="T24" fmla="*/ 568 w 728"/>
                <a:gd name="T25" fmla="*/ 0 h 452"/>
                <a:gd name="T26" fmla="*/ 551 w 728"/>
                <a:gd name="T27" fmla="*/ 8 h 452"/>
                <a:gd name="T28" fmla="*/ 551 w 728"/>
                <a:gd name="T29" fmla="*/ 33 h 452"/>
                <a:gd name="T30" fmla="*/ 585 w 728"/>
                <a:gd name="T31" fmla="*/ 58 h 452"/>
                <a:gd name="T32" fmla="*/ 426 w 728"/>
                <a:gd name="T33" fmla="*/ 217 h 452"/>
                <a:gd name="T34" fmla="*/ 401 w 728"/>
                <a:gd name="T35" fmla="*/ 225 h 452"/>
                <a:gd name="T36" fmla="*/ 368 w 728"/>
                <a:gd name="T37" fmla="*/ 217 h 452"/>
                <a:gd name="T38" fmla="*/ 292 w 728"/>
                <a:gd name="T39" fmla="*/ 142 h 452"/>
                <a:gd name="T40" fmla="*/ 234 w 728"/>
                <a:gd name="T41" fmla="*/ 142 h 452"/>
                <a:gd name="T42" fmla="*/ 8 w 728"/>
                <a:gd name="T43" fmla="*/ 359 h 452"/>
                <a:gd name="T44" fmla="*/ 0 w 728"/>
                <a:gd name="T45" fmla="*/ 393 h 452"/>
                <a:gd name="T46" fmla="*/ 8 w 728"/>
                <a:gd name="T47" fmla="*/ 426 h 452"/>
                <a:gd name="T48" fmla="*/ 25 w 728"/>
                <a:gd name="T49" fmla="*/ 435 h 452"/>
                <a:gd name="T50" fmla="*/ 83 w 728"/>
                <a:gd name="T51" fmla="*/ 435 h 452"/>
                <a:gd name="T52" fmla="*/ 234 w 728"/>
                <a:gd name="T53" fmla="*/ 284 h 452"/>
                <a:gd name="T54" fmla="*/ 234 w 728"/>
                <a:gd name="T55" fmla="*/ 284 h 452"/>
                <a:gd name="T56" fmla="*/ 234 w 728"/>
                <a:gd name="T57" fmla="*/ 28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452">
                  <a:moveTo>
                    <a:pt x="234" y="284"/>
                  </a:moveTo>
                  <a:cubicBezTo>
                    <a:pt x="250" y="267"/>
                    <a:pt x="276" y="267"/>
                    <a:pt x="292" y="284"/>
                  </a:cubicBezTo>
                  <a:cubicBezTo>
                    <a:pt x="359" y="351"/>
                    <a:pt x="359" y="351"/>
                    <a:pt x="359" y="351"/>
                  </a:cubicBezTo>
                  <a:cubicBezTo>
                    <a:pt x="376" y="368"/>
                    <a:pt x="384" y="368"/>
                    <a:pt x="401" y="368"/>
                  </a:cubicBezTo>
                  <a:cubicBezTo>
                    <a:pt x="418" y="368"/>
                    <a:pt x="426" y="368"/>
                    <a:pt x="434" y="351"/>
                  </a:cubicBezTo>
                  <a:cubicBezTo>
                    <a:pt x="660" y="134"/>
                    <a:pt x="660" y="134"/>
                    <a:pt x="660" y="134"/>
                  </a:cubicBezTo>
                  <a:cubicBezTo>
                    <a:pt x="694" y="167"/>
                    <a:pt x="694" y="167"/>
                    <a:pt x="694" y="167"/>
                  </a:cubicBezTo>
                  <a:cubicBezTo>
                    <a:pt x="702" y="175"/>
                    <a:pt x="710" y="175"/>
                    <a:pt x="710" y="175"/>
                  </a:cubicBezTo>
                  <a:cubicBezTo>
                    <a:pt x="719" y="175"/>
                    <a:pt x="727" y="167"/>
                    <a:pt x="727" y="159"/>
                  </a:cubicBezTo>
                  <a:cubicBezTo>
                    <a:pt x="727" y="33"/>
                    <a:pt x="727" y="33"/>
                    <a:pt x="727" y="33"/>
                  </a:cubicBezTo>
                  <a:cubicBezTo>
                    <a:pt x="727" y="25"/>
                    <a:pt x="727" y="16"/>
                    <a:pt x="719" y="8"/>
                  </a:cubicBezTo>
                  <a:cubicBezTo>
                    <a:pt x="710" y="0"/>
                    <a:pt x="702" y="0"/>
                    <a:pt x="694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560" y="0"/>
                    <a:pt x="551" y="0"/>
                    <a:pt x="551" y="8"/>
                  </a:cubicBezTo>
                  <a:cubicBezTo>
                    <a:pt x="543" y="16"/>
                    <a:pt x="551" y="25"/>
                    <a:pt x="551" y="33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426" y="217"/>
                    <a:pt x="426" y="217"/>
                    <a:pt x="426" y="217"/>
                  </a:cubicBezTo>
                  <a:cubicBezTo>
                    <a:pt x="426" y="225"/>
                    <a:pt x="409" y="225"/>
                    <a:pt x="401" y="225"/>
                  </a:cubicBezTo>
                  <a:cubicBezTo>
                    <a:pt x="393" y="225"/>
                    <a:pt x="376" y="225"/>
                    <a:pt x="368" y="217"/>
                  </a:cubicBezTo>
                  <a:cubicBezTo>
                    <a:pt x="292" y="142"/>
                    <a:pt x="292" y="142"/>
                    <a:pt x="292" y="142"/>
                  </a:cubicBezTo>
                  <a:cubicBezTo>
                    <a:pt x="276" y="125"/>
                    <a:pt x="250" y="125"/>
                    <a:pt x="234" y="142"/>
                  </a:cubicBezTo>
                  <a:cubicBezTo>
                    <a:pt x="8" y="359"/>
                    <a:pt x="8" y="359"/>
                    <a:pt x="8" y="359"/>
                  </a:cubicBezTo>
                  <a:cubicBezTo>
                    <a:pt x="0" y="368"/>
                    <a:pt x="0" y="384"/>
                    <a:pt x="0" y="393"/>
                  </a:cubicBezTo>
                  <a:cubicBezTo>
                    <a:pt x="0" y="410"/>
                    <a:pt x="0" y="418"/>
                    <a:pt x="8" y="426"/>
                  </a:cubicBezTo>
                  <a:cubicBezTo>
                    <a:pt x="25" y="435"/>
                    <a:pt x="25" y="435"/>
                    <a:pt x="25" y="435"/>
                  </a:cubicBezTo>
                  <a:cubicBezTo>
                    <a:pt x="41" y="451"/>
                    <a:pt x="67" y="451"/>
                    <a:pt x="83" y="435"/>
                  </a:cubicBezTo>
                  <a:lnTo>
                    <a:pt x="234" y="284"/>
                  </a:lnTo>
                  <a:close/>
                  <a:moveTo>
                    <a:pt x="234" y="284"/>
                  </a:moveTo>
                  <a:lnTo>
                    <a:pt x="234" y="2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74" name="Freeform 16"/>
            <p:cNvSpPr>
              <a:spLocks noChangeArrowheads="1"/>
            </p:cNvSpPr>
            <p:nvPr/>
          </p:nvSpPr>
          <p:spPr bwMode="auto">
            <a:xfrm>
              <a:off x="1569458" y="688424"/>
              <a:ext cx="334962" cy="331788"/>
            </a:xfrm>
            <a:custGeom>
              <a:avLst/>
              <a:gdLst>
                <a:gd name="T0" fmla="*/ 887 w 929"/>
                <a:gd name="T1" fmla="*/ 0 h 921"/>
                <a:gd name="T2" fmla="*/ 836 w 929"/>
                <a:gd name="T3" fmla="*/ 50 h 921"/>
                <a:gd name="T4" fmla="*/ 836 w 929"/>
                <a:gd name="T5" fmla="*/ 837 h 921"/>
                <a:gd name="T6" fmla="*/ 51 w 929"/>
                <a:gd name="T7" fmla="*/ 837 h 921"/>
                <a:gd name="T8" fmla="*/ 0 w 929"/>
                <a:gd name="T9" fmla="*/ 878 h 921"/>
                <a:gd name="T10" fmla="*/ 51 w 929"/>
                <a:gd name="T11" fmla="*/ 920 h 921"/>
                <a:gd name="T12" fmla="*/ 887 w 929"/>
                <a:gd name="T13" fmla="*/ 920 h 921"/>
                <a:gd name="T14" fmla="*/ 928 w 929"/>
                <a:gd name="T15" fmla="*/ 878 h 921"/>
                <a:gd name="T16" fmla="*/ 928 w 929"/>
                <a:gd name="T17" fmla="*/ 50 h 921"/>
                <a:gd name="T18" fmla="*/ 887 w 929"/>
                <a:gd name="T19" fmla="*/ 0 h 921"/>
                <a:gd name="T20" fmla="*/ 887 w 929"/>
                <a:gd name="T21" fmla="*/ 0 h 921"/>
                <a:gd name="T22" fmla="*/ 887 w 929"/>
                <a:gd name="T23" fmla="*/ 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9" h="921">
                  <a:moveTo>
                    <a:pt x="887" y="0"/>
                  </a:moveTo>
                  <a:cubicBezTo>
                    <a:pt x="862" y="0"/>
                    <a:pt x="836" y="26"/>
                    <a:pt x="836" y="50"/>
                  </a:cubicBezTo>
                  <a:cubicBezTo>
                    <a:pt x="836" y="837"/>
                    <a:pt x="836" y="837"/>
                    <a:pt x="836" y="837"/>
                  </a:cubicBezTo>
                  <a:cubicBezTo>
                    <a:pt x="51" y="837"/>
                    <a:pt x="51" y="837"/>
                    <a:pt x="51" y="837"/>
                  </a:cubicBezTo>
                  <a:cubicBezTo>
                    <a:pt x="26" y="837"/>
                    <a:pt x="0" y="853"/>
                    <a:pt x="0" y="878"/>
                  </a:cubicBezTo>
                  <a:cubicBezTo>
                    <a:pt x="0" y="903"/>
                    <a:pt x="26" y="920"/>
                    <a:pt x="51" y="920"/>
                  </a:cubicBezTo>
                  <a:cubicBezTo>
                    <a:pt x="887" y="920"/>
                    <a:pt x="887" y="920"/>
                    <a:pt x="887" y="920"/>
                  </a:cubicBezTo>
                  <a:cubicBezTo>
                    <a:pt x="912" y="920"/>
                    <a:pt x="928" y="903"/>
                    <a:pt x="928" y="878"/>
                  </a:cubicBezTo>
                  <a:cubicBezTo>
                    <a:pt x="928" y="50"/>
                    <a:pt x="928" y="50"/>
                    <a:pt x="928" y="50"/>
                  </a:cubicBezTo>
                  <a:cubicBezTo>
                    <a:pt x="928" y="26"/>
                    <a:pt x="903" y="0"/>
                    <a:pt x="887" y="0"/>
                  </a:cubicBezTo>
                  <a:close/>
                  <a:moveTo>
                    <a:pt x="887" y="0"/>
                  </a:moveTo>
                  <a:lnTo>
                    <a:pt x="887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</p:grpSp>
      <p:grpSp>
        <p:nvGrpSpPr>
          <p:cNvPr id="75" name="Group 587"/>
          <p:cNvGrpSpPr>
            <a:grpSpLocks/>
          </p:cNvGrpSpPr>
          <p:nvPr/>
        </p:nvGrpSpPr>
        <p:grpSpPr bwMode="auto">
          <a:xfrm>
            <a:off x="8342718" y="4978516"/>
            <a:ext cx="476906" cy="417553"/>
            <a:chOff x="1530350" y="5719762"/>
            <a:chExt cx="452438" cy="400050"/>
          </a:xfrm>
          <a:solidFill>
            <a:srgbClr val="F7F7F7"/>
          </a:solidFill>
        </p:grpSpPr>
        <p:sp>
          <p:nvSpPr>
            <p:cNvPr id="76" name="Freeform 533"/>
            <p:cNvSpPr>
              <a:spLocks noChangeArrowheads="1"/>
            </p:cNvSpPr>
            <p:nvPr/>
          </p:nvSpPr>
          <p:spPr bwMode="auto">
            <a:xfrm>
              <a:off x="1593850" y="5921374"/>
              <a:ext cx="42863" cy="39688"/>
            </a:xfrm>
            <a:custGeom>
              <a:avLst/>
              <a:gdLst>
                <a:gd name="T0" fmla="*/ 0 w 118"/>
                <a:gd name="T1" fmla="*/ 0 h 110"/>
                <a:gd name="T2" fmla="*/ 117 w 118"/>
                <a:gd name="T3" fmla="*/ 0 h 110"/>
                <a:gd name="T4" fmla="*/ 117 w 118"/>
                <a:gd name="T5" fmla="*/ 109 h 110"/>
                <a:gd name="T6" fmla="*/ 0 w 118"/>
                <a:gd name="T7" fmla="*/ 109 h 110"/>
                <a:gd name="T8" fmla="*/ 0 w 118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0"/>
                  </a:moveTo>
                  <a:lnTo>
                    <a:pt x="117" y="0"/>
                  </a:lnTo>
                  <a:lnTo>
                    <a:pt x="117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77" name="Freeform 534"/>
            <p:cNvSpPr>
              <a:spLocks noChangeArrowheads="1"/>
            </p:cNvSpPr>
            <p:nvPr/>
          </p:nvSpPr>
          <p:spPr bwMode="auto">
            <a:xfrm>
              <a:off x="1593850" y="5984874"/>
              <a:ext cx="42863" cy="39688"/>
            </a:xfrm>
            <a:custGeom>
              <a:avLst/>
              <a:gdLst>
                <a:gd name="T0" fmla="*/ 0 w 118"/>
                <a:gd name="T1" fmla="*/ 0 h 110"/>
                <a:gd name="T2" fmla="*/ 117 w 118"/>
                <a:gd name="T3" fmla="*/ 0 h 110"/>
                <a:gd name="T4" fmla="*/ 117 w 118"/>
                <a:gd name="T5" fmla="*/ 109 h 110"/>
                <a:gd name="T6" fmla="*/ 0 w 118"/>
                <a:gd name="T7" fmla="*/ 109 h 110"/>
                <a:gd name="T8" fmla="*/ 0 w 118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0"/>
                  </a:moveTo>
                  <a:lnTo>
                    <a:pt x="117" y="0"/>
                  </a:lnTo>
                  <a:lnTo>
                    <a:pt x="117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78" name="Freeform 535"/>
            <p:cNvSpPr>
              <a:spLocks noChangeArrowheads="1"/>
            </p:cNvSpPr>
            <p:nvPr/>
          </p:nvSpPr>
          <p:spPr bwMode="auto">
            <a:xfrm>
              <a:off x="1663700" y="5857874"/>
              <a:ext cx="39688" cy="39688"/>
            </a:xfrm>
            <a:custGeom>
              <a:avLst/>
              <a:gdLst>
                <a:gd name="T0" fmla="*/ 0 w 110"/>
                <a:gd name="T1" fmla="*/ 0 h 110"/>
                <a:gd name="T2" fmla="*/ 109 w 110"/>
                <a:gd name="T3" fmla="*/ 0 h 110"/>
                <a:gd name="T4" fmla="*/ 109 w 110"/>
                <a:gd name="T5" fmla="*/ 109 h 110"/>
                <a:gd name="T6" fmla="*/ 0 w 110"/>
                <a:gd name="T7" fmla="*/ 109 h 110"/>
                <a:gd name="T8" fmla="*/ 0 w 11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09" y="0"/>
                  </a:lnTo>
                  <a:lnTo>
                    <a:pt x="109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79" name="Freeform 536"/>
            <p:cNvSpPr>
              <a:spLocks noChangeArrowheads="1"/>
            </p:cNvSpPr>
            <p:nvPr/>
          </p:nvSpPr>
          <p:spPr bwMode="auto">
            <a:xfrm>
              <a:off x="1663700" y="5921374"/>
              <a:ext cx="39688" cy="39688"/>
            </a:xfrm>
            <a:custGeom>
              <a:avLst/>
              <a:gdLst>
                <a:gd name="T0" fmla="*/ 0 w 110"/>
                <a:gd name="T1" fmla="*/ 0 h 110"/>
                <a:gd name="T2" fmla="*/ 109 w 110"/>
                <a:gd name="T3" fmla="*/ 0 h 110"/>
                <a:gd name="T4" fmla="*/ 109 w 110"/>
                <a:gd name="T5" fmla="*/ 109 h 110"/>
                <a:gd name="T6" fmla="*/ 0 w 110"/>
                <a:gd name="T7" fmla="*/ 109 h 110"/>
                <a:gd name="T8" fmla="*/ 0 w 11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09" y="0"/>
                  </a:lnTo>
                  <a:lnTo>
                    <a:pt x="109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80" name="Freeform 537"/>
            <p:cNvSpPr>
              <a:spLocks noChangeArrowheads="1"/>
            </p:cNvSpPr>
            <p:nvPr/>
          </p:nvSpPr>
          <p:spPr bwMode="auto">
            <a:xfrm>
              <a:off x="1663700" y="5984874"/>
              <a:ext cx="39688" cy="39688"/>
            </a:xfrm>
            <a:custGeom>
              <a:avLst/>
              <a:gdLst>
                <a:gd name="T0" fmla="*/ 0 w 110"/>
                <a:gd name="T1" fmla="*/ 0 h 110"/>
                <a:gd name="T2" fmla="*/ 109 w 110"/>
                <a:gd name="T3" fmla="*/ 0 h 110"/>
                <a:gd name="T4" fmla="*/ 109 w 110"/>
                <a:gd name="T5" fmla="*/ 109 h 110"/>
                <a:gd name="T6" fmla="*/ 0 w 110"/>
                <a:gd name="T7" fmla="*/ 109 h 110"/>
                <a:gd name="T8" fmla="*/ 0 w 11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09" y="0"/>
                  </a:lnTo>
                  <a:lnTo>
                    <a:pt x="109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  <p:sp>
          <p:nvSpPr>
            <p:cNvPr id="81" name="Freeform 538"/>
            <p:cNvSpPr>
              <a:spLocks noChangeArrowheads="1"/>
            </p:cNvSpPr>
            <p:nvPr/>
          </p:nvSpPr>
          <p:spPr bwMode="auto">
            <a:xfrm>
              <a:off x="1530350" y="5719762"/>
              <a:ext cx="452438" cy="400050"/>
            </a:xfrm>
            <a:custGeom>
              <a:avLst/>
              <a:gdLst>
                <a:gd name="T0" fmla="*/ 1029 w 1255"/>
                <a:gd name="T1" fmla="*/ 75 h 1113"/>
                <a:gd name="T2" fmla="*/ 75 w 1255"/>
                <a:gd name="T3" fmla="*/ 0 h 1113"/>
                <a:gd name="T4" fmla="*/ 0 w 1255"/>
                <a:gd name="T5" fmla="*/ 953 h 1113"/>
                <a:gd name="T6" fmla="*/ 644 w 1255"/>
                <a:gd name="T7" fmla="*/ 1029 h 1113"/>
                <a:gd name="T8" fmla="*/ 1254 w 1255"/>
                <a:gd name="T9" fmla="*/ 736 h 1113"/>
                <a:gd name="T10" fmla="*/ 335 w 1255"/>
                <a:gd name="T11" fmla="*/ 75 h 1113"/>
                <a:gd name="T12" fmla="*/ 694 w 1255"/>
                <a:gd name="T13" fmla="*/ 167 h 1113"/>
                <a:gd name="T14" fmla="*/ 335 w 1255"/>
                <a:gd name="T15" fmla="*/ 75 h 1113"/>
                <a:gd name="T16" fmla="*/ 937 w 1255"/>
                <a:gd name="T17" fmla="*/ 251 h 1113"/>
                <a:gd name="T18" fmla="*/ 878 w 1255"/>
                <a:gd name="T19" fmla="*/ 368 h 1113"/>
                <a:gd name="T20" fmla="*/ 661 w 1255"/>
                <a:gd name="T21" fmla="*/ 385 h 1113"/>
                <a:gd name="T22" fmla="*/ 552 w 1255"/>
                <a:gd name="T23" fmla="*/ 494 h 1113"/>
                <a:gd name="T24" fmla="*/ 510 w 1255"/>
                <a:gd name="T25" fmla="*/ 736 h 1113"/>
                <a:gd name="T26" fmla="*/ 92 w 1255"/>
                <a:gd name="T27" fmla="*/ 920 h 1113"/>
                <a:gd name="T28" fmla="*/ 845 w 1255"/>
                <a:gd name="T29" fmla="*/ 435 h 1113"/>
                <a:gd name="T30" fmla="*/ 911 w 1255"/>
                <a:gd name="T31" fmla="*/ 435 h 1113"/>
                <a:gd name="T32" fmla="*/ 845 w 1255"/>
                <a:gd name="T33" fmla="*/ 435 h 1113"/>
                <a:gd name="T34" fmla="*/ 577 w 1255"/>
                <a:gd name="T35" fmla="*/ 769 h 1113"/>
                <a:gd name="T36" fmla="*/ 577 w 1255"/>
                <a:gd name="T37" fmla="*/ 703 h 1113"/>
                <a:gd name="T38" fmla="*/ 878 w 1255"/>
                <a:gd name="T39" fmla="*/ 1079 h 1113"/>
                <a:gd name="T40" fmla="*/ 878 w 1255"/>
                <a:gd name="T41" fmla="*/ 1004 h 1113"/>
                <a:gd name="T42" fmla="*/ 878 w 1255"/>
                <a:gd name="T43" fmla="*/ 1079 h 1113"/>
                <a:gd name="T44" fmla="*/ 945 w 1255"/>
                <a:gd name="T45" fmla="*/ 728 h 1113"/>
                <a:gd name="T46" fmla="*/ 878 w 1255"/>
                <a:gd name="T47" fmla="*/ 803 h 1113"/>
                <a:gd name="T48" fmla="*/ 661 w 1255"/>
                <a:gd name="T49" fmla="*/ 627 h 1113"/>
                <a:gd name="T50" fmla="*/ 694 w 1255"/>
                <a:gd name="T51" fmla="*/ 585 h 1113"/>
                <a:gd name="T52" fmla="*/ 878 w 1255"/>
                <a:gd name="T53" fmla="*/ 669 h 1113"/>
                <a:gd name="T54" fmla="*/ 1045 w 1255"/>
                <a:gd name="T55" fmla="*/ 544 h 1113"/>
                <a:gd name="T56" fmla="*/ 1087 w 1255"/>
                <a:gd name="T57" fmla="*/ 585 h 1113"/>
                <a:gd name="T58" fmla="*/ 1146 w 1255"/>
                <a:gd name="T59" fmla="*/ 736 h 1113"/>
                <a:gd name="T60" fmla="*/ 1221 w 1255"/>
                <a:gd name="T61" fmla="*/ 736 h 1113"/>
                <a:gd name="T62" fmla="*/ 1179 w 1255"/>
                <a:gd name="T63" fmla="*/ 769 h 1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5" h="1113">
                  <a:moveTo>
                    <a:pt x="1029" y="402"/>
                  </a:moveTo>
                  <a:cubicBezTo>
                    <a:pt x="1029" y="75"/>
                    <a:pt x="1029" y="75"/>
                    <a:pt x="1029" y="75"/>
                  </a:cubicBezTo>
                  <a:cubicBezTo>
                    <a:pt x="1029" y="34"/>
                    <a:pt x="995" y="0"/>
                    <a:pt x="953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4"/>
                    <a:pt x="0" y="75"/>
                  </a:cubicBezTo>
                  <a:cubicBezTo>
                    <a:pt x="0" y="953"/>
                    <a:pt x="0" y="953"/>
                    <a:pt x="0" y="953"/>
                  </a:cubicBezTo>
                  <a:cubicBezTo>
                    <a:pt x="0" y="995"/>
                    <a:pt x="34" y="1029"/>
                    <a:pt x="75" y="1029"/>
                  </a:cubicBezTo>
                  <a:cubicBezTo>
                    <a:pt x="644" y="1029"/>
                    <a:pt x="644" y="1029"/>
                    <a:pt x="644" y="1029"/>
                  </a:cubicBezTo>
                  <a:cubicBezTo>
                    <a:pt x="711" y="1079"/>
                    <a:pt x="795" y="1112"/>
                    <a:pt x="878" y="1112"/>
                  </a:cubicBezTo>
                  <a:cubicBezTo>
                    <a:pt x="1087" y="1112"/>
                    <a:pt x="1254" y="945"/>
                    <a:pt x="1254" y="736"/>
                  </a:cubicBezTo>
                  <a:cubicBezTo>
                    <a:pt x="1254" y="585"/>
                    <a:pt x="1162" y="460"/>
                    <a:pt x="1029" y="402"/>
                  </a:cubicBezTo>
                  <a:close/>
                  <a:moveTo>
                    <a:pt x="335" y="75"/>
                  </a:moveTo>
                  <a:cubicBezTo>
                    <a:pt x="694" y="75"/>
                    <a:pt x="694" y="75"/>
                    <a:pt x="694" y="75"/>
                  </a:cubicBezTo>
                  <a:cubicBezTo>
                    <a:pt x="694" y="167"/>
                    <a:pt x="694" y="167"/>
                    <a:pt x="694" y="167"/>
                  </a:cubicBezTo>
                  <a:cubicBezTo>
                    <a:pt x="335" y="167"/>
                    <a:pt x="335" y="167"/>
                    <a:pt x="335" y="167"/>
                  </a:cubicBezTo>
                  <a:lnTo>
                    <a:pt x="335" y="75"/>
                  </a:lnTo>
                  <a:close/>
                  <a:moveTo>
                    <a:pt x="92" y="251"/>
                  </a:moveTo>
                  <a:cubicBezTo>
                    <a:pt x="937" y="251"/>
                    <a:pt x="937" y="251"/>
                    <a:pt x="937" y="251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0" y="368"/>
                    <a:pt x="895" y="368"/>
                    <a:pt x="878" y="368"/>
                  </a:cubicBezTo>
                  <a:cubicBezTo>
                    <a:pt x="795" y="368"/>
                    <a:pt x="719" y="393"/>
                    <a:pt x="661" y="435"/>
                  </a:cubicBezTo>
                  <a:cubicBezTo>
                    <a:pt x="661" y="385"/>
                    <a:pt x="661" y="385"/>
                    <a:pt x="661" y="385"/>
                  </a:cubicBezTo>
                  <a:cubicBezTo>
                    <a:pt x="552" y="385"/>
                    <a:pt x="552" y="385"/>
                    <a:pt x="552" y="385"/>
                  </a:cubicBezTo>
                  <a:cubicBezTo>
                    <a:pt x="552" y="494"/>
                    <a:pt x="552" y="494"/>
                    <a:pt x="552" y="494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544" y="560"/>
                    <a:pt x="510" y="644"/>
                    <a:pt x="510" y="736"/>
                  </a:cubicBezTo>
                  <a:cubicBezTo>
                    <a:pt x="510" y="803"/>
                    <a:pt x="527" y="870"/>
                    <a:pt x="560" y="920"/>
                  </a:cubicBezTo>
                  <a:cubicBezTo>
                    <a:pt x="92" y="920"/>
                    <a:pt x="92" y="920"/>
                    <a:pt x="92" y="920"/>
                  </a:cubicBezTo>
                  <a:lnTo>
                    <a:pt x="92" y="251"/>
                  </a:lnTo>
                  <a:close/>
                  <a:moveTo>
                    <a:pt x="845" y="435"/>
                  </a:moveTo>
                  <a:cubicBezTo>
                    <a:pt x="845" y="418"/>
                    <a:pt x="861" y="402"/>
                    <a:pt x="878" y="402"/>
                  </a:cubicBezTo>
                  <a:cubicBezTo>
                    <a:pt x="895" y="402"/>
                    <a:pt x="911" y="418"/>
                    <a:pt x="911" y="435"/>
                  </a:cubicBezTo>
                  <a:cubicBezTo>
                    <a:pt x="911" y="452"/>
                    <a:pt x="895" y="468"/>
                    <a:pt x="878" y="468"/>
                  </a:cubicBezTo>
                  <a:cubicBezTo>
                    <a:pt x="861" y="468"/>
                    <a:pt x="845" y="452"/>
                    <a:pt x="845" y="435"/>
                  </a:cubicBezTo>
                  <a:close/>
                  <a:moveTo>
                    <a:pt x="610" y="736"/>
                  </a:moveTo>
                  <a:cubicBezTo>
                    <a:pt x="610" y="761"/>
                    <a:pt x="594" y="769"/>
                    <a:pt x="577" y="769"/>
                  </a:cubicBezTo>
                  <a:cubicBezTo>
                    <a:pt x="560" y="769"/>
                    <a:pt x="544" y="761"/>
                    <a:pt x="544" y="736"/>
                  </a:cubicBezTo>
                  <a:cubicBezTo>
                    <a:pt x="544" y="719"/>
                    <a:pt x="560" y="703"/>
                    <a:pt x="577" y="703"/>
                  </a:cubicBezTo>
                  <a:cubicBezTo>
                    <a:pt x="594" y="703"/>
                    <a:pt x="610" y="719"/>
                    <a:pt x="610" y="736"/>
                  </a:cubicBezTo>
                  <a:close/>
                  <a:moveTo>
                    <a:pt x="878" y="1079"/>
                  </a:moveTo>
                  <a:cubicBezTo>
                    <a:pt x="861" y="1079"/>
                    <a:pt x="845" y="1062"/>
                    <a:pt x="845" y="1045"/>
                  </a:cubicBezTo>
                  <a:cubicBezTo>
                    <a:pt x="845" y="1020"/>
                    <a:pt x="861" y="1004"/>
                    <a:pt x="878" y="1004"/>
                  </a:cubicBezTo>
                  <a:cubicBezTo>
                    <a:pt x="895" y="1004"/>
                    <a:pt x="911" y="1020"/>
                    <a:pt x="911" y="1045"/>
                  </a:cubicBezTo>
                  <a:cubicBezTo>
                    <a:pt x="911" y="1062"/>
                    <a:pt x="895" y="1079"/>
                    <a:pt x="878" y="1079"/>
                  </a:cubicBezTo>
                  <a:close/>
                  <a:moveTo>
                    <a:pt x="1087" y="585"/>
                  </a:moveTo>
                  <a:cubicBezTo>
                    <a:pt x="945" y="728"/>
                    <a:pt x="945" y="728"/>
                    <a:pt x="945" y="728"/>
                  </a:cubicBezTo>
                  <a:lnTo>
                    <a:pt x="945" y="736"/>
                  </a:lnTo>
                  <a:cubicBezTo>
                    <a:pt x="945" y="778"/>
                    <a:pt x="920" y="803"/>
                    <a:pt x="878" y="803"/>
                  </a:cubicBezTo>
                  <a:cubicBezTo>
                    <a:pt x="845" y="803"/>
                    <a:pt x="811" y="778"/>
                    <a:pt x="811" y="744"/>
                  </a:cubicBezTo>
                  <a:cubicBezTo>
                    <a:pt x="661" y="627"/>
                    <a:pt x="661" y="627"/>
                    <a:pt x="661" y="627"/>
                  </a:cubicBezTo>
                  <a:cubicBezTo>
                    <a:pt x="652" y="619"/>
                    <a:pt x="644" y="594"/>
                    <a:pt x="652" y="585"/>
                  </a:cubicBezTo>
                  <a:cubicBezTo>
                    <a:pt x="661" y="577"/>
                    <a:pt x="686" y="569"/>
                    <a:pt x="694" y="585"/>
                  </a:cubicBezTo>
                  <a:cubicBezTo>
                    <a:pt x="836" y="686"/>
                    <a:pt x="836" y="686"/>
                    <a:pt x="836" y="686"/>
                  </a:cubicBezTo>
                  <a:cubicBezTo>
                    <a:pt x="845" y="677"/>
                    <a:pt x="861" y="669"/>
                    <a:pt x="878" y="669"/>
                  </a:cubicBezTo>
                  <a:cubicBezTo>
                    <a:pt x="895" y="669"/>
                    <a:pt x="903" y="677"/>
                    <a:pt x="911" y="677"/>
                  </a:cubicBezTo>
                  <a:cubicBezTo>
                    <a:pt x="1045" y="544"/>
                    <a:pt x="1045" y="544"/>
                    <a:pt x="1045" y="544"/>
                  </a:cubicBezTo>
                  <a:cubicBezTo>
                    <a:pt x="1062" y="535"/>
                    <a:pt x="1079" y="535"/>
                    <a:pt x="1087" y="544"/>
                  </a:cubicBezTo>
                  <a:cubicBezTo>
                    <a:pt x="1104" y="552"/>
                    <a:pt x="1096" y="569"/>
                    <a:pt x="1087" y="585"/>
                  </a:cubicBezTo>
                  <a:close/>
                  <a:moveTo>
                    <a:pt x="1179" y="769"/>
                  </a:moveTo>
                  <a:cubicBezTo>
                    <a:pt x="1162" y="769"/>
                    <a:pt x="1146" y="761"/>
                    <a:pt x="1146" y="736"/>
                  </a:cubicBezTo>
                  <a:cubicBezTo>
                    <a:pt x="1146" y="719"/>
                    <a:pt x="1162" y="703"/>
                    <a:pt x="1179" y="703"/>
                  </a:cubicBezTo>
                  <a:cubicBezTo>
                    <a:pt x="1204" y="703"/>
                    <a:pt x="1221" y="719"/>
                    <a:pt x="1221" y="736"/>
                  </a:cubicBezTo>
                  <a:cubicBezTo>
                    <a:pt x="1221" y="761"/>
                    <a:pt x="1204" y="769"/>
                    <a:pt x="1179" y="769"/>
                  </a:cubicBezTo>
                  <a:close/>
                  <a:moveTo>
                    <a:pt x="1179" y="769"/>
                  </a:moveTo>
                  <a:lnTo>
                    <a:pt x="1179" y="76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Open Sans Light"/>
                <a:ea typeface="+mn-ea"/>
                <a:cs typeface="Open Sans Light"/>
              </a:endParaRPr>
            </a:p>
          </p:txBody>
        </p:sp>
      </p:grpSp>
      <p:grpSp>
        <p:nvGrpSpPr>
          <p:cNvPr id="82" name="组合 4"/>
          <p:cNvGrpSpPr>
            <a:grpSpLocks/>
          </p:cNvGrpSpPr>
          <p:nvPr/>
        </p:nvGrpSpPr>
        <p:grpSpPr bwMode="auto">
          <a:xfrm>
            <a:off x="6904435" y="2415652"/>
            <a:ext cx="415528" cy="416719"/>
            <a:chOff x="9205771" y="1936782"/>
            <a:chExt cx="554905" cy="554905"/>
          </a:xfrm>
        </p:grpSpPr>
        <p:sp>
          <p:nvSpPr>
            <p:cNvPr id="83" name="椭圆 82"/>
            <p:cNvSpPr/>
            <p:nvPr/>
          </p:nvSpPr>
          <p:spPr>
            <a:xfrm>
              <a:off x="9205771" y="1936782"/>
              <a:ext cx="554905" cy="554905"/>
            </a:xfrm>
            <a:prstGeom prst="ellipse">
              <a:avLst/>
            </a:prstGeom>
            <a:noFill/>
            <a:ln w="12700" cap="flat" cmpd="sng" algn="ctr">
              <a:solidFill>
                <a:srgbClr val="FF7862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84" name="文本框 142"/>
            <p:cNvSpPr txBox="1">
              <a:spLocks noChangeArrowheads="1"/>
            </p:cNvSpPr>
            <p:nvPr/>
          </p:nvSpPr>
          <p:spPr bwMode="auto">
            <a:xfrm>
              <a:off x="9229352" y="2022792"/>
              <a:ext cx="531324" cy="409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7862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85" name="组合 143"/>
          <p:cNvGrpSpPr>
            <a:grpSpLocks/>
          </p:cNvGrpSpPr>
          <p:nvPr/>
        </p:nvGrpSpPr>
        <p:grpSpPr bwMode="auto">
          <a:xfrm>
            <a:off x="1782366" y="3296715"/>
            <a:ext cx="476250" cy="416719"/>
            <a:chOff x="9205771" y="1936782"/>
            <a:chExt cx="634995" cy="554905"/>
          </a:xfrm>
        </p:grpSpPr>
        <p:sp>
          <p:nvSpPr>
            <p:cNvPr id="86" name="椭圆 85"/>
            <p:cNvSpPr/>
            <p:nvPr/>
          </p:nvSpPr>
          <p:spPr>
            <a:xfrm>
              <a:off x="9205771" y="1936782"/>
              <a:ext cx="555621" cy="554905"/>
            </a:xfrm>
            <a:prstGeom prst="ellipse">
              <a:avLst/>
            </a:prstGeom>
            <a:noFill/>
            <a:ln w="12700" cap="flat" cmpd="sng" algn="ctr">
              <a:solidFill>
                <a:srgbClr val="FEC16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87" name="文本框 145"/>
            <p:cNvSpPr txBox="1">
              <a:spLocks noChangeArrowheads="1"/>
            </p:cNvSpPr>
            <p:nvPr/>
          </p:nvSpPr>
          <p:spPr bwMode="auto">
            <a:xfrm>
              <a:off x="9229351" y="2001433"/>
              <a:ext cx="611415" cy="409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EC160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EC16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88" name="组合 146"/>
          <p:cNvGrpSpPr>
            <a:grpSpLocks/>
          </p:cNvGrpSpPr>
          <p:nvPr/>
        </p:nvGrpSpPr>
        <p:grpSpPr bwMode="auto">
          <a:xfrm>
            <a:off x="1808560" y="5001691"/>
            <a:ext cx="465534" cy="415529"/>
            <a:chOff x="9198666" y="1936782"/>
            <a:chExt cx="620570" cy="554905"/>
          </a:xfrm>
        </p:grpSpPr>
        <p:sp>
          <p:nvSpPr>
            <p:cNvPr id="89" name="椭圆 88"/>
            <p:cNvSpPr/>
            <p:nvPr/>
          </p:nvSpPr>
          <p:spPr>
            <a:xfrm>
              <a:off x="9205015" y="1936782"/>
              <a:ext cx="555498" cy="554905"/>
            </a:xfrm>
            <a:prstGeom prst="ellipse">
              <a:avLst/>
            </a:prstGeom>
            <a:noFill/>
            <a:ln w="12700" cap="flat" cmpd="sng" algn="ctr">
              <a:solidFill>
                <a:srgbClr val="B28743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90" name="文本框 148"/>
            <p:cNvSpPr txBox="1">
              <a:spLocks noChangeArrowheads="1"/>
            </p:cNvSpPr>
            <p:nvPr/>
          </p:nvSpPr>
          <p:spPr bwMode="auto">
            <a:xfrm>
              <a:off x="9198666" y="2008728"/>
              <a:ext cx="620570" cy="41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B28743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04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B28743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91" name="组合 149"/>
          <p:cNvGrpSpPr>
            <a:grpSpLocks/>
          </p:cNvGrpSpPr>
          <p:nvPr/>
        </p:nvGrpSpPr>
        <p:grpSpPr bwMode="auto">
          <a:xfrm>
            <a:off x="6904435" y="4105150"/>
            <a:ext cx="583406" cy="416719"/>
            <a:chOff x="9205771" y="1936782"/>
            <a:chExt cx="777559" cy="554905"/>
          </a:xfrm>
        </p:grpSpPr>
        <p:sp>
          <p:nvSpPr>
            <p:cNvPr id="92" name="椭圆 91"/>
            <p:cNvSpPr/>
            <p:nvPr/>
          </p:nvSpPr>
          <p:spPr>
            <a:xfrm>
              <a:off x="9205771" y="1936782"/>
              <a:ext cx="555399" cy="554905"/>
            </a:xfrm>
            <a:prstGeom prst="ellipse">
              <a:avLst/>
            </a:prstGeom>
            <a:noFill/>
            <a:ln w="12700" cap="flat" cmpd="sng" algn="ctr">
              <a:solidFill>
                <a:srgbClr val="B28743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93" name="文本框 151"/>
            <p:cNvSpPr txBox="1">
              <a:spLocks noChangeArrowheads="1"/>
            </p:cNvSpPr>
            <p:nvPr/>
          </p:nvSpPr>
          <p:spPr bwMode="auto">
            <a:xfrm>
              <a:off x="9229351" y="2010163"/>
              <a:ext cx="753979" cy="409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B28743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B28743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1665145" y="2350785"/>
            <a:ext cx="4741088" cy="48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,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consectetur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adipiscing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elit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luctus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nibh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sit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sem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vulputate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venenatis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bibendum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orci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pulvinar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95" name="矩形 94"/>
          <p:cNvSpPr/>
          <p:nvPr/>
        </p:nvSpPr>
        <p:spPr>
          <a:xfrm>
            <a:off x="2259284" y="3242373"/>
            <a:ext cx="4741088" cy="48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,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consectetur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adipiscing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elit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luctus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nibh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sit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sem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vulputate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venenatis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bibendum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orci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pulvinar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96" name="矩形 95"/>
          <p:cNvSpPr/>
          <p:nvPr/>
        </p:nvSpPr>
        <p:spPr>
          <a:xfrm>
            <a:off x="1767473" y="4063025"/>
            <a:ext cx="4741088" cy="48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,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consectetur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adipiscing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elit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luctus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nibh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sit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sem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vulputate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venenatis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bibendum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orci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pulvinar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97" name="矩形 96"/>
          <p:cNvSpPr/>
          <p:nvPr/>
        </p:nvSpPr>
        <p:spPr>
          <a:xfrm>
            <a:off x="2401067" y="4945142"/>
            <a:ext cx="4741088" cy="48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,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consectetur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adipiscing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elit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luctus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nibh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sit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sem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vulputate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venenatis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bibendum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orci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pulvinar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3976310" y="1565513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2655271" y="1780386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446675" y="2218485"/>
            <a:ext cx="628926" cy="89203"/>
            <a:chOff x="4064994" y="3738475"/>
            <a:chExt cx="987048" cy="139997"/>
          </a:xfrm>
        </p:grpSpPr>
        <p:sp>
          <p:nvSpPr>
            <p:cNvPr id="18" name="椭圆 17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456" y="2879350"/>
            <a:ext cx="3639629" cy="2421858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4535878" y="2879350"/>
            <a:ext cx="3564514" cy="2421858"/>
          </a:xfrm>
          <a:prstGeom prst="rect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5" name="文本框 5"/>
          <p:cNvSpPr txBox="1">
            <a:spLocks noChangeArrowheads="1"/>
          </p:cNvSpPr>
          <p:nvPr/>
        </p:nvSpPr>
        <p:spPr bwMode="auto">
          <a:xfrm>
            <a:off x="4543801" y="3176983"/>
            <a:ext cx="1632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国内外研究状况</a:t>
            </a:r>
          </a:p>
        </p:txBody>
      </p:sp>
      <p:sp>
        <p:nvSpPr>
          <p:cNvPr id="26" name="文本框 6"/>
          <p:cNvSpPr txBox="1">
            <a:spLocks noChangeArrowheads="1"/>
          </p:cNvSpPr>
          <p:nvPr/>
        </p:nvSpPr>
        <p:spPr bwMode="auto">
          <a:xfrm>
            <a:off x="4564711" y="3515537"/>
            <a:ext cx="3004013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  <a:r>
              <a:rPr kumimoji="0" lang="en-US" altLang="zh-CN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27" name="文本框 6"/>
          <p:cNvSpPr txBox="1">
            <a:spLocks noChangeArrowheads="1"/>
          </p:cNvSpPr>
          <p:nvPr/>
        </p:nvSpPr>
        <p:spPr bwMode="auto">
          <a:xfrm>
            <a:off x="4566450" y="4254201"/>
            <a:ext cx="3004013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  <a:r>
              <a:rPr kumimoji="0" lang="en-US" altLang="zh-CN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5"/>
          <p:cNvSpPr txBox="1">
            <a:spLocks noChangeArrowheads="1"/>
          </p:cNvSpPr>
          <p:nvPr/>
        </p:nvSpPr>
        <p:spPr bwMode="auto">
          <a:xfrm>
            <a:off x="3787172" y="1199708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37" name="文本框 6"/>
          <p:cNvSpPr txBox="1">
            <a:spLocks noChangeArrowheads="1"/>
          </p:cNvSpPr>
          <p:nvPr/>
        </p:nvSpPr>
        <p:spPr bwMode="auto">
          <a:xfrm>
            <a:off x="2466132" y="1414581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4257536" y="1852680"/>
            <a:ext cx="628926" cy="89203"/>
            <a:chOff x="4064994" y="3738475"/>
            <a:chExt cx="987048" cy="139997"/>
          </a:xfrm>
        </p:grpSpPr>
        <p:sp>
          <p:nvSpPr>
            <p:cNvPr id="39" name="椭圆 38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44" name="任意多边形 63"/>
          <p:cNvSpPr/>
          <p:nvPr/>
        </p:nvSpPr>
        <p:spPr>
          <a:xfrm>
            <a:off x="3341868" y="2626085"/>
            <a:ext cx="1222597" cy="1205265"/>
          </a:xfrm>
          <a:custGeom>
            <a:avLst/>
            <a:gdLst>
              <a:gd name="connsiteX0" fmla="*/ 615064 w 1870190"/>
              <a:gd name="connsiteY0" fmla="*/ 0 h 1843677"/>
              <a:gd name="connsiteX1" fmla="*/ 1049979 w 1870190"/>
              <a:gd name="connsiteY1" fmla="*/ 180148 h 1843677"/>
              <a:gd name="connsiteX2" fmla="*/ 1870190 w 1870190"/>
              <a:gd name="connsiteY2" fmla="*/ 1000359 h 1843677"/>
              <a:gd name="connsiteX3" fmla="*/ 1828048 w 1870190"/>
              <a:gd name="connsiteY3" fmla="*/ 1002487 h 1843677"/>
              <a:gd name="connsiteX4" fmla="*/ 986041 w 1870190"/>
              <a:gd name="connsiteY4" fmla="*/ 1763755 h 1843677"/>
              <a:gd name="connsiteX5" fmla="*/ 973843 w 1870190"/>
              <a:gd name="connsiteY5" fmla="*/ 1843677 h 1843677"/>
              <a:gd name="connsiteX6" fmla="*/ 180147 w 1870190"/>
              <a:gd name="connsiteY6" fmla="*/ 1049981 h 1843677"/>
              <a:gd name="connsiteX7" fmla="*/ 180147 w 1870190"/>
              <a:gd name="connsiteY7" fmla="*/ 180148 h 1843677"/>
              <a:gd name="connsiteX8" fmla="*/ 615064 w 1870190"/>
              <a:gd name="connsiteY8" fmla="*/ 0 h 1843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0190" h="1843677">
                <a:moveTo>
                  <a:pt x="615064" y="0"/>
                </a:moveTo>
                <a:cubicBezTo>
                  <a:pt x="772472" y="1"/>
                  <a:pt x="929881" y="60049"/>
                  <a:pt x="1049979" y="180148"/>
                </a:cubicBezTo>
                <a:lnTo>
                  <a:pt x="1870190" y="1000359"/>
                </a:lnTo>
                <a:lnTo>
                  <a:pt x="1828048" y="1002487"/>
                </a:lnTo>
                <a:cubicBezTo>
                  <a:pt x="1408674" y="1045077"/>
                  <a:pt x="1069131" y="1357708"/>
                  <a:pt x="986041" y="1763755"/>
                </a:cubicBezTo>
                <a:lnTo>
                  <a:pt x="973843" y="1843677"/>
                </a:lnTo>
                <a:lnTo>
                  <a:pt x="180147" y="1049981"/>
                </a:lnTo>
                <a:cubicBezTo>
                  <a:pt x="-60050" y="809784"/>
                  <a:pt x="-60050" y="420345"/>
                  <a:pt x="180147" y="180148"/>
                </a:cubicBezTo>
                <a:cubicBezTo>
                  <a:pt x="300246" y="60049"/>
                  <a:pt x="457654" y="1"/>
                  <a:pt x="615064" y="0"/>
                </a:cubicBez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任意多边形 64"/>
          <p:cNvSpPr/>
          <p:nvPr/>
        </p:nvSpPr>
        <p:spPr>
          <a:xfrm>
            <a:off x="4676838" y="2639471"/>
            <a:ext cx="1212379" cy="1231224"/>
          </a:xfrm>
          <a:custGeom>
            <a:avLst/>
            <a:gdLst>
              <a:gd name="connsiteX0" fmla="*/ 1239496 w 1854559"/>
              <a:gd name="connsiteY0" fmla="*/ 0 h 1883386"/>
              <a:gd name="connsiteX1" fmla="*/ 1674412 w 1854559"/>
              <a:gd name="connsiteY1" fmla="*/ 180147 h 1883386"/>
              <a:gd name="connsiteX2" fmla="*/ 1674413 w 1854559"/>
              <a:gd name="connsiteY2" fmla="*/ 1049980 h 1883386"/>
              <a:gd name="connsiteX3" fmla="*/ 841007 w 1854559"/>
              <a:gd name="connsiteY3" fmla="*/ 1883386 h 1883386"/>
              <a:gd name="connsiteX4" fmla="*/ 838743 w 1854559"/>
              <a:gd name="connsiteY4" fmla="*/ 1838559 h 1883386"/>
              <a:gd name="connsiteX5" fmla="*/ 77475 w 1854559"/>
              <a:gd name="connsiteY5" fmla="*/ 996552 h 1883386"/>
              <a:gd name="connsiteX6" fmla="*/ 0 w 1854559"/>
              <a:gd name="connsiteY6" fmla="*/ 984728 h 1883386"/>
              <a:gd name="connsiteX7" fmla="*/ 804580 w 1854559"/>
              <a:gd name="connsiteY7" fmla="*/ 180147 h 1883386"/>
              <a:gd name="connsiteX8" fmla="*/ 1239496 w 1854559"/>
              <a:gd name="connsiteY8" fmla="*/ 0 h 188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4559" h="1883386">
                <a:moveTo>
                  <a:pt x="1239496" y="0"/>
                </a:moveTo>
                <a:cubicBezTo>
                  <a:pt x="1396905" y="0"/>
                  <a:pt x="1554314" y="60049"/>
                  <a:pt x="1674412" y="180147"/>
                </a:cubicBezTo>
                <a:cubicBezTo>
                  <a:pt x="1914609" y="420344"/>
                  <a:pt x="1914609" y="809783"/>
                  <a:pt x="1674413" y="1049980"/>
                </a:cubicBezTo>
                <a:lnTo>
                  <a:pt x="841007" y="1883386"/>
                </a:lnTo>
                <a:lnTo>
                  <a:pt x="838743" y="1838559"/>
                </a:lnTo>
                <a:cubicBezTo>
                  <a:pt x="796153" y="1419185"/>
                  <a:pt x="483523" y="1079642"/>
                  <a:pt x="77475" y="996552"/>
                </a:cubicBezTo>
                <a:lnTo>
                  <a:pt x="0" y="984728"/>
                </a:lnTo>
                <a:lnTo>
                  <a:pt x="804580" y="180147"/>
                </a:lnTo>
                <a:cubicBezTo>
                  <a:pt x="924679" y="60049"/>
                  <a:pt x="1082088" y="0"/>
                  <a:pt x="1239496" y="0"/>
                </a:cubicBezTo>
                <a:close/>
              </a:path>
            </a:pathLst>
          </a:custGeom>
          <a:solidFill>
            <a:srgbClr val="B287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任意多边形 65"/>
          <p:cNvSpPr/>
          <p:nvPr/>
        </p:nvSpPr>
        <p:spPr>
          <a:xfrm>
            <a:off x="4675238" y="3942122"/>
            <a:ext cx="1217348" cy="1234681"/>
          </a:xfrm>
          <a:custGeom>
            <a:avLst/>
            <a:gdLst>
              <a:gd name="connsiteX0" fmla="*/ 843318 w 1862160"/>
              <a:gd name="connsiteY0" fmla="*/ 0 h 1888674"/>
              <a:gd name="connsiteX1" fmla="*/ 1682013 w 1862160"/>
              <a:gd name="connsiteY1" fmla="*/ 838695 h 1888674"/>
              <a:gd name="connsiteX2" fmla="*/ 1682013 w 1862160"/>
              <a:gd name="connsiteY2" fmla="*/ 1708527 h 1888674"/>
              <a:gd name="connsiteX3" fmla="*/ 812180 w 1862160"/>
              <a:gd name="connsiteY3" fmla="*/ 1708527 h 1888674"/>
              <a:gd name="connsiteX4" fmla="*/ 0 w 1862160"/>
              <a:gd name="connsiteY4" fmla="*/ 896347 h 1888674"/>
              <a:gd name="connsiteX5" fmla="*/ 79922 w 1862160"/>
              <a:gd name="connsiteY5" fmla="*/ 884149 h 1888674"/>
              <a:gd name="connsiteX6" fmla="*/ 841190 w 1862160"/>
              <a:gd name="connsiteY6" fmla="*/ 42142 h 1888674"/>
              <a:gd name="connsiteX7" fmla="*/ 843318 w 1862160"/>
              <a:gd name="connsiteY7" fmla="*/ 0 h 188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2160" h="1888674">
                <a:moveTo>
                  <a:pt x="843318" y="0"/>
                </a:moveTo>
                <a:lnTo>
                  <a:pt x="1682013" y="838695"/>
                </a:lnTo>
                <a:cubicBezTo>
                  <a:pt x="1922209" y="1078891"/>
                  <a:pt x="1922209" y="1468330"/>
                  <a:pt x="1682013" y="1708527"/>
                </a:cubicBezTo>
                <a:cubicBezTo>
                  <a:pt x="1441816" y="1948724"/>
                  <a:pt x="1052377" y="1948724"/>
                  <a:pt x="812180" y="1708527"/>
                </a:cubicBezTo>
                <a:lnTo>
                  <a:pt x="0" y="896347"/>
                </a:lnTo>
                <a:lnTo>
                  <a:pt x="79922" y="884149"/>
                </a:lnTo>
                <a:cubicBezTo>
                  <a:pt x="485970" y="801060"/>
                  <a:pt x="798600" y="461516"/>
                  <a:pt x="841190" y="42142"/>
                </a:cubicBezTo>
                <a:lnTo>
                  <a:pt x="843318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任意多边形 66"/>
          <p:cNvSpPr/>
          <p:nvPr/>
        </p:nvSpPr>
        <p:spPr>
          <a:xfrm>
            <a:off x="3338499" y="3981312"/>
            <a:ext cx="1227723" cy="1208877"/>
          </a:xfrm>
          <a:custGeom>
            <a:avLst/>
            <a:gdLst>
              <a:gd name="connsiteX0" fmla="*/ 979371 w 1878030"/>
              <a:gd name="connsiteY0" fmla="*/ 0 h 1849202"/>
              <a:gd name="connsiteX1" fmla="*/ 991195 w 1878030"/>
              <a:gd name="connsiteY1" fmla="*/ 77475 h 1849202"/>
              <a:gd name="connsiteX2" fmla="*/ 1833202 w 1878030"/>
              <a:gd name="connsiteY2" fmla="*/ 838743 h 1849202"/>
              <a:gd name="connsiteX3" fmla="*/ 1878030 w 1878030"/>
              <a:gd name="connsiteY3" fmla="*/ 841007 h 1849202"/>
              <a:gd name="connsiteX4" fmla="*/ 1049980 w 1878030"/>
              <a:gd name="connsiteY4" fmla="*/ 1669055 h 1849202"/>
              <a:gd name="connsiteX5" fmla="*/ 180148 w 1878030"/>
              <a:gd name="connsiteY5" fmla="*/ 1669055 h 1849202"/>
              <a:gd name="connsiteX6" fmla="*/ 0 w 1878030"/>
              <a:gd name="connsiteY6" fmla="*/ 1234138 h 1849202"/>
              <a:gd name="connsiteX7" fmla="*/ 180148 w 1878030"/>
              <a:gd name="connsiteY7" fmla="*/ 799223 h 1849202"/>
              <a:gd name="connsiteX8" fmla="*/ 979371 w 1878030"/>
              <a:gd name="connsiteY8" fmla="*/ 0 h 1849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030" h="1849202">
                <a:moveTo>
                  <a:pt x="979371" y="0"/>
                </a:moveTo>
                <a:lnTo>
                  <a:pt x="991195" y="77475"/>
                </a:lnTo>
                <a:cubicBezTo>
                  <a:pt x="1074285" y="483523"/>
                  <a:pt x="1413828" y="796153"/>
                  <a:pt x="1833202" y="838743"/>
                </a:cubicBezTo>
                <a:lnTo>
                  <a:pt x="1878030" y="841007"/>
                </a:lnTo>
                <a:lnTo>
                  <a:pt x="1049980" y="1669055"/>
                </a:lnTo>
                <a:cubicBezTo>
                  <a:pt x="809784" y="1909252"/>
                  <a:pt x="420345" y="1909252"/>
                  <a:pt x="180148" y="1669055"/>
                </a:cubicBezTo>
                <a:cubicBezTo>
                  <a:pt x="60049" y="1548956"/>
                  <a:pt x="1" y="1391548"/>
                  <a:pt x="0" y="1234138"/>
                </a:cubicBezTo>
                <a:cubicBezTo>
                  <a:pt x="1" y="1076730"/>
                  <a:pt x="60049" y="919321"/>
                  <a:pt x="180148" y="799223"/>
                </a:cubicBezTo>
                <a:lnTo>
                  <a:pt x="979371" y="0"/>
                </a:lnTo>
                <a:close/>
              </a:path>
            </a:pathLst>
          </a:custGeom>
          <a:solidFill>
            <a:srgbClr val="9295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任意多边形 70"/>
          <p:cNvSpPr/>
          <p:nvPr/>
        </p:nvSpPr>
        <p:spPr>
          <a:xfrm>
            <a:off x="3953667" y="3922159"/>
            <a:ext cx="647390" cy="631602"/>
          </a:xfrm>
          <a:custGeom>
            <a:avLst/>
            <a:gdLst>
              <a:gd name="connsiteX0" fmla="*/ 0 w 990303"/>
              <a:gd name="connsiteY0" fmla="*/ 0 h 966152"/>
              <a:gd name="connsiteX1" fmla="*/ 391212 w 990303"/>
              <a:gd name="connsiteY1" fmla="*/ 0 h 966152"/>
              <a:gd name="connsiteX2" fmla="*/ 400871 w 990303"/>
              <a:gd name="connsiteY2" fmla="*/ 95820 h 966152"/>
              <a:gd name="connsiteX3" fmla="*/ 990303 w 990303"/>
              <a:gd name="connsiteY3" fmla="*/ 576220 h 966152"/>
              <a:gd name="connsiteX4" fmla="*/ 990303 w 990303"/>
              <a:gd name="connsiteY4" fmla="*/ 966152 h 966152"/>
              <a:gd name="connsiteX5" fmla="*/ 3835 w 990303"/>
              <a:gd name="connsiteY5" fmla="*/ 75949 h 966152"/>
              <a:gd name="connsiteX6" fmla="*/ 0 w 990303"/>
              <a:gd name="connsiteY6" fmla="*/ 0 h 9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303" h="966152">
                <a:moveTo>
                  <a:pt x="0" y="0"/>
                </a:moveTo>
                <a:lnTo>
                  <a:pt x="391212" y="0"/>
                </a:lnTo>
                <a:lnTo>
                  <a:pt x="400871" y="95820"/>
                </a:lnTo>
                <a:cubicBezTo>
                  <a:pt x="456974" y="369984"/>
                  <a:pt x="699554" y="576220"/>
                  <a:pt x="990303" y="576220"/>
                </a:cubicBezTo>
                <a:lnTo>
                  <a:pt x="990303" y="966152"/>
                </a:lnTo>
                <a:cubicBezTo>
                  <a:pt x="476893" y="966152"/>
                  <a:pt x="54615" y="575963"/>
                  <a:pt x="3835" y="75949"/>
                </a:cubicBezTo>
                <a:lnTo>
                  <a:pt x="0" y="0"/>
                </a:lnTo>
                <a:close/>
              </a:path>
            </a:pathLst>
          </a:custGeom>
          <a:solidFill>
            <a:srgbClr val="92951D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9" name="任意多边形 71"/>
          <p:cNvSpPr/>
          <p:nvPr/>
        </p:nvSpPr>
        <p:spPr>
          <a:xfrm>
            <a:off x="3952828" y="3257302"/>
            <a:ext cx="648229" cy="664857"/>
          </a:xfrm>
          <a:custGeom>
            <a:avLst/>
            <a:gdLst>
              <a:gd name="connsiteX0" fmla="*/ 991587 w 991587"/>
              <a:gd name="connsiteY0" fmla="*/ 0 h 1017022"/>
              <a:gd name="connsiteX1" fmla="*/ 991587 w 991587"/>
              <a:gd name="connsiteY1" fmla="*/ 389932 h 1017022"/>
              <a:gd name="connsiteX2" fmla="*/ 389932 w 991587"/>
              <a:gd name="connsiteY2" fmla="*/ 991587 h 1017022"/>
              <a:gd name="connsiteX3" fmla="*/ 392496 w 991587"/>
              <a:gd name="connsiteY3" fmla="*/ 1017022 h 1017022"/>
              <a:gd name="connsiteX4" fmla="*/ 1284 w 991587"/>
              <a:gd name="connsiteY4" fmla="*/ 1017022 h 1017022"/>
              <a:gd name="connsiteX5" fmla="*/ 0 w 991587"/>
              <a:gd name="connsiteY5" fmla="*/ 991587 h 1017022"/>
              <a:gd name="connsiteX6" fmla="*/ 991587 w 991587"/>
              <a:gd name="connsiteY6" fmla="*/ 0 h 101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1587" h="1017022">
                <a:moveTo>
                  <a:pt x="991587" y="0"/>
                </a:moveTo>
                <a:lnTo>
                  <a:pt x="991587" y="389932"/>
                </a:lnTo>
                <a:cubicBezTo>
                  <a:pt x="659302" y="389932"/>
                  <a:pt x="389932" y="659302"/>
                  <a:pt x="389932" y="991587"/>
                </a:cubicBezTo>
                <a:lnTo>
                  <a:pt x="392496" y="1017022"/>
                </a:lnTo>
                <a:lnTo>
                  <a:pt x="1284" y="1017022"/>
                </a:lnTo>
                <a:lnTo>
                  <a:pt x="0" y="991587"/>
                </a:lnTo>
                <a:cubicBezTo>
                  <a:pt x="0" y="443949"/>
                  <a:pt x="443949" y="0"/>
                  <a:pt x="991587" y="0"/>
                </a:cubicBezTo>
                <a:close/>
              </a:path>
            </a:pathLst>
          </a:custGeom>
          <a:solidFill>
            <a:srgbClr val="FF7862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任意多边形 72"/>
          <p:cNvSpPr/>
          <p:nvPr/>
        </p:nvSpPr>
        <p:spPr>
          <a:xfrm>
            <a:off x="4601056" y="3922159"/>
            <a:ext cx="647390" cy="631602"/>
          </a:xfrm>
          <a:custGeom>
            <a:avLst/>
            <a:gdLst>
              <a:gd name="connsiteX0" fmla="*/ 599091 w 990303"/>
              <a:gd name="connsiteY0" fmla="*/ 0 h 966152"/>
              <a:gd name="connsiteX1" fmla="*/ 990303 w 990303"/>
              <a:gd name="connsiteY1" fmla="*/ 0 h 966152"/>
              <a:gd name="connsiteX2" fmla="*/ 986468 w 990303"/>
              <a:gd name="connsiteY2" fmla="*/ 75949 h 966152"/>
              <a:gd name="connsiteX3" fmla="*/ 0 w 990303"/>
              <a:gd name="connsiteY3" fmla="*/ 966152 h 966152"/>
              <a:gd name="connsiteX4" fmla="*/ 0 w 990303"/>
              <a:gd name="connsiteY4" fmla="*/ 576220 h 966152"/>
              <a:gd name="connsiteX5" fmla="*/ 589432 w 990303"/>
              <a:gd name="connsiteY5" fmla="*/ 95820 h 966152"/>
              <a:gd name="connsiteX6" fmla="*/ 599091 w 990303"/>
              <a:gd name="connsiteY6" fmla="*/ 0 h 9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303" h="966152">
                <a:moveTo>
                  <a:pt x="599091" y="0"/>
                </a:moveTo>
                <a:lnTo>
                  <a:pt x="990303" y="0"/>
                </a:lnTo>
                <a:lnTo>
                  <a:pt x="986468" y="75949"/>
                </a:lnTo>
                <a:cubicBezTo>
                  <a:pt x="935689" y="575963"/>
                  <a:pt x="513411" y="966152"/>
                  <a:pt x="0" y="966152"/>
                </a:cubicBezTo>
                <a:lnTo>
                  <a:pt x="0" y="576220"/>
                </a:lnTo>
                <a:cubicBezTo>
                  <a:pt x="290750" y="576220"/>
                  <a:pt x="533330" y="369984"/>
                  <a:pt x="589432" y="95820"/>
                </a:cubicBezTo>
                <a:lnTo>
                  <a:pt x="599091" y="0"/>
                </a:lnTo>
                <a:close/>
              </a:path>
            </a:pathLst>
          </a:custGeom>
          <a:solidFill>
            <a:srgbClr val="FFC0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1" name="任意多边形 73"/>
          <p:cNvSpPr/>
          <p:nvPr/>
        </p:nvSpPr>
        <p:spPr>
          <a:xfrm>
            <a:off x="4601056" y="3257302"/>
            <a:ext cx="648229" cy="664857"/>
          </a:xfrm>
          <a:custGeom>
            <a:avLst/>
            <a:gdLst>
              <a:gd name="connsiteX0" fmla="*/ 0 w 991587"/>
              <a:gd name="connsiteY0" fmla="*/ 0 h 1017022"/>
              <a:gd name="connsiteX1" fmla="*/ 991587 w 991587"/>
              <a:gd name="connsiteY1" fmla="*/ 991587 h 1017022"/>
              <a:gd name="connsiteX2" fmla="*/ 990303 w 991587"/>
              <a:gd name="connsiteY2" fmla="*/ 1017022 h 1017022"/>
              <a:gd name="connsiteX3" fmla="*/ 599091 w 991587"/>
              <a:gd name="connsiteY3" fmla="*/ 1017022 h 1017022"/>
              <a:gd name="connsiteX4" fmla="*/ 601655 w 991587"/>
              <a:gd name="connsiteY4" fmla="*/ 991587 h 1017022"/>
              <a:gd name="connsiteX5" fmla="*/ 0 w 991587"/>
              <a:gd name="connsiteY5" fmla="*/ 389932 h 1017022"/>
              <a:gd name="connsiteX6" fmla="*/ 0 w 991587"/>
              <a:gd name="connsiteY6" fmla="*/ 0 h 101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1587" h="1017022">
                <a:moveTo>
                  <a:pt x="0" y="0"/>
                </a:moveTo>
                <a:cubicBezTo>
                  <a:pt x="547638" y="0"/>
                  <a:pt x="991587" y="443949"/>
                  <a:pt x="991587" y="991587"/>
                </a:cubicBezTo>
                <a:lnTo>
                  <a:pt x="990303" y="1017022"/>
                </a:lnTo>
                <a:lnTo>
                  <a:pt x="599091" y="1017022"/>
                </a:lnTo>
                <a:lnTo>
                  <a:pt x="601655" y="991587"/>
                </a:lnTo>
                <a:cubicBezTo>
                  <a:pt x="601655" y="659302"/>
                  <a:pt x="332285" y="389932"/>
                  <a:pt x="0" y="389932"/>
                </a:cubicBezTo>
                <a:lnTo>
                  <a:pt x="0" y="0"/>
                </a:lnTo>
                <a:close/>
              </a:path>
            </a:pathLst>
          </a:custGeom>
          <a:solidFill>
            <a:srgbClr val="B28743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301906" y="2818399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576751" y="2639471"/>
            <a:ext cx="652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应用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1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7862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301894" y="4553761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576739" y="4374833"/>
            <a:ext cx="652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92951D"/>
                </a:solidFill>
                <a:effectLst/>
                <a:uLnTx/>
                <a:uFillTx/>
                <a:latin typeface="方正兰亭黑_GBK"/>
                <a:ea typeface="方正兰亭黑_GBK"/>
              </a:rPr>
              <a:t>应用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92951D"/>
                </a:solidFill>
                <a:effectLst/>
                <a:uLnTx/>
                <a:uFillTx/>
                <a:latin typeface="方正兰亭黑_GBK"/>
                <a:ea typeface="方正兰亭黑_GBK"/>
              </a:rPr>
              <a:t>3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92951D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964998" y="2800236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964998" y="2621308"/>
            <a:ext cx="652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B28743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应用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B28743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2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B28743">
                  <a:lumMod val="75000"/>
                </a:srgb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964998" y="4535598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964998" y="4356670"/>
            <a:ext cx="652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方正兰亭黑_GBK"/>
                <a:ea typeface="方正兰亭黑_GBK"/>
              </a:rPr>
              <a:t>应用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方正兰亭黑_GBK"/>
                <a:ea typeface="方正兰亭黑_GBK"/>
              </a:rPr>
              <a:t>4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0" name="AutoShape 4"/>
          <p:cNvSpPr/>
          <p:nvPr/>
        </p:nvSpPr>
        <p:spPr bwMode="auto">
          <a:xfrm>
            <a:off x="3553081" y="2812826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61" name="Group 112"/>
          <p:cNvGrpSpPr/>
          <p:nvPr/>
        </p:nvGrpSpPr>
        <p:grpSpPr>
          <a:xfrm>
            <a:off x="3616071" y="4521521"/>
            <a:ext cx="359779" cy="337063"/>
            <a:chOff x="5368132" y="3540125"/>
            <a:chExt cx="465138" cy="435769"/>
          </a:xfrm>
          <a:solidFill>
            <a:sysClr val="window" lastClr="FFFFFF"/>
          </a:solidFill>
        </p:grpSpPr>
        <p:sp>
          <p:nvSpPr>
            <p:cNvPr id="62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3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348087" y="2850184"/>
            <a:ext cx="246810" cy="359779"/>
            <a:chOff x="2528974" y="2863357"/>
            <a:chExt cx="246811" cy="359779"/>
          </a:xfrm>
          <a:solidFill>
            <a:sysClr val="window" lastClr="FFFFFF"/>
          </a:solidFill>
        </p:grpSpPr>
        <p:sp>
          <p:nvSpPr>
            <p:cNvPr id="65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6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314330" y="4493829"/>
            <a:ext cx="269875" cy="358775"/>
            <a:chOff x="1798638" y="2859882"/>
            <a:chExt cx="269875" cy="358775"/>
          </a:xfrm>
        </p:grpSpPr>
        <p:sp>
          <p:nvSpPr>
            <p:cNvPr id="68" name="AutoShape 115"/>
            <p:cNvSpPr/>
            <p:nvPr/>
          </p:nvSpPr>
          <p:spPr bwMode="auto">
            <a:xfrm>
              <a:off x="1798638" y="2859882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9" name="AutoShape 116"/>
            <p:cNvSpPr/>
            <p:nvPr/>
          </p:nvSpPr>
          <p:spPr bwMode="auto">
            <a:xfrm>
              <a:off x="1911350" y="3072730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5"/>
          <p:cNvSpPr txBox="1">
            <a:spLocks noChangeArrowheads="1"/>
          </p:cNvSpPr>
          <p:nvPr/>
        </p:nvSpPr>
        <p:spPr bwMode="auto">
          <a:xfrm>
            <a:off x="3787172" y="1405013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24" name="文本框 6"/>
          <p:cNvSpPr txBox="1">
            <a:spLocks noChangeArrowheads="1"/>
          </p:cNvSpPr>
          <p:nvPr/>
        </p:nvSpPr>
        <p:spPr bwMode="auto">
          <a:xfrm>
            <a:off x="2466132" y="1619886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257536" y="2057985"/>
            <a:ext cx="628926" cy="89203"/>
            <a:chOff x="4064994" y="3738475"/>
            <a:chExt cx="987048" cy="139997"/>
          </a:xfrm>
        </p:grpSpPr>
        <p:sp>
          <p:nvSpPr>
            <p:cNvPr id="26" name="椭圆 25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31" name="圆角矩形 34"/>
          <p:cNvSpPr/>
          <p:nvPr/>
        </p:nvSpPr>
        <p:spPr>
          <a:xfrm>
            <a:off x="2843419" y="2771510"/>
            <a:ext cx="3457157" cy="1146383"/>
          </a:xfrm>
          <a:prstGeom prst="roundRect">
            <a:avLst>
              <a:gd name="adj" fmla="val 17501"/>
            </a:avLst>
          </a:prstGeom>
          <a:solidFill>
            <a:srgbClr val="FF7862"/>
          </a:solidFill>
          <a:ln w="12700" cap="flat" cmpd="sng" algn="ctr">
            <a:solidFill>
              <a:srgbClr val="FF78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32" name="圆角矩形 7"/>
          <p:cNvSpPr/>
          <p:nvPr/>
        </p:nvSpPr>
        <p:spPr>
          <a:xfrm>
            <a:off x="1047830" y="2771511"/>
            <a:ext cx="1663836" cy="1146383"/>
          </a:xfrm>
          <a:prstGeom prst="round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FF7862"/>
            </a:solidFill>
            <a:prstDash val="solid"/>
            <a:miter lim="800000"/>
          </a:ln>
          <a:effectLst/>
        </p:spPr>
      </p:sp>
      <p:sp>
        <p:nvSpPr>
          <p:cNvPr id="33" name="圆角矩形 9"/>
          <p:cNvSpPr/>
          <p:nvPr/>
        </p:nvSpPr>
        <p:spPr>
          <a:xfrm>
            <a:off x="2818536" y="4010809"/>
            <a:ext cx="1663836" cy="1146383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FF7862"/>
            </a:solidFill>
            <a:prstDash val="solid"/>
            <a:miter lim="800000"/>
          </a:ln>
          <a:effectLst/>
        </p:spPr>
      </p:sp>
      <p:sp>
        <p:nvSpPr>
          <p:cNvPr id="34" name="圆角矩形 11"/>
          <p:cNvSpPr/>
          <p:nvPr/>
        </p:nvSpPr>
        <p:spPr>
          <a:xfrm>
            <a:off x="4611856" y="4010809"/>
            <a:ext cx="1663836" cy="1146383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FF7862"/>
            </a:solidFill>
            <a:prstDash val="solid"/>
            <a:miter lim="800000"/>
          </a:ln>
          <a:effectLst/>
        </p:spPr>
      </p:sp>
      <p:sp>
        <p:nvSpPr>
          <p:cNvPr id="35" name="圆角矩形 34"/>
          <p:cNvSpPr/>
          <p:nvPr/>
        </p:nvSpPr>
        <p:spPr>
          <a:xfrm>
            <a:off x="1047830" y="4010809"/>
            <a:ext cx="1663836" cy="1146383"/>
          </a:xfrm>
          <a:prstGeom prst="roundRect">
            <a:avLst>
              <a:gd name="adj" fmla="val 17501"/>
            </a:avLst>
          </a:prstGeom>
          <a:solidFill>
            <a:srgbClr val="FF7862"/>
          </a:solidFill>
          <a:ln w="12700" cap="flat" cmpd="sng" algn="ctr">
            <a:solidFill>
              <a:srgbClr val="FF78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176" y="2771510"/>
            <a:ext cx="1663836" cy="1146383"/>
          </a:xfrm>
          <a:prstGeom prst="roundRect">
            <a:avLst/>
          </a:prstGeom>
          <a:ln>
            <a:solidFill>
              <a:srgbClr val="FF7862"/>
            </a:solidFill>
          </a:ln>
        </p:spPr>
      </p:pic>
      <p:sp>
        <p:nvSpPr>
          <p:cNvPr id="37" name="圆角矩形 45"/>
          <p:cNvSpPr/>
          <p:nvPr/>
        </p:nvSpPr>
        <p:spPr>
          <a:xfrm>
            <a:off x="6405176" y="4010809"/>
            <a:ext cx="1663836" cy="1146383"/>
          </a:xfrm>
          <a:prstGeom prst="roundRect">
            <a:avLst>
              <a:gd name="adj" fmla="val 17501"/>
            </a:avLst>
          </a:prstGeom>
          <a:solidFill>
            <a:srgbClr val="FF7862"/>
          </a:solidFill>
          <a:ln w="12700" cap="flat" cmpd="sng" algn="ctr">
            <a:solidFill>
              <a:srgbClr val="FF78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103227" y="3098730"/>
            <a:ext cx="27140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103227" y="287650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黑_GBK"/>
                <a:ea typeface="方正兰亭黑_GBK"/>
              </a:rPr>
              <a:t>研究成果展示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156018" y="4337737"/>
            <a:ext cx="1533034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284466" y="4134086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黑_GBK"/>
                <a:ea typeface="方正兰亭黑_GBK"/>
              </a:rPr>
              <a:t>研究成果展示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74844" y="4337737"/>
            <a:ext cx="1533034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610419" y="4115511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黑_GBK"/>
                <a:ea typeface="方正兰亭黑_GBK"/>
              </a:rPr>
              <a:t>研究成果展示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"/>
          <p:cNvSpPr txBox="1">
            <a:spLocks noChangeArrowheads="1"/>
          </p:cNvSpPr>
          <p:nvPr/>
        </p:nvSpPr>
        <p:spPr bwMode="auto">
          <a:xfrm>
            <a:off x="3787172" y="1169306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55" name="文本框 6"/>
          <p:cNvSpPr txBox="1">
            <a:spLocks noChangeArrowheads="1"/>
          </p:cNvSpPr>
          <p:nvPr/>
        </p:nvSpPr>
        <p:spPr bwMode="auto">
          <a:xfrm>
            <a:off x="2466132" y="1384179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4257536" y="1822278"/>
            <a:ext cx="628926" cy="89203"/>
            <a:chOff x="4064994" y="3738475"/>
            <a:chExt cx="987048" cy="139997"/>
          </a:xfrm>
        </p:grpSpPr>
        <p:sp>
          <p:nvSpPr>
            <p:cNvPr id="57" name="椭圆 56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62" name="任意多边形 29"/>
          <p:cNvSpPr/>
          <p:nvPr/>
        </p:nvSpPr>
        <p:spPr>
          <a:xfrm>
            <a:off x="743061" y="2679442"/>
            <a:ext cx="1083467" cy="125682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3" name="任意多边形 30"/>
          <p:cNvSpPr/>
          <p:nvPr/>
        </p:nvSpPr>
        <p:spPr>
          <a:xfrm>
            <a:off x="2971092" y="2679442"/>
            <a:ext cx="1083467" cy="125682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rgbClr val="B287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4" name="任意多边形 31"/>
          <p:cNvSpPr/>
          <p:nvPr/>
        </p:nvSpPr>
        <p:spPr>
          <a:xfrm>
            <a:off x="5128711" y="2679442"/>
            <a:ext cx="1083467" cy="125682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rgbClr val="9295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5" name="任意多边形 32"/>
          <p:cNvSpPr/>
          <p:nvPr/>
        </p:nvSpPr>
        <p:spPr>
          <a:xfrm>
            <a:off x="7356742" y="2679442"/>
            <a:ext cx="1083467" cy="125682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6" name="燕尾形 6"/>
          <p:cNvSpPr/>
          <p:nvPr/>
        </p:nvSpPr>
        <p:spPr>
          <a:xfrm>
            <a:off x="2039813" y="3194640"/>
            <a:ext cx="261257" cy="261257"/>
          </a:xfrm>
          <a:prstGeom prst="chevron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7" name="燕尾形 36"/>
          <p:cNvSpPr/>
          <p:nvPr/>
        </p:nvSpPr>
        <p:spPr>
          <a:xfrm>
            <a:off x="2315631" y="3194640"/>
            <a:ext cx="261257" cy="261257"/>
          </a:xfrm>
          <a:prstGeom prst="chevron">
            <a:avLst/>
          </a:prstGeom>
          <a:solidFill>
            <a:srgbClr val="FF78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8" name="燕尾形 37"/>
          <p:cNvSpPr/>
          <p:nvPr/>
        </p:nvSpPr>
        <p:spPr>
          <a:xfrm>
            <a:off x="4282631" y="3194640"/>
            <a:ext cx="261257" cy="261257"/>
          </a:xfrm>
          <a:prstGeom prst="chevron">
            <a:avLst/>
          </a:prstGeom>
          <a:solidFill>
            <a:srgbClr val="B287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69" name="燕尾形 38"/>
          <p:cNvSpPr/>
          <p:nvPr/>
        </p:nvSpPr>
        <p:spPr>
          <a:xfrm>
            <a:off x="4558449" y="3194640"/>
            <a:ext cx="261257" cy="261257"/>
          </a:xfrm>
          <a:prstGeom prst="chevron">
            <a:avLst/>
          </a:prstGeom>
          <a:solidFill>
            <a:srgbClr val="B287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70" name="燕尾形 39"/>
          <p:cNvSpPr/>
          <p:nvPr/>
        </p:nvSpPr>
        <p:spPr>
          <a:xfrm>
            <a:off x="6390554" y="3194640"/>
            <a:ext cx="261257" cy="261257"/>
          </a:xfrm>
          <a:prstGeom prst="chevron">
            <a:avLst/>
          </a:prstGeom>
          <a:solidFill>
            <a:srgbClr val="9295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71" name="燕尾形 40"/>
          <p:cNvSpPr/>
          <p:nvPr/>
        </p:nvSpPr>
        <p:spPr>
          <a:xfrm>
            <a:off x="6666372" y="3194640"/>
            <a:ext cx="261257" cy="261257"/>
          </a:xfrm>
          <a:prstGeom prst="chevron">
            <a:avLst/>
          </a:prstGeom>
          <a:solidFill>
            <a:srgbClr val="9295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 Light"/>
              <a:cs typeface="+mn-cs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88042" y="4265729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900431" y="4040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课题调研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7862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2637252" y="4265729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215586" y="4040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B28743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实验验证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B28743">
                  <a:lumMod val="75000"/>
                </a:srgb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886462" y="4265729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340954" y="404751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92951D"/>
                </a:solidFill>
                <a:effectLst/>
                <a:uLnTx/>
                <a:uFillTx/>
                <a:latin typeface="方正兰亭黑_GBK"/>
                <a:ea typeface="方正兰亭黑_GBK"/>
              </a:rPr>
              <a:t>检查调解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92951D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135672" y="4265729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7648061" y="404074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撰写论文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75000"/>
                </a:srgbClr>
              </a:solidFill>
              <a:effectLst/>
              <a:uLnTx/>
              <a:uFillTx/>
              <a:ea typeface="微软雅黑"/>
            </a:endParaRPr>
          </a:p>
        </p:txBody>
      </p:sp>
      <p:grpSp>
        <p:nvGrpSpPr>
          <p:cNvPr id="80" name="组合 17"/>
          <p:cNvGrpSpPr>
            <a:grpSpLocks/>
          </p:cNvGrpSpPr>
          <p:nvPr/>
        </p:nvGrpSpPr>
        <p:grpSpPr bwMode="auto">
          <a:xfrm rot="-2700000">
            <a:off x="3194901" y="3208961"/>
            <a:ext cx="272361" cy="273565"/>
            <a:chOff x="5394325" y="2859088"/>
            <a:chExt cx="358775" cy="360362"/>
          </a:xfrm>
          <a:solidFill>
            <a:srgbClr val="B28743"/>
          </a:solidFill>
        </p:grpSpPr>
        <p:sp>
          <p:nvSpPr>
            <p:cNvPr id="81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2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3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4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5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6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407383" y="3226470"/>
            <a:ext cx="167352" cy="167352"/>
            <a:chOff x="5394312" y="2141343"/>
            <a:chExt cx="359165" cy="359165"/>
          </a:xfrm>
          <a:solidFill>
            <a:srgbClr val="92951D"/>
          </a:solidFill>
        </p:grpSpPr>
        <p:sp>
          <p:nvSpPr>
            <p:cNvPr id="88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9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0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91" name="组合 162"/>
          <p:cNvGrpSpPr>
            <a:grpSpLocks/>
          </p:cNvGrpSpPr>
          <p:nvPr/>
        </p:nvGrpSpPr>
        <p:grpSpPr bwMode="auto">
          <a:xfrm>
            <a:off x="997526" y="3206478"/>
            <a:ext cx="229391" cy="228381"/>
            <a:chOff x="4675188" y="1422400"/>
            <a:chExt cx="360362" cy="358775"/>
          </a:xfrm>
          <a:solidFill>
            <a:srgbClr val="FF7862"/>
          </a:solidFill>
        </p:grpSpPr>
        <p:sp>
          <p:nvSpPr>
            <p:cNvPr id="92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3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4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5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6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7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8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9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0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1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2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3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4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05" name="AutoShape 112"/>
          <p:cNvSpPr/>
          <p:nvPr/>
        </p:nvSpPr>
        <p:spPr bwMode="auto">
          <a:xfrm>
            <a:off x="7634420" y="3189379"/>
            <a:ext cx="221109" cy="22013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5"/>
          <p:cNvSpPr txBox="1">
            <a:spLocks noChangeArrowheads="1"/>
          </p:cNvSpPr>
          <p:nvPr/>
        </p:nvSpPr>
        <p:spPr bwMode="auto">
          <a:xfrm>
            <a:off x="3770025" y="1150572"/>
            <a:ext cx="1569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点击添加您标题内容</a:t>
            </a:r>
          </a:p>
        </p:txBody>
      </p:sp>
      <p:sp>
        <p:nvSpPr>
          <p:cNvPr id="41" name="文本框 6"/>
          <p:cNvSpPr txBox="1">
            <a:spLocks noChangeArrowheads="1"/>
          </p:cNvSpPr>
          <p:nvPr/>
        </p:nvSpPr>
        <p:spPr bwMode="auto">
          <a:xfrm>
            <a:off x="2448985" y="1365445"/>
            <a:ext cx="4373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B28743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240389" y="1803544"/>
            <a:ext cx="628926" cy="89203"/>
            <a:chOff x="4064994" y="3738475"/>
            <a:chExt cx="987048" cy="139997"/>
          </a:xfrm>
        </p:grpSpPr>
        <p:sp>
          <p:nvSpPr>
            <p:cNvPr id="43" name="椭圆 42"/>
            <p:cNvSpPr/>
            <p:nvPr/>
          </p:nvSpPr>
          <p:spPr>
            <a:xfrm>
              <a:off x="4064994" y="3738475"/>
              <a:ext cx="139997" cy="139997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276757" y="3738475"/>
              <a:ext cx="139997" cy="139997"/>
            </a:xfrm>
            <a:prstGeom prst="ellipse">
              <a:avLst/>
            </a:prstGeom>
            <a:solidFill>
              <a:srgbClr val="FEC1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488520" y="3738475"/>
              <a:ext cx="139997" cy="139997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700283" y="3738475"/>
              <a:ext cx="139997" cy="139997"/>
            </a:xfrm>
            <a:prstGeom prst="ellipse">
              <a:avLst/>
            </a:prstGeom>
            <a:solidFill>
              <a:srgbClr val="21B37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4912045" y="3738475"/>
              <a:ext cx="139997" cy="139997"/>
            </a:xfrm>
            <a:prstGeom prst="ellipse">
              <a:avLst/>
            </a:prstGeom>
            <a:solidFill>
              <a:srgbClr val="0C674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599024" y="2425090"/>
            <a:ext cx="1921797" cy="2948126"/>
            <a:chOff x="8575675" y="857250"/>
            <a:chExt cx="1631950" cy="2503488"/>
          </a:xfrm>
          <a:solidFill>
            <a:srgbClr val="44546A"/>
          </a:solidFill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9074150" y="271462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8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8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9074150" y="285364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9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9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9104313" y="2992665"/>
              <a:ext cx="569913" cy="121523"/>
            </a:xfrm>
            <a:custGeom>
              <a:avLst/>
              <a:gdLst>
                <a:gd name="T0" fmla="*/ 287 w 316"/>
                <a:gd name="T1" fmla="*/ 0 h 71"/>
                <a:gd name="T2" fmla="*/ 29 w 316"/>
                <a:gd name="T3" fmla="*/ 0 h 71"/>
                <a:gd name="T4" fmla="*/ 0 w 316"/>
                <a:gd name="T5" fmla="*/ 29 h 71"/>
                <a:gd name="T6" fmla="*/ 0 w 316"/>
                <a:gd name="T7" fmla="*/ 42 h 71"/>
                <a:gd name="T8" fmla="*/ 29 w 316"/>
                <a:gd name="T9" fmla="*/ 71 h 71"/>
                <a:gd name="T10" fmla="*/ 287 w 316"/>
                <a:gd name="T11" fmla="*/ 71 h 71"/>
                <a:gd name="T12" fmla="*/ 316 w 316"/>
                <a:gd name="T13" fmla="*/ 42 h 71"/>
                <a:gd name="T14" fmla="*/ 316 w 316"/>
                <a:gd name="T15" fmla="*/ 29 h 71"/>
                <a:gd name="T16" fmla="*/ 287 w 316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1">
                  <a:moveTo>
                    <a:pt x="287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303" y="71"/>
                    <a:pt x="316" y="58"/>
                    <a:pt x="316" y="42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6" y="13"/>
                    <a:pt x="303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9223375" y="3131686"/>
              <a:ext cx="331788" cy="121523"/>
            </a:xfrm>
            <a:custGeom>
              <a:avLst/>
              <a:gdLst>
                <a:gd name="T0" fmla="*/ 155 w 184"/>
                <a:gd name="T1" fmla="*/ 0 h 71"/>
                <a:gd name="T2" fmla="*/ 29 w 184"/>
                <a:gd name="T3" fmla="*/ 0 h 71"/>
                <a:gd name="T4" fmla="*/ 0 w 184"/>
                <a:gd name="T5" fmla="*/ 29 h 71"/>
                <a:gd name="T6" fmla="*/ 0 w 184"/>
                <a:gd name="T7" fmla="*/ 42 h 71"/>
                <a:gd name="T8" fmla="*/ 29 w 184"/>
                <a:gd name="T9" fmla="*/ 71 h 71"/>
                <a:gd name="T10" fmla="*/ 155 w 184"/>
                <a:gd name="T11" fmla="*/ 71 h 71"/>
                <a:gd name="T12" fmla="*/ 184 w 184"/>
                <a:gd name="T13" fmla="*/ 42 h 71"/>
                <a:gd name="T14" fmla="*/ 184 w 184"/>
                <a:gd name="T15" fmla="*/ 29 h 71"/>
                <a:gd name="T16" fmla="*/ 155 w 184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71">
                  <a:moveTo>
                    <a:pt x="15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71" y="71"/>
                    <a:pt x="184" y="58"/>
                    <a:pt x="184" y="42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13"/>
                    <a:pt x="171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>
              <a:off x="8575675" y="857250"/>
              <a:ext cx="1631950" cy="2503488"/>
            </a:xfrm>
            <a:custGeom>
              <a:avLst/>
              <a:gdLst>
                <a:gd name="T0" fmla="*/ 774 w 906"/>
                <a:gd name="T1" fmla="*/ 136 h 1391"/>
                <a:gd name="T2" fmla="*/ 482 w 906"/>
                <a:gd name="T3" fmla="*/ 1 h 1391"/>
                <a:gd name="T4" fmla="*/ 481 w 906"/>
                <a:gd name="T5" fmla="*/ 1 h 1391"/>
                <a:gd name="T6" fmla="*/ 425 w 906"/>
                <a:gd name="T7" fmla="*/ 1 h 1391"/>
                <a:gd name="T8" fmla="*/ 424 w 906"/>
                <a:gd name="T9" fmla="*/ 1 h 1391"/>
                <a:gd name="T10" fmla="*/ 132 w 906"/>
                <a:gd name="T11" fmla="*/ 136 h 1391"/>
                <a:gd name="T12" fmla="*/ 52 w 906"/>
                <a:gd name="T13" fmla="*/ 671 h 1391"/>
                <a:gd name="T14" fmla="*/ 221 w 906"/>
                <a:gd name="T15" fmla="*/ 915 h 1391"/>
                <a:gd name="T16" fmla="*/ 216 w 906"/>
                <a:gd name="T17" fmla="*/ 1060 h 1391"/>
                <a:gd name="T18" fmla="*/ 221 w 906"/>
                <a:gd name="T19" fmla="*/ 1105 h 1391"/>
                <a:gd name="T20" fmla="*/ 216 w 906"/>
                <a:gd name="T21" fmla="*/ 1149 h 1391"/>
                <a:gd name="T22" fmla="*/ 232 w 906"/>
                <a:gd name="T23" fmla="*/ 1212 h 1391"/>
                <a:gd name="T24" fmla="*/ 299 w 906"/>
                <a:gd name="T25" fmla="*/ 1313 h 1391"/>
                <a:gd name="T26" fmla="*/ 516 w 906"/>
                <a:gd name="T27" fmla="*/ 1391 h 1391"/>
                <a:gd name="T28" fmla="*/ 673 w 906"/>
                <a:gd name="T29" fmla="*/ 1225 h 1391"/>
                <a:gd name="T30" fmla="*/ 673 w 906"/>
                <a:gd name="T31" fmla="*/ 1203 h 1391"/>
                <a:gd name="T32" fmla="*/ 690 w 906"/>
                <a:gd name="T33" fmla="*/ 1136 h 1391"/>
                <a:gd name="T34" fmla="*/ 690 w 906"/>
                <a:gd name="T35" fmla="*/ 1074 h 1391"/>
                <a:gd name="T36" fmla="*/ 678 w 906"/>
                <a:gd name="T37" fmla="*/ 1015 h 1391"/>
                <a:gd name="T38" fmla="*/ 754 w 906"/>
                <a:gd name="T39" fmla="*/ 801 h 1391"/>
                <a:gd name="T40" fmla="*/ 903 w 906"/>
                <a:gd name="T41" fmla="*/ 457 h 1391"/>
                <a:gd name="T42" fmla="*/ 728 w 906"/>
                <a:gd name="T43" fmla="*/ 775 h 1391"/>
                <a:gd name="T44" fmla="*/ 639 w 906"/>
                <a:gd name="T45" fmla="*/ 1024 h 1391"/>
                <a:gd name="T46" fmla="*/ 653 w 906"/>
                <a:gd name="T47" fmla="*/ 1074 h 1391"/>
                <a:gd name="T48" fmla="*/ 653 w 906"/>
                <a:gd name="T49" fmla="*/ 1136 h 1391"/>
                <a:gd name="T50" fmla="*/ 633 w 906"/>
                <a:gd name="T51" fmla="*/ 1192 h 1391"/>
                <a:gd name="T52" fmla="*/ 636 w 906"/>
                <a:gd name="T53" fmla="*/ 1225 h 1391"/>
                <a:gd name="T54" fmla="*/ 570 w 906"/>
                <a:gd name="T55" fmla="*/ 1280 h 1391"/>
                <a:gd name="T56" fmla="*/ 571 w 906"/>
                <a:gd name="T57" fmla="*/ 1299 h 1391"/>
                <a:gd name="T58" fmla="*/ 390 w 906"/>
                <a:gd name="T59" fmla="*/ 1354 h 1391"/>
                <a:gd name="T60" fmla="*/ 335 w 906"/>
                <a:gd name="T61" fmla="*/ 1286 h 1391"/>
                <a:gd name="T62" fmla="*/ 324 w 906"/>
                <a:gd name="T63" fmla="*/ 1280 h 1391"/>
                <a:gd name="T64" fmla="*/ 269 w 906"/>
                <a:gd name="T65" fmla="*/ 1212 h 1391"/>
                <a:gd name="T66" fmla="*/ 253 w 906"/>
                <a:gd name="T67" fmla="*/ 1149 h 1391"/>
                <a:gd name="T68" fmla="*/ 263 w 906"/>
                <a:gd name="T69" fmla="*/ 1105 h 1391"/>
                <a:gd name="T70" fmla="*/ 253 w 906"/>
                <a:gd name="T71" fmla="*/ 1060 h 1391"/>
                <a:gd name="T72" fmla="*/ 258 w 906"/>
                <a:gd name="T73" fmla="*/ 913 h 1391"/>
                <a:gd name="T74" fmla="*/ 85 w 906"/>
                <a:gd name="T75" fmla="*/ 655 h 1391"/>
                <a:gd name="T76" fmla="*/ 158 w 906"/>
                <a:gd name="T77" fmla="*/ 161 h 1391"/>
                <a:gd name="T78" fmla="*/ 453 w 906"/>
                <a:gd name="T79" fmla="*/ 37 h 1391"/>
                <a:gd name="T80" fmla="*/ 747 w 906"/>
                <a:gd name="T81" fmla="*/ 161 h 1391"/>
                <a:gd name="T82" fmla="*/ 820 w 906"/>
                <a:gd name="T83" fmla="*/ 655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6" h="1391">
                  <a:moveTo>
                    <a:pt x="903" y="457"/>
                  </a:moveTo>
                  <a:cubicBezTo>
                    <a:pt x="903" y="335"/>
                    <a:pt x="857" y="221"/>
                    <a:pt x="774" y="136"/>
                  </a:cubicBezTo>
                  <a:cubicBezTo>
                    <a:pt x="735" y="96"/>
                    <a:pt x="690" y="64"/>
                    <a:pt x="640" y="41"/>
                  </a:cubicBezTo>
                  <a:cubicBezTo>
                    <a:pt x="590" y="18"/>
                    <a:pt x="537" y="5"/>
                    <a:pt x="482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79" y="1"/>
                    <a:pt x="461" y="0"/>
                    <a:pt x="453" y="0"/>
                  </a:cubicBezTo>
                  <a:cubicBezTo>
                    <a:pt x="444" y="0"/>
                    <a:pt x="427" y="1"/>
                    <a:pt x="425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368" y="5"/>
                    <a:pt x="315" y="18"/>
                    <a:pt x="265" y="41"/>
                  </a:cubicBezTo>
                  <a:cubicBezTo>
                    <a:pt x="215" y="64"/>
                    <a:pt x="171" y="96"/>
                    <a:pt x="132" y="136"/>
                  </a:cubicBezTo>
                  <a:cubicBezTo>
                    <a:pt x="49" y="221"/>
                    <a:pt x="3" y="335"/>
                    <a:pt x="2" y="457"/>
                  </a:cubicBezTo>
                  <a:cubicBezTo>
                    <a:pt x="1" y="477"/>
                    <a:pt x="0" y="567"/>
                    <a:pt x="52" y="671"/>
                  </a:cubicBezTo>
                  <a:cubicBezTo>
                    <a:pt x="80" y="729"/>
                    <a:pt x="120" y="769"/>
                    <a:pt x="152" y="801"/>
                  </a:cubicBezTo>
                  <a:cubicBezTo>
                    <a:pt x="193" y="842"/>
                    <a:pt x="218" y="867"/>
                    <a:pt x="221" y="915"/>
                  </a:cubicBezTo>
                  <a:cubicBezTo>
                    <a:pt x="221" y="927"/>
                    <a:pt x="224" y="981"/>
                    <a:pt x="228" y="1015"/>
                  </a:cubicBezTo>
                  <a:cubicBezTo>
                    <a:pt x="220" y="1029"/>
                    <a:pt x="216" y="1044"/>
                    <a:pt x="216" y="1060"/>
                  </a:cubicBezTo>
                  <a:cubicBezTo>
                    <a:pt x="216" y="1074"/>
                    <a:pt x="216" y="1074"/>
                    <a:pt x="216" y="1074"/>
                  </a:cubicBezTo>
                  <a:cubicBezTo>
                    <a:pt x="216" y="1084"/>
                    <a:pt x="218" y="1095"/>
                    <a:pt x="221" y="1105"/>
                  </a:cubicBezTo>
                  <a:cubicBezTo>
                    <a:pt x="218" y="1115"/>
                    <a:pt x="216" y="1125"/>
                    <a:pt x="216" y="1136"/>
                  </a:cubicBezTo>
                  <a:cubicBezTo>
                    <a:pt x="216" y="1149"/>
                    <a:pt x="216" y="1149"/>
                    <a:pt x="216" y="1149"/>
                  </a:cubicBezTo>
                  <a:cubicBezTo>
                    <a:pt x="216" y="1169"/>
                    <a:pt x="222" y="1187"/>
                    <a:pt x="233" y="1203"/>
                  </a:cubicBezTo>
                  <a:cubicBezTo>
                    <a:pt x="232" y="1206"/>
                    <a:pt x="232" y="1209"/>
                    <a:pt x="232" y="1212"/>
                  </a:cubicBezTo>
                  <a:cubicBezTo>
                    <a:pt x="232" y="1225"/>
                    <a:pt x="232" y="1225"/>
                    <a:pt x="232" y="1225"/>
                  </a:cubicBezTo>
                  <a:cubicBezTo>
                    <a:pt x="232" y="1267"/>
                    <a:pt x="261" y="1303"/>
                    <a:pt x="299" y="1313"/>
                  </a:cubicBezTo>
                  <a:cubicBezTo>
                    <a:pt x="306" y="1357"/>
                    <a:pt x="344" y="1391"/>
                    <a:pt x="390" y="1391"/>
                  </a:cubicBezTo>
                  <a:cubicBezTo>
                    <a:pt x="516" y="1391"/>
                    <a:pt x="516" y="1391"/>
                    <a:pt x="516" y="1391"/>
                  </a:cubicBezTo>
                  <a:cubicBezTo>
                    <a:pt x="562" y="1391"/>
                    <a:pt x="600" y="1357"/>
                    <a:pt x="606" y="1313"/>
                  </a:cubicBezTo>
                  <a:cubicBezTo>
                    <a:pt x="645" y="1303"/>
                    <a:pt x="673" y="1267"/>
                    <a:pt x="673" y="1225"/>
                  </a:cubicBezTo>
                  <a:cubicBezTo>
                    <a:pt x="673" y="1212"/>
                    <a:pt x="673" y="1212"/>
                    <a:pt x="673" y="1212"/>
                  </a:cubicBezTo>
                  <a:cubicBezTo>
                    <a:pt x="673" y="1209"/>
                    <a:pt x="673" y="1206"/>
                    <a:pt x="673" y="1203"/>
                  </a:cubicBezTo>
                  <a:cubicBezTo>
                    <a:pt x="684" y="1187"/>
                    <a:pt x="690" y="1169"/>
                    <a:pt x="690" y="1149"/>
                  </a:cubicBezTo>
                  <a:cubicBezTo>
                    <a:pt x="690" y="1136"/>
                    <a:pt x="690" y="1136"/>
                    <a:pt x="690" y="1136"/>
                  </a:cubicBezTo>
                  <a:cubicBezTo>
                    <a:pt x="690" y="1125"/>
                    <a:pt x="688" y="1115"/>
                    <a:pt x="684" y="1105"/>
                  </a:cubicBezTo>
                  <a:cubicBezTo>
                    <a:pt x="688" y="1095"/>
                    <a:pt x="690" y="1084"/>
                    <a:pt x="690" y="1074"/>
                  </a:cubicBezTo>
                  <a:cubicBezTo>
                    <a:pt x="690" y="1060"/>
                    <a:pt x="690" y="1060"/>
                    <a:pt x="690" y="1060"/>
                  </a:cubicBezTo>
                  <a:cubicBezTo>
                    <a:pt x="690" y="1044"/>
                    <a:pt x="686" y="1029"/>
                    <a:pt x="678" y="1015"/>
                  </a:cubicBezTo>
                  <a:cubicBezTo>
                    <a:pt x="681" y="981"/>
                    <a:pt x="684" y="927"/>
                    <a:pt x="685" y="915"/>
                  </a:cubicBezTo>
                  <a:cubicBezTo>
                    <a:pt x="687" y="867"/>
                    <a:pt x="712" y="842"/>
                    <a:pt x="754" y="801"/>
                  </a:cubicBezTo>
                  <a:cubicBezTo>
                    <a:pt x="786" y="769"/>
                    <a:pt x="826" y="729"/>
                    <a:pt x="853" y="671"/>
                  </a:cubicBezTo>
                  <a:cubicBezTo>
                    <a:pt x="906" y="567"/>
                    <a:pt x="904" y="477"/>
                    <a:pt x="903" y="457"/>
                  </a:cubicBezTo>
                  <a:close/>
                  <a:moveTo>
                    <a:pt x="820" y="655"/>
                  </a:moveTo>
                  <a:cubicBezTo>
                    <a:pt x="795" y="708"/>
                    <a:pt x="759" y="743"/>
                    <a:pt x="728" y="775"/>
                  </a:cubicBezTo>
                  <a:cubicBezTo>
                    <a:pt x="685" y="817"/>
                    <a:pt x="651" y="850"/>
                    <a:pt x="648" y="913"/>
                  </a:cubicBezTo>
                  <a:cubicBezTo>
                    <a:pt x="648" y="922"/>
                    <a:pt x="644" y="996"/>
                    <a:pt x="639" y="1024"/>
                  </a:cubicBezTo>
                  <a:cubicBezTo>
                    <a:pt x="648" y="1034"/>
                    <a:pt x="653" y="1047"/>
                    <a:pt x="653" y="1060"/>
                  </a:cubicBezTo>
                  <a:cubicBezTo>
                    <a:pt x="653" y="1074"/>
                    <a:pt x="653" y="1074"/>
                    <a:pt x="653" y="1074"/>
                  </a:cubicBezTo>
                  <a:cubicBezTo>
                    <a:pt x="653" y="1085"/>
                    <a:pt x="649" y="1096"/>
                    <a:pt x="643" y="1105"/>
                  </a:cubicBezTo>
                  <a:cubicBezTo>
                    <a:pt x="649" y="1114"/>
                    <a:pt x="653" y="1125"/>
                    <a:pt x="653" y="1136"/>
                  </a:cubicBezTo>
                  <a:cubicBezTo>
                    <a:pt x="653" y="1149"/>
                    <a:pt x="653" y="1149"/>
                    <a:pt x="653" y="1149"/>
                  </a:cubicBezTo>
                  <a:cubicBezTo>
                    <a:pt x="653" y="1167"/>
                    <a:pt x="645" y="1182"/>
                    <a:pt x="633" y="1192"/>
                  </a:cubicBezTo>
                  <a:cubicBezTo>
                    <a:pt x="635" y="1198"/>
                    <a:pt x="636" y="1205"/>
                    <a:pt x="636" y="1212"/>
                  </a:cubicBezTo>
                  <a:cubicBezTo>
                    <a:pt x="636" y="1225"/>
                    <a:pt x="636" y="1225"/>
                    <a:pt x="636" y="1225"/>
                  </a:cubicBezTo>
                  <a:cubicBezTo>
                    <a:pt x="636" y="1255"/>
                    <a:pt x="612" y="1280"/>
                    <a:pt x="582" y="1280"/>
                  </a:cubicBezTo>
                  <a:cubicBezTo>
                    <a:pt x="570" y="1280"/>
                    <a:pt x="570" y="1280"/>
                    <a:pt x="570" y="1280"/>
                  </a:cubicBezTo>
                  <a:cubicBezTo>
                    <a:pt x="570" y="1282"/>
                    <a:pt x="571" y="1284"/>
                    <a:pt x="571" y="1286"/>
                  </a:cubicBezTo>
                  <a:cubicBezTo>
                    <a:pt x="571" y="1299"/>
                    <a:pt x="571" y="1299"/>
                    <a:pt x="571" y="1299"/>
                  </a:cubicBezTo>
                  <a:cubicBezTo>
                    <a:pt x="571" y="1329"/>
                    <a:pt x="546" y="1354"/>
                    <a:pt x="516" y="1354"/>
                  </a:cubicBezTo>
                  <a:cubicBezTo>
                    <a:pt x="390" y="1354"/>
                    <a:pt x="390" y="1354"/>
                    <a:pt x="390" y="1354"/>
                  </a:cubicBezTo>
                  <a:cubicBezTo>
                    <a:pt x="360" y="1354"/>
                    <a:pt x="335" y="1329"/>
                    <a:pt x="335" y="1299"/>
                  </a:cubicBezTo>
                  <a:cubicBezTo>
                    <a:pt x="335" y="1286"/>
                    <a:pt x="335" y="1286"/>
                    <a:pt x="335" y="1286"/>
                  </a:cubicBezTo>
                  <a:cubicBezTo>
                    <a:pt x="335" y="1284"/>
                    <a:pt x="335" y="1282"/>
                    <a:pt x="335" y="1280"/>
                  </a:cubicBezTo>
                  <a:cubicBezTo>
                    <a:pt x="324" y="1280"/>
                    <a:pt x="324" y="1280"/>
                    <a:pt x="324" y="1280"/>
                  </a:cubicBezTo>
                  <a:cubicBezTo>
                    <a:pt x="294" y="1280"/>
                    <a:pt x="269" y="1255"/>
                    <a:pt x="269" y="1225"/>
                  </a:cubicBezTo>
                  <a:cubicBezTo>
                    <a:pt x="269" y="1212"/>
                    <a:pt x="269" y="1212"/>
                    <a:pt x="269" y="1212"/>
                  </a:cubicBezTo>
                  <a:cubicBezTo>
                    <a:pt x="269" y="1205"/>
                    <a:pt x="270" y="1198"/>
                    <a:pt x="273" y="1192"/>
                  </a:cubicBezTo>
                  <a:cubicBezTo>
                    <a:pt x="261" y="1182"/>
                    <a:pt x="253" y="1167"/>
                    <a:pt x="253" y="1149"/>
                  </a:cubicBezTo>
                  <a:cubicBezTo>
                    <a:pt x="253" y="1136"/>
                    <a:pt x="253" y="1136"/>
                    <a:pt x="253" y="1136"/>
                  </a:cubicBezTo>
                  <a:cubicBezTo>
                    <a:pt x="253" y="1125"/>
                    <a:pt x="256" y="1114"/>
                    <a:pt x="263" y="1105"/>
                  </a:cubicBezTo>
                  <a:cubicBezTo>
                    <a:pt x="256" y="1096"/>
                    <a:pt x="253" y="1085"/>
                    <a:pt x="253" y="1074"/>
                  </a:cubicBezTo>
                  <a:cubicBezTo>
                    <a:pt x="253" y="1060"/>
                    <a:pt x="253" y="1060"/>
                    <a:pt x="253" y="1060"/>
                  </a:cubicBezTo>
                  <a:cubicBezTo>
                    <a:pt x="253" y="1047"/>
                    <a:pt x="258" y="1034"/>
                    <a:pt x="266" y="1024"/>
                  </a:cubicBezTo>
                  <a:cubicBezTo>
                    <a:pt x="262" y="996"/>
                    <a:pt x="258" y="922"/>
                    <a:pt x="258" y="913"/>
                  </a:cubicBezTo>
                  <a:cubicBezTo>
                    <a:pt x="254" y="850"/>
                    <a:pt x="220" y="817"/>
                    <a:pt x="178" y="775"/>
                  </a:cubicBezTo>
                  <a:cubicBezTo>
                    <a:pt x="146" y="743"/>
                    <a:pt x="110" y="708"/>
                    <a:pt x="85" y="655"/>
                  </a:cubicBezTo>
                  <a:cubicBezTo>
                    <a:pt x="35" y="555"/>
                    <a:pt x="39" y="470"/>
                    <a:pt x="39" y="458"/>
                  </a:cubicBezTo>
                  <a:cubicBezTo>
                    <a:pt x="40" y="346"/>
                    <a:pt x="82" y="240"/>
                    <a:pt x="158" y="161"/>
                  </a:cubicBezTo>
                  <a:cubicBezTo>
                    <a:pt x="230" y="88"/>
                    <a:pt x="324" y="45"/>
                    <a:pt x="426" y="38"/>
                  </a:cubicBezTo>
                  <a:cubicBezTo>
                    <a:pt x="426" y="38"/>
                    <a:pt x="445" y="37"/>
                    <a:pt x="453" y="37"/>
                  </a:cubicBezTo>
                  <a:cubicBezTo>
                    <a:pt x="461" y="37"/>
                    <a:pt x="479" y="38"/>
                    <a:pt x="479" y="38"/>
                  </a:cubicBezTo>
                  <a:cubicBezTo>
                    <a:pt x="581" y="45"/>
                    <a:pt x="676" y="88"/>
                    <a:pt x="747" y="161"/>
                  </a:cubicBezTo>
                  <a:cubicBezTo>
                    <a:pt x="824" y="240"/>
                    <a:pt x="866" y="346"/>
                    <a:pt x="866" y="458"/>
                  </a:cubicBezTo>
                  <a:cubicBezTo>
                    <a:pt x="867" y="470"/>
                    <a:pt x="871" y="555"/>
                    <a:pt x="820" y="6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1"/>
            <p:cNvSpPr>
              <a:spLocks noEditPoints="1"/>
            </p:cNvSpPr>
            <p:nvPr/>
          </p:nvSpPr>
          <p:spPr bwMode="auto">
            <a:xfrm>
              <a:off x="9163050" y="1166813"/>
              <a:ext cx="755650" cy="754063"/>
            </a:xfrm>
            <a:custGeom>
              <a:avLst/>
              <a:gdLst>
                <a:gd name="T0" fmla="*/ 392 w 420"/>
                <a:gd name="T1" fmla="*/ 182 h 419"/>
                <a:gd name="T2" fmla="*/ 384 w 420"/>
                <a:gd name="T3" fmla="*/ 150 h 419"/>
                <a:gd name="T4" fmla="*/ 371 w 420"/>
                <a:gd name="T5" fmla="*/ 120 h 419"/>
                <a:gd name="T6" fmla="*/ 352 w 420"/>
                <a:gd name="T7" fmla="*/ 93 h 419"/>
                <a:gd name="T8" fmla="*/ 329 w 420"/>
                <a:gd name="T9" fmla="*/ 69 h 419"/>
                <a:gd name="T10" fmla="*/ 302 w 420"/>
                <a:gd name="T11" fmla="*/ 50 h 419"/>
                <a:gd name="T12" fmla="*/ 272 w 420"/>
                <a:gd name="T13" fmla="*/ 36 h 419"/>
                <a:gd name="T14" fmla="*/ 240 w 420"/>
                <a:gd name="T15" fmla="*/ 28 h 419"/>
                <a:gd name="T16" fmla="*/ 207 w 420"/>
                <a:gd name="T17" fmla="*/ 26 h 419"/>
                <a:gd name="T18" fmla="*/ 175 w 420"/>
                <a:gd name="T19" fmla="*/ 29 h 419"/>
                <a:gd name="T20" fmla="*/ 143 w 420"/>
                <a:gd name="T21" fmla="*/ 38 h 419"/>
                <a:gd name="T22" fmla="*/ 103 w 420"/>
                <a:gd name="T23" fmla="*/ 29 h 419"/>
                <a:gd name="T24" fmla="*/ 73 w 420"/>
                <a:gd name="T25" fmla="*/ 51 h 419"/>
                <a:gd name="T26" fmla="*/ 47 w 420"/>
                <a:gd name="T27" fmla="*/ 78 h 419"/>
                <a:gd name="T28" fmla="*/ 26 w 420"/>
                <a:gd name="T29" fmla="*/ 109 h 419"/>
                <a:gd name="T30" fmla="*/ 11 w 420"/>
                <a:gd name="T31" fmla="*/ 144 h 419"/>
                <a:gd name="T32" fmla="*/ 3 w 420"/>
                <a:gd name="T33" fmla="*/ 180 h 419"/>
                <a:gd name="T34" fmla="*/ 1 w 420"/>
                <a:gd name="T35" fmla="*/ 218 h 419"/>
                <a:gd name="T36" fmla="*/ 5 w 420"/>
                <a:gd name="T37" fmla="*/ 255 h 419"/>
                <a:gd name="T38" fmla="*/ 17 w 420"/>
                <a:gd name="T39" fmla="*/ 291 h 419"/>
                <a:gd name="T40" fmla="*/ 34 w 420"/>
                <a:gd name="T41" fmla="*/ 324 h 419"/>
                <a:gd name="T42" fmla="*/ 58 w 420"/>
                <a:gd name="T43" fmla="*/ 353 h 419"/>
                <a:gd name="T44" fmla="*/ 86 w 420"/>
                <a:gd name="T45" fmla="*/ 378 h 419"/>
                <a:gd name="T46" fmla="*/ 118 w 420"/>
                <a:gd name="T47" fmla="*/ 398 h 419"/>
                <a:gd name="T48" fmla="*/ 153 w 420"/>
                <a:gd name="T49" fmla="*/ 411 h 419"/>
                <a:gd name="T50" fmla="*/ 190 w 420"/>
                <a:gd name="T51" fmla="*/ 418 h 419"/>
                <a:gd name="T52" fmla="*/ 228 w 420"/>
                <a:gd name="T53" fmla="*/ 419 h 419"/>
                <a:gd name="T54" fmla="*/ 265 w 420"/>
                <a:gd name="T55" fmla="*/ 412 h 419"/>
                <a:gd name="T56" fmla="*/ 294 w 420"/>
                <a:gd name="T57" fmla="*/ 402 h 419"/>
                <a:gd name="T58" fmla="*/ 319 w 420"/>
                <a:gd name="T59" fmla="*/ 389 h 419"/>
                <a:gd name="T60" fmla="*/ 349 w 420"/>
                <a:gd name="T61" fmla="*/ 366 h 419"/>
                <a:gd name="T62" fmla="*/ 375 w 420"/>
                <a:gd name="T63" fmla="*/ 339 h 419"/>
                <a:gd name="T64" fmla="*/ 396 w 420"/>
                <a:gd name="T65" fmla="*/ 307 h 419"/>
                <a:gd name="T66" fmla="*/ 410 w 420"/>
                <a:gd name="T67" fmla="*/ 273 h 419"/>
                <a:gd name="T68" fmla="*/ 418 w 420"/>
                <a:gd name="T69" fmla="*/ 236 h 419"/>
                <a:gd name="T70" fmla="*/ 363 w 420"/>
                <a:gd name="T71" fmla="*/ 140 h 419"/>
                <a:gd name="T72" fmla="*/ 363 w 420"/>
                <a:gd name="T73" fmla="*/ 140 h 419"/>
                <a:gd name="T74" fmla="*/ 216 w 420"/>
                <a:gd name="T75" fmla="*/ 178 h 419"/>
                <a:gd name="T76" fmla="*/ 204 w 420"/>
                <a:gd name="T77" fmla="*/ 195 h 419"/>
                <a:gd name="T78" fmla="*/ 211 w 420"/>
                <a:gd name="T79" fmla="*/ 178 h 419"/>
                <a:gd name="T80" fmla="*/ 141 w 420"/>
                <a:gd name="T81" fmla="*/ 57 h 419"/>
                <a:gd name="T82" fmla="*/ 141 w 420"/>
                <a:gd name="T83" fmla="*/ 57 h 419"/>
                <a:gd name="T84" fmla="*/ 44 w 420"/>
                <a:gd name="T85" fmla="*/ 189 h 419"/>
                <a:gd name="T86" fmla="*/ 180 w 420"/>
                <a:gd name="T87" fmla="*/ 220 h 419"/>
                <a:gd name="T88" fmla="*/ 182 w 420"/>
                <a:gd name="T89" fmla="*/ 225 h 419"/>
                <a:gd name="T90" fmla="*/ 189 w 420"/>
                <a:gd name="T91" fmla="*/ 376 h 419"/>
                <a:gd name="T92" fmla="*/ 189 w 420"/>
                <a:gd name="T93" fmla="*/ 376 h 419"/>
                <a:gd name="T94" fmla="*/ 275 w 420"/>
                <a:gd name="T95" fmla="*/ 364 h 419"/>
                <a:gd name="T96" fmla="*/ 235 w 420"/>
                <a:gd name="T97" fmla="*/ 230 h 419"/>
                <a:gd name="T98" fmla="*/ 237 w 420"/>
                <a:gd name="T99" fmla="*/ 227 h 419"/>
                <a:gd name="T100" fmla="*/ 377 w 420"/>
                <a:gd name="T101" fmla="*/ 226 h 419"/>
                <a:gd name="T102" fmla="*/ 377 w 420"/>
                <a:gd name="T103" fmla="*/ 22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20" h="419">
                  <a:moveTo>
                    <a:pt x="394" y="203"/>
                  </a:moveTo>
                  <a:cubicBezTo>
                    <a:pt x="420" y="198"/>
                    <a:pt x="420" y="198"/>
                    <a:pt x="420" y="198"/>
                  </a:cubicBezTo>
                  <a:cubicBezTo>
                    <a:pt x="419" y="193"/>
                    <a:pt x="419" y="187"/>
                    <a:pt x="418" y="182"/>
                  </a:cubicBezTo>
                  <a:cubicBezTo>
                    <a:pt x="392" y="182"/>
                    <a:pt x="392" y="182"/>
                    <a:pt x="392" y="182"/>
                  </a:cubicBezTo>
                  <a:cubicBezTo>
                    <a:pt x="392" y="178"/>
                    <a:pt x="391" y="174"/>
                    <a:pt x="390" y="170"/>
                  </a:cubicBezTo>
                  <a:cubicBezTo>
                    <a:pt x="414" y="161"/>
                    <a:pt x="414" y="161"/>
                    <a:pt x="414" y="161"/>
                  </a:cubicBezTo>
                  <a:cubicBezTo>
                    <a:pt x="413" y="156"/>
                    <a:pt x="412" y="150"/>
                    <a:pt x="410" y="145"/>
                  </a:cubicBezTo>
                  <a:cubicBezTo>
                    <a:pt x="384" y="150"/>
                    <a:pt x="384" y="150"/>
                    <a:pt x="384" y="150"/>
                  </a:cubicBezTo>
                  <a:cubicBezTo>
                    <a:pt x="383" y="146"/>
                    <a:pt x="381" y="142"/>
                    <a:pt x="380" y="139"/>
                  </a:cubicBezTo>
                  <a:cubicBezTo>
                    <a:pt x="402" y="125"/>
                    <a:pt x="402" y="125"/>
                    <a:pt x="402" y="125"/>
                  </a:cubicBezTo>
                  <a:cubicBezTo>
                    <a:pt x="400" y="120"/>
                    <a:pt x="398" y="115"/>
                    <a:pt x="395" y="111"/>
                  </a:cubicBezTo>
                  <a:cubicBezTo>
                    <a:pt x="371" y="120"/>
                    <a:pt x="371" y="120"/>
                    <a:pt x="371" y="120"/>
                  </a:cubicBezTo>
                  <a:cubicBezTo>
                    <a:pt x="369" y="116"/>
                    <a:pt x="367" y="113"/>
                    <a:pt x="365" y="109"/>
                  </a:cubicBezTo>
                  <a:cubicBezTo>
                    <a:pt x="384" y="92"/>
                    <a:pt x="384" y="92"/>
                    <a:pt x="384" y="92"/>
                  </a:cubicBezTo>
                  <a:cubicBezTo>
                    <a:pt x="381" y="88"/>
                    <a:pt x="378" y="83"/>
                    <a:pt x="374" y="79"/>
                  </a:cubicBezTo>
                  <a:cubicBezTo>
                    <a:pt x="352" y="93"/>
                    <a:pt x="352" y="93"/>
                    <a:pt x="352" y="93"/>
                  </a:cubicBezTo>
                  <a:cubicBezTo>
                    <a:pt x="350" y="89"/>
                    <a:pt x="347" y="86"/>
                    <a:pt x="344" y="83"/>
                  </a:cubicBezTo>
                  <a:cubicBezTo>
                    <a:pt x="360" y="63"/>
                    <a:pt x="360" y="63"/>
                    <a:pt x="360" y="63"/>
                  </a:cubicBezTo>
                  <a:cubicBezTo>
                    <a:pt x="357" y="59"/>
                    <a:pt x="353" y="55"/>
                    <a:pt x="349" y="52"/>
                  </a:cubicBezTo>
                  <a:cubicBezTo>
                    <a:pt x="329" y="69"/>
                    <a:pt x="329" y="69"/>
                    <a:pt x="329" y="69"/>
                  </a:cubicBezTo>
                  <a:cubicBezTo>
                    <a:pt x="326" y="66"/>
                    <a:pt x="323" y="64"/>
                    <a:pt x="320" y="62"/>
                  </a:cubicBezTo>
                  <a:cubicBezTo>
                    <a:pt x="332" y="39"/>
                    <a:pt x="332" y="39"/>
                    <a:pt x="332" y="39"/>
                  </a:cubicBezTo>
                  <a:cubicBezTo>
                    <a:pt x="327" y="36"/>
                    <a:pt x="323" y="33"/>
                    <a:pt x="318" y="30"/>
                  </a:cubicBezTo>
                  <a:cubicBezTo>
                    <a:pt x="302" y="50"/>
                    <a:pt x="302" y="50"/>
                    <a:pt x="302" y="50"/>
                  </a:cubicBezTo>
                  <a:cubicBezTo>
                    <a:pt x="299" y="48"/>
                    <a:pt x="295" y="46"/>
                    <a:pt x="291" y="44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4" y="17"/>
                    <a:pt x="289" y="15"/>
                    <a:pt x="284" y="13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68" y="35"/>
                    <a:pt x="265" y="34"/>
                    <a:pt x="261" y="33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59" y="5"/>
                    <a:pt x="254" y="4"/>
                    <a:pt x="248" y="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6" y="27"/>
                    <a:pt x="232" y="27"/>
                    <a:pt x="228" y="26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2" y="0"/>
                    <a:pt x="216" y="0"/>
                    <a:pt x="211" y="0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3" y="26"/>
                    <a:pt x="199" y="26"/>
                    <a:pt x="195" y="26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4" y="1"/>
                    <a:pt x="179" y="2"/>
                    <a:pt x="173" y="3"/>
                  </a:cubicBezTo>
                  <a:cubicBezTo>
                    <a:pt x="175" y="29"/>
                    <a:pt x="175" y="29"/>
                    <a:pt x="175" y="29"/>
                  </a:cubicBezTo>
                  <a:cubicBezTo>
                    <a:pt x="171" y="30"/>
                    <a:pt x="167" y="31"/>
                    <a:pt x="163" y="32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48" y="9"/>
                    <a:pt x="142" y="11"/>
                    <a:pt x="137" y="13"/>
                  </a:cubicBezTo>
                  <a:cubicBezTo>
                    <a:pt x="143" y="38"/>
                    <a:pt x="143" y="38"/>
                    <a:pt x="143" y="38"/>
                  </a:cubicBezTo>
                  <a:cubicBezTo>
                    <a:pt x="141" y="39"/>
                    <a:pt x="139" y="40"/>
                    <a:pt x="136" y="41"/>
                  </a:cubicBezTo>
                  <a:cubicBezTo>
                    <a:pt x="135" y="42"/>
                    <a:pt x="134" y="42"/>
                    <a:pt x="132" y="43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3" y="24"/>
                    <a:pt x="108" y="26"/>
                    <a:pt x="103" y="29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0" y="55"/>
                    <a:pt x="107" y="57"/>
                    <a:pt x="104" y="60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1" y="44"/>
                    <a:pt x="77" y="47"/>
                    <a:pt x="73" y="51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4" y="75"/>
                    <a:pt x="81" y="78"/>
                    <a:pt x="79" y="8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4" y="70"/>
                    <a:pt x="50" y="74"/>
                    <a:pt x="47" y="78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2" y="100"/>
                    <a:pt x="60" y="103"/>
                    <a:pt x="58" y="106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1" y="100"/>
                    <a:pt x="29" y="104"/>
                    <a:pt x="26" y="109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45" y="128"/>
                    <a:pt x="44" y="132"/>
                    <a:pt x="42" y="135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5" y="133"/>
                    <a:pt x="13" y="138"/>
                    <a:pt x="11" y="144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3" y="159"/>
                    <a:pt x="32" y="162"/>
                    <a:pt x="31" y="166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9"/>
                    <a:pt x="3" y="175"/>
                    <a:pt x="3" y="180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7" y="191"/>
                    <a:pt x="27" y="195"/>
                    <a:pt x="26" y="19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0" y="207"/>
                    <a:pt x="0" y="212"/>
                    <a:pt x="1" y="218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7" y="224"/>
                    <a:pt x="27" y="228"/>
                    <a:pt x="28" y="232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3" y="244"/>
                    <a:pt x="4" y="249"/>
                    <a:pt x="5" y="255"/>
                  </a:cubicBezTo>
                  <a:cubicBezTo>
                    <a:pt x="31" y="252"/>
                    <a:pt x="31" y="252"/>
                    <a:pt x="31" y="252"/>
                  </a:cubicBezTo>
                  <a:cubicBezTo>
                    <a:pt x="32" y="256"/>
                    <a:pt x="33" y="260"/>
                    <a:pt x="34" y="264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3" y="280"/>
                    <a:pt x="15" y="286"/>
                    <a:pt x="17" y="291"/>
                  </a:cubicBezTo>
                  <a:cubicBezTo>
                    <a:pt x="42" y="284"/>
                    <a:pt x="42" y="284"/>
                    <a:pt x="42" y="284"/>
                  </a:cubicBezTo>
                  <a:cubicBezTo>
                    <a:pt x="43" y="287"/>
                    <a:pt x="45" y="291"/>
                    <a:pt x="47" y="295"/>
                  </a:cubicBezTo>
                  <a:cubicBezTo>
                    <a:pt x="26" y="310"/>
                    <a:pt x="26" y="310"/>
                    <a:pt x="26" y="310"/>
                  </a:cubicBezTo>
                  <a:cubicBezTo>
                    <a:pt x="29" y="315"/>
                    <a:pt x="31" y="319"/>
                    <a:pt x="34" y="324"/>
                  </a:cubicBezTo>
                  <a:cubicBezTo>
                    <a:pt x="58" y="313"/>
                    <a:pt x="58" y="313"/>
                    <a:pt x="58" y="313"/>
                  </a:cubicBezTo>
                  <a:cubicBezTo>
                    <a:pt x="60" y="316"/>
                    <a:pt x="62" y="319"/>
                    <a:pt x="65" y="322"/>
                  </a:cubicBezTo>
                  <a:cubicBezTo>
                    <a:pt x="47" y="341"/>
                    <a:pt x="47" y="341"/>
                    <a:pt x="47" y="341"/>
                  </a:cubicBezTo>
                  <a:cubicBezTo>
                    <a:pt x="50" y="345"/>
                    <a:pt x="54" y="349"/>
                    <a:pt x="58" y="353"/>
                  </a:cubicBezTo>
                  <a:cubicBezTo>
                    <a:pt x="79" y="338"/>
                    <a:pt x="79" y="338"/>
                    <a:pt x="79" y="338"/>
                  </a:cubicBezTo>
                  <a:cubicBezTo>
                    <a:pt x="81" y="341"/>
                    <a:pt x="84" y="344"/>
                    <a:pt x="87" y="347"/>
                  </a:cubicBezTo>
                  <a:cubicBezTo>
                    <a:pt x="73" y="368"/>
                    <a:pt x="73" y="368"/>
                    <a:pt x="73" y="368"/>
                  </a:cubicBezTo>
                  <a:cubicBezTo>
                    <a:pt x="77" y="372"/>
                    <a:pt x="81" y="375"/>
                    <a:pt x="86" y="378"/>
                  </a:cubicBezTo>
                  <a:cubicBezTo>
                    <a:pt x="104" y="360"/>
                    <a:pt x="104" y="360"/>
                    <a:pt x="104" y="360"/>
                  </a:cubicBezTo>
                  <a:cubicBezTo>
                    <a:pt x="107" y="362"/>
                    <a:pt x="110" y="364"/>
                    <a:pt x="114" y="366"/>
                  </a:cubicBezTo>
                  <a:cubicBezTo>
                    <a:pt x="104" y="390"/>
                    <a:pt x="104" y="390"/>
                    <a:pt x="104" y="390"/>
                  </a:cubicBezTo>
                  <a:cubicBezTo>
                    <a:pt x="108" y="393"/>
                    <a:pt x="113" y="395"/>
                    <a:pt x="118" y="398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6" y="378"/>
                    <a:pt x="140" y="379"/>
                    <a:pt x="143" y="381"/>
                  </a:cubicBezTo>
                  <a:cubicBezTo>
                    <a:pt x="138" y="406"/>
                    <a:pt x="138" y="406"/>
                    <a:pt x="138" y="406"/>
                  </a:cubicBezTo>
                  <a:cubicBezTo>
                    <a:pt x="143" y="408"/>
                    <a:pt x="148" y="410"/>
                    <a:pt x="153" y="411"/>
                  </a:cubicBezTo>
                  <a:cubicBezTo>
                    <a:pt x="163" y="387"/>
                    <a:pt x="163" y="387"/>
                    <a:pt x="163" y="387"/>
                  </a:cubicBezTo>
                  <a:cubicBezTo>
                    <a:pt x="167" y="388"/>
                    <a:pt x="171" y="389"/>
                    <a:pt x="175" y="390"/>
                  </a:cubicBezTo>
                  <a:cubicBezTo>
                    <a:pt x="174" y="416"/>
                    <a:pt x="174" y="416"/>
                    <a:pt x="174" y="416"/>
                  </a:cubicBezTo>
                  <a:cubicBezTo>
                    <a:pt x="179" y="417"/>
                    <a:pt x="185" y="418"/>
                    <a:pt x="190" y="418"/>
                  </a:cubicBezTo>
                  <a:cubicBezTo>
                    <a:pt x="196" y="393"/>
                    <a:pt x="196" y="393"/>
                    <a:pt x="196" y="393"/>
                  </a:cubicBezTo>
                  <a:cubicBezTo>
                    <a:pt x="200" y="393"/>
                    <a:pt x="204" y="394"/>
                    <a:pt x="208" y="394"/>
                  </a:cubicBezTo>
                  <a:cubicBezTo>
                    <a:pt x="212" y="419"/>
                    <a:pt x="212" y="419"/>
                    <a:pt x="212" y="419"/>
                  </a:cubicBezTo>
                  <a:cubicBezTo>
                    <a:pt x="217" y="419"/>
                    <a:pt x="222" y="419"/>
                    <a:pt x="228" y="419"/>
                  </a:cubicBezTo>
                  <a:cubicBezTo>
                    <a:pt x="229" y="393"/>
                    <a:pt x="229" y="393"/>
                    <a:pt x="229" y="393"/>
                  </a:cubicBezTo>
                  <a:cubicBezTo>
                    <a:pt x="233" y="392"/>
                    <a:pt x="237" y="392"/>
                    <a:pt x="241" y="391"/>
                  </a:cubicBezTo>
                  <a:cubicBezTo>
                    <a:pt x="249" y="416"/>
                    <a:pt x="249" y="416"/>
                    <a:pt x="249" y="416"/>
                  </a:cubicBezTo>
                  <a:cubicBezTo>
                    <a:pt x="254" y="415"/>
                    <a:pt x="260" y="413"/>
                    <a:pt x="265" y="412"/>
                  </a:cubicBezTo>
                  <a:cubicBezTo>
                    <a:pt x="261" y="386"/>
                    <a:pt x="261" y="386"/>
                    <a:pt x="261" y="386"/>
                  </a:cubicBezTo>
                  <a:cubicBezTo>
                    <a:pt x="265" y="385"/>
                    <a:pt x="269" y="384"/>
                    <a:pt x="273" y="382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8" y="404"/>
                    <a:pt x="291" y="403"/>
                    <a:pt x="294" y="402"/>
                  </a:cubicBezTo>
                  <a:cubicBezTo>
                    <a:pt x="296" y="401"/>
                    <a:pt x="298" y="400"/>
                    <a:pt x="300" y="399"/>
                  </a:cubicBezTo>
                  <a:cubicBezTo>
                    <a:pt x="292" y="374"/>
                    <a:pt x="292" y="374"/>
                    <a:pt x="292" y="374"/>
                  </a:cubicBezTo>
                  <a:cubicBezTo>
                    <a:pt x="296" y="372"/>
                    <a:pt x="299" y="371"/>
                    <a:pt x="303" y="368"/>
                  </a:cubicBezTo>
                  <a:cubicBezTo>
                    <a:pt x="319" y="389"/>
                    <a:pt x="319" y="389"/>
                    <a:pt x="319" y="389"/>
                  </a:cubicBezTo>
                  <a:cubicBezTo>
                    <a:pt x="324" y="386"/>
                    <a:pt x="328" y="383"/>
                    <a:pt x="333" y="380"/>
                  </a:cubicBezTo>
                  <a:cubicBezTo>
                    <a:pt x="320" y="357"/>
                    <a:pt x="320" y="357"/>
                    <a:pt x="320" y="357"/>
                  </a:cubicBezTo>
                  <a:cubicBezTo>
                    <a:pt x="324" y="355"/>
                    <a:pt x="327" y="352"/>
                    <a:pt x="330" y="349"/>
                  </a:cubicBezTo>
                  <a:cubicBezTo>
                    <a:pt x="349" y="366"/>
                    <a:pt x="349" y="366"/>
                    <a:pt x="349" y="366"/>
                  </a:cubicBezTo>
                  <a:cubicBezTo>
                    <a:pt x="354" y="363"/>
                    <a:pt x="357" y="359"/>
                    <a:pt x="361" y="355"/>
                  </a:cubicBezTo>
                  <a:cubicBezTo>
                    <a:pt x="345" y="335"/>
                    <a:pt x="345" y="335"/>
                    <a:pt x="345" y="335"/>
                  </a:cubicBezTo>
                  <a:cubicBezTo>
                    <a:pt x="348" y="332"/>
                    <a:pt x="350" y="329"/>
                    <a:pt x="353" y="326"/>
                  </a:cubicBezTo>
                  <a:cubicBezTo>
                    <a:pt x="375" y="339"/>
                    <a:pt x="375" y="339"/>
                    <a:pt x="375" y="339"/>
                  </a:cubicBezTo>
                  <a:cubicBezTo>
                    <a:pt x="379" y="335"/>
                    <a:pt x="382" y="330"/>
                    <a:pt x="385" y="326"/>
                  </a:cubicBezTo>
                  <a:cubicBezTo>
                    <a:pt x="365" y="309"/>
                    <a:pt x="365" y="309"/>
                    <a:pt x="365" y="309"/>
                  </a:cubicBezTo>
                  <a:cubicBezTo>
                    <a:pt x="367" y="305"/>
                    <a:pt x="369" y="302"/>
                    <a:pt x="371" y="298"/>
                  </a:cubicBezTo>
                  <a:cubicBezTo>
                    <a:pt x="396" y="307"/>
                    <a:pt x="396" y="307"/>
                    <a:pt x="396" y="307"/>
                  </a:cubicBezTo>
                  <a:cubicBezTo>
                    <a:pt x="398" y="303"/>
                    <a:pt x="401" y="298"/>
                    <a:pt x="403" y="293"/>
                  </a:cubicBezTo>
                  <a:cubicBezTo>
                    <a:pt x="380" y="279"/>
                    <a:pt x="380" y="279"/>
                    <a:pt x="380" y="279"/>
                  </a:cubicBezTo>
                  <a:cubicBezTo>
                    <a:pt x="382" y="276"/>
                    <a:pt x="383" y="272"/>
                    <a:pt x="385" y="268"/>
                  </a:cubicBezTo>
                  <a:cubicBezTo>
                    <a:pt x="410" y="273"/>
                    <a:pt x="410" y="273"/>
                    <a:pt x="410" y="273"/>
                  </a:cubicBezTo>
                  <a:cubicBezTo>
                    <a:pt x="412" y="267"/>
                    <a:pt x="413" y="262"/>
                    <a:pt x="415" y="257"/>
                  </a:cubicBezTo>
                  <a:cubicBezTo>
                    <a:pt x="390" y="248"/>
                    <a:pt x="390" y="248"/>
                    <a:pt x="390" y="248"/>
                  </a:cubicBezTo>
                  <a:cubicBezTo>
                    <a:pt x="391" y="244"/>
                    <a:pt x="392" y="240"/>
                    <a:pt x="392" y="236"/>
                  </a:cubicBezTo>
                  <a:cubicBezTo>
                    <a:pt x="418" y="236"/>
                    <a:pt x="418" y="236"/>
                    <a:pt x="418" y="236"/>
                  </a:cubicBezTo>
                  <a:cubicBezTo>
                    <a:pt x="419" y="230"/>
                    <a:pt x="419" y="225"/>
                    <a:pt x="420" y="220"/>
                  </a:cubicBezTo>
                  <a:cubicBezTo>
                    <a:pt x="394" y="215"/>
                    <a:pt x="394" y="215"/>
                    <a:pt x="394" y="215"/>
                  </a:cubicBezTo>
                  <a:cubicBezTo>
                    <a:pt x="394" y="211"/>
                    <a:pt x="394" y="207"/>
                    <a:pt x="394" y="203"/>
                  </a:cubicBezTo>
                  <a:close/>
                  <a:moveTo>
                    <a:pt x="363" y="140"/>
                  </a:moveTo>
                  <a:cubicBezTo>
                    <a:pt x="238" y="195"/>
                    <a:pt x="238" y="195"/>
                    <a:pt x="238" y="195"/>
                  </a:cubicBezTo>
                  <a:cubicBezTo>
                    <a:pt x="237" y="191"/>
                    <a:pt x="234" y="188"/>
                    <a:pt x="231" y="185"/>
                  </a:cubicBezTo>
                  <a:cubicBezTo>
                    <a:pt x="312" y="76"/>
                    <a:pt x="312" y="76"/>
                    <a:pt x="312" y="76"/>
                  </a:cubicBezTo>
                  <a:cubicBezTo>
                    <a:pt x="333" y="92"/>
                    <a:pt x="351" y="114"/>
                    <a:pt x="363" y="140"/>
                  </a:cubicBezTo>
                  <a:close/>
                  <a:moveTo>
                    <a:pt x="231" y="43"/>
                  </a:moveTo>
                  <a:cubicBezTo>
                    <a:pt x="259" y="47"/>
                    <a:pt x="285" y="57"/>
                    <a:pt x="308" y="73"/>
                  </a:cubicBezTo>
                  <a:cubicBezTo>
                    <a:pt x="227" y="183"/>
                    <a:pt x="227" y="183"/>
                    <a:pt x="227" y="183"/>
                  </a:cubicBezTo>
                  <a:cubicBezTo>
                    <a:pt x="224" y="181"/>
                    <a:pt x="220" y="179"/>
                    <a:pt x="216" y="178"/>
                  </a:cubicBezTo>
                  <a:lnTo>
                    <a:pt x="231" y="43"/>
                  </a:lnTo>
                  <a:close/>
                  <a:moveTo>
                    <a:pt x="217" y="224"/>
                  </a:moveTo>
                  <a:cubicBezTo>
                    <a:pt x="209" y="228"/>
                    <a:pt x="199" y="224"/>
                    <a:pt x="196" y="216"/>
                  </a:cubicBezTo>
                  <a:cubicBezTo>
                    <a:pt x="192" y="208"/>
                    <a:pt x="196" y="199"/>
                    <a:pt x="204" y="195"/>
                  </a:cubicBezTo>
                  <a:cubicBezTo>
                    <a:pt x="212" y="192"/>
                    <a:pt x="221" y="195"/>
                    <a:pt x="225" y="203"/>
                  </a:cubicBezTo>
                  <a:cubicBezTo>
                    <a:pt x="228" y="211"/>
                    <a:pt x="225" y="221"/>
                    <a:pt x="217" y="224"/>
                  </a:cubicBezTo>
                  <a:close/>
                  <a:moveTo>
                    <a:pt x="227" y="43"/>
                  </a:moveTo>
                  <a:cubicBezTo>
                    <a:pt x="211" y="178"/>
                    <a:pt x="211" y="178"/>
                    <a:pt x="211" y="178"/>
                  </a:cubicBezTo>
                  <a:cubicBezTo>
                    <a:pt x="208" y="178"/>
                    <a:pt x="204" y="178"/>
                    <a:pt x="200" y="180"/>
                  </a:cubicBezTo>
                  <a:cubicBezTo>
                    <a:pt x="145" y="55"/>
                    <a:pt x="145" y="55"/>
                    <a:pt x="145" y="55"/>
                  </a:cubicBezTo>
                  <a:cubicBezTo>
                    <a:pt x="172" y="44"/>
                    <a:pt x="200" y="40"/>
                    <a:pt x="227" y="43"/>
                  </a:cubicBezTo>
                  <a:close/>
                  <a:moveTo>
                    <a:pt x="141" y="57"/>
                  </a:moveTo>
                  <a:cubicBezTo>
                    <a:pt x="195" y="181"/>
                    <a:pt x="195" y="181"/>
                    <a:pt x="195" y="181"/>
                  </a:cubicBezTo>
                  <a:cubicBezTo>
                    <a:pt x="192" y="183"/>
                    <a:pt x="189" y="186"/>
                    <a:pt x="186" y="189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93" y="87"/>
                    <a:pt x="114" y="69"/>
                    <a:pt x="141" y="57"/>
                  </a:cubicBezTo>
                  <a:close/>
                  <a:moveTo>
                    <a:pt x="74" y="112"/>
                  </a:moveTo>
                  <a:cubicBezTo>
                    <a:pt x="183" y="193"/>
                    <a:pt x="183" y="193"/>
                    <a:pt x="183" y="193"/>
                  </a:cubicBezTo>
                  <a:cubicBezTo>
                    <a:pt x="181" y="196"/>
                    <a:pt x="180" y="200"/>
                    <a:pt x="179" y="204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7" y="161"/>
                    <a:pt x="58" y="135"/>
                    <a:pt x="74" y="112"/>
                  </a:cubicBezTo>
                  <a:close/>
                  <a:moveTo>
                    <a:pt x="43" y="193"/>
                  </a:moveTo>
                  <a:cubicBezTo>
                    <a:pt x="178" y="208"/>
                    <a:pt x="178" y="208"/>
                    <a:pt x="178" y="208"/>
                  </a:cubicBezTo>
                  <a:cubicBezTo>
                    <a:pt x="178" y="212"/>
                    <a:pt x="179" y="216"/>
                    <a:pt x="180" y="220"/>
                  </a:cubicBezTo>
                  <a:cubicBezTo>
                    <a:pt x="56" y="275"/>
                    <a:pt x="56" y="275"/>
                    <a:pt x="56" y="275"/>
                  </a:cubicBezTo>
                  <a:cubicBezTo>
                    <a:pt x="44" y="248"/>
                    <a:pt x="41" y="220"/>
                    <a:pt x="43" y="193"/>
                  </a:cubicBezTo>
                  <a:close/>
                  <a:moveTo>
                    <a:pt x="57" y="279"/>
                  </a:moveTo>
                  <a:cubicBezTo>
                    <a:pt x="182" y="225"/>
                    <a:pt x="182" y="225"/>
                    <a:pt x="182" y="225"/>
                  </a:cubicBezTo>
                  <a:cubicBezTo>
                    <a:pt x="184" y="228"/>
                    <a:pt x="187" y="231"/>
                    <a:pt x="190" y="234"/>
                  </a:cubicBezTo>
                  <a:cubicBezTo>
                    <a:pt x="109" y="343"/>
                    <a:pt x="109" y="343"/>
                    <a:pt x="109" y="343"/>
                  </a:cubicBezTo>
                  <a:cubicBezTo>
                    <a:pt x="87" y="327"/>
                    <a:pt x="69" y="305"/>
                    <a:pt x="57" y="279"/>
                  </a:cubicBezTo>
                  <a:close/>
                  <a:moveTo>
                    <a:pt x="189" y="376"/>
                  </a:moveTo>
                  <a:cubicBezTo>
                    <a:pt x="162" y="373"/>
                    <a:pt x="135" y="362"/>
                    <a:pt x="113" y="346"/>
                  </a:cubicBezTo>
                  <a:cubicBezTo>
                    <a:pt x="193" y="237"/>
                    <a:pt x="193" y="237"/>
                    <a:pt x="193" y="237"/>
                  </a:cubicBezTo>
                  <a:cubicBezTo>
                    <a:pt x="197" y="239"/>
                    <a:pt x="200" y="240"/>
                    <a:pt x="204" y="241"/>
                  </a:cubicBezTo>
                  <a:lnTo>
                    <a:pt x="189" y="376"/>
                  </a:lnTo>
                  <a:close/>
                  <a:moveTo>
                    <a:pt x="194" y="377"/>
                  </a:moveTo>
                  <a:cubicBezTo>
                    <a:pt x="209" y="242"/>
                    <a:pt x="209" y="242"/>
                    <a:pt x="209" y="242"/>
                  </a:cubicBezTo>
                  <a:cubicBezTo>
                    <a:pt x="213" y="242"/>
                    <a:pt x="217" y="241"/>
                    <a:pt x="221" y="240"/>
                  </a:cubicBezTo>
                  <a:cubicBezTo>
                    <a:pt x="275" y="364"/>
                    <a:pt x="275" y="364"/>
                    <a:pt x="275" y="364"/>
                  </a:cubicBezTo>
                  <a:cubicBezTo>
                    <a:pt x="249" y="376"/>
                    <a:pt x="221" y="379"/>
                    <a:pt x="194" y="377"/>
                  </a:cubicBezTo>
                  <a:close/>
                  <a:moveTo>
                    <a:pt x="280" y="362"/>
                  </a:moveTo>
                  <a:cubicBezTo>
                    <a:pt x="225" y="238"/>
                    <a:pt x="225" y="238"/>
                    <a:pt x="225" y="238"/>
                  </a:cubicBezTo>
                  <a:cubicBezTo>
                    <a:pt x="229" y="236"/>
                    <a:pt x="232" y="233"/>
                    <a:pt x="235" y="230"/>
                  </a:cubicBezTo>
                  <a:cubicBezTo>
                    <a:pt x="344" y="311"/>
                    <a:pt x="344" y="311"/>
                    <a:pt x="344" y="311"/>
                  </a:cubicBezTo>
                  <a:cubicBezTo>
                    <a:pt x="328" y="333"/>
                    <a:pt x="306" y="350"/>
                    <a:pt x="280" y="362"/>
                  </a:cubicBezTo>
                  <a:close/>
                  <a:moveTo>
                    <a:pt x="347" y="307"/>
                  </a:moveTo>
                  <a:cubicBezTo>
                    <a:pt x="237" y="227"/>
                    <a:pt x="237" y="227"/>
                    <a:pt x="237" y="227"/>
                  </a:cubicBezTo>
                  <a:cubicBezTo>
                    <a:pt x="239" y="223"/>
                    <a:pt x="241" y="219"/>
                    <a:pt x="242" y="215"/>
                  </a:cubicBezTo>
                  <a:cubicBezTo>
                    <a:pt x="377" y="230"/>
                    <a:pt x="377" y="230"/>
                    <a:pt x="377" y="230"/>
                  </a:cubicBezTo>
                  <a:cubicBezTo>
                    <a:pt x="373" y="258"/>
                    <a:pt x="363" y="285"/>
                    <a:pt x="347" y="307"/>
                  </a:cubicBezTo>
                  <a:close/>
                  <a:moveTo>
                    <a:pt x="377" y="226"/>
                  </a:moveTo>
                  <a:cubicBezTo>
                    <a:pt x="242" y="211"/>
                    <a:pt x="242" y="211"/>
                    <a:pt x="242" y="211"/>
                  </a:cubicBezTo>
                  <a:cubicBezTo>
                    <a:pt x="242" y="207"/>
                    <a:pt x="242" y="203"/>
                    <a:pt x="240" y="199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76" y="171"/>
                    <a:pt x="380" y="199"/>
                    <a:pt x="377" y="226"/>
                  </a:cubicBezTo>
                  <a:close/>
                </a:path>
              </a:pathLst>
            </a:custGeom>
            <a:solidFill>
              <a:srgbClr val="B2874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2"/>
            <p:cNvSpPr>
              <a:spLocks noEditPoints="1"/>
            </p:cNvSpPr>
            <p:nvPr/>
          </p:nvSpPr>
          <p:spPr bwMode="auto">
            <a:xfrm>
              <a:off x="8782050" y="1476375"/>
              <a:ext cx="358775" cy="358775"/>
            </a:xfrm>
            <a:custGeom>
              <a:avLst/>
              <a:gdLst>
                <a:gd name="T0" fmla="*/ 111 w 199"/>
                <a:gd name="T1" fmla="*/ 198 h 199"/>
                <a:gd name="T2" fmla="*/ 119 w 199"/>
                <a:gd name="T3" fmla="*/ 182 h 199"/>
                <a:gd name="T4" fmla="*/ 139 w 199"/>
                <a:gd name="T5" fmla="*/ 191 h 199"/>
                <a:gd name="T6" fmla="*/ 142 w 199"/>
                <a:gd name="T7" fmla="*/ 173 h 199"/>
                <a:gd name="T8" fmla="*/ 163 w 199"/>
                <a:gd name="T9" fmla="*/ 176 h 199"/>
                <a:gd name="T10" fmla="*/ 161 w 199"/>
                <a:gd name="T11" fmla="*/ 159 h 199"/>
                <a:gd name="T12" fmla="*/ 182 w 199"/>
                <a:gd name="T13" fmla="*/ 155 h 199"/>
                <a:gd name="T14" fmla="*/ 175 w 199"/>
                <a:gd name="T15" fmla="*/ 139 h 199"/>
                <a:gd name="T16" fmla="*/ 194 w 199"/>
                <a:gd name="T17" fmla="*/ 130 h 199"/>
                <a:gd name="T18" fmla="*/ 183 w 199"/>
                <a:gd name="T19" fmla="*/ 116 h 199"/>
                <a:gd name="T20" fmla="*/ 199 w 199"/>
                <a:gd name="T21" fmla="*/ 102 h 199"/>
                <a:gd name="T22" fmla="*/ 184 w 199"/>
                <a:gd name="T23" fmla="*/ 92 h 199"/>
                <a:gd name="T24" fmla="*/ 196 w 199"/>
                <a:gd name="T25" fmla="*/ 73 h 199"/>
                <a:gd name="T26" fmla="*/ 179 w 199"/>
                <a:gd name="T27" fmla="*/ 68 h 199"/>
                <a:gd name="T28" fmla="*/ 191 w 199"/>
                <a:gd name="T29" fmla="*/ 59 h 199"/>
                <a:gd name="T30" fmla="*/ 171 w 199"/>
                <a:gd name="T31" fmla="*/ 53 h 199"/>
                <a:gd name="T32" fmla="*/ 176 w 199"/>
                <a:gd name="T33" fmla="*/ 36 h 199"/>
                <a:gd name="T34" fmla="*/ 155 w 199"/>
                <a:gd name="T35" fmla="*/ 34 h 199"/>
                <a:gd name="T36" fmla="*/ 155 w 199"/>
                <a:gd name="T37" fmla="*/ 17 h 199"/>
                <a:gd name="T38" fmla="*/ 134 w 199"/>
                <a:gd name="T39" fmla="*/ 22 h 199"/>
                <a:gd name="T40" fmla="*/ 130 w 199"/>
                <a:gd name="T41" fmla="*/ 4 h 199"/>
                <a:gd name="T42" fmla="*/ 111 w 199"/>
                <a:gd name="T43" fmla="*/ 15 h 199"/>
                <a:gd name="T44" fmla="*/ 102 w 199"/>
                <a:gd name="T45" fmla="*/ 0 h 199"/>
                <a:gd name="T46" fmla="*/ 86 w 199"/>
                <a:gd name="T47" fmla="*/ 15 h 199"/>
                <a:gd name="T48" fmla="*/ 73 w 199"/>
                <a:gd name="T49" fmla="*/ 3 h 199"/>
                <a:gd name="T50" fmla="*/ 63 w 199"/>
                <a:gd name="T51" fmla="*/ 22 h 199"/>
                <a:gd name="T52" fmla="*/ 47 w 199"/>
                <a:gd name="T53" fmla="*/ 14 h 199"/>
                <a:gd name="T54" fmla="*/ 43 w 199"/>
                <a:gd name="T55" fmla="*/ 36 h 199"/>
                <a:gd name="T56" fmla="*/ 25 w 199"/>
                <a:gd name="T57" fmla="*/ 32 h 199"/>
                <a:gd name="T58" fmla="*/ 27 w 199"/>
                <a:gd name="T59" fmla="*/ 54 h 199"/>
                <a:gd name="T60" fmla="*/ 10 w 199"/>
                <a:gd name="T61" fmla="*/ 56 h 199"/>
                <a:gd name="T62" fmla="*/ 17 w 199"/>
                <a:gd name="T63" fmla="*/ 76 h 199"/>
                <a:gd name="T64" fmla="*/ 1 w 199"/>
                <a:gd name="T65" fmla="*/ 83 h 199"/>
                <a:gd name="T66" fmla="*/ 14 w 199"/>
                <a:gd name="T67" fmla="*/ 100 h 199"/>
                <a:gd name="T68" fmla="*/ 0 w 199"/>
                <a:gd name="T69" fmla="*/ 111 h 199"/>
                <a:gd name="T70" fmla="*/ 18 w 199"/>
                <a:gd name="T71" fmla="*/ 124 h 199"/>
                <a:gd name="T72" fmla="*/ 8 w 199"/>
                <a:gd name="T73" fmla="*/ 139 h 199"/>
                <a:gd name="T74" fmla="*/ 14 w 199"/>
                <a:gd name="T75" fmla="*/ 151 h 199"/>
                <a:gd name="T76" fmla="*/ 32 w 199"/>
                <a:gd name="T77" fmla="*/ 152 h 199"/>
                <a:gd name="T78" fmla="*/ 32 w 199"/>
                <a:gd name="T79" fmla="*/ 173 h 199"/>
                <a:gd name="T80" fmla="*/ 50 w 199"/>
                <a:gd name="T81" fmla="*/ 168 h 199"/>
                <a:gd name="T82" fmla="*/ 56 w 199"/>
                <a:gd name="T83" fmla="*/ 189 h 199"/>
                <a:gd name="T84" fmla="*/ 71 w 199"/>
                <a:gd name="T85" fmla="*/ 180 h 199"/>
                <a:gd name="T86" fmla="*/ 83 w 199"/>
                <a:gd name="T87" fmla="*/ 198 h 199"/>
                <a:gd name="T88" fmla="*/ 95 w 199"/>
                <a:gd name="T89" fmla="*/ 184 h 199"/>
                <a:gd name="T90" fmla="*/ 32 w 199"/>
                <a:gd name="T91" fmla="*/ 129 h 199"/>
                <a:gd name="T92" fmla="*/ 167 w 199"/>
                <a:gd name="T93" fmla="*/ 70 h 199"/>
                <a:gd name="T94" fmla="*/ 32 w 199"/>
                <a:gd name="T95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9" h="199">
                  <a:moveTo>
                    <a:pt x="97" y="199"/>
                  </a:moveTo>
                  <a:cubicBezTo>
                    <a:pt x="102" y="199"/>
                    <a:pt x="107" y="199"/>
                    <a:pt x="111" y="198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15" y="183"/>
                    <a:pt x="117" y="183"/>
                    <a:pt x="119" y="182"/>
                  </a:cubicBezTo>
                  <a:cubicBezTo>
                    <a:pt x="125" y="196"/>
                    <a:pt x="125" y="196"/>
                    <a:pt x="125" y="196"/>
                  </a:cubicBezTo>
                  <a:cubicBezTo>
                    <a:pt x="130" y="194"/>
                    <a:pt x="134" y="193"/>
                    <a:pt x="139" y="19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8" y="176"/>
                    <a:pt x="140" y="174"/>
                    <a:pt x="142" y="173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56" y="182"/>
                    <a:pt x="159" y="179"/>
                    <a:pt x="163" y="176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8" y="162"/>
                    <a:pt x="159" y="160"/>
                    <a:pt x="161" y="159"/>
                  </a:cubicBezTo>
                  <a:cubicBezTo>
                    <a:pt x="173" y="166"/>
                    <a:pt x="173" y="166"/>
                    <a:pt x="173" y="166"/>
                  </a:cubicBezTo>
                  <a:cubicBezTo>
                    <a:pt x="177" y="163"/>
                    <a:pt x="179" y="159"/>
                    <a:pt x="182" y="155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3"/>
                    <a:pt x="174" y="141"/>
                    <a:pt x="175" y="139"/>
                  </a:cubicBezTo>
                  <a:cubicBezTo>
                    <a:pt x="189" y="143"/>
                    <a:pt x="189" y="143"/>
                    <a:pt x="189" y="143"/>
                  </a:cubicBezTo>
                  <a:cubicBezTo>
                    <a:pt x="191" y="138"/>
                    <a:pt x="193" y="134"/>
                    <a:pt x="194" y="130"/>
                  </a:cubicBezTo>
                  <a:cubicBezTo>
                    <a:pt x="181" y="123"/>
                    <a:pt x="181" y="123"/>
                    <a:pt x="181" y="123"/>
                  </a:cubicBezTo>
                  <a:cubicBezTo>
                    <a:pt x="182" y="120"/>
                    <a:pt x="183" y="118"/>
                    <a:pt x="183" y="116"/>
                  </a:cubicBezTo>
                  <a:cubicBezTo>
                    <a:pt x="198" y="116"/>
                    <a:pt x="198" y="116"/>
                    <a:pt x="198" y="116"/>
                  </a:cubicBezTo>
                  <a:cubicBezTo>
                    <a:pt x="199" y="111"/>
                    <a:pt x="199" y="106"/>
                    <a:pt x="199" y="102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6"/>
                    <a:pt x="184" y="94"/>
                    <a:pt x="184" y="92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8" y="83"/>
                    <a:pt x="197" y="78"/>
                    <a:pt x="196" y="73"/>
                  </a:cubicBezTo>
                  <a:cubicBezTo>
                    <a:pt x="181" y="75"/>
                    <a:pt x="181" y="75"/>
                    <a:pt x="181" y="75"/>
                  </a:cubicBezTo>
                  <a:cubicBezTo>
                    <a:pt x="180" y="72"/>
                    <a:pt x="180" y="70"/>
                    <a:pt x="179" y="68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60"/>
                    <a:pt x="191" y="60"/>
                    <a:pt x="191" y="59"/>
                  </a:cubicBezTo>
                  <a:cubicBezTo>
                    <a:pt x="189" y="55"/>
                    <a:pt x="187" y="51"/>
                    <a:pt x="185" y="47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69" y="51"/>
                    <a:pt x="168" y="49"/>
                    <a:pt x="167" y="47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3" y="32"/>
                    <a:pt x="170" y="29"/>
                    <a:pt x="166" y="25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3" y="33"/>
                    <a:pt x="151" y="32"/>
                    <a:pt x="149" y="30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1" y="14"/>
                    <a:pt x="147" y="12"/>
                    <a:pt x="143" y="10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2" y="21"/>
                    <a:pt x="130" y="20"/>
                    <a:pt x="128" y="19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25" y="3"/>
                    <a:pt x="120" y="2"/>
                    <a:pt x="116" y="1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08" y="15"/>
                    <a:pt x="106" y="14"/>
                    <a:pt x="104" y="1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2" y="0"/>
                    <a:pt x="87" y="0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4" y="15"/>
                    <a:pt x="82" y="16"/>
                    <a:pt x="80" y="16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9" y="4"/>
                    <a:pt x="64" y="6"/>
                    <a:pt x="60" y="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1" y="23"/>
                    <a:pt x="59" y="24"/>
                    <a:pt x="57" y="25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3" y="17"/>
                    <a:pt x="39" y="20"/>
                    <a:pt x="36" y="2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1" y="37"/>
                    <a:pt x="40" y="39"/>
                    <a:pt x="38" y="40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2" y="36"/>
                    <a:pt x="19" y="40"/>
                    <a:pt x="17" y="4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6"/>
                    <a:pt x="25" y="58"/>
                    <a:pt x="24" y="60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8" y="60"/>
                    <a:pt x="6" y="65"/>
                    <a:pt x="4" y="69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7" y="78"/>
                    <a:pt x="16" y="80"/>
                    <a:pt x="16" y="83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0" y="88"/>
                    <a:pt x="0" y="92"/>
                    <a:pt x="0" y="97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2"/>
                    <a:pt x="14" y="105"/>
                    <a:pt x="15" y="107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6"/>
                    <a:pt x="2" y="121"/>
                    <a:pt x="3" y="125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9" y="126"/>
                    <a:pt x="19" y="128"/>
                    <a:pt x="20" y="13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10" y="144"/>
                    <a:pt x="12" y="148"/>
                    <a:pt x="14" y="15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9" y="148"/>
                    <a:pt x="31" y="150"/>
                    <a:pt x="32" y="152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6" y="167"/>
                    <a:pt x="29" y="170"/>
                    <a:pt x="32" y="173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6" y="166"/>
                    <a:pt x="48" y="167"/>
                    <a:pt x="50" y="168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48" y="185"/>
                    <a:pt x="52" y="187"/>
                    <a:pt x="56" y="189"/>
                  </a:cubicBezTo>
                  <a:cubicBezTo>
                    <a:pt x="65" y="177"/>
                    <a:pt x="65" y="177"/>
                    <a:pt x="65" y="177"/>
                  </a:cubicBezTo>
                  <a:cubicBezTo>
                    <a:pt x="67" y="178"/>
                    <a:pt x="69" y="179"/>
                    <a:pt x="71" y="180"/>
                  </a:cubicBezTo>
                  <a:cubicBezTo>
                    <a:pt x="69" y="194"/>
                    <a:pt x="69" y="194"/>
                    <a:pt x="69" y="194"/>
                  </a:cubicBezTo>
                  <a:cubicBezTo>
                    <a:pt x="74" y="196"/>
                    <a:pt x="78" y="197"/>
                    <a:pt x="83" y="19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0" y="184"/>
                    <a:pt x="93" y="184"/>
                    <a:pt x="95" y="184"/>
                  </a:cubicBezTo>
                  <a:lnTo>
                    <a:pt x="97" y="199"/>
                  </a:lnTo>
                  <a:close/>
                  <a:moveTo>
                    <a:pt x="32" y="129"/>
                  </a:moveTo>
                  <a:cubicBezTo>
                    <a:pt x="16" y="92"/>
                    <a:pt x="33" y="48"/>
                    <a:pt x="70" y="32"/>
                  </a:cubicBezTo>
                  <a:cubicBezTo>
                    <a:pt x="107" y="16"/>
                    <a:pt x="151" y="33"/>
                    <a:pt x="167" y="70"/>
                  </a:cubicBezTo>
                  <a:cubicBezTo>
                    <a:pt x="183" y="107"/>
                    <a:pt x="166" y="150"/>
                    <a:pt x="129" y="167"/>
                  </a:cubicBezTo>
                  <a:cubicBezTo>
                    <a:pt x="92" y="183"/>
                    <a:pt x="48" y="166"/>
                    <a:pt x="32" y="129"/>
                  </a:cubicBezTo>
                  <a:close/>
                </a:path>
              </a:pathLst>
            </a:custGeom>
            <a:solidFill>
              <a:srgbClr val="92951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13"/>
            <p:cNvSpPr>
              <a:spLocks noEditPoints="1"/>
            </p:cNvSpPr>
            <p:nvPr/>
          </p:nvSpPr>
          <p:spPr bwMode="auto">
            <a:xfrm>
              <a:off x="8816975" y="1509713"/>
              <a:ext cx="288925" cy="290513"/>
            </a:xfrm>
            <a:custGeom>
              <a:avLst/>
              <a:gdLst>
                <a:gd name="T0" fmla="*/ 145 w 161"/>
                <a:gd name="T1" fmla="*/ 52 h 161"/>
                <a:gd name="T2" fmla="*/ 52 w 161"/>
                <a:gd name="T3" fmla="*/ 15 h 161"/>
                <a:gd name="T4" fmla="*/ 16 w 161"/>
                <a:gd name="T5" fmla="*/ 109 h 161"/>
                <a:gd name="T6" fmla="*/ 109 w 161"/>
                <a:gd name="T7" fmla="*/ 145 h 161"/>
                <a:gd name="T8" fmla="*/ 145 w 161"/>
                <a:gd name="T9" fmla="*/ 52 h 161"/>
                <a:gd name="T10" fmla="*/ 25 w 161"/>
                <a:gd name="T11" fmla="*/ 104 h 161"/>
                <a:gd name="T12" fmla="*/ 56 w 161"/>
                <a:gd name="T13" fmla="*/ 25 h 161"/>
                <a:gd name="T14" fmla="*/ 135 w 161"/>
                <a:gd name="T15" fmla="*/ 56 h 161"/>
                <a:gd name="T16" fmla="*/ 105 w 161"/>
                <a:gd name="T17" fmla="*/ 135 h 161"/>
                <a:gd name="T18" fmla="*/ 25 w 161"/>
                <a:gd name="T19" fmla="*/ 10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161">
                  <a:moveTo>
                    <a:pt x="145" y="52"/>
                  </a:moveTo>
                  <a:cubicBezTo>
                    <a:pt x="130" y="16"/>
                    <a:pt x="88" y="0"/>
                    <a:pt x="52" y="15"/>
                  </a:cubicBezTo>
                  <a:cubicBezTo>
                    <a:pt x="16" y="31"/>
                    <a:pt x="0" y="73"/>
                    <a:pt x="16" y="109"/>
                  </a:cubicBezTo>
                  <a:cubicBezTo>
                    <a:pt x="31" y="145"/>
                    <a:pt x="73" y="161"/>
                    <a:pt x="109" y="145"/>
                  </a:cubicBezTo>
                  <a:cubicBezTo>
                    <a:pt x="145" y="130"/>
                    <a:pt x="161" y="88"/>
                    <a:pt x="145" y="52"/>
                  </a:cubicBezTo>
                  <a:close/>
                  <a:moveTo>
                    <a:pt x="25" y="104"/>
                  </a:moveTo>
                  <a:cubicBezTo>
                    <a:pt x="12" y="74"/>
                    <a:pt x="26" y="39"/>
                    <a:pt x="56" y="25"/>
                  </a:cubicBezTo>
                  <a:cubicBezTo>
                    <a:pt x="87" y="12"/>
                    <a:pt x="122" y="26"/>
                    <a:pt x="135" y="56"/>
                  </a:cubicBezTo>
                  <a:cubicBezTo>
                    <a:pt x="149" y="87"/>
                    <a:pt x="135" y="122"/>
                    <a:pt x="105" y="135"/>
                  </a:cubicBezTo>
                  <a:cubicBezTo>
                    <a:pt x="74" y="149"/>
                    <a:pt x="39" y="135"/>
                    <a:pt x="25" y="104"/>
                  </a:cubicBezTo>
                  <a:close/>
                </a:path>
              </a:pathLst>
            </a:custGeom>
            <a:solidFill>
              <a:srgbClr val="92951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4"/>
            <p:cNvSpPr>
              <a:spLocks noEditPoints="1"/>
            </p:cNvSpPr>
            <p:nvPr/>
          </p:nvSpPr>
          <p:spPr bwMode="auto">
            <a:xfrm>
              <a:off x="8947150" y="1803400"/>
              <a:ext cx="417513" cy="415925"/>
            </a:xfrm>
            <a:custGeom>
              <a:avLst/>
              <a:gdLst>
                <a:gd name="T0" fmla="*/ 91 w 231"/>
                <a:gd name="T1" fmla="*/ 214 h 231"/>
                <a:gd name="T2" fmla="*/ 102 w 231"/>
                <a:gd name="T3" fmla="*/ 216 h 231"/>
                <a:gd name="T4" fmla="*/ 116 w 231"/>
                <a:gd name="T5" fmla="*/ 231 h 231"/>
                <a:gd name="T6" fmla="*/ 127 w 231"/>
                <a:gd name="T7" fmla="*/ 217 h 231"/>
                <a:gd name="T8" fmla="*/ 139 w 231"/>
                <a:gd name="T9" fmla="*/ 215 h 231"/>
                <a:gd name="T10" fmla="*/ 160 w 231"/>
                <a:gd name="T11" fmla="*/ 223 h 231"/>
                <a:gd name="T12" fmla="*/ 170 w 231"/>
                <a:gd name="T13" fmla="*/ 218 h 231"/>
                <a:gd name="T14" fmla="*/ 177 w 231"/>
                <a:gd name="T15" fmla="*/ 196 h 231"/>
                <a:gd name="T16" fmla="*/ 186 w 231"/>
                <a:gd name="T17" fmla="*/ 189 h 231"/>
                <a:gd name="T18" fmla="*/ 208 w 231"/>
                <a:gd name="T19" fmla="*/ 185 h 231"/>
                <a:gd name="T20" fmla="*/ 215 w 231"/>
                <a:gd name="T21" fmla="*/ 175 h 231"/>
                <a:gd name="T22" fmla="*/ 210 w 231"/>
                <a:gd name="T23" fmla="*/ 153 h 231"/>
                <a:gd name="T24" fmla="*/ 214 w 231"/>
                <a:gd name="T25" fmla="*/ 142 h 231"/>
                <a:gd name="T26" fmla="*/ 231 w 231"/>
                <a:gd name="T27" fmla="*/ 127 h 231"/>
                <a:gd name="T28" fmla="*/ 231 w 231"/>
                <a:gd name="T29" fmla="*/ 116 h 231"/>
                <a:gd name="T30" fmla="*/ 216 w 231"/>
                <a:gd name="T31" fmla="*/ 99 h 231"/>
                <a:gd name="T32" fmla="*/ 213 w 231"/>
                <a:gd name="T33" fmla="*/ 88 h 231"/>
                <a:gd name="T34" fmla="*/ 220 w 231"/>
                <a:gd name="T35" fmla="*/ 67 h 231"/>
                <a:gd name="T36" fmla="*/ 215 w 231"/>
                <a:gd name="T37" fmla="*/ 56 h 231"/>
                <a:gd name="T38" fmla="*/ 193 w 231"/>
                <a:gd name="T39" fmla="*/ 50 h 231"/>
                <a:gd name="T40" fmla="*/ 185 w 231"/>
                <a:gd name="T41" fmla="*/ 42 h 231"/>
                <a:gd name="T42" fmla="*/ 180 w 231"/>
                <a:gd name="T43" fmla="*/ 20 h 231"/>
                <a:gd name="T44" fmla="*/ 170 w 231"/>
                <a:gd name="T45" fmla="*/ 14 h 231"/>
                <a:gd name="T46" fmla="*/ 149 w 231"/>
                <a:gd name="T47" fmla="*/ 20 h 231"/>
                <a:gd name="T48" fmla="*/ 138 w 231"/>
                <a:gd name="T49" fmla="*/ 17 h 231"/>
                <a:gd name="T50" fmla="*/ 122 w 231"/>
                <a:gd name="T51" fmla="*/ 0 h 231"/>
                <a:gd name="T52" fmla="*/ 113 w 231"/>
                <a:gd name="T53" fmla="*/ 14 h 231"/>
                <a:gd name="T54" fmla="*/ 101 w 231"/>
                <a:gd name="T55" fmla="*/ 15 h 231"/>
                <a:gd name="T56" fmla="*/ 81 w 231"/>
                <a:gd name="T57" fmla="*/ 5 h 231"/>
                <a:gd name="T58" fmla="*/ 70 w 231"/>
                <a:gd name="T59" fmla="*/ 9 h 231"/>
                <a:gd name="T60" fmla="*/ 61 w 231"/>
                <a:gd name="T61" fmla="*/ 30 h 231"/>
                <a:gd name="T62" fmla="*/ 52 w 231"/>
                <a:gd name="T63" fmla="*/ 37 h 231"/>
                <a:gd name="T64" fmla="*/ 30 w 231"/>
                <a:gd name="T65" fmla="*/ 38 h 231"/>
                <a:gd name="T66" fmla="*/ 22 w 231"/>
                <a:gd name="T67" fmla="*/ 47 h 231"/>
                <a:gd name="T68" fmla="*/ 25 w 231"/>
                <a:gd name="T69" fmla="*/ 70 h 231"/>
                <a:gd name="T70" fmla="*/ 20 w 231"/>
                <a:gd name="T71" fmla="*/ 80 h 231"/>
                <a:gd name="T72" fmla="*/ 2 w 231"/>
                <a:gd name="T73" fmla="*/ 93 h 231"/>
                <a:gd name="T74" fmla="*/ 0 w 231"/>
                <a:gd name="T75" fmla="*/ 105 h 231"/>
                <a:gd name="T76" fmla="*/ 14 w 231"/>
                <a:gd name="T77" fmla="*/ 123 h 231"/>
                <a:gd name="T78" fmla="*/ 16 w 231"/>
                <a:gd name="T79" fmla="*/ 134 h 231"/>
                <a:gd name="T80" fmla="*/ 7 w 231"/>
                <a:gd name="T81" fmla="*/ 155 h 231"/>
                <a:gd name="T82" fmla="*/ 11 w 231"/>
                <a:gd name="T83" fmla="*/ 166 h 231"/>
                <a:gd name="T84" fmla="*/ 32 w 231"/>
                <a:gd name="T85" fmla="*/ 174 h 231"/>
                <a:gd name="T86" fmla="*/ 39 w 231"/>
                <a:gd name="T87" fmla="*/ 183 h 231"/>
                <a:gd name="T88" fmla="*/ 42 w 231"/>
                <a:gd name="T89" fmla="*/ 205 h 231"/>
                <a:gd name="T90" fmla="*/ 52 w 231"/>
                <a:gd name="T91" fmla="*/ 212 h 231"/>
                <a:gd name="T92" fmla="*/ 74 w 231"/>
                <a:gd name="T93" fmla="*/ 208 h 231"/>
                <a:gd name="T94" fmla="*/ 176 w 231"/>
                <a:gd name="T95" fmla="*/ 87 h 231"/>
                <a:gd name="T96" fmla="*/ 147 w 231"/>
                <a:gd name="T97" fmla="*/ 116 h 231"/>
                <a:gd name="T98" fmla="*/ 144 w 231"/>
                <a:gd name="T99" fmla="*/ 55 h 231"/>
                <a:gd name="T100" fmla="*/ 116 w 231"/>
                <a:gd name="T101" fmla="*/ 26 h 231"/>
                <a:gd name="T102" fmla="*/ 103 w 231"/>
                <a:gd name="T103" fmla="*/ 116 h 231"/>
                <a:gd name="T104" fmla="*/ 116 w 231"/>
                <a:gd name="T105" fmla="*/ 148 h 231"/>
                <a:gd name="T106" fmla="*/ 87 w 231"/>
                <a:gd name="T107" fmla="*/ 176 h 231"/>
                <a:gd name="T108" fmla="*/ 26 w 231"/>
                <a:gd name="T109" fmla="*/ 116 h 231"/>
                <a:gd name="T110" fmla="*/ 55 w 231"/>
                <a:gd name="T111" fmla="*/ 145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1" h="231">
                  <a:moveTo>
                    <a:pt x="78" y="225"/>
                  </a:moveTo>
                  <a:cubicBezTo>
                    <a:pt x="84" y="212"/>
                    <a:pt x="84" y="212"/>
                    <a:pt x="84" y="212"/>
                  </a:cubicBezTo>
                  <a:cubicBezTo>
                    <a:pt x="87" y="213"/>
                    <a:pt x="89" y="214"/>
                    <a:pt x="91" y="214"/>
                  </a:cubicBezTo>
                  <a:cubicBezTo>
                    <a:pt x="90" y="229"/>
                    <a:pt x="90" y="229"/>
                    <a:pt x="90" y="229"/>
                  </a:cubicBezTo>
                  <a:cubicBezTo>
                    <a:pt x="92" y="229"/>
                    <a:pt x="95" y="230"/>
                    <a:pt x="98" y="230"/>
                  </a:cubicBezTo>
                  <a:cubicBezTo>
                    <a:pt x="102" y="216"/>
                    <a:pt x="102" y="216"/>
                    <a:pt x="102" y="216"/>
                  </a:cubicBezTo>
                  <a:cubicBezTo>
                    <a:pt x="104" y="217"/>
                    <a:pt x="107" y="217"/>
                    <a:pt x="109" y="217"/>
                  </a:cubicBezTo>
                  <a:cubicBezTo>
                    <a:pt x="110" y="231"/>
                    <a:pt x="110" y="231"/>
                    <a:pt x="110" y="231"/>
                  </a:cubicBezTo>
                  <a:cubicBezTo>
                    <a:pt x="112" y="231"/>
                    <a:pt x="114" y="231"/>
                    <a:pt x="116" y="231"/>
                  </a:cubicBezTo>
                  <a:cubicBezTo>
                    <a:pt x="117" y="231"/>
                    <a:pt x="118" y="231"/>
                    <a:pt x="119" y="231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123" y="217"/>
                    <a:pt x="125" y="217"/>
                    <a:pt x="127" y="217"/>
                  </a:cubicBezTo>
                  <a:cubicBezTo>
                    <a:pt x="131" y="230"/>
                    <a:pt x="131" y="230"/>
                    <a:pt x="131" y="230"/>
                  </a:cubicBezTo>
                  <a:cubicBezTo>
                    <a:pt x="134" y="230"/>
                    <a:pt x="137" y="230"/>
                    <a:pt x="140" y="229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41" y="214"/>
                    <a:pt x="143" y="214"/>
                    <a:pt x="145" y="213"/>
                  </a:cubicBezTo>
                  <a:cubicBezTo>
                    <a:pt x="151" y="226"/>
                    <a:pt x="151" y="226"/>
                    <a:pt x="151" y="226"/>
                  </a:cubicBezTo>
                  <a:cubicBezTo>
                    <a:pt x="154" y="225"/>
                    <a:pt x="157" y="224"/>
                    <a:pt x="160" y="223"/>
                  </a:cubicBezTo>
                  <a:cubicBezTo>
                    <a:pt x="156" y="209"/>
                    <a:pt x="156" y="209"/>
                    <a:pt x="156" y="209"/>
                  </a:cubicBezTo>
                  <a:cubicBezTo>
                    <a:pt x="158" y="208"/>
                    <a:pt x="160" y="207"/>
                    <a:pt x="162" y="206"/>
                  </a:cubicBezTo>
                  <a:cubicBezTo>
                    <a:pt x="170" y="218"/>
                    <a:pt x="170" y="218"/>
                    <a:pt x="170" y="218"/>
                  </a:cubicBezTo>
                  <a:cubicBezTo>
                    <a:pt x="173" y="216"/>
                    <a:pt x="176" y="215"/>
                    <a:pt x="178" y="213"/>
                  </a:cubicBezTo>
                  <a:cubicBezTo>
                    <a:pt x="172" y="200"/>
                    <a:pt x="172" y="200"/>
                    <a:pt x="172" y="200"/>
                  </a:cubicBezTo>
                  <a:cubicBezTo>
                    <a:pt x="174" y="199"/>
                    <a:pt x="176" y="198"/>
                    <a:pt x="177" y="196"/>
                  </a:cubicBezTo>
                  <a:cubicBezTo>
                    <a:pt x="188" y="206"/>
                    <a:pt x="188" y="206"/>
                    <a:pt x="188" y="206"/>
                  </a:cubicBezTo>
                  <a:cubicBezTo>
                    <a:pt x="190" y="204"/>
                    <a:pt x="192" y="202"/>
                    <a:pt x="194" y="200"/>
                  </a:cubicBezTo>
                  <a:cubicBezTo>
                    <a:pt x="186" y="189"/>
                    <a:pt x="186" y="189"/>
                    <a:pt x="186" y="189"/>
                  </a:cubicBezTo>
                  <a:cubicBezTo>
                    <a:pt x="188" y="187"/>
                    <a:pt x="189" y="186"/>
                    <a:pt x="191" y="184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5" y="190"/>
                    <a:pt x="207" y="187"/>
                    <a:pt x="208" y="185"/>
                  </a:cubicBezTo>
                  <a:cubicBezTo>
                    <a:pt x="198" y="175"/>
                    <a:pt x="198" y="175"/>
                    <a:pt x="198" y="175"/>
                  </a:cubicBezTo>
                  <a:cubicBezTo>
                    <a:pt x="199" y="173"/>
                    <a:pt x="201" y="171"/>
                    <a:pt x="202" y="169"/>
                  </a:cubicBezTo>
                  <a:cubicBezTo>
                    <a:pt x="215" y="175"/>
                    <a:pt x="215" y="175"/>
                    <a:pt x="215" y="175"/>
                  </a:cubicBezTo>
                  <a:cubicBezTo>
                    <a:pt x="216" y="173"/>
                    <a:pt x="218" y="170"/>
                    <a:pt x="219" y="167"/>
                  </a:cubicBezTo>
                  <a:cubicBezTo>
                    <a:pt x="207" y="159"/>
                    <a:pt x="207" y="159"/>
                    <a:pt x="207" y="159"/>
                  </a:cubicBezTo>
                  <a:cubicBezTo>
                    <a:pt x="208" y="157"/>
                    <a:pt x="209" y="155"/>
                    <a:pt x="210" y="15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25" y="154"/>
                    <a:pt x="226" y="151"/>
                    <a:pt x="227" y="148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4" y="140"/>
                    <a:pt x="215" y="138"/>
                    <a:pt x="215" y="136"/>
                  </a:cubicBezTo>
                  <a:cubicBezTo>
                    <a:pt x="229" y="136"/>
                    <a:pt x="229" y="136"/>
                    <a:pt x="229" y="136"/>
                  </a:cubicBezTo>
                  <a:cubicBezTo>
                    <a:pt x="230" y="133"/>
                    <a:pt x="230" y="130"/>
                    <a:pt x="231" y="127"/>
                  </a:cubicBezTo>
                  <a:cubicBezTo>
                    <a:pt x="217" y="124"/>
                    <a:pt x="217" y="124"/>
                    <a:pt x="217" y="124"/>
                  </a:cubicBezTo>
                  <a:cubicBezTo>
                    <a:pt x="217" y="122"/>
                    <a:pt x="217" y="120"/>
                    <a:pt x="217" y="117"/>
                  </a:cubicBezTo>
                  <a:cubicBezTo>
                    <a:pt x="231" y="116"/>
                    <a:pt x="231" y="116"/>
                    <a:pt x="231" y="116"/>
                  </a:cubicBezTo>
                  <a:cubicBezTo>
                    <a:pt x="231" y="113"/>
                    <a:pt x="231" y="110"/>
                    <a:pt x="231" y="107"/>
                  </a:cubicBezTo>
                  <a:cubicBezTo>
                    <a:pt x="217" y="106"/>
                    <a:pt x="217" y="106"/>
                    <a:pt x="217" y="106"/>
                  </a:cubicBezTo>
                  <a:cubicBezTo>
                    <a:pt x="216" y="104"/>
                    <a:pt x="216" y="102"/>
                    <a:pt x="216" y="99"/>
                  </a:cubicBezTo>
                  <a:cubicBezTo>
                    <a:pt x="229" y="95"/>
                    <a:pt x="229" y="95"/>
                    <a:pt x="229" y="95"/>
                  </a:cubicBezTo>
                  <a:cubicBezTo>
                    <a:pt x="229" y="92"/>
                    <a:pt x="228" y="89"/>
                    <a:pt x="227" y="86"/>
                  </a:cubicBezTo>
                  <a:cubicBezTo>
                    <a:pt x="213" y="88"/>
                    <a:pt x="213" y="88"/>
                    <a:pt x="213" y="88"/>
                  </a:cubicBezTo>
                  <a:cubicBezTo>
                    <a:pt x="213" y="86"/>
                    <a:pt x="212" y="84"/>
                    <a:pt x="211" y="82"/>
                  </a:cubicBezTo>
                  <a:cubicBezTo>
                    <a:pt x="224" y="75"/>
                    <a:pt x="224" y="75"/>
                    <a:pt x="224" y="75"/>
                  </a:cubicBezTo>
                  <a:cubicBezTo>
                    <a:pt x="223" y="72"/>
                    <a:pt x="222" y="69"/>
                    <a:pt x="220" y="67"/>
                  </a:cubicBezTo>
                  <a:cubicBezTo>
                    <a:pt x="207" y="71"/>
                    <a:pt x="207" y="71"/>
                    <a:pt x="207" y="71"/>
                  </a:cubicBezTo>
                  <a:cubicBezTo>
                    <a:pt x="206" y="69"/>
                    <a:pt x="205" y="67"/>
                    <a:pt x="204" y="65"/>
                  </a:cubicBezTo>
                  <a:cubicBezTo>
                    <a:pt x="215" y="56"/>
                    <a:pt x="215" y="56"/>
                    <a:pt x="215" y="56"/>
                  </a:cubicBezTo>
                  <a:cubicBezTo>
                    <a:pt x="213" y="54"/>
                    <a:pt x="212" y="51"/>
                    <a:pt x="210" y="49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6" y="54"/>
                    <a:pt x="195" y="52"/>
                    <a:pt x="193" y="5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1" y="37"/>
                    <a:pt x="199" y="35"/>
                    <a:pt x="196" y="33"/>
                  </a:cubicBezTo>
                  <a:cubicBezTo>
                    <a:pt x="185" y="42"/>
                    <a:pt x="185" y="42"/>
                    <a:pt x="185" y="42"/>
                  </a:cubicBezTo>
                  <a:cubicBezTo>
                    <a:pt x="184" y="40"/>
                    <a:pt x="182" y="39"/>
                    <a:pt x="180" y="38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5" y="23"/>
                    <a:pt x="183" y="22"/>
                    <a:pt x="180" y="20"/>
                  </a:cubicBezTo>
                  <a:cubicBezTo>
                    <a:pt x="171" y="31"/>
                    <a:pt x="171" y="31"/>
                    <a:pt x="171" y="31"/>
                  </a:cubicBezTo>
                  <a:cubicBezTo>
                    <a:pt x="169" y="30"/>
                    <a:pt x="167" y="28"/>
                    <a:pt x="165" y="27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68" y="12"/>
                    <a:pt x="165" y="11"/>
                    <a:pt x="162" y="10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3" y="21"/>
                    <a:pt x="151" y="21"/>
                    <a:pt x="149" y="20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49" y="5"/>
                    <a:pt x="146" y="4"/>
                    <a:pt x="143" y="3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35" y="16"/>
                    <a:pt x="133" y="16"/>
                    <a:pt x="131" y="15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8" y="1"/>
                    <a:pt x="125" y="0"/>
                    <a:pt x="122" y="0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18" y="14"/>
                    <a:pt x="117" y="14"/>
                    <a:pt x="116" y="14"/>
                  </a:cubicBezTo>
                  <a:cubicBezTo>
                    <a:pt x="115" y="14"/>
                    <a:pt x="114" y="14"/>
                    <a:pt x="113" y="1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8" y="0"/>
                    <a:pt x="105" y="1"/>
                    <a:pt x="102" y="1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99" y="16"/>
                    <a:pt x="97" y="16"/>
                    <a:pt x="95" y="16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7" y="4"/>
                    <a:pt x="84" y="4"/>
                    <a:pt x="81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2" y="20"/>
                    <a:pt x="80" y="21"/>
                    <a:pt x="78" y="22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68" y="10"/>
                    <a:pt x="65" y="12"/>
                    <a:pt x="62" y="13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5" y="28"/>
                    <a:pt x="63" y="29"/>
                    <a:pt x="61" y="3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0" y="21"/>
                    <a:pt x="47" y="22"/>
                    <a:pt x="45" y="2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8"/>
                    <a:pt x="49" y="39"/>
                    <a:pt x="47" y="4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4"/>
                    <a:pt x="32" y="36"/>
                    <a:pt x="30" y="38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8" y="51"/>
                    <a:pt x="36" y="53"/>
                    <a:pt x="35" y="54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0" y="50"/>
                    <a:pt x="19" y="52"/>
                    <a:pt x="17" y="55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6"/>
                    <a:pt x="26" y="68"/>
                    <a:pt x="25" y="70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0" y="68"/>
                    <a:pt x="9" y="71"/>
                    <a:pt x="8" y="73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2"/>
                    <a:pt x="19" y="84"/>
                    <a:pt x="18" y="87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3" y="87"/>
                    <a:pt x="3" y="90"/>
                    <a:pt x="2" y="93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5" y="100"/>
                    <a:pt x="15" y="102"/>
                    <a:pt x="15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8"/>
                    <a:pt x="0" y="111"/>
                    <a:pt x="0" y="114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18"/>
                    <a:pt x="14" y="120"/>
                    <a:pt x="14" y="123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" y="129"/>
                    <a:pt x="1" y="132"/>
                    <a:pt x="1" y="135"/>
                  </a:cubicBezTo>
                  <a:cubicBezTo>
                    <a:pt x="16" y="134"/>
                    <a:pt x="16" y="134"/>
                    <a:pt x="16" y="134"/>
                  </a:cubicBezTo>
                  <a:cubicBezTo>
                    <a:pt x="16" y="136"/>
                    <a:pt x="17" y="138"/>
                    <a:pt x="17" y="141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9"/>
                    <a:pt x="6" y="152"/>
                    <a:pt x="7" y="155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1" y="154"/>
                    <a:pt x="22" y="156"/>
                    <a:pt x="23" y="158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12" y="168"/>
                    <a:pt x="14" y="171"/>
                    <a:pt x="15" y="173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70"/>
                    <a:pt x="31" y="172"/>
                    <a:pt x="32" y="174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3" y="186"/>
                    <a:pt x="25" y="188"/>
                    <a:pt x="27" y="190"/>
                  </a:cubicBezTo>
                  <a:cubicBezTo>
                    <a:pt x="39" y="183"/>
                    <a:pt x="39" y="183"/>
                    <a:pt x="39" y="183"/>
                  </a:cubicBezTo>
                  <a:cubicBezTo>
                    <a:pt x="41" y="184"/>
                    <a:pt x="42" y="186"/>
                    <a:pt x="44" y="18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7" y="201"/>
                    <a:pt x="40" y="203"/>
                    <a:pt x="42" y="205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4" y="197"/>
                    <a:pt x="56" y="198"/>
                    <a:pt x="58" y="199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4"/>
                    <a:pt x="57" y="215"/>
                    <a:pt x="59" y="21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70" y="206"/>
                    <a:pt x="72" y="207"/>
                    <a:pt x="74" y="208"/>
                  </a:cubicBezTo>
                  <a:cubicBezTo>
                    <a:pt x="70" y="222"/>
                    <a:pt x="70" y="222"/>
                    <a:pt x="70" y="222"/>
                  </a:cubicBezTo>
                  <a:cubicBezTo>
                    <a:pt x="73" y="223"/>
                    <a:pt x="75" y="224"/>
                    <a:pt x="78" y="225"/>
                  </a:cubicBezTo>
                  <a:close/>
                  <a:moveTo>
                    <a:pt x="176" y="87"/>
                  </a:moveTo>
                  <a:cubicBezTo>
                    <a:pt x="192" y="87"/>
                    <a:pt x="205" y="100"/>
                    <a:pt x="205" y="116"/>
                  </a:cubicBezTo>
                  <a:cubicBezTo>
                    <a:pt x="205" y="132"/>
                    <a:pt x="192" y="145"/>
                    <a:pt x="176" y="145"/>
                  </a:cubicBezTo>
                  <a:cubicBezTo>
                    <a:pt x="160" y="145"/>
                    <a:pt x="147" y="132"/>
                    <a:pt x="147" y="116"/>
                  </a:cubicBezTo>
                  <a:cubicBezTo>
                    <a:pt x="147" y="100"/>
                    <a:pt x="160" y="87"/>
                    <a:pt x="176" y="87"/>
                  </a:cubicBezTo>
                  <a:close/>
                  <a:moveTo>
                    <a:pt x="116" y="26"/>
                  </a:moveTo>
                  <a:cubicBezTo>
                    <a:pt x="131" y="26"/>
                    <a:pt x="144" y="39"/>
                    <a:pt x="144" y="55"/>
                  </a:cubicBezTo>
                  <a:cubicBezTo>
                    <a:pt x="144" y="71"/>
                    <a:pt x="131" y="84"/>
                    <a:pt x="116" y="84"/>
                  </a:cubicBezTo>
                  <a:cubicBezTo>
                    <a:pt x="100" y="84"/>
                    <a:pt x="87" y="71"/>
                    <a:pt x="87" y="55"/>
                  </a:cubicBezTo>
                  <a:cubicBezTo>
                    <a:pt x="87" y="39"/>
                    <a:pt x="100" y="26"/>
                    <a:pt x="116" y="26"/>
                  </a:cubicBezTo>
                  <a:close/>
                  <a:moveTo>
                    <a:pt x="128" y="116"/>
                  </a:moveTo>
                  <a:cubicBezTo>
                    <a:pt x="128" y="123"/>
                    <a:pt x="123" y="128"/>
                    <a:pt x="116" y="128"/>
                  </a:cubicBezTo>
                  <a:cubicBezTo>
                    <a:pt x="109" y="128"/>
                    <a:pt x="103" y="123"/>
                    <a:pt x="103" y="116"/>
                  </a:cubicBezTo>
                  <a:cubicBezTo>
                    <a:pt x="103" y="109"/>
                    <a:pt x="109" y="103"/>
                    <a:pt x="116" y="103"/>
                  </a:cubicBezTo>
                  <a:cubicBezTo>
                    <a:pt x="123" y="103"/>
                    <a:pt x="128" y="109"/>
                    <a:pt x="128" y="116"/>
                  </a:cubicBezTo>
                  <a:close/>
                  <a:moveTo>
                    <a:pt x="116" y="148"/>
                  </a:moveTo>
                  <a:cubicBezTo>
                    <a:pt x="131" y="148"/>
                    <a:pt x="144" y="161"/>
                    <a:pt x="144" y="176"/>
                  </a:cubicBezTo>
                  <a:cubicBezTo>
                    <a:pt x="144" y="192"/>
                    <a:pt x="131" y="205"/>
                    <a:pt x="116" y="205"/>
                  </a:cubicBezTo>
                  <a:cubicBezTo>
                    <a:pt x="100" y="205"/>
                    <a:pt x="87" y="192"/>
                    <a:pt x="87" y="176"/>
                  </a:cubicBezTo>
                  <a:cubicBezTo>
                    <a:pt x="87" y="161"/>
                    <a:pt x="100" y="148"/>
                    <a:pt x="116" y="148"/>
                  </a:cubicBezTo>
                  <a:close/>
                  <a:moveTo>
                    <a:pt x="55" y="145"/>
                  </a:moveTo>
                  <a:cubicBezTo>
                    <a:pt x="39" y="145"/>
                    <a:pt x="26" y="132"/>
                    <a:pt x="26" y="116"/>
                  </a:cubicBezTo>
                  <a:cubicBezTo>
                    <a:pt x="26" y="100"/>
                    <a:pt x="39" y="87"/>
                    <a:pt x="55" y="87"/>
                  </a:cubicBezTo>
                  <a:cubicBezTo>
                    <a:pt x="71" y="87"/>
                    <a:pt x="84" y="100"/>
                    <a:pt x="84" y="116"/>
                  </a:cubicBezTo>
                  <a:cubicBezTo>
                    <a:pt x="84" y="132"/>
                    <a:pt x="71" y="145"/>
                    <a:pt x="55" y="145"/>
                  </a:cubicBezTo>
                  <a:close/>
                </a:path>
              </a:pathLst>
            </a:custGeom>
            <a:solidFill>
              <a:srgbClr val="FF78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1480752" y="2716090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480752" y="2537162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方法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7862"/>
                </a:solidFill>
                <a:effectLst/>
                <a:uLnTx/>
                <a:uFillTx/>
                <a:latin typeface="方正兰亭黑_GBK"/>
                <a:ea typeface="方正兰亭黑_GBK"/>
              </a:rPr>
              <a:t>1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7862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480752" y="4338376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480752" y="4159448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方正兰亭黑_GBK"/>
                <a:ea typeface="方正兰亭黑_GBK"/>
              </a:rPr>
              <a:t>方法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方正兰亭黑_GBK"/>
                <a:ea typeface="方正兰亭黑_GBK"/>
              </a:rPr>
              <a:t>3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513343" y="2716090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788189" y="2537162"/>
            <a:ext cx="652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B28743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方法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B28743">
                    <a:lumMod val="75000"/>
                  </a:srgbClr>
                </a:solidFill>
                <a:effectLst/>
                <a:uLnTx/>
                <a:uFillTx/>
                <a:latin typeface="方正兰亭黑_GBK"/>
                <a:ea typeface="方正兰亭黑_GBK"/>
              </a:rPr>
              <a:t>2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B28743">
                  <a:lumMod val="75000"/>
                </a:srgb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513343" y="4338376"/>
            <a:ext cx="19275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ea typeface="微软雅黑"/>
                <a:cs typeface="Arial" panose="020B0604020202020204" pitchFamily="34" charset="0"/>
              </a:rPr>
              <a:t>Cum sociis natoque penatibus et magnis dis parturient montes, nascetur ridiculus mus. 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789792" y="4159448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92951D"/>
                </a:solidFill>
                <a:effectLst/>
                <a:uLnTx/>
                <a:uFillTx/>
                <a:latin typeface="方正兰亭黑_GBK"/>
                <a:ea typeface="方正兰亭黑_GBK"/>
              </a:rPr>
              <a:t>方法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srgbClr val="92951D"/>
                </a:solidFill>
                <a:effectLst/>
                <a:uLnTx/>
                <a:uFillTx/>
                <a:latin typeface="方正兰亭黑_GBK"/>
                <a:ea typeface="方正兰亭黑_GBK"/>
              </a:rPr>
              <a:t>4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92951D"/>
              </a:solidFill>
              <a:effectLst/>
              <a:uLnTx/>
              <a:uFillTx/>
              <a:ea typeface="微软雅黑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827584" y="2616212"/>
            <a:ext cx="653168" cy="653168"/>
            <a:chOff x="844731" y="1680754"/>
            <a:chExt cx="653168" cy="653168"/>
          </a:xfrm>
        </p:grpSpPr>
        <p:sp>
          <p:nvSpPr>
            <p:cNvPr id="67" name="椭圆 66"/>
            <p:cNvSpPr/>
            <p:nvPr/>
          </p:nvSpPr>
          <p:spPr>
            <a:xfrm>
              <a:off x="844731" y="1680754"/>
              <a:ext cx="653168" cy="653168"/>
            </a:xfrm>
            <a:prstGeom prst="ellipse">
              <a:avLst/>
            </a:prstGeom>
            <a:solidFill>
              <a:srgbClr val="FF78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endParaRPr>
            </a:p>
          </p:txBody>
        </p:sp>
        <p:sp>
          <p:nvSpPr>
            <p:cNvPr id="68" name="Freeform 865"/>
            <p:cNvSpPr>
              <a:spLocks noEditPoints="1"/>
            </p:cNvSpPr>
            <p:nvPr/>
          </p:nvSpPr>
          <p:spPr bwMode="auto">
            <a:xfrm>
              <a:off x="972084" y="1823430"/>
              <a:ext cx="398463" cy="395288"/>
            </a:xfrm>
            <a:custGeom>
              <a:avLst/>
              <a:gdLst>
                <a:gd name="T0" fmla="*/ 42 w 259"/>
                <a:gd name="T1" fmla="*/ 0 h 257"/>
                <a:gd name="T2" fmla="*/ 108 w 259"/>
                <a:gd name="T3" fmla="*/ 96 h 257"/>
                <a:gd name="T4" fmla="*/ 96 w 259"/>
                <a:gd name="T5" fmla="*/ 82 h 257"/>
                <a:gd name="T6" fmla="*/ 73 w 259"/>
                <a:gd name="T7" fmla="*/ 82 h 257"/>
                <a:gd name="T8" fmla="*/ 73 w 259"/>
                <a:gd name="T9" fmla="*/ 60 h 257"/>
                <a:gd name="T10" fmla="*/ 61 w 259"/>
                <a:gd name="T11" fmla="*/ 48 h 257"/>
                <a:gd name="T12" fmla="*/ 39 w 259"/>
                <a:gd name="T13" fmla="*/ 48 h 257"/>
                <a:gd name="T14" fmla="*/ 42 w 259"/>
                <a:gd name="T15" fmla="*/ 13 h 257"/>
                <a:gd name="T16" fmla="*/ 92 w 259"/>
                <a:gd name="T17" fmla="*/ 121 h 257"/>
                <a:gd name="T18" fmla="*/ 0 w 259"/>
                <a:gd name="T19" fmla="*/ 42 h 257"/>
                <a:gd name="T20" fmla="*/ 35 w 259"/>
                <a:gd name="T21" fmla="*/ 186 h 257"/>
                <a:gd name="T22" fmla="*/ 44 w 259"/>
                <a:gd name="T23" fmla="*/ 239 h 257"/>
                <a:gd name="T24" fmla="*/ 216 w 259"/>
                <a:gd name="T25" fmla="*/ 257 h 257"/>
                <a:gd name="T26" fmla="*/ 172 w 259"/>
                <a:gd name="T27" fmla="*/ 128 h 257"/>
                <a:gd name="T28" fmla="*/ 225 w 259"/>
                <a:gd name="T29" fmla="*/ 71 h 257"/>
                <a:gd name="T30" fmla="*/ 226 w 259"/>
                <a:gd name="T31" fmla="*/ 5 h 257"/>
                <a:gd name="T32" fmla="*/ 203 w 259"/>
                <a:gd name="T33" fmla="*/ 30 h 257"/>
                <a:gd name="T34" fmla="*/ 228 w 259"/>
                <a:gd name="T35" fmla="*/ 57 h 257"/>
                <a:gd name="T36" fmla="*/ 192 w 259"/>
                <a:gd name="T37" fmla="*/ 38 h 257"/>
                <a:gd name="T38" fmla="*/ 192 w 259"/>
                <a:gd name="T39" fmla="*/ 38 h 257"/>
                <a:gd name="T40" fmla="*/ 80 w 259"/>
                <a:gd name="T41" fmla="*/ 154 h 257"/>
                <a:gd name="T42" fmla="*/ 65 w 259"/>
                <a:gd name="T43" fmla="*/ 177 h 257"/>
                <a:gd name="T44" fmla="*/ 187 w 259"/>
                <a:gd name="T45" fmla="*/ 50 h 257"/>
                <a:gd name="T46" fmla="*/ 185 w 259"/>
                <a:gd name="T47" fmla="*/ 65 h 257"/>
                <a:gd name="T48" fmla="*/ 59 w 259"/>
                <a:gd name="T49" fmla="*/ 199 h 257"/>
                <a:gd name="T50" fmla="*/ 193 w 259"/>
                <a:gd name="T51" fmla="*/ 73 h 257"/>
                <a:gd name="T52" fmla="*/ 185 w 259"/>
                <a:gd name="T53" fmla="*/ 65 h 257"/>
                <a:gd name="T54" fmla="*/ 68 w 259"/>
                <a:gd name="T55" fmla="*/ 212 h 257"/>
                <a:gd name="T56" fmla="*/ 207 w 259"/>
                <a:gd name="T57" fmla="*/ 70 h 257"/>
                <a:gd name="T58" fmla="*/ 134 w 259"/>
                <a:gd name="T59" fmla="*/ 162 h 257"/>
                <a:gd name="T60" fmla="*/ 167 w 259"/>
                <a:gd name="T61" fmla="*/ 151 h 257"/>
                <a:gd name="T62" fmla="*/ 175 w 259"/>
                <a:gd name="T63" fmla="*/ 163 h 257"/>
                <a:gd name="T64" fmla="*/ 176 w 259"/>
                <a:gd name="T65" fmla="*/ 185 h 257"/>
                <a:gd name="T66" fmla="*/ 200 w 259"/>
                <a:gd name="T67" fmla="*/ 185 h 257"/>
                <a:gd name="T68" fmla="*/ 209 w 259"/>
                <a:gd name="T69" fmla="*/ 197 h 257"/>
                <a:gd name="T70" fmla="*/ 211 w 259"/>
                <a:gd name="T71" fmla="*/ 219 h 257"/>
                <a:gd name="T72" fmla="*/ 245 w 259"/>
                <a:gd name="T73" fmla="*/ 215 h 257"/>
                <a:gd name="T74" fmla="*/ 134 w 259"/>
                <a:gd name="T75" fmla="*/ 162 h 257"/>
                <a:gd name="T76" fmla="*/ 62 w 259"/>
                <a:gd name="T77" fmla="*/ 219 h 257"/>
                <a:gd name="T78" fmla="*/ 22 w 259"/>
                <a:gd name="T79" fmla="*/ 22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9" h="257">
                  <a:moveTo>
                    <a:pt x="0" y="42"/>
                  </a:moveTo>
                  <a:cubicBezTo>
                    <a:pt x="14" y="27"/>
                    <a:pt x="28" y="13"/>
                    <a:pt x="42" y="0"/>
                  </a:cubicBezTo>
                  <a:cubicBezTo>
                    <a:pt x="71" y="27"/>
                    <a:pt x="99" y="55"/>
                    <a:pt x="126" y="84"/>
                  </a:cubicBezTo>
                  <a:cubicBezTo>
                    <a:pt x="120" y="88"/>
                    <a:pt x="114" y="92"/>
                    <a:pt x="108" y="96"/>
                  </a:cubicBezTo>
                  <a:cubicBezTo>
                    <a:pt x="109" y="90"/>
                    <a:pt x="110" y="84"/>
                    <a:pt x="111" y="78"/>
                  </a:cubicBezTo>
                  <a:cubicBezTo>
                    <a:pt x="106" y="79"/>
                    <a:pt x="101" y="80"/>
                    <a:pt x="96" y="82"/>
                  </a:cubicBezTo>
                  <a:cubicBezTo>
                    <a:pt x="97" y="76"/>
                    <a:pt x="98" y="71"/>
                    <a:pt x="99" y="65"/>
                  </a:cubicBezTo>
                  <a:cubicBezTo>
                    <a:pt x="90" y="71"/>
                    <a:pt x="82" y="77"/>
                    <a:pt x="73" y="82"/>
                  </a:cubicBezTo>
                  <a:cubicBezTo>
                    <a:pt x="78" y="73"/>
                    <a:pt x="85" y="65"/>
                    <a:pt x="90" y="56"/>
                  </a:cubicBezTo>
                  <a:cubicBezTo>
                    <a:pt x="85" y="57"/>
                    <a:pt x="79" y="58"/>
                    <a:pt x="73" y="60"/>
                  </a:cubicBezTo>
                  <a:cubicBezTo>
                    <a:pt x="75" y="54"/>
                    <a:pt x="76" y="49"/>
                    <a:pt x="77" y="44"/>
                  </a:cubicBezTo>
                  <a:cubicBezTo>
                    <a:pt x="72" y="45"/>
                    <a:pt x="67" y="47"/>
                    <a:pt x="61" y="48"/>
                  </a:cubicBezTo>
                  <a:cubicBezTo>
                    <a:pt x="63" y="42"/>
                    <a:pt x="64" y="36"/>
                    <a:pt x="65" y="31"/>
                  </a:cubicBezTo>
                  <a:cubicBezTo>
                    <a:pt x="56" y="36"/>
                    <a:pt x="48" y="43"/>
                    <a:pt x="39" y="48"/>
                  </a:cubicBezTo>
                  <a:cubicBezTo>
                    <a:pt x="43" y="40"/>
                    <a:pt x="49" y="33"/>
                    <a:pt x="55" y="26"/>
                  </a:cubicBezTo>
                  <a:cubicBezTo>
                    <a:pt x="51" y="21"/>
                    <a:pt x="47" y="17"/>
                    <a:pt x="42" y="13"/>
                  </a:cubicBezTo>
                  <a:cubicBezTo>
                    <a:pt x="33" y="23"/>
                    <a:pt x="23" y="32"/>
                    <a:pt x="14" y="42"/>
                  </a:cubicBezTo>
                  <a:cubicBezTo>
                    <a:pt x="40" y="68"/>
                    <a:pt x="67" y="93"/>
                    <a:pt x="92" y="121"/>
                  </a:cubicBezTo>
                  <a:cubicBezTo>
                    <a:pt x="86" y="123"/>
                    <a:pt x="80" y="123"/>
                    <a:pt x="76" y="118"/>
                  </a:cubicBezTo>
                  <a:cubicBezTo>
                    <a:pt x="51" y="93"/>
                    <a:pt x="25" y="67"/>
                    <a:pt x="0" y="42"/>
                  </a:cubicBezTo>
                  <a:close/>
                  <a:moveTo>
                    <a:pt x="194" y="26"/>
                  </a:moveTo>
                  <a:cubicBezTo>
                    <a:pt x="141" y="79"/>
                    <a:pt x="87" y="132"/>
                    <a:pt x="35" y="186"/>
                  </a:cubicBezTo>
                  <a:cubicBezTo>
                    <a:pt x="21" y="208"/>
                    <a:pt x="10" y="232"/>
                    <a:pt x="1" y="256"/>
                  </a:cubicBezTo>
                  <a:cubicBezTo>
                    <a:pt x="16" y="253"/>
                    <a:pt x="30" y="245"/>
                    <a:pt x="44" y="239"/>
                  </a:cubicBezTo>
                  <a:cubicBezTo>
                    <a:pt x="79" y="225"/>
                    <a:pt x="100" y="192"/>
                    <a:pt x="127" y="169"/>
                  </a:cubicBezTo>
                  <a:cubicBezTo>
                    <a:pt x="157" y="198"/>
                    <a:pt x="186" y="228"/>
                    <a:pt x="216" y="257"/>
                  </a:cubicBezTo>
                  <a:cubicBezTo>
                    <a:pt x="231" y="244"/>
                    <a:pt x="245" y="230"/>
                    <a:pt x="259" y="216"/>
                  </a:cubicBezTo>
                  <a:cubicBezTo>
                    <a:pt x="231" y="186"/>
                    <a:pt x="200" y="158"/>
                    <a:pt x="172" y="128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88" y="106"/>
                    <a:pt x="207" y="89"/>
                    <a:pt x="225" y="71"/>
                  </a:cubicBezTo>
                  <a:cubicBezTo>
                    <a:pt x="235" y="60"/>
                    <a:pt x="248" y="51"/>
                    <a:pt x="253" y="36"/>
                  </a:cubicBezTo>
                  <a:cubicBezTo>
                    <a:pt x="258" y="20"/>
                    <a:pt x="242" y="2"/>
                    <a:pt x="226" y="5"/>
                  </a:cubicBezTo>
                  <a:cubicBezTo>
                    <a:pt x="212" y="6"/>
                    <a:pt x="203" y="17"/>
                    <a:pt x="194" y="26"/>
                  </a:cubicBezTo>
                  <a:close/>
                  <a:moveTo>
                    <a:pt x="203" y="30"/>
                  </a:moveTo>
                  <a:cubicBezTo>
                    <a:pt x="213" y="22"/>
                    <a:pt x="229" y="6"/>
                    <a:pt x="241" y="21"/>
                  </a:cubicBezTo>
                  <a:cubicBezTo>
                    <a:pt x="250" y="34"/>
                    <a:pt x="235" y="46"/>
                    <a:pt x="228" y="57"/>
                  </a:cubicBezTo>
                  <a:cubicBezTo>
                    <a:pt x="221" y="46"/>
                    <a:pt x="212" y="38"/>
                    <a:pt x="203" y="30"/>
                  </a:cubicBezTo>
                  <a:close/>
                  <a:moveTo>
                    <a:pt x="192" y="38"/>
                  </a:moveTo>
                  <a:cubicBezTo>
                    <a:pt x="208" y="38"/>
                    <a:pt x="220" y="51"/>
                    <a:pt x="221" y="67"/>
                  </a:cubicBezTo>
                  <a:cubicBezTo>
                    <a:pt x="211" y="57"/>
                    <a:pt x="202" y="47"/>
                    <a:pt x="192" y="38"/>
                  </a:cubicBezTo>
                  <a:close/>
                  <a:moveTo>
                    <a:pt x="167" y="67"/>
                  </a:moveTo>
                  <a:cubicBezTo>
                    <a:pt x="138" y="96"/>
                    <a:pt x="109" y="125"/>
                    <a:pt x="80" y="154"/>
                  </a:cubicBezTo>
                  <a:cubicBezTo>
                    <a:pt x="69" y="165"/>
                    <a:pt x="57" y="175"/>
                    <a:pt x="48" y="189"/>
                  </a:cubicBezTo>
                  <a:cubicBezTo>
                    <a:pt x="54" y="186"/>
                    <a:pt x="60" y="182"/>
                    <a:pt x="65" y="177"/>
                  </a:cubicBezTo>
                  <a:cubicBezTo>
                    <a:pt x="96" y="145"/>
                    <a:pt x="128" y="114"/>
                    <a:pt x="159" y="83"/>
                  </a:cubicBezTo>
                  <a:cubicBezTo>
                    <a:pt x="169" y="73"/>
                    <a:pt x="180" y="63"/>
                    <a:pt x="187" y="50"/>
                  </a:cubicBezTo>
                  <a:cubicBezTo>
                    <a:pt x="180" y="55"/>
                    <a:pt x="173" y="61"/>
                    <a:pt x="167" y="67"/>
                  </a:cubicBezTo>
                  <a:close/>
                  <a:moveTo>
                    <a:pt x="185" y="65"/>
                  </a:moveTo>
                  <a:cubicBezTo>
                    <a:pt x="150" y="100"/>
                    <a:pt x="116" y="135"/>
                    <a:pt x="81" y="169"/>
                  </a:cubicBezTo>
                  <a:cubicBezTo>
                    <a:pt x="73" y="178"/>
                    <a:pt x="62" y="186"/>
                    <a:pt x="59" y="199"/>
                  </a:cubicBezTo>
                  <a:cubicBezTo>
                    <a:pt x="73" y="195"/>
                    <a:pt x="81" y="184"/>
                    <a:pt x="91" y="174"/>
                  </a:cubicBezTo>
                  <a:cubicBezTo>
                    <a:pt x="125" y="140"/>
                    <a:pt x="159" y="107"/>
                    <a:pt x="193" y="73"/>
                  </a:cubicBezTo>
                  <a:cubicBezTo>
                    <a:pt x="198" y="68"/>
                    <a:pt x="200" y="61"/>
                    <a:pt x="202" y="55"/>
                  </a:cubicBezTo>
                  <a:cubicBezTo>
                    <a:pt x="196" y="57"/>
                    <a:pt x="190" y="60"/>
                    <a:pt x="185" y="65"/>
                  </a:cubicBezTo>
                  <a:close/>
                  <a:moveTo>
                    <a:pt x="100" y="174"/>
                  </a:moveTo>
                  <a:cubicBezTo>
                    <a:pt x="89" y="186"/>
                    <a:pt x="74" y="196"/>
                    <a:pt x="68" y="212"/>
                  </a:cubicBezTo>
                  <a:cubicBezTo>
                    <a:pt x="106" y="179"/>
                    <a:pt x="140" y="140"/>
                    <a:pt x="177" y="105"/>
                  </a:cubicBezTo>
                  <a:cubicBezTo>
                    <a:pt x="187" y="94"/>
                    <a:pt x="201" y="85"/>
                    <a:pt x="207" y="70"/>
                  </a:cubicBezTo>
                  <a:cubicBezTo>
                    <a:pt x="169" y="102"/>
                    <a:pt x="136" y="139"/>
                    <a:pt x="100" y="174"/>
                  </a:cubicBezTo>
                  <a:close/>
                  <a:moveTo>
                    <a:pt x="134" y="162"/>
                  </a:moveTo>
                  <a:cubicBezTo>
                    <a:pt x="144" y="151"/>
                    <a:pt x="155" y="141"/>
                    <a:pt x="166" y="132"/>
                  </a:cubicBezTo>
                  <a:cubicBezTo>
                    <a:pt x="167" y="138"/>
                    <a:pt x="167" y="145"/>
                    <a:pt x="167" y="151"/>
                  </a:cubicBezTo>
                  <a:cubicBezTo>
                    <a:pt x="172" y="150"/>
                    <a:pt x="176" y="149"/>
                    <a:pt x="181" y="147"/>
                  </a:cubicBezTo>
                  <a:cubicBezTo>
                    <a:pt x="179" y="153"/>
                    <a:pt x="177" y="158"/>
                    <a:pt x="175" y="163"/>
                  </a:cubicBezTo>
                  <a:cubicBezTo>
                    <a:pt x="181" y="161"/>
                    <a:pt x="187" y="160"/>
                    <a:pt x="193" y="158"/>
                  </a:cubicBezTo>
                  <a:cubicBezTo>
                    <a:pt x="188" y="167"/>
                    <a:pt x="181" y="176"/>
                    <a:pt x="176" y="185"/>
                  </a:cubicBezTo>
                  <a:cubicBezTo>
                    <a:pt x="185" y="180"/>
                    <a:pt x="192" y="172"/>
                    <a:pt x="202" y="169"/>
                  </a:cubicBezTo>
                  <a:cubicBezTo>
                    <a:pt x="202" y="174"/>
                    <a:pt x="201" y="180"/>
                    <a:pt x="200" y="185"/>
                  </a:cubicBezTo>
                  <a:cubicBezTo>
                    <a:pt x="205" y="184"/>
                    <a:pt x="210" y="183"/>
                    <a:pt x="215" y="181"/>
                  </a:cubicBezTo>
                  <a:cubicBezTo>
                    <a:pt x="213" y="186"/>
                    <a:pt x="211" y="192"/>
                    <a:pt x="209" y="197"/>
                  </a:cubicBezTo>
                  <a:cubicBezTo>
                    <a:pt x="215" y="195"/>
                    <a:pt x="221" y="194"/>
                    <a:pt x="227" y="192"/>
                  </a:cubicBezTo>
                  <a:cubicBezTo>
                    <a:pt x="222" y="201"/>
                    <a:pt x="216" y="210"/>
                    <a:pt x="211" y="219"/>
                  </a:cubicBezTo>
                  <a:cubicBezTo>
                    <a:pt x="218" y="214"/>
                    <a:pt x="225" y="208"/>
                    <a:pt x="232" y="203"/>
                  </a:cubicBezTo>
                  <a:cubicBezTo>
                    <a:pt x="237" y="207"/>
                    <a:pt x="241" y="211"/>
                    <a:pt x="245" y="215"/>
                  </a:cubicBezTo>
                  <a:cubicBezTo>
                    <a:pt x="236" y="225"/>
                    <a:pt x="226" y="235"/>
                    <a:pt x="217" y="244"/>
                  </a:cubicBezTo>
                  <a:cubicBezTo>
                    <a:pt x="189" y="217"/>
                    <a:pt x="162" y="189"/>
                    <a:pt x="134" y="162"/>
                  </a:cubicBezTo>
                  <a:close/>
                  <a:moveTo>
                    <a:pt x="39" y="195"/>
                  </a:moveTo>
                  <a:cubicBezTo>
                    <a:pt x="51" y="197"/>
                    <a:pt x="61" y="206"/>
                    <a:pt x="62" y="219"/>
                  </a:cubicBezTo>
                  <a:cubicBezTo>
                    <a:pt x="53" y="225"/>
                    <a:pt x="45" y="230"/>
                    <a:pt x="36" y="236"/>
                  </a:cubicBezTo>
                  <a:cubicBezTo>
                    <a:pt x="31" y="232"/>
                    <a:pt x="27" y="228"/>
                    <a:pt x="22" y="224"/>
                  </a:cubicBezTo>
                  <a:cubicBezTo>
                    <a:pt x="27" y="214"/>
                    <a:pt x="33" y="205"/>
                    <a:pt x="39" y="195"/>
                  </a:cubicBezTo>
                  <a:close/>
                </a:path>
              </a:pathLst>
            </a:custGeom>
            <a:solidFill>
              <a:srgbClr val="FAF8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7553332" y="2711322"/>
            <a:ext cx="653168" cy="653168"/>
            <a:chOff x="7570479" y="1775864"/>
            <a:chExt cx="653168" cy="653168"/>
          </a:xfrm>
        </p:grpSpPr>
        <p:sp>
          <p:nvSpPr>
            <p:cNvPr id="70" name="椭圆 69"/>
            <p:cNvSpPr/>
            <p:nvPr/>
          </p:nvSpPr>
          <p:spPr>
            <a:xfrm>
              <a:off x="7570479" y="1775864"/>
              <a:ext cx="653168" cy="653168"/>
            </a:xfrm>
            <a:prstGeom prst="ellipse">
              <a:avLst/>
            </a:prstGeom>
            <a:solidFill>
              <a:srgbClr val="B287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endParaRPr>
            </a:p>
          </p:txBody>
        </p:sp>
        <p:sp>
          <p:nvSpPr>
            <p:cNvPr id="71" name="Freeform 871"/>
            <p:cNvSpPr>
              <a:spLocks noEditPoints="1"/>
            </p:cNvSpPr>
            <p:nvPr/>
          </p:nvSpPr>
          <p:spPr bwMode="auto">
            <a:xfrm>
              <a:off x="7729581" y="1882579"/>
              <a:ext cx="334963" cy="439738"/>
            </a:xfrm>
            <a:custGeom>
              <a:avLst/>
              <a:gdLst>
                <a:gd name="T0" fmla="*/ 79 w 218"/>
                <a:gd name="T1" fmla="*/ 0 h 286"/>
                <a:gd name="T2" fmla="*/ 36 w 218"/>
                <a:gd name="T3" fmla="*/ 30 h 286"/>
                <a:gd name="T4" fmla="*/ 56 w 218"/>
                <a:gd name="T5" fmla="*/ 77 h 286"/>
                <a:gd name="T6" fmla="*/ 81 w 218"/>
                <a:gd name="T7" fmla="*/ 120 h 286"/>
                <a:gd name="T8" fmla="*/ 96 w 218"/>
                <a:gd name="T9" fmla="*/ 149 h 286"/>
                <a:gd name="T10" fmla="*/ 137 w 218"/>
                <a:gd name="T11" fmla="*/ 87 h 286"/>
                <a:gd name="T12" fmla="*/ 89 w 218"/>
                <a:gd name="T13" fmla="*/ 23 h 286"/>
                <a:gd name="T14" fmla="*/ 61 w 218"/>
                <a:gd name="T15" fmla="*/ 51 h 286"/>
                <a:gd name="T16" fmla="*/ 119 w 218"/>
                <a:gd name="T17" fmla="*/ 92 h 286"/>
                <a:gd name="T18" fmla="*/ 84 w 218"/>
                <a:gd name="T19" fmla="*/ 92 h 286"/>
                <a:gd name="T20" fmla="*/ 66 w 218"/>
                <a:gd name="T21" fmla="*/ 61 h 286"/>
                <a:gd name="T22" fmla="*/ 67 w 218"/>
                <a:gd name="T23" fmla="*/ 74 h 286"/>
                <a:gd name="T24" fmla="*/ 67 w 218"/>
                <a:gd name="T25" fmla="*/ 74 h 286"/>
                <a:gd name="T26" fmla="*/ 124 w 218"/>
                <a:gd name="T27" fmla="*/ 100 h 286"/>
                <a:gd name="T28" fmla="*/ 108 w 218"/>
                <a:gd name="T29" fmla="*/ 133 h 286"/>
                <a:gd name="T30" fmla="*/ 10 w 218"/>
                <a:gd name="T31" fmla="*/ 178 h 286"/>
                <a:gd name="T32" fmla="*/ 58 w 218"/>
                <a:gd name="T33" fmla="*/ 96 h 286"/>
                <a:gd name="T34" fmla="*/ 55 w 218"/>
                <a:gd name="T35" fmla="*/ 183 h 286"/>
                <a:gd name="T36" fmla="*/ 99 w 218"/>
                <a:gd name="T37" fmla="*/ 240 h 286"/>
                <a:gd name="T38" fmla="*/ 131 w 218"/>
                <a:gd name="T39" fmla="*/ 204 h 286"/>
                <a:gd name="T40" fmla="*/ 118 w 218"/>
                <a:gd name="T41" fmla="*/ 191 h 286"/>
                <a:gd name="T42" fmla="*/ 215 w 218"/>
                <a:gd name="T43" fmla="*/ 202 h 286"/>
                <a:gd name="T44" fmla="*/ 164 w 218"/>
                <a:gd name="T45" fmla="*/ 231 h 286"/>
                <a:gd name="T46" fmla="*/ 210 w 218"/>
                <a:gd name="T47" fmla="*/ 272 h 286"/>
                <a:gd name="T48" fmla="*/ 3 w 218"/>
                <a:gd name="T49" fmla="*/ 284 h 286"/>
                <a:gd name="T50" fmla="*/ 70 w 218"/>
                <a:gd name="T51" fmla="*/ 272 h 286"/>
                <a:gd name="T52" fmla="*/ 6 w 218"/>
                <a:gd name="T53" fmla="*/ 209 h 286"/>
                <a:gd name="T54" fmla="*/ 23 w 218"/>
                <a:gd name="T55" fmla="*/ 185 h 286"/>
                <a:gd name="T56" fmla="*/ 23 w 218"/>
                <a:gd name="T57" fmla="*/ 185 h 286"/>
                <a:gd name="T58" fmla="*/ 157 w 218"/>
                <a:gd name="T59" fmla="*/ 216 h 286"/>
                <a:gd name="T60" fmla="*/ 143 w 218"/>
                <a:gd name="T61" fmla="*/ 204 h 286"/>
                <a:gd name="T62" fmla="*/ 149 w 218"/>
                <a:gd name="T63" fmla="*/ 128 h 286"/>
                <a:gd name="T64" fmla="*/ 148 w 218"/>
                <a:gd name="T65" fmla="*/ 149 h 286"/>
                <a:gd name="T66" fmla="*/ 135 w 218"/>
                <a:gd name="T67" fmla="*/ 161 h 286"/>
                <a:gd name="T68" fmla="*/ 116 w 218"/>
                <a:gd name="T69" fmla="*/ 17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8" h="286">
                  <a:moveTo>
                    <a:pt x="36" y="30"/>
                  </a:moveTo>
                  <a:cubicBezTo>
                    <a:pt x="41" y="13"/>
                    <a:pt x="63" y="6"/>
                    <a:pt x="79" y="0"/>
                  </a:cubicBezTo>
                  <a:cubicBezTo>
                    <a:pt x="84" y="11"/>
                    <a:pt x="68" y="21"/>
                    <a:pt x="61" y="30"/>
                  </a:cubicBezTo>
                  <a:cubicBezTo>
                    <a:pt x="53" y="30"/>
                    <a:pt x="44" y="30"/>
                    <a:pt x="36" y="30"/>
                  </a:cubicBezTo>
                  <a:close/>
                  <a:moveTo>
                    <a:pt x="48" y="47"/>
                  </a:moveTo>
                  <a:cubicBezTo>
                    <a:pt x="53" y="57"/>
                    <a:pt x="59" y="66"/>
                    <a:pt x="56" y="77"/>
                  </a:cubicBezTo>
                  <a:cubicBezTo>
                    <a:pt x="52" y="90"/>
                    <a:pt x="66" y="94"/>
                    <a:pt x="76" y="97"/>
                  </a:cubicBezTo>
                  <a:cubicBezTo>
                    <a:pt x="80" y="104"/>
                    <a:pt x="84" y="111"/>
                    <a:pt x="81" y="120"/>
                  </a:cubicBezTo>
                  <a:cubicBezTo>
                    <a:pt x="90" y="121"/>
                    <a:pt x="94" y="129"/>
                    <a:pt x="98" y="135"/>
                  </a:cubicBezTo>
                  <a:cubicBezTo>
                    <a:pt x="97" y="140"/>
                    <a:pt x="97" y="145"/>
                    <a:pt x="96" y="149"/>
                  </a:cubicBezTo>
                  <a:cubicBezTo>
                    <a:pt x="117" y="142"/>
                    <a:pt x="137" y="131"/>
                    <a:pt x="154" y="117"/>
                  </a:cubicBezTo>
                  <a:cubicBezTo>
                    <a:pt x="144" y="110"/>
                    <a:pt x="130" y="101"/>
                    <a:pt x="137" y="87"/>
                  </a:cubicBezTo>
                  <a:cubicBezTo>
                    <a:pt x="135" y="87"/>
                    <a:pt x="131" y="85"/>
                    <a:pt x="129" y="84"/>
                  </a:cubicBezTo>
                  <a:cubicBezTo>
                    <a:pt x="112" y="67"/>
                    <a:pt x="106" y="41"/>
                    <a:pt x="89" y="23"/>
                  </a:cubicBezTo>
                  <a:cubicBezTo>
                    <a:pt x="75" y="30"/>
                    <a:pt x="61" y="39"/>
                    <a:pt x="48" y="47"/>
                  </a:cubicBezTo>
                  <a:close/>
                  <a:moveTo>
                    <a:pt x="61" y="51"/>
                  </a:moveTo>
                  <a:cubicBezTo>
                    <a:pt x="70" y="46"/>
                    <a:pt x="79" y="41"/>
                    <a:pt x="87" y="36"/>
                  </a:cubicBezTo>
                  <a:cubicBezTo>
                    <a:pt x="98" y="55"/>
                    <a:pt x="109" y="73"/>
                    <a:pt x="119" y="92"/>
                  </a:cubicBezTo>
                  <a:cubicBezTo>
                    <a:pt x="111" y="97"/>
                    <a:pt x="102" y="102"/>
                    <a:pt x="93" y="107"/>
                  </a:cubicBezTo>
                  <a:cubicBezTo>
                    <a:pt x="90" y="102"/>
                    <a:pt x="87" y="97"/>
                    <a:pt x="84" y="92"/>
                  </a:cubicBezTo>
                  <a:cubicBezTo>
                    <a:pt x="86" y="84"/>
                    <a:pt x="89" y="76"/>
                    <a:pt x="84" y="68"/>
                  </a:cubicBezTo>
                  <a:cubicBezTo>
                    <a:pt x="80" y="63"/>
                    <a:pt x="72" y="63"/>
                    <a:pt x="66" y="61"/>
                  </a:cubicBezTo>
                  <a:cubicBezTo>
                    <a:pt x="64" y="57"/>
                    <a:pt x="62" y="54"/>
                    <a:pt x="61" y="51"/>
                  </a:cubicBezTo>
                  <a:close/>
                  <a:moveTo>
                    <a:pt x="67" y="74"/>
                  </a:moveTo>
                  <a:cubicBezTo>
                    <a:pt x="74" y="66"/>
                    <a:pt x="77" y="81"/>
                    <a:pt x="78" y="85"/>
                  </a:cubicBezTo>
                  <a:cubicBezTo>
                    <a:pt x="73" y="85"/>
                    <a:pt x="59" y="81"/>
                    <a:pt x="67" y="74"/>
                  </a:cubicBezTo>
                  <a:close/>
                  <a:moveTo>
                    <a:pt x="99" y="115"/>
                  </a:moveTo>
                  <a:cubicBezTo>
                    <a:pt x="107" y="110"/>
                    <a:pt x="116" y="105"/>
                    <a:pt x="124" y="100"/>
                  </a:cubicBezTo>
                  <a:cubicBezTo>
                    <a:pt x="128" y="107"/>
                    <a:pt x="131" y="113"/>
                    <a:pt x="135" y="119"/>
                  </a:cubicBezTo>
                  <a:cubicBezTo>
                    <a:pt x="126" y="124"/>
                    <a:pt x="117" y="129"/>
                    <a:pt x="108" y="133"/>
                  </a:cubicBezTo>
                  <a:cubicBezTo>
                    <a:pt x="105" y="127"/>
                    <a:pt x="102" y="121"/>
                    <a:pt x="99" y="115"/>
                  </a:cubicBezTo>
                  <a:close/>
                  <a:moveTo>
                    <a:pt x="10" y="178"/>
                  </a:moveTo>
                  <a:cubicBezTo>
                    <a:pt x="5" y="143"/>
                    <a:pt x="21" y="109"/>
                    <a:pt x="46" y="84"/>
                  </a:cubicBezTo>
                  <a:cubicBezTo>
                    <a:pt x="50" y="88"/>
                    <a:pt x="54" y="92"/>
                    <a:pt x="58" y="96"/>
                  </a:cubicBezTo>
                  <a:cubicBezTo>
                    <a:pt x="41" y="116"/>
                    <a:pt x="26" y="141"/>
                    <a:pt x="30" y="168"/>
                  </a:cubicBezTo>
                  <a:cubicBezTo>
                    <a:pt x="39" y="172"/>
                    <a:pt x="50" y="174"/>
                    <a:pt x="55" y="183"/>
                  </a:cubicBezTo>
                  <a:cubicBezTo>
                    <a:pt x="62" y="193"/>
                    <a:pt x="58" y="205"/>
                    <a:pt x="54" y="215"/>
                  </a:cubicBezTo>
                  <a:cubicBezTo>
                    <a:pt x="66" y="228"/>
                    <a:pt x="81" y="240"/>
                    <a:pt x="99" y="240"/>
                  </a:cubicBezTo>
                  <a:cubicBezTo>
                    <a:pt x="115" y="239"/>
                    <a:pt x="126" y="228"/>
                    <a:pt x="137" y="217"/>
                  </a:cubicBezTo>
                  <a:cubicBezTo>
                    <a:pt x="135" y="214"/>
                    <a:pt x="133" y="207"/>
                    <a:pt x="131" y="204"/>
                  </a:cubicBezTo>
                  <a:cubicBezTo>
                    <a:pt x="121" y="203"/>
                    <a:pt x="110" y="206"/>
                    <a:pt x="102" y="198"/>
                  </a:cubicBezTo>
                  <a:cubicBezTo>
                    <a:pt x="106" y="192"/>
                    <a:pt x="112" y="190"/>
                    <a:pt x="118" y="191"/>
                  </a:cubicBezTo>
                  <a:cubicBezTo>
                    <a:pt x="150" y="191"/>
                    <a:pt x="182" y="191"/>
                    <a:pt x="214" y="191"/>
                  </a:cubicBezTo>
                  <a:cubicBezTo>
                    <a:pt x="214" y="194"/>
                    <a:pt x="215" y="200"/>
                    <a:pt x="215" y="202"/>
                  </a:cubicBezTo>
                  <a:cubicBezTo>
                    <a:pt x="206" y="203"/>
                    <a:pt x="197" y="203"/>
                    <a:pt x="189" y="204"/>
                  </a:cubicBezTo>
                  <a:cubicBezTo>
                    <a:pt x="186" y="217"/>
                    <a:pt x="175" y="225"/>
                    <a:pt x="164" y="231"/>
                  </a:cubicBezTo>
                  <a:cubicBezTo>
                    <a:pt x="152" y="243"/>
                    <a:pt x="144" y="258"/>
                    <a:pt x="133" y="272"/>
                  </a:cubicBezTo>
                  <a:cubicBezTo>
                    <a:pt x="159" y="272"/>
                    <a:pt x="184" y="271"/>
                    <a:pt x="210" y="272"/>
                  </a:cubicBezTo>
                  <a:cubicBezTo>
                    <a:pt x="216" y="271"/>
                    <a:pt x="218" y="286"/>
                    <a:pt x="210" y="284"/>
                  </a:cubicBezTo>
                  <a:cubicBezTo>
                    <a:pt x="141" y="285"/>
                    <a:pt x="72" y="285"/>
                    <a:pt x="3" y="284"/>
                  </a:cubicBezTo>
                  <a:cubicBezTo>
                    <a:pt x="3" y="281"/>
                    <a:pt x="3" y="275"/>
                    <a:pt x="4" y="272"/>
                  </a:cubicBezTo>
                  <a:cubicBezTo>
                    <a:pt x="26" y="272"/>
                    <a:pt x="48" y="271"/>
                    <a:pt x="70" y="272"/>
                  </a:cubicBezTo>
                  <a:cubicBezTo>
                    <a:pt x="57" y="260"/>
                    <a:pt x="46" y="248"/>
                    <a:pt x="35" y="234"/>
                  </a:cubicBezTo>
                  <a:cubicBezTo>
                    <a:pt x="28" y="223"/>
                    <a:pt x="11" y="222"/>
                    <a:pt x="6" y="209"/>
                  </a:cubicBezTo>
                  <a:cubicBezTo>
                    <a:pt x="0" y="199"/>
                    <a:pt x="6" y="188"/>
                    <a:pt x="10" y="178"/>
                  </a:cubicBezTo>
                  <a:close/>
                  <a:moveTo>
                    <a:pt x="23" y="185"/>
                  </a:moveTo>
                  <a:cubicBezTo>
                    <a:pt x="7" y="195"/>
                    <a:pt x="24" y="222"/>
                    <a:pt x="39" y="210"/>
                  </a:cubicBezTo>
                  <a:cubicBezTo>
                    <a:pt x="55" y="200"/>
                    <a:pt x="39" y="174"/>
                    <a:pt x="23" y="185"/>
                  </a:cubicBezTo>
                  <a:close/>
                  <a:moveTo>
                    <a:pt x="143" y="204"/>
                  </a:moveTo>
                  <a:cubicBezTo>
                    <a:pt x="148" y="208"/>
                    <a:pt x="151" y="215"/>
                    <a:pt x="157" y="216"/>
                  </a:cubicBezTo>
                  <a:cubicBezTo>
                    <a:pt x="166" y="218"/>
                    <a:pt x="171" y="209"/>
                    <a:pt x="177" y="205"/>
                  </a:cubicBezTo>
                  <a:cubicBezTo>
                    <a:pt x="166" y="203"/>
                    <a:pt x="155" y="203"/>
                    <a:pt x="143" y="204"/>
                  </a:cubicBezTo>
                  <a:close/>
                  <a:moveTo>
                    <a:pt x="111" y="151"/>
                  </a:moveTo>
                  <a:cubicBezTo>
                    <a:pt x="123" y="143"/>
                    <a:pt x="137" y="136"/>
                    <a:pt x="149" y="128"/>
                  </a:cubicBezTo>
                  <a:cubicBezTo>
                    <a:pt x="155" y="135"/>
                    <a:pt x="161" y="140"/>
                    <a:pt x="167" y="146"/>
                  </a:cubicBezTo>
                  <a:cubicBezTo>
                    <a:pt x="160" y="147"/>
                    <a:pt x="154" y="148"/>
                    <a:pt x="148" y="149"/>
                  </a:cubicBezTo>
                  <a:cubicBezTo>
                    <a:pt x="147" y="156"/>
                    <a:pt x="146" y="163"/>
                    <a:pt x="145" y="170"/>
                  </a:cubicBezTo>
                  <a:cubicBezTo>
                    <a:pt x="142" y="167"/>
                    <a:pt x="139" y="164"/>
                    <a:pt x="135" y="161"/>
                  </a:cubicBezTo>
                  <a:cubicBezTo>
                    <a:pt x="133" y="161"/>
                    <a:pt x="129" y="162"/>
                    <a:pt x="126" y="162"/>
                  </a:cubicBezTo>
                  <a:cubicBezTo>
                    <a:pt x="123" y="166"/>
                    <a:pt x="120" y="171"/>
                    <a:pt x="116" y="176"/>
                  </a:cubicBezTo>
                  <a:cubicBezTo>
                    <a:pt x="114" y="167"/>
                    <a:pt x="112" y="159"/>
                    <a:pt x="111" y="15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27584" y="4338376"/>
            <a:ext cx="653168" cy="653168"/>
            <a:chOff x="844731" y="3402918"/>
            <a:chExt cx="653168" cy="653168"/>
          </a:xfrm>
        </p:grpSpPr>
        <p:sp>
          <p:nvSpPr>
            <p:cNvPr id="73" name="椭圆 72"/>
            <p:cNvSpPr/>
            <p:nvPr/>
          </p:nvSpPr>
          <p:spPr>
            <a:xfrm>
              <a:off x="844731" y="3402918"/>
              <a:ext cx="653168" cy="653168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endParaRPr>
            </a:p>
          </p:txBody>
        </p:sp>
        <p:sp>
          <p:nvSpPr>
            <p:cNvPr id="74" name="Freeform 878"/>
            <p:cNvSpPr>
              <a:spLocks noEditPoints="1"/>
            </p:cNvSpPr>
            <p:nvPr/>
          </p:nvSpPr>
          <p:spPr bwMode="auto">
            <a:xfrm>
              <a:off x="969703" y="3515190"/>
              <a:ext cx="403225" cy="428625"/>
            </a:xfrm>
            <a:custGeom>
              <a:avLst/>
              <a:gdLst>
                <a:gd name="T0" fmla="*/ 112 w 262"/>
                <a:gd name="T1" fmla="*/ 0 h 279"/>
                <a:gd name="T2" fmla="*/ 56 w 262"/>
                <a:gd name="T3" fmla="*/ 3 h 279"/>
                <a:gd name="T4" fmla="*/ 47 w 262"/>
                <a:gd name="T5" fmla="*/ 57 h 279"/>
                <a:gd name="T6" fmla="*/ 64 w 262"/>
                <a:gd name="T7" fmla="*/ 59 h 279"/>
                <a:gd name="T8" fmla="*/ 53 w 262"/>
                <a:gd name="T9" fmla="*/ 80 h 279"/>
                <a:gd name="T10" fmla="*/ 67 w 262"/>
                <a:gd name="T11" fmla="*/ 137 h 279"/>
                <a:gd name="T12" fmla="*/ 3 w 262"/>
                <a:gd name="T13" fmla="*/ 163 h 279"/>
                <a:gd name="T14" fmla="*/ 115 w 262"/>
                <a:gd name="T15" fmla="*/ 219 h 279"/>
                <a:gd name="T16" fmla="*/ 13 w 262"/>
                <a:gd name="T17" fmla="*/ 265 h 279"/>
                <a:gd name="T18" fmla="*/ 242 w 262"/>
                <a:gd name="T19" fmla="*/ 275 h 279"/>
                <a:gd name="T20" fmla="*/ 256 w 262"/>
                <a:gd name="T21" fmla="*/ 207 h 279"/>
                <a:gd name="T22" fmla="*/ 189 w 262"/>
                <a:gd name="T23" fmla="*/ 150 h 279"/>
                <a:gd name="T24" fmla="*/ 260 w 262"/>
                <a:gd name="T25" fmla="*/ 138 h 279"/>
                <a:gd name="T26" fmla="*/ 137 w 262"/>
                <a:gd name="T27" fmla="*/ 51 h 279"/>
                <a:gd name="T28" fmla="*/ 47 w 262"/>
                <a:gd name="T29" fmla="*/ 57 h 279"/>
                <a:gd name="T30" fmla="*/ 34 w 262"/>
                <a:gd name="T31" fmla="*/ 149 h 279"/>
                <a:gd name="T32" fmla="*/ 21 w 262"/>
                <a:gd name="T33" fmla="*/ 205 h 279"/>
                <a:gd name="T34" fmla="*/ 52 w 262"/>
                <a:gd name="T35" fmla="*/ 209 h 279"/>
                <a:gd name="T36" fmla="*/ 52 w 262"/>
                <a:gd name="T37" fmla="*/ 209 h 279"/>
                <a:gd name="T38" fmla="*/ 176 w 262"/>
                <a:gd name="T39" fmla="*/ 149 h 279"/>
                <a:gd name="T40" fmla="*/ 67 w 262"/>
                <a:gd name="T41" fmla="*/ 207 h 279"/>
                <a:gd name="T42" fmla="*/ 130 w 262"/>
                <a:gd name="T43" fmla="*/ 219 h 279"/>
                <a:gd name="T44" fmla="*/ 212 w 262"/>
                <a:gd name="T45" fmla="*/ 264 h 279"/>
                <a:gd name="T46" fmla="*/ 130 w 262"/>
                <a:gd name="T47" fmla="*/ 219 h 279"/>
                <a:gd name="T48" fmla="*/ 237 w 262"/>
                <a:gd name="T49" fmla="*/ 264 h 279"/>
                <a:gd name="T50" fmla="*/ 226 w 262"/>
                <a:gd name="T51" fmla="*/ 217 h 279"/>
                <a:gd name="T52" fmla="*/ 244 w 262"/>
                <a:gd name="T53" fmla="*/ 157 h 279"/>
                <a:gd name="T54" fmla="*/ 194 w 262"/>
                <a:gd name="T55" fmla="*/ 163 h 279"/>
                <a:gd name="T56" fmla="*/ 80 w 262"/>
                <a:gd name="T57" fmla="*/ 171 h 279"/>
                <a:gd name="T58" fmla="*/ 80 w 262"/>
                <a:gd name="T59" fmla="*/ 171 h 279"/>
                <a:gd name="T60" fmla="*/ 246 w 262"/>
                <a:gd name="T61" fmla="*/ 176 h 279"/>
                <a:gd name="T62" fmla="*/ 186 w 262"/>
                <a:gd name="T63" fmla="*/ 176 h 279"/>
                <a:gd name="T64" fmla="*/ 108 w 262"/>
                <a:gd name="T65" fmla="*/ 185 h 279"/>
                <a:gd name="T66" fmla="*/ 193 w 262"/>
                <a:gd name="T67" fmla="*/ 193 h 279"/>
                <a:gd name="T68" fmla="*/ 193 w 262"/>
                <a:gd name="T69" fmla="*/ 199 h 279"/>
                <a:gd name="T70" fmla="*/ 20 w 262"/>
                <a:gd name="T71" fmla="*/ 230 h 279"/>
                <a:gd name="T72" fmla="*/ 116 w 262"/>
                <a:gd name="T73" fmla="*/ 231 h 279"/>
                <a:gd name="T74" fmla="*/ 160 w 262"/>
                <a:gd name="T75" fmla="*/ 237 h 279"/>
                <a:gd name="T76" fmla="*/ 210 w 262"/>
                <a:gd name="T77" fmla="*/ 247 h 279"/>
                <a:gd name="T78" fmla="*/ 160 w 262"/>
                <a:gd name="T79" fmla="*/ 237 h 279"/>
                <a:gd name="T80" fmla="*/ 118 w 262"/>
                <a:gd name="T81" fmla="*/ 241 h 279"/>
                <a:gd name="T82" fmla="*/ 26 w 262"/>
                <a:gd name="T83" fmla="*/ 238 h 279"/>
                <a:gd name="T84" fmla="*/ 116 w 262"/>
                <a:gd name="T85" fmla="*/ 252 h 279"/>
                <a:gd name="T86" fmla="*/ 39 w 262"/>
                <a:gd name="T87" fmla="*/ 25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2" h="279">
                  <a:moveTo>
                    <a:pt x="91" y="21"/>
                  </a:moveTo>
                  <a:cubicBezTo>
                    <a:pt x="97" y="12"/>
                    <a:pt x="103" y="5"/>
                    <a:pt x="112" y="0"/>
                  </a:cubicBezTo>
                  <a:cubicBezTo>
                    <a:pt x="104" y="14"/>
                    <a:pt x="95" y="27"/>
                    <a:pt x="93" y="43"/>
                  </a:cubicBezTo>
                  <a:cubicBezTo>
                    <a:pt x="75" y="35"/>
                    <a:pt x="59" y="23"/>
                    <a:pt x="56" y="3"/>
                  </a:cubicBezTo>
                  <a:cubicBezTo>
                    <a:pt x="70" y="4"/>
                    <a:pt x="84" y="9"/>
                    <a:pt x="91" y="21"/>
                  </a:cubicBezTo>
                  <a:close/>
                  <a:moveTo>
                    <a:pt x="47" y="57"/>
                  </a:moveTo>
                  <a:cubicBezTo>
                    <a:pt x="51" y="59"/>
                    <a:pt x="55" y="62"/>
                    <a:pt x="58" y="64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77" y="59"/>
                    <a:pt x="65" y="72"/>
                    <a:pt x="64" y="79"/>
                  </a:cubicBezTo>
                  <a:cubicBezTo>
                    <a:pt x="60" y="79"/>
                    <a:pt x="57" y="79"/>
                    <a:pt x="53" y="80"/>
                  </a:cubicBezTo>
                  <a:cubicBezTo>
                    <a:pt x="56" y="71"/>
                    <a:pt x="49" y="64"/>
                    <a:pt x="46" y="57"/>
                  </a:cubicBezTo>
                  <a:cubicBezTo>
                    <a:pt x="28" y="84"/>
                    <a:pt x="43" y="119"/>
                    <a:pt x="67" y="137"/>
                  </a:cubicBezTo>
                  <a:cubicBezTo>
                    <a:pt x="52" y="136"/>
                    <a:pt x="36" y="135"/>
                    <a:pt x="21" y="137"/>
                  </a:cubicBezTo>
                  <a:cubicBezTo>
                    <a:pt x="10" y="140"/>
                    <a:pt x="6" y="153"/>
                    <a:pt x="3" y="163"/>
                  </a:cubicBezTo>
                  <a:cubicBezTo>
                    <a:pt x="0" y="181"/>
                    <a:pt x="2" y="203"/>
                    <a:pt x="16" y="217"/>
                  </a:cubicBezTo>
                  <a:cubicBezTo>
                    <a:pt x="48" y="222"/>
                    <a:pt x="82" y="217"/>
                    <a:pt x="115" y="219"/>
                  </a:cubicBezTo>
                  <a:cubicBezTo>
                    <a:pt x="122" y="233"/>
                    <a:pt x="121" y="249"/>
                    <a:pt x="115" y="264"/>
                  </a:cubicBezTo>
                  <a:cubicBezTo>
                    <a:pt x="81" y="265"/>
                    <a:pt x="47" y="263"/>
                    <a:pt x="13" y="265"/>
                  </a:cubicBezTo>
                  <a:cubicBezTo>
                    <a:pt x="14" y="279"/>
                    <a:pt x="29" y="276"/>
                    <a:pt x="39" y="276"/>
                  </a:cubicBezTo>
                  <a:cubicBezTo>
                    <a:pt x="106" y="275"/>
                    <a:pt x="174" y="278"/>
                    <a:pt x="242" y="275"/>
                  </a:cubicBezTo>
                  <a:cubicBezTo>
                    <a:pt x="257" y="262"/>
                    <a:pt x="256" y="239"/>
                    <a:pt x="253" y="221"/>
                  </a:cubicBezTo>
                  <a:cubicBezTo>
                    <a:pt x="255" y="217"/>
                    <a:pt x="262" y="212"/>
                    <a:pt x="256" y="207"/>
                  </a:cubicBezTo>
                  <a:cubicBezTo>
                    <a:pt x="234" y="205"/>
                    <a:pt x="212" y="209"/>
                    <a:pt x="190" y="205"/>
                  </a:cubicBezTo>
                  <a:cubicBezTo>
                    <a:pt x="178" y="189"/>
                    <a:pt x="183" y="168"/>
                    <a:pt x="189" y="150"/>
                  </a:cubicBezTo>
                  <a:cubicBezTo>
                    <a:pt x="211" y="148"/>
                    <a:pt x="234" y="150"/>
                    <a:pt x="256" y="149"/>
                  </a:cubicBezTo>
                  <a:cubicBezTo>
                    <a:pt x="257" y="146"/>
                    <a:pt x="259" y="141"/>
                    <a:pt x="260" y="138"/>
                  </a:cubicBezTo>
                  <a:cubicBezTo>
                    <a:pt x="214" y="135"/>
                    <a:pt x="166" y="137"/>
                    <a:pt x="119" y="137"/>
                  </a:cubicBezTo>
                  <a:cubicBezTo>
                    <a:pt x="145" y="118"/>
                    <a:pt x="159" y="77"/>
                    <a:pt x="137" y="51"/>
                  </a:cubicBezTo>
                  <a:cubicBezTo>
                    <a:pt x="119" y="35"/>
                    <a:pt x="96" y="54"/>
                    <a:pt x="76" y="46"/>
                  </a:cubicBezTo>
                  <a:cubicBezTo>
                    <a:pt x="65" y="41"/>
                    <a:pt x="55" y="50"/>
                    <a:pt x="47" y="57"/>
                  </a:cubicBezTo>
                  <a:close/>
                  <a:moveTo>
                    <a:pt x="20" y="151"/>
                  </a:moveTo>
                  <a:cubicBezTo>
                    <a:pt x="24" y="150"/>
                    <a:pt x="31" y="149"/>
                    <a:pt x="34" y="149"/>
                  </a:cubicBezTo>
                  <a:cubicBezTo>
                    <a:pt x="28" y="168"/>
                    <a:pt x="28" y="188"/>
                    <a:pt x="34" y="207"/>
                  </a:cubicBezTo>
                  <a:cubicBezTo>
                    <a:pt x="31" y="207"/>
                    <a:pt x="24" y="206"/>
                    <a:pt x="21" y="205"/>
                  </a:cubicBezTo>
                  <a:cubicBezTo>
                    <a:pt x="13" y="188"/>
                    <a:pt x="13" y="168"/>
                    <a:pt x="20" y="151"/>
                  </a:cubicBezTo>
                  <a:close/>
                  <a:moveTo>
                    <a:pt x="52" y="209"/>
                  </a:moveTo>
                  <a:cubicBezTo>
                    <a:pt x="39" y="191"/>
                    <a:pt x="38" y="165"/>
                    <a:pt x="52" y="147"/>
                  </a:cubicBezTo>
                  <a:cubicBezTo>
                    <a:pt x="46" y="168"/>
                    <a:pt x="47" y="189"/>
                    <a:pt x="52" y="209"/>
                  </a:cubicBezTo>
                  <a:close/>
                  <a:moveTo>
                    <a:pt x="68" y="150"/>
                  </a:moveTo>
                  <a:cubicBezTo>
                    <a:pt x="104" y="148"/>
                    <a:pt x="140" y="149"/>
                    <a:pt x="176" y="149"/>
                  </a:cubicBezTo>
                  <a:cubicBezTo>
                    <a:pt x="168" y="168"/>
                    <a:pt x="169" y="188"/>
                    <a:pt x="175" y="207"/>
                  </a:cubicBezTo>
                  <a:cubicBezTo>
                    <a:pt x="139" y="206"/>
                    <a:pt x="103" y="207"/>
                    <a:pt x="67" y="207"/>
                  </a:cubicBezTo>
                  <a:cubicBezTo>
                    <a:pt x="59" y="189"/>
                    <a:pt x="55" y="166"/>
                    <a:pt x="68" y="150"/>
                  </a:cubicBezTo>
                  <a:close/>
                  <a:moveTo>
                    <a:pt x="130" y="219"/>
                  </a:moveTo>
                  <a:cubicBezTo>
                    <a:pt x="157" y="219"/>
                    <a:pt x="185" y="219"/>
                    <a:pt x="212" y="219"/>
                  </a:cubicBezTo>
                  <a:cubicBezTo>
                    <a:pt x="218" y="234"/>
                    <a:pt x="218" y="249"/>
                    <a:pt x="212" y="264"/>
                  </a:cubicBezTo>
                  <a:cubicBezTo>
                    <a:pt x="184" y="264"/>
                    <a:pt x="156" y="264"/>
                    <a:pt x="129" y="264"/>
                  </a:cubicBezTo>
                  <a:cubicBezTo>
                    <a:pt x="133" y="249"/>
                    <a:pt x="133" y="234"/>
                    <a:pt x="130" y="219"/>
                  </a:cubicBezTo>
                  <a:close/>
                  <a:moveTo>
                    <a:pt x="226" y="217"/>
                  </a:moveTo>
                  <a:cubicBezTo>
                    <a:pt x="248" y="220"/>
                    <a:pt x="244" y="249"/>
                    <a:pt x="237" y="264"/>
                  </a:cubicBezTo>
                  <a:cubicBezTo>
                    <a:pt x="234" y="264"/>
                    <a:pt x="228" y="264"/>
                    <a:pt x="226" y="264"/>
                  </a:cubicBezTo>
                  <a:cubicBezTo>
                    <a:pt x="230" y="249"/>
                    <a:pt x="229" y="233"/>
                    <a:pt x="226" y="217"/>
                  </a:cubicBezTo>
                  <a:close/>
                  <a:moveTo>
                    <a:pt x="194" y="156"/>
                  </a:moveTo>
                  <a:cubicBezTo>
                    <a:pt x="210" y="156"/>
                    <a:pt x="227" y="155"/>
                    <a:pt x="244" y="157"/>
                  </a:cubicBezTo>
                  <a:cubicBezTo>
                    <a:pt x="244" y="158"/>
                    <a:pt x="244" y="161"/>
                    <a:pt x="244" y="162"/>
                  </a:cubicBezTo>
                  <a:cubicBezTo>
                    <a:pt x="227" y="163"/>
                    <a:pt x="211" y="162"/>
                    <a:pt x="194" y="163"/>
                  </a:cubicBezTo>
                  <a:cubicBezTo>
                    <a:pt x="194" y="161"/>
                    <a:pt x="194" y="157"/>
                    <a:pt x="194" y="156"/>
                  </a:cubicBezTo>
                  <a:close/>
                  <a:moveTo>
                    <a:pt x="80" y="171"/>
                  </a:moveTo>
                  <a:cubicBezTo>
                    <a:pt x="86" y="167"/>
                    <a:pt x="101" y="166"/>
                    <a:pt x="104" y="173"/>
                  </a:cubicBezTo>
                  <a:cubicBezTo>
                    <a:pt x="98" y="176"/>
                    <a:pt x="83" y="178"/>
                    <a:pt x="80" y="171"/>
                  </a:cubicBezTo>
                  <a:close/>
                  <a:moveTo>
                    <a:pt x="186" y="176"/>
                  </a:moveTo>
                  <a:cubicBezTo>
                    <a:pt x="206" y="173"/>
                    <a:pt x="226" y="173"/>
                    <a:pt x="246" y="176"/>
                  </a:cubicBezTo>
                  <a:cubicBezTo>
                    <a:pt x="243" y="184"/>
                    <a:pt x="233" y="180"/>
                    <a:pt x="227" y="181"/>
                  </a:cubicBezTo>
                  <a:cubicBezTo>
                    <a:pt x="214" y="180"/>
                    <a:pt x="198" y="184"/>
                    <a:pt x="186" y="176"/>
                  </a:cubicBezTo>
                  <a:close/>
                  <a:moveTo>
                    <a:pt x="76" y="181"/>
                  </a:moveTo>
                  <a:cubicBezTo>
                    <a:pt x="87" y="181"/>
                    <a:pt x="99" y="177"/>
                    <a:pt x="108" y="185"/>
                  </a:cubicBezTo>
                  <a:cubicBezTo>
                    <a:pt x="97" y="186"/>
                    <a:pt x="84" y="191"/>
                    <a:pt x="76" y="181"/>
                  </a:cubicBezTo>
                  <a:close/>
                  <a:moveTo>
                    <a:pt x="193" y="193"/>
                  </a:moveTo>
                  <a:cubicBezTo>
                    <a:pt x="211" y="193"/>
                    <a:pt x="230" y="192"/>
                    <a:pt x="248" y="194"/>
                  </a:cubicBezTo>
                  <a:cubicBezTo>
                    <a:pt x="231" y="203"/>
                    <a:pt x="211" y="198"/>
                    <a:pt x="193" y="199"/>
                  </a:cubicBezTo>
                  <a:cubicBezTo>
                    <a:pt x="193" y="193"/>
                    <a:pt x="193" y="193"/>
                    <a:pt x="193" y="193"/>
                  </a:cubicBezTo>
                  <a:close/>
                  <a:moveTo>
                    <a:pt x="20" y="230"/>
                  </a:moveTo>
                  <a:cubicBezTo>
                    <a:pt x="29" y="220"/>
                    <a:pt x="46" y="227"/>
                    <a:pt x="58" y="225"/>
                  </a:cubicBezTo>
                  <a:cubicBezTo>
                    <a:pt x="77" y="227"/>
                    <a:pt x="99" y="220"/>
                    <a:pt x="116" y="231"/>
                  </a:cubicBezTo>
                  <a:cubicBezTo>
                    <a:pt x="84" y="232"/>
                    <a:pt x="52" y="233"/>
                    <a:pt x="20" y="230"/>
                  </a:cubicBezTo>
                  <a:close/>
                  <a:moveTo>
                    <a:pt x="160" y="237"/>
                  </a:moveTo>
                  <a:cubicBezTo>
                    <a:pt x="175" y="234"/>
                    <a:pt x="191" y="234"/>
                    <a:pt x="206" y="236"/>
                  </a:cubicBezTo>
                  <a:cubicBezTo>
                    <a:pt x="207" y="239"/>
                    <a:pt x="209" y="244"/>
                    <a:pt x="210" y="247"/>
                  </a:cubicBezTo>
                  <a:cubicBezTo>
                    <a:pt x="193" y="247"/>
                    <a:pt x="176" y="249"/>
                    <a:pt x="160" y="246"/>
                  </a:cubicBezTo>
                  <a:cubicBezTo>
                    <a:pt x="160" y="244"/>
                    <a:pt x="160" y="239"/>
                    <a:pt x="160" y="237"/>
                  </a:cubicBezTo>
                  <a:close/>
                  <a:moveTo>
                    <a:pt x="26" y="238"/>
                  </a:moveTo>
                  <a:cubicBezTo>
                    <a:pt x="56" y="239"/>
                    <a:pt x="88" y="234"/>
                    <a:pt x="118" y="241"/>
                  </a:cubicBezTo>
                  <a:cubicBezTo>
                    <a:pt x="88" y="249"/>
                    <a:pt x="56" y="243"/>
                    <a:pt x="26" y="245"/>
                  </a:cubicBezTo>
                  <a:cubicBezTo>
                    <a:pt x="26" y="243"/>
                    <a:pt x="26" y="240"/>
                    <a:pt x="26" y="238"/>
                  </a:cubicBezTo>
                  <a:close/>
                  <a:moveTo>
                    <a:pt x="18" y="253"/>
                  </a:moveTo>
                  <a:cubicBezTo>
                    <a:pt x="50" y="249"/>
                    <a:pt x="83" y="251"/>
                    <a:pt x="116" y="252"/>
                  </a:cubicBezTo>
                  <a:cubicBezTo>
                    <a:pt x="114" y="253"/>
                    <a:pt x="109" y="256"/>
                    <a:pt x="107" y="257"/>
                  </a:cubicBezTo>
                  <a:cubicBezTo>
                    <a:pt x="84" y="258"/>
                    <a:pt x="62" y="257"/>
                    <a:pt x="39" y="257"/>
                  </a:cubicBezTo>
                  <a:cubicBezTo>
                    <a:pt x="31" y="258"/>
                    <a:pt x="24" y="256"/>
                    <a:pt x="18" y="25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553332" y="4429709"/>
            <a:ext cx="653168" cy="653168"/>
            <a:chOff x="7570479" y="3494251"/>
            <a:chExt cx="653168" cy="653168"/>
          </a:xfrm>
        </p:grpSpPr>
        <p:sp>
          <p:nvSpPr>
            <p:cNvPr id="76" name="椭圆 75"/>
            <p:cNvSpPr/>
            <p:nvPr/>
          </p:nvSpPr>
          <p:spPr>
            <a:xfrm>
              <a:off x="7570479" y="3494251"/>
              <a:ext cx="653168" cy="653168"/>
            </a:xfrm>
            <a:prstGeom prst="ellipse">
              <a:avLst/>
            </a:prstGeom>
            <a:solidFill>
              <a:srgbClr val="92951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/>
                <a:cs typeface="+mn-cs"/>
              </a:endParaRPr>
            </a:p>
          </p:txBody>
        </p:sp>
        <p:sp>
          <p:nvSpPr>
            <p:cNvPr id="77" name="Freeform 893"/>
            <p:cNvSpPr>
              <a:spLocks noEditPoints="1"/>
            </p:cNvSpPr>
            <p:nvPr/>
          </p:nvSpPr>
          <p:spPr bwMode="auto">
            <a:xfrm>
              <a:off x="7776407" y="3633003"/>
              <a:ext cx="241312" cy="415198"/>
            </a:xfrm>
            <a:custGeom>
              <a:avLst/>
              <a:gdLst>
                <a:gd name="T0" fmla="*/ 105 w 115"/>
                <a:gd name="T1" fmla="*/ 49 h 198"/>
                <a:gd name="T2" fmla="*/ 115 w 115"/>
                <a:gd name="T3" fmla="*/ 53 h 198"/>
                <a:gd name="T4" fmla="*/ 101 w 115"/>
                <a:gd name="T5" fmla="*/ 93 h 198"/>
                <a:gd name="T6" fmla="*/ 89 w 115"/>
                <a:gd name="T7" fmla="*/ 93 h 198"/>
                <a:gd name="T8" fmla="*/ 105 w 115"/>
                <a:gd name="T9" fmla="*/ 49 h 198"/>
                <a:gd name="T10" fmla="*/ 112 w 115"/>
                <a:gd name="T11" fmla="*/ 18 h 198"/>
                <a:gd name="T12" fmla="*/ 109 w 115"/>
                <a:gd name="T13" fmla="*/ 17 h 198"/>
                <a:gd name="T14" fmla="*/ 94 w 115"/>
                <a:gd name="T15" fmla="*/ 33 h 198"/>
                <a:gd name="T16" fmla="*/ 114 w 115"/>
                <a:gd name="T17" fmla="*/ 39 h 198"/>
                <a:gd name="T18" fmla="*/ 112 w 115"/>
                <a:gd name="T19" fmla="*/ 18 h 198"/>
                <a:gd name="T20" fmla="*/ 78 w 115"/>
                <a:gd name="T21" fmla="*/ 93 h 198"/>
                <a:gd name="T22" fmla="*/ 95 w 115"/>
                <a:gd name="T23" fmla="*/ 46 h 198"/>
                <a:gd name="T24" fmla="*/ 85 w 115"/>
                <a:gd name="T25" fmla="*/ 42 h 198"/>
                <a:gd name="T26" fmla="*/ 67 w 115"/>
                <a:gd name="T27" fmla="*/ 93 h 198"/>
                <a:gd name="T28" fmla="*/ 78 w 115"/>
                <a:gd name="T29" fmla="*/ 93 h 198"/>
                <a:gd name="T30" fmla="*/ 2 w 115"/>
                <a:gd name="T31" fmla="*/ 25 h 198"/>
                <a:gd name="T32" fmla="*/ 15 w 115"/>
                <a:gd name="T33" fmla="*/ 3 h 198"/>
                <a:gd name="T34" fmla="*/ 38 w 115"/>
                <a:gd name="T35" fmla="*/ 16 h 198"/>
                <a:gd name="T36" fmla="*/ 58 w 115"/>
                <a:gd name="T37" fmla="*/ 93 h 198"/>
                <a:gd name="T38" fmla="*/ 20 w 115"/>
                <a:gd name="T39" fmla="*/ 93 h 198"/>
                <a:gd name="T40" fmla="*/ 2 w 115"/>
                <a:gd name="T41" fmla="*/ 25 h 198"/>
                <a:gd name="T42" fmla="*/ 16 w 115"/>
                <a:gd name="T43" fmla="*/ 22 h 198"/>
                <a:gd name="T44" fmla="*/ 28 w 115"/>
                <a:gd name="T45" fmla="*/ 69 h 198"/>
                <a:gd name="T46" fmla="*/ 34 w 115"/>
                <a:gd name="T47" fmla="*/ 72 h 198"/>
                <a:gd name="T48" fmla="*/ 37 w 115"/>
                <a:gd name="T49" fmla="*/ 66 h 198"/>
                <a:gd name="T50" fmla="*/ 24 w 115"/>
                <a:gd name="T51" fmla="*/ 19 h 198"/>
                <a:gd name="T52" fmla="*/ 19 w 115"/>
                <a:gd name="T53" fmla="*/ 16 h 198"/>
                <a:gd name="T54" fmla="*/ 16 w 115"/>
                <a:gd name="T55" fmla="*/ 22 h 198"/>
                <a:gd name="T56" fmla="*/ 107 w 115"/>
                <a:gd name="T57" fmla="*/ 100 h 198"/>
                <a:gd name="T58" fmla="*/ 8 w 115"/>
                <a:gd name="T59" fmla="*/ 100 h 198"/>
                <a:gd name="T60" fmla="*/ 2 w 115"/>
                <a:gd name="T61" fmla="*/ 105 h 198"/>
                <a:gd name="T62" fmla="*/ 8 w 115"/>
                <a:gd name="T63" fmla="*/ 109 h 198"/>
                <a:gd name="T64" fmla="*/ 19 w 115"/>
                <a:gd name="T65" fmla="*/ 190 h 198"/>
                <a:gd name="T66" fmla="*/ 14 w 115"/>
                <a:gd name="T67" fmla="*/ 194 h 198"/>
                <a:gd name="T68" fmla="*/ 20 w 115"/>
                <a:gd name="T69" fmla="*/ 198 h 198"/>
                <a:gd name="T70" fmla="*/ 95 w 115"/>
                <a:gd name="T71" fmla="*/ 198 h 198"/>
                <a:gd name="T72" fmla="*/ 101 w 115"/>
                <a:gd name="T73" fmla="*/ 194 h 198"/>
                <a:gd name="T74" fmla="*/ 96 w 115"/>
                <a:gd name="T75" fmla="*/ 190 h 198"/>
                <a:gd name="T76" fmla="*/ 107 w 115"/>
                <a:gd name="T77" fmla="*/ 109 h 198"/>
                <a:gd name="T78" fmla="*/ 113 w 115"/>
                <a:gd name="T79" fmla="*/ 105 h 198"/>
                <a:gd name="T80" fmla="*/ 107 w 115"/>
                <a:gd name="T81" fmla="*/ 100 h 198"/>
                <a:gd name="T82" fmla="*/ 34 w 115"/>
                <a:gd name="T83" fmla="*/ 186 h 198"/>
                <a:gd name="T84" fmla="*/ 34 w 115"/>
                <a:gd name="T85" fmla="*/ 186 h 198"/>
                <a:gd name="T86" fmla="*/ 30 w 115"/>
                <a:gd name="T87" fmla="*/ 183 h 198"/>
                <a:gd name="T88" fmla="*/ 20 w 115"/>
                <a:gd name="T89" fmla="*/ 115 h 198"/>
                <a:gd name="T90" fmla="*/ 23 w 115"/>
                <a:gd name="T91" fmla="*/ 110 h 198"/>
                <a:gd name="T92" fmla="*/ 28 w 115"/>
                <a:gd name="T93" fmla="*/ 114 h 198"/>
                <a:gd name="T94" fmla="*/ 38 w 115"/>
                <a:gd name="T95" fmla="*/ 182 h 198"/>
                <a:gd name="T96" fmla="*/ 34 w 115"/>
                <a:gd name="T97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98">
                  <a:moveTo>
                    <a:pt x="105" y="49"/>
                  </a:moveTo>
                  <a:cubicBezTo>
                    <a:pt x="115" y="53"/>
                    <a:pt x="115" y="53"/>
                    <a:pt x="115" y="5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89" y="93"/>
                    <a:pt x="89" y="93"/>
                    <a:pt x="89" y="93"/>
                  </a:cubicBezTo>
                  <a:lnTo>
                    <a:pt x="105" y="49"/>
                  </a:lnTo>
                  <a:close/>
                  <a:moveTo>
                    <a:pt x="112" y="18"/>
                  </a:moveTo>
                  <a:cubicBezTo>
                    <a:pt x="112" y="16"/>
                    <a:pt x="111" y="16"/>
                    <a:pt x="109" y="1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12" y="18"/>
                  </a:lnTo>
                  <a:close/>
                  <a:moveTo>
                    <a:pt x="78" y="9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67" y="93"/>
                    <a:pt x="67" y="93"/>
                    <a:pt x="67" y="93"/>
                  </a:cubicBezTo>
                  <a:lnTo>
                    <a:pt x="78" y="93"/>
                  </a:lnTo>
                  <a:close/>
                  <a:moveTo>
                    <a:pt x="2" y="25"/>
                  </a:moveTo>
                  <a:cubicBezTo>
                    <a:pt x="0" y="15"/>
                    <a:pt x="5" y="5"/>
                    <a:pt x="15" y="3"/>
                  </a:cubicBezTo>
                  <a:cubicBezTo>
                    <a:pt x="25" y="0"/>
                    <a:pt x="35" y="6"/>
                    <a:pt x="38" y="16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2" y="25"/>
                  </a:lnTo>
                  <a:close/>
                  <a:moveTo>
                    <a:pt x="16" y="2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2"/>
                    <a:pt x="34" y="72"/>
                  </a:cubicBezTo>
                  <a:cubicBezTo>
                    <a:pt x="36" y="71"/>
                    <a:pt x="38" y="69"/>
                    <a:pt x="37" y="6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1" y="16"/>
                    <a:pt x="19" y="16"/>
                  </a:cubicBezTo>
                  <a:cubicBezTo>
                    <a:pt x="16" y="17"/>
                    <a:pt x="15" y="19"/>
                    <a:pt x="16" y="22"/>
                  </a:cubicBezTo>
                  <a:close/>
                  <a:moveTo>
                    <a:pt x="107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5" y="100"/>
                    <a:pt x="2" y="102"/>
                    <a:pt x="2" y="105"/>
                  </a:cubicBezTo>
                  <a:cubicBezTo>
                    <a:pt x="2" y="107"/>
                    <a:pt x="4" y="109"/>
                    <a:pt x="8" y="10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6" y="190"/>
                    <a:pt x="14" y="192"/>
                    <a:pt x="14" y="194"/>
                  </a:cubicBezTo>
                  <a:cubicBezTo>
                    <a:pt x="14" y="196"/>
                    <a:pt x="17" y="198"/>
                    <a:pt x="20" y="198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8" y="198"/>
                    <a:pt x="101" y="196"/>
                    <a:pt x="101" y="194"/>
                  </a:cubicBezTo>
                  <a:cubicBezTo>
                    <a:pt x="101" y="192"/>
                    <a:pt x="99" y="190"/>
                    <a:pt x="96" y="19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1" y="109"/>
                    <a:pt x="113" y="107"/>
                    <a:pt x="113" y="105"/>
                  </a:cubicBezTo>
                  <a:cubicBezTo>
                    <a:pt x="113" y="102"/>
                    <a:pt x="110" y="100"/>
                    <a:pt x="107" y="100"/>
                  </a:cubicBezTo>
                  <a:close/>
                  <a:moveTo>
                    <a:pt x="34" y="186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2" y="186"/>
                    <a:pt x="30" y="185"/>
                    <a:pt x="30" y="183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9" y="112"/>
                    <a:pt x="21" y="110"/>
                    <a:pt x="23" y="110"/>
                  </a:cubicBezTo>
                  <a:cubicBezTo>
                    <a:pt x="26" y="110"/>
                    <a:pt x="28" y="111"/>
                    <a:pt x="28" y="114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4"/>
                    <a:pt x="37" y="186"/>
                    <a:pt x="34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2619</Words>
  <Application>Microsoft Office PowerPoint</Application>
  <PresentationFormat>全屏显示(4:3)</PresentationFormat>
  <Paragraphs>257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2017-05-04T09:03:41Z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