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  <p:sldMasterId id="2147483650" r:id="rId3"/>
    <p:sldMasterId id="2147483651" r:id="rId4"/>
    <p:sldMasterId id="2147483696" r:id="rId5"/>
  </p:sldMasterIdLst>
  <p:notesMasterIdLst>
    <p:notesMasterId r:id="rId30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75" r:id="rId13"/>
    <p:sldId id="263" r:id="rId14"/>
    <p:sldId id="264" r:id="rId15"/>
    <p:sldId id="265" r:id="rId16"/>
    <p:sldId id="266" r:id="rId17"/>
    <p:sldId id="276" r:id="rId18"/>
    <p:sldId id="267" r:id="rId19"/>
    <p:sldId id="268" r:id="rId20"/>
    <p:sldId id="269" r:id="rId21"/>
    <p:sldId id="270" r:id="rId22"/>
    <p:sldId id="277" r:id="rId23"/>
    <p:sldId id="271" r:id="rId24"/>
    <p:sldId id="272" r:id="rId25"/>
    <p:sldId id="273" r:id="rId26"/>
    <p:sldId id="274" r:id="rId27"/>
    <p:sldId id="278" r:id="rId28"/>
    <p:sldId id="279" r:id="rId29"/>
  </p:sldIdLst>
  <p:sldSz cx="9144000" cy="5141913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D4D4D"/>
    <a:srgbClr val="1C1C1C"/>
    <a:srgbClr val="751021"/>
    <a:srgbClr val="8C00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312" y="-888"/>
      </p:cViewPr>
      <p:guideLst>
        <p:guide orient="horz" pos="157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CF53E6D5-735A-4BA7-97E1-D77B6ABC833A}" type="datetimeFigureOut">
              <a:rPr lang="zh-CN" altLang="en-US"/>
              <a:pPr>
                <a:defRPr/>
              </a:pPr>
              <a:t>2017/5/4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EC2BA17-C5CD-4EF9-8F39-F4BB5138061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70616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717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fld id="{FB639DE2-20FC-496C-9BED-795F4E426C2E}" type="slidenum">
              <a:rPr lang="zh-CN" altLang="en-US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560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fld id="{897813C8-DD4F-46B2-BEDD-16EB6C1FFBAD}" type="slidenum">
              <a:rPr lang="zh-CN" altLang="en-US"/>
              <a:pPr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765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fld id="{C0B63BFF-F5F3-4692-A3BB-99CBF436216B}" type="slidenum">
              <a:rPr lang="zh-CN" altLang="en-US"/>
              <a:pPr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97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fld id="{0A402154-CD2A-470C-BBE5-9FC25DFAA2C4}" type="slidenum">
              <a:rPr lang="zh-CN" altLang="en-US"/>
              <a:pPr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17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fld id="{2812DB9A-E83C-4513-ABAF-398D7A2461BA}" type="slidenum">
              <a:rPr lang="zh-CN" altLang="en-US"/>
              <a:pPr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379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fld id="{B02D6058-C829-4A72-913D-C68F3142BFEA}" type="slidenum">
              <a:rPr lang="zh-CN" altLang="en-US"/>
              <a:pPr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584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fld id="{30221A37-0892-4E4D-B329-07C9D7985DDD}" type="slidenum">
              <a:rPr lang="zh-CN" altLang="en-US"/>
              <a:pPr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78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fld id="{2E3BD263-BE0D-4329-9908-D5295A401A9C}" type="slidenum">
              <a:rPr lang="zh-CN" altLang="en-US"/>
              <a:pPr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994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fld id="{48CC81CD-798B-4D0A-8FC1-61E0721C8E7C}" type="slidenum">
              <a:rPr lang="zh-CN" altLang="en-US"/>
              <a:pPr/>
              <a:t>17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198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fld id="{3BDDE18A-0084-40FD-836E-961BE945778F}" type="slidenum">
              <a:rPr lang="zh-CN" altLang="en-US"/>
              <a:pPr/>
              <a:t>18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403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fld id="{500AEE7A-A10F-44CE-AB69-D783170CEDE5}" type="slidenum">
              <a:rPr lang="zh-CN" altLang="en-US"/>
              <a:pPr/>
              <a:t>19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92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fld id="{24D6D4EB-8A48-4B42-9845-8BF9D21E02D3}" type="slidenum">
              <a:rPr lang="zh-CN" altLang="en-US"/>
              <a:pPr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608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fld id="{E8AC4AB3-73CE-457D-BF40-C2D7AF39A235}" type="slidenum">
              <a:rPr lang="zh-CN" altLang="en-US"/>
              <a:pPr/>
              <a:t>20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813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fld id="{343E3935-0221-4D56-9C7D-60E7F8B0552B}" type="slidenum">
              <a:rPr lang="zh-CN" altLang="en-US"/>
              <a:pPr/>
              <a:t>21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018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fld id="{5C5B5296-4B66-4968-9CD6-D57A00E6629A}" type="slidenum">
              <a:rPr lang="zh-CN" altLang="en-US"/>
              <a:pPr/>
              <a:t>22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222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fld id="{78E2EB81-6564-4374-829F-E192DA0AB571}" type="slidenum">
              <a:rPr lang="zh-CN" altLang="en-US"/>
              <a:pPr/>
              <a:t>23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126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fld id="{E6611244-3826-4664-AFCC-79784D820384}" type="slidenum">
              <a:rPr lang="zh-CN" altLang="en-US"/>
              <a:pPr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331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fld id="{2EF8EE65-2F7D-4B33-85B0-E4B40AFDDA5B}" type="slidenum">
              <a:rPr lang="zh-CN" altLang="en-US"/>
              <a:pPr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536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fld id="{777CE78D-A1E0-41AF-9ABA-9520FB9A8FA0}" type="slidenum">
              <a:rPr lang="zh-CN" altLang="en-US"/>
              <a:pPr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74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fld id="{E5E323FA-ECEB-4677-B714-59B37CAA72E5}" type="slidenum">
              <a:rPr lang="zh-CN" altLang="en-US"/>
              <a:pPr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946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fld id="{B65B82F5-6683-406A-8B22-480299E96166}" type="slidenum">
              <a:rPr lang="zh-CN" altLang="en-US"/>
              <a:pPr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150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fld id="{E5FA14B8-31FF-42A1-ADB4-7F716579BEF5}" type="slidenum">
              <a:rPr lang="zh-CN" altLang="en-US"/>
              <a:pPr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355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fld id="{244C29B0-A5DA-4BC3-A702-272138C68FE6}" type="slidenum">
              <a:rPr lang="zh-CN" altLang="en-US"/>
              <a:pPr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0338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E89339-396E-4EB4-A6D0-FC3A70435310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159038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36A01F-2DB1-4222-A734-EC2CEB137E6E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32730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626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626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C43B373-A46B-47EE-9E45-7B423A1FF135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673063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0338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966458-945C-4863-A71B-A1544C98F98D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194940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684918B-3DE9-46FB-A5C7-B978D562AA4A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189582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83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395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E0CB55-594D-493B-908C-2AB873329FE8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148002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24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24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38FC78-71C5-48A5-9F2F-7D4E73C396E0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66596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273050"/>
            <a:ext cx="7886700" cy="9953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75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1878013"/>
            <a:ext cx="3868737" cy="27622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75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878013"/>
            <a:ext cx="3887788" cy="27622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A83C8CA-88BC-444E-A86C-CC91CB331D64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393660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D3F5B5-FC8A-4440-8F7B-E5AC4874A337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20363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CA12A4-5DF1-4A24-B90F-EF928328D4F2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651791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739775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75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A08399-BC0A-4679-901E-34758E74E093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17494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3C38402-391C-4572-AFFC-BE7CF0FC3F61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88216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739775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75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0A93E4D-A61F-4BF2-86E7-8442F11DB7CE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138158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70AB4F-CD62-4CBE-B854-2A4B496CEA30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4752397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626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626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B6415D-419D-4672-ADB7-32AE51C7F603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7436899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0338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C4C774-1985-4E55-A5A4-447C057952D3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1914293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22D2F3E-A90B-4B20-AEDA-86AC3CE34BA2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2695205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83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395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8639053-2133-4025-A36B-523C6A159FE9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0682169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24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24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99D39B-30F2-4957-8FD8-61CF3EFB2CE6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4039658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273050"/>
            <a:ext cx="7886700" cy="9953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75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1878013"/>
            <a:ext cx="3868737" cy="27622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75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878013"/>
            <a:ext cx="3887788" cy="27622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67140A-61BD-48A0-865F-9755B89A5A90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0980095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FD568FA-9B1F-43A9-8DA7-75CEAC5FE0B2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1646086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5D538D-AD57-41A1-8928-6215DF79A13C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585686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83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395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0BBBD8-40C8-4343-9646-5668343A7A24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5487096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739775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75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248B083-953C-45F2-BB44-3322A173E2F6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6167221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739775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75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84B835-AA5E-4F7A-B8F8-AD9B92796090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189178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C7E4F1-2474-4971-8362-B77C46CB4FAF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6717599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626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626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ADFB3D-B0BA-4ACA-A6D1-036794B881D6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8377467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0338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21A4DC-5A59-4097-B991-684E554FDB04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0676855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970F43C-F084-4D8E-B2F7-D8A577AA36AB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8950488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83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395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AF9FB8-6172-4484-8070-17436D379F6C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4176721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24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24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18E8A2A-455A-4C3E-8E7C-C63E1236461A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4193522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273050"/>
            <a:ext cx="7886700" cy="9953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75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1878013"/>
            <a:ext cx="3868737" cy="27622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75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878013"/>
            <a:ext cx="3887788" cy="27622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D430910-7C1A-4763-8235-A429DCD33BF9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8057448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AF892E-EB7C-4CBB-B2E7-B920C452717B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881393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24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24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106BA7F-7C95-49C6-B61B-B968958A826D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9908157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FD4D6A5-7A38-4620-8202-E24D234A9635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9316921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739775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75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A0F7178-9486-4869-9F93-6E353E7C3C21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2052235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739775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75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7AF018-D100-4BF8-9B1D-8797738797E4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3743515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1E654B-D1DD-4F8A-9EBD-02BBC9358941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8538330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626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626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C11EB98-72C4-42FE-BD45-7C848EEBBB70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5025033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326"/>
            <a:ext cx="7772400" cy="110217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3751"/>
            <a:ext cx="6400800" cy="13140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163438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099335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4156"/>
            <a:ext cx="7772400" cy="1021241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363"/>
            <a:ext cx="7772400" cy="1124793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85399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199780"/>
            <a:ext cx="4038600" cy="3393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199780"/>
            <a:ext cx="4038600" cy="3393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452983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80"/>
            <a:ext cx="4040188" cy="47967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0653"/>
            <a:ext cx="4040188" cy="29625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0980"/>
            <a:ext cx="4041775" cy="47967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0653"/>
            <a:ext cx="4041775" cy="29625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324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273050"/>
            <a:ext cx="7886700" cy="9953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75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1878013"/>
            <a:ext cx="3868737" cy="27622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75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878013"/>
            <a:ext cx="3887788" cy="27622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A3554F-BC5B-4FEB-9C6D-7F7870F824BE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0394795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996392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726407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24"/>
            <a:ext cx="3008313" cy="87126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25"/>
            <a:ext cx="5111750" cy="438848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5993"/>
            <a:ext cx="3008313" cy="35172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410391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599339"/>
            <a:ext cx="5486400" cy="4249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439"/>
            <a:ext cx="5486400" cy="30851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4262"/>
            <a:ext cx="5486400" cy="60346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458008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610734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15"/>
            <a:ext cx="2057400" cy="438729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15"/>
            <a:ext cx="6019800" cy="438729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0166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039AF8B-0183-48EA-A035-4D1913E252C3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35963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D3D544A-C952-4E72-A947-E59963551668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30322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739775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75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00BD13-965D-4264-9E1B-83C3C73BB225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72402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739775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75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AB0490-2402-42F6-96AD-4725B988C83F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76681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0"/>
            <a:ext cx="8229600" cy="3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125"/>
            <a:ext cx="2133600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125"/>
            <a:ext cx="2895600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anose="020B0604020202020204" pitchFamily="34" charset="0"/>
              <a:buNone/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125"/>
            <a:ext cx="2133600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charset="0"/>
              <a:buNone/>
              <a:defRPr sz="1400"/>
            </a:lvl1pPr>
          </a:lstStyle>
          <a:p>
            <a:fld id="{E0CC728A-86E3-4D9E-AB1F-CEC52C9693A7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0"/>
            <a:ext cx="8229600" cy="3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125"/>
            <a:ext cx="2133600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125"/>
            <a:ext cx="2895600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anose="020B0604020202020204" pitchFamily="34" charset="0"/>
              <a:buNone/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125"/>
            <a:ext cx="2133600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charset="0"/>
              <a:buNone/>
              <a:defRPr sz="1400"/>
            </a:lvl1pPr>
          </a:lstStyle>
          <a:p>
            <a:fld id="{7C978232-AEBA-428C-9960-03C78429BE5F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0"/>
            <a:ext cx="8229600" cy="3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125"/>
            <a:ext cx="2133600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125"/>
            <a:ext cx="2895600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anose="020B0604020202020204" pitchFamily="34" charset="0"/>
              <a:buNone/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125"/>
            <a:ext cx="2133600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charset="0"/>
              <a:buNone/>
              <a:defRPr sz="1400"/>
            </a:lvl1pPr>
          </a:lstStyle>
          <a:p>
            <a:fld id="{D4205E9A-4129-4DB6-A29A-2F676A009308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0"/>
            <a:ext cx="8229600" cy="3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125"/>
            <a:ext cx="2133600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125"/>
            <a:ext cx="2895600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anose="020B0604020202020204" pitchFamily="34" charset="0"/>
              <a:buNone/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125"/>
            <a:ext cx="2133600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charset="0"/>
              <a:buNone/>
              <a:defRPr sz="1400"/>
            </a:lvl1pPr>
          </a:lstStyle>
          <a:p>
            <a:fld id="{D936A898-2B99-4A71-A231-08CF2D367F0F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15"/>
            <a:ext cx="8229600" cy="8569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99780"/>
            <a:ext cx="8229600" cy="33934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5792"/>
            <a:ext cx="2133600" cy="273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2017/5/4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5792"/>
            <a:ext cx="2895600" cy="273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5792"/>
            <a:ext cx="2133600" cy="273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15887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2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2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2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0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1.png"/><Relationship Id="rId1" Type="http://schemas.openxmlformats.org/officeDocument/2006/relationships/slideLayout" Target="../slideLayouts/slideLayout4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0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4.jpe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WordArt 2"/>
          <p:cNvSpPr>
            <a:spLocks noChangeArrowheads="1" noChangeShapeType="1"/>
          </p:cNvSpPr>
          <p:nvPr/>
        </p:nvSpPr>
        <p:spPr bwMode="auto">
          <a:xfrm>
            <a:off x="2722563" y="2001838"/>
            <a:ext cx="3748087" cy="83343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3600" b="1" dirty="0">
                <a:blipFill dpi="0" rotWithShape="1">
                  <a:blip r:embed="rId4"/>
                  <a:srcRect/>
                  <a:stretch>
                    <a:fillRect r="-31518"/>
                  </a:stretch>
                </a:blipFill>
                <a:effectLst>
                  <a:outerShdw dist="28398" dir="17793903" algn="ctr" rotWithShape="0">
                    <a:srgbClr val="8C0017"/>
                  </a:outerShdw>
                </a:effectLst>
                <a:latin typeface="微软雅黑" pitchFamily="34" charset="-122"/>
                <a:ea typeface="微软雅黑" pitchFamily="34" charset="-122"/>
              </a:rPr>
              <a:t>年度颁奖晚会</a:t>
            </a: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3727450" y="627063"/>
            <a:ext cx="1755609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4800" b="1" dirty="0" smtClean="0">
                <a:solidFill>
                  <a:srgbClr val="751021"/>
                </a:solidFill>
                <a:latin typeface="微软雅黑" pitchFamily="34" charset="-122"/>
                <a:ea typeface="微软雅黑" pitchFamily="34" charset="-122"/>
              </a:rPr>
              <a:t>201X</a:t>
            </a:r>
            <a:endParaRPr lang="en-US" altLang="zh-CN" sz="4800" b="1" dirty="0">
              <a:solidFill>
                <a:srgbClr val="75102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3349326" y="1595438"/>
            <a:ext cx="244534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/>
            <a:r>
              <a:rPr lang="en-US" altLang="zh-CN" sz="2000">
                <a:solidFill>
                  <a:srgbClr val="751021"/>
                </a:solidFill>
                <a:latin typeface="微软雅黑" pitchFamily="34" charset="-122"/>
                <a:ea typeface="微软雅黑" pitchFamily="34" charset="-122"/>
              </a:rPr>
              <a:t>HAPPY NEW YEAR</a:t>
            </a:r>
          </a:p>
        </p:txBody>
      </p:sp>
      <p:pic>
        <p:nvPicPr>
          <p:cNvPr id="5125" name="Picture 5" descr="未标题-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97025" y="1368425"/>
            <a:ext cx="5949950" cy="19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3565525" y="2859088"/>
            <a:ext cx="20129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/>
            <a:r>
              <a:rPr lang="zh-CN" altLang="en-US" sz="1600">
                <a:solidFill>
                  <a:srgbClr val="751021"/>
                </a:solidFill>
                <a:latin typeface="微软雅黑" pitchFamily="34" charset="-122"/>
                <a:ea typeface="微软雅黑" pitchFamily="34" charset="-122"/>
              </a:rPr>
              <a:t>单击添加副标题文本</a:t>
            </a:r>
          </a:p>
        </p:txBody>
      </p:sp>
    </p:spTree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8" presetClass="entr" presetSubtype="0" ac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8" presetClass="entr" presetSubtype="0" ac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  <p:bldP spid="5124" grpId="0"/>
      <p:bldP spid="512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1476375" y="266700"/>
            <a:ext cx="23891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1800" b="1">
                <a:solidFill>
                  <a:srgbClr val="751021"/>
                </a:solidFill>
                <a:latin typeface="微软雅黑" pitchFamily="34" charset="-122"/>
                <a:ea typeface="微软雅黑" pitchFamily="34" charset="-122"/>
              </a:rPr>
              <a:t>2 </a:t>
            </a:r>
            <a:r>
              <a:rPr lang="en-US" altLang="zh-CN" sz="1800">
                <a:solidFill>
                  <a:srgbClr val="751021"/>
                </a:solidFill>
                <a:latin typeface="微软雅黑" pitchFamily="34" charset="-122"/>
                <a:ea typeface="微软雅黑" pitchFamily="34" charset="-122"/>
              </a:rPr>
              <a:t>/ </a:t>
            </a:r>
            <a:r>
              <a:rPr lang="zh-CN" altLang="en-US" sz="1800">
                <a:solidFill>
                  <a:srgbClr val="751021"/>
                </a:solidFill>
                <a:latin typeface="微软雅黑" pitchFamily="34" charset="-122"/>
                <a:ea typeface="微软雅黑" pitchFamily="34" charset="-122"/>
              </a:rPr>
              <a:t>单击添加标题文本</a:t>
            </a: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2020888" y="2589213"/>
            <a:ext cx="287337" cy="1511300"/>
          </a:xfrm>
          <a:prstGeom prst="rect">
            <a:avLst/>
          </a:prstGeom>
          <a:solidFill>
            <a:srgbClr val="8C001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/>
            <a:endParaRPr lang="zh-CN" altLang="en-US"/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2306638" y="3157538"/>
            <a:ext cx="287337" cy="942975"/>
          </a:xfrm>
          <a:prstGeom prst="rect">
            <a:avLst/>
          </a:prstGeom>
          <a:solidFill>
            <a:srgbClr val="4D4D4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/>
            <a:endParaRPr lang="zh-CN" altLang="en-US"/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3230563" y="2870200"/>
            <a:ext cx="287337" cy="1230313"/>
          </a:xfrm>
          <a:prstGeom prst="rect">
            <a:avLst/>
          </a:prstGeom>
          <a:solidFill>
            <a:srgbClr val="8C001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/>
            <a:endParaRPr lang="zh-CN" altLang="en-US"/>
          </a:p>
        </p:txBody>
      </p:sp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3516313" y="2293938"/>
            <a:ext cx="287337" cy="1806575"/>
          </a:xfrm>
          <a:prstGeom prst="rect">
            <a:avLst/>
          </a:prstGeom>
          <a:solidFill>
            <a:srgbClr val="4D4D4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/>
            <a:endParaRPr lang="zh-CN" altLang="en-US"/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4430713" y="3013075"/>
            <a:ext cx="287337" cy="1087438"/>
          </a:xfrm>
          <a:prstGeom prst="rect">
            <a:avLst/>
          </a:prstGeom>
          <a:solidFill>
            <a:srgbClr val="8C001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/>
            <a:endParaRPr lang="zh-CN" altLang="en-US"/>
          </a:p>
        </p:txBody>
      </p:sp>
      <p:sp>
        <p:nvSpPr>
          <p:cNvPr id="13320" name="Rectangle 8"/>
          <p:cNvSpPr>
            <a:spLocks noChangeArrowheads="1"/>
          </p:cNvSpPr>
          <p:nvPr/>
        </p:nvSpPr>
        <p:spPr bwMode="auto">
          <a:xfrm>
            <a:off x="4716463" y="3373438"/>
            <a:ext cx="287337" cy="727075"/>
          </a:xfrm>
          <a:prstGeom prst="rect">
            <a:avLst/>
          </a:prstGeom>
          <a:solidFill>
            <a:srgbClr val="4D4D4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/>
            <a:endParaRPr lang="zh-CN" altLang="en-US"/>
          </a:p>
        </p:txBody>
      </p:sp>
      <p:grpSp>
        <p:nvGrpSpPr>
          <p:cNvPr id="13321" name="Group 9"/>
          <p:cNvGrpSpPr>
            <a:grpSpLocks/>
          </p:cNvGrpSpPr>
          <p:nvPr/>
        </p:nvGrpSpPr>
        <p:grpSpPr bwMode="auto">
          <a:xfrm>
            <a:off x="1187450" y="1779588"/>
            <a:ext cx="5716588" cy="2541587"/>
            <a:chOff x="0" y="0"/>
            <a:chExt cx="3601" cy="1601"/>
          </a:xfrm>
        </p:grpSpPr>
        <p:sp>
          <p:nvSpPr>
            <p:cNvPr id="24589" name="Line 10"/>
            <p:cNvSpPr>
              <a:spLocks noChangeShapeType="1"/>
            </p:cNvSpPr>
            <p:nvPr/>
          </p:nvSpPr>
          <p:spPr bwMode="auto">
            <a:xfrm>
              <a:off x="1080" y="68"/>
              <a:ext cx="0" cy="1395"/>
            </a:xfrm>
            <a:prstGeom prst="line">
              <a:avLst/>
            </a:prstGeom>
            <a:noFill/>
            <a:ln w="6350">
              <a:solidFill>
                <a:srgbClr val="80808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590" name="Line 11"/>
            <p:cNvSpPr>
              <a:spLocks noChangeShapeType="1"/>
            </p:cNvSpPr>
            <p:nvPr/>
          </p:nvSpPr>
          <p:spPr bwMode="auto">
            <a:xfrm>
              <a:off x="1843" y="68"/>
              <a:ext cx="0" cy="1395"/>
            </a:xfrm>
            <a:prstGeom prst="line">
              <a:avLst/>
            </a:prstGeom>
            <a:noFill/>
            <a:ln w="6350">
              <a:solidFill>
                <a:srgbClr val="80808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591" name="Line 12"/>
            <p:cNvSpPr>
              <a:spLocks noChangeShapeType="1"/>
            </p:cNvSpPr>
            <p:nvPr/>
          </p:nvSpPr>
          <p:spPr bwMode="auto">
            <a:xfrm>
              <a:off x="2602" y="68"/>
              <a:ext cx="0" cy="1395"/>
            </a:xfrm>
            <a:prstGeom prst="line">
              <a:avLst/>
            </a:prstGeom>
            <a:noFill/>
            <a:ln w="6350">
              <a:solidFill>
                <a:srgbClr val="80808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592" name="Line 13"/>
            <p:cNvSpPr>
              <a:spLocks noChangeShapeType="1"/>
            </p:cNvSpPr>
            <p:nvPr/>
          </p:nvSpPr>
          <p:spPr bwMode="auto">
            <a:xfrm>
              <a:off x="3364" y="91"/>
              <a:ext cx="0" cy="1372"/>
            </a:xfrm>
            <a:prstGeom prst="line">
              <a:avLst/>
            </a:prstGeom>
            <a:noFill/>
            <a:ln w="6350">
              <a:solidFill>
                <a:srgbClr val="80808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593" name="Line 14"/>
            <p:cNvSpPr>
              <a:spLocks noChangeShapeType="1"/>
            </p:cNvSpPr>
            <p:nvPr/>
          </p:nvSpPr>
          <p:spPr bwMode="auto">
            <a:xfrm>
              <a:off x="349" y="1463"/>
              <a:ext cx="3252" cy="0"/>
            </a:xfrm>
            <a:prstGeom prst="line">
              <a:avLst/>
            </a:prstGeom>
            <a:noFill/>
            <a:ln w="635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4594" name="Group 15"/>
            <p:cNvGrpSpPr>
              <a:grpSpLocks/>
            </p:cNvGrpSpPr>
            <p:nvPr/>
          </p:nvGrpSpPr>
          <p:grpSpPr bwMode="auto">
            <a:xfrm>
              <a:off x="288" y="68"/>
              <a:ext cx="61" cy="1395"/>
              <a:chOff x="0" y="0"/>
              <a:chExt cx="61" cy="1395"/>
            </a:xfrm>
          </p:grpSpPr>
          <p:sp>
            <p:nvSpPr>
              <p:cNvPr id="24607" name="Line 16"/>
              <p:cNvSpPr>
                <a:spLocks noChangeShapeType="1"/>
              </p:cNvSpPr>
              <p:nvPr/>
            </p:nvSpPr>
            <p:spPr bwMode="auto">
              <a:xfrm>
                <a:off x="61" y="0"/>
                <a:ext cx="0" cy="1395"/>
              </a:xfrm>
              <a:prstGeom prst="line">
                <a:avLst/>
              </a:prstGeom>
              <a:noFill/>
              <a:ln w="6350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4608" name="Line 17"/>
              <p:cNvSpPr>
                <a:spLocks noChangeShapeType="1"/>
              </p:cNvSpPr>
              <p:nvPr/>
            </p:nvSpPr>
            <p:spPr bwMode="auto">
              <a:xfrm flipH="1">
                <a:off x="0" y="1395"/>
                <a:ext cx="61" cy="0"/>
              </a:xfrm>
              <a:prstGeom prst="line">
                <a:avLst/>
              </a:prstGeom>
              <a:noFill/>
              <a:ln w="6350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4609" name="Line 18"/>
              <p:cNvSpPr>
                <a:spLocks noChangeShapeType="1"/>
              </p:cNvSpPr>
              <p:nvPr/>
            </p:nvSpPr>
            <p:spPr bwMode="auto">
              <a:xfrm flipH="1">
                <a:off x="0" y="1295"/>
                <a:ext cx="61" cy="0"/>
              </a:xfrm>
              <a:prstGeom prst="line">
                <a:avLst/>
              </a:prstGeom>
              <a:noFill/>
              <a:ln w="6350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4610" name="Line 19"/>
              <p:cNvSpPr>
                <a:spLocks noChangeShapeType="1"/>
              </p:cNvSpPr>
              <p:nvPr/>
            </p:nvSpPr>
            <p:spPr bwMode="auto">
              <a:xfrm flipH="1">
                <a:off x="0" y="1199"/>
                <a:ext cx="61" cy="0"/>
              </a:xfrm>
              <a:prstGeom prst="line">
                <a:avLst/>
              </a:prstGeom>
              <a:noFill/>
              <a:ln w="6350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4611" name="Line 20"/>
              <p:cNvSpPr>
                <a:spLocks noChangeShapeType="1"/>
              </p:cNvSpPr>
              <p:nvPr/>
            </p:nvSpPr>
            <p:spPr bwMode="auto">
              <a:xfrm flipH="1">
                <a:off x="0" y="1099"/>
                <a:ext cx="61" cy="0"/>
              </a:xfrm>
              <a:prstGeom prst="line">
                <a:avLst/>
              </a:prstGeom>
              <a:noFill/>
              <a:ln w="6350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4612" name="Line 21"/>
              <p:cNvSpPr>
                <a:spLocks noChangeShapeType="1"/>
              </p:cNvSpPr>
              <p:nvPr/>
            </p:nvSpPr>
            <p:spPr bwMode="auto">
              <a:xfrm flipH="1">
                <a:off x="0" y="999"/>
                <a:ext cx="61" cy="0"/>
              </a:xfrm>
              <a:prstGeom prst="line">
                <a:avLst/>
              </a:prstGeom>
              <a:noFill/>
              <a:ln w="6350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4613" name="Line 22"/>
              <p:cNvSpPr>
                <a:spLocks noChangeShapeType="1"/>
              </p:cNvSpPr>
              <p:nvPr/>
            </p:nvSpPr>
            <p:spPr bwMode="auto">
              <a:xfrm flipH="1">
                <a:off x="0" y="903"/>
                <a:ext cx="61" cy="0"/>
              </a:xfrm>
              <a:prstGeom prst="line">
                <a:avLst/>
              </a:prstGeom>
              <a:noFill/>
              <a:ln w="6350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4614" name="Line 23"/>
              <p:cNvSpPr>
                <a:spLocks noChangeShapeType="1"/>
              </p:cNvSpPr>
              <p:nvPr/>
            </p:nvSpPr>
            <p:spPr bwMode="auto">
              <a:xfrm flipH="1">
                <a:off x="0" y="803"/>
                <a:ext cx="61" cy="0"/>
              </a:xfrm>
              <a:prstGeom prst="line">
                <a:avLst/>
              </a:prstGeom>
              <a:noFill/>
              <a:ln w="6350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4615" name="Line 24"/>
              <p:cNvSpPr>
                <a:spLocks noChangeShapeType="1"/>
              </p:cNvSpPr>
              <p:nvPr/>
            </p:nvSpPr>
            <p:spPr bwMode="auto">
              <a:xfrm flipH="1">
                <a:off x="0" y="703"/>
                <a:ext cx="61" cy="0"/>
              </a:xfrm>
              <a:prstGeom prst="line">
                <a:avLst/>
              </a:prstGeom>
              <a:noFill/>
              <a:ln w="6350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4616" name="Line 25"/>
              <p:cNvSpPr>
                <a:spLocks noChangeShapeType="1"/>
              </p:cNvSpPr>
              <p:nvPr/>
            </p:nvSpPr>
            <p:spPr bwMode="auto">
              <a:xfrm flipH="1">
                <a:off x="0" y="607"/>
                <a:ext cx="61" cy="0"/>
              </a:xfrm>
              <a:prstGeom prst="line">
                <a:avLst/>
              </a:prstGeom>
              <a:noFill/>
              <a:ln w="6350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4617" name="Line 26"/>
              <p:cNvSpPr>
                <a:spLocks noChangeShapeType="1"/>
              </p:cNvSpPr>
              <p:nvPr/>
            </p:nvSpPr>
            <p:spPr bwMode="auto">
              <a:xfrm flipH="1">
                <a:off x="0" y="507"/>
                <a:ext cx="61" cy="0"/>
              </a:xfrm>
              <a:prstGeom prst="line">
                <a:avLst/>
              </a:prstGeom>
              <a:noFill/>
              <a:ln w="6350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4618" name="Line 27"/>
              <p:cNvSpPr>
                <a:spLocks noChangeShapeType="1"/>
              </p:cNvSpPr>
              <p:nvPr/>
            </p:nvSpPr>
            <p:spPr bwMode="auto">
              <a:xfrm flipH="1">
                <a:off x="0" y="407"/>
                <a:ext cx="61" cy="0"/>
              </a:xfrm>
              <a:prstGeom prst="line">
                <a:avLst/>
              </a:prstGeom>
              <a:noFill/>
              <a:ln w="6350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4619" name="Line 28"/>
              <p:cNvSpPr>
                <a:spLocks noChangeShapeType="1"/>
              </p:cNvSpPr>
              <p:nvPr/>
            </p:nvSpPr>
            <p:spPr bwMode="auto">
              <a:xfrm flipH="1">
                <a:off x="0" y="310"/>
                <a:ext cx="61" cy="0"/>
              </a:xfrm>
              <a:prstGeom prst="line">
                <a:avLst/>
              </a:prstGeom>
              <a:noFill/>
              <a:ln w="6350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4620" name="Line 29"/>
              <p:cNvSpPr>
                <a:spLocks noChangeShapeType="1"/>
              </p:cNvSpPr>
              <p:nvPr/>
            </p:nvSpPr>
            <p:spPr bwMode="auto">
              <a:xfrm flipH="1">
                <a:off x="0" y="211"/>
                <a:ext cx="61" cy="0"/>
              </a:xfrm>
              <a:prstGeom prst="line">
                <a:avLst/>
              </a:prstGeom>
              <a:noFill/>
              <a:ln w="6350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4621" name="Line 30"/>
              <p:cNvSpPr>
                <a:spLocks noChangeShapeType="1"/>
              </p:cNvSpPr>
              <p:nvPr/>
            </p:nvSpPr>
            <p:spPr bwMode="auto">
              <a:xfrm flipH="1">
                <a:off x="0" y="111"/>
                <a:ext cx="61" cy="0"/>
              </a:xfrm>
              <a:prstGeom prst="line">
                <a:avLst/>
              </a:prstGeom>
              <a:noFill/>
              <a:ln w="6350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4622" name="Line 31"/>
              <p:cNvSpPr>
                <a:spLocks noChangeShapeType="1"/>
              </p:cNvSpPr>
              <p:nvPr/>
            </p:nvSpPr>
            <p:spPr bwMode="auto">
              <a:xfrm flipH="1">
                <a:off x="0" y="14"/>
                <a:ext cx="61" cy="0"/>
              </a:xfrm>
              <a:prstGeom prst="line">
                <a:avLst/>
              </a:prstGeom>
              <a:noFill/>
              <a:ln w="6350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24595" name="Rectangle 32"/>
            <p:cNvSpPr>
              <a:spLocks noChangeArrowheads="1"/>
            </p:cNvSpPr>
            <p:nvPr/>
          </p:nvSpPr>
          <p:spPr bwMode="auto">
            <a:xfrm>
              <a:off x="0" y="1381"/>
              <a:ext cx="130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altLang="zh-CN" sz="11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0%</a:t>
              </a:r>
              <a:endParaRPr lang="en-US" altLang="zh-CN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4596" name="Rectangle 33"/>
            <p:cNvSpPr>
              <a:spLocks noChangeArrowheads="1"/>
            </p:cNvSpPr>
            <p:nvPr/>
          </p:nvSpPr>
          <p:spPr bwMode="auto">
            <a:xfrm>
              <a:off x="529" y="1495"/>
              <a:ext cx="352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 eaLnBrk="1" hangingPunct="1"/>
              <a:r>
                <a:rPr lang="zh-CN" altLang="en-US" sz="1100">
                  <a:solidFill>
                    <a:srgbClr val="000000"/>
                  </a:solidFill>
                  <a:latin typeface="Myriad Pro" pitchFamily="34" charset="0"/>
                </a:rPr>
                <a:t>添加文本</a:t>
              </a:r>
              <a:endParaRPr lang="zh-CN" altLang="en-US"/>
            </a:p>
          </p:txBody>
        </p:sp>
        <p:sp>
          <p:nvSpPr>
            <p:cNvPr id="24597" name="Rectangle 34"/>
            <p:cNvSpPr>
              <a:spLocks noChangeArrowheads="1"/>
            </p:cNvSpPr>
            <p:nvPr/>
          </p:nvSpPr>
          <p:spPr bwMode="auto">
            <a:xfrm>
              <a:off x="0" y="1192"/>
              <a:ext cx="182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altLang="zh-CN" sz="11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20%</a:t>
              </a:r>
              <a:endParaRPr lang="en-US" altLang="zh-CN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4598" name="Rectangle 35"/>
            <p:cNvSpPr>
              <a:spLocks noChangeArrowheads="1"/>
            </p:cNvSpPr>
            <p:nvPr/>
          </p:nvSpPr>
          <p:spPr bwMode="auto">
            <a:xfrm>
              <a:off x="0" y="1003"/>
              <a:ext cx="182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altLang="zh-CN" sz="11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40%</a:t>
              </a:r>
              <a:endParaRPr lang="en-US" altLang="zh-CN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4599" name="Rectangle 36"/>
            <p:cNvSpPr>
              <a:spLocks noChangeArrowheads="1"/>
            </p:cNvSpPr>
            <p:nvPr/>
          </p:nvSpPr>
          <p:spPr bwMode="auto">
            <a:xfrm>
              <a:off x="0" y="800"/>
              <a:ext cx="182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altLang="zh-CN" sz="11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60%</a:t>
              </a:r>
              <a:endParaRPr lang="en-US" altLang="zh-CN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4600" name="Rectangle 37"/>
            <p:cNvSpPr>
              <a:spLocks noChangeArrowheads="1"/>
            </p:cNvSpPr>
            <p:nvPr/>
          </p:nvSpPr>
          <p:spPr bwMode="auto">
            <a:xfrm>
              <a:off x="0" y="596"/>
              <a:ext cx="182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altLang="zh-CN" sz="11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80%</a:t>
              </a:r>
              <a:endParaRPr lang="en-US" altLang="zh-CN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4601" name="Rectangle 38"/>
            <p:cNvSpPr>
              <a:spLocks noChangeArrowheads="1"/>
            </p:cNvSpPr>
            <p:nvPr/>
          </p:nvSpPr>
          <p:spPr bwMode="auto">
            <a:xfrm>
              <a:off x="0" y="393"/>
              <a:ext cx="234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altLang="zh-CN" sz="11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100%</a:t>
              </a:r>
              <a:endParaRPr lang="en-US" altLang="zh-CN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4602" name="Rectangle 39"/>
            <p:cNvSpPr>
              <a:spLocks noChangeArrowheads="1"/>
            </p:cNvSpPr>
            <p:nvPr/>
          </p:nvSpPr>
          <p:spPr bwMode="auto">
            <a:xfrm>
              <a:off x="0" y="204"/>
              <a:ext cx="234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altLang="zh-CN" sz="11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120%</a:t>
              </a:r>
              <a:endParaRPr lang="en-US" altLang="zh-CN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4603" name="Rectangle 40"/>
            <p:cNvSpPr>
              <a:spLocks noChangeArrowheads="1"/>
            </p:cNvSpPr>
            <p:nvPr/>
          </p:nvSpPr>
          <p:spPr bwMode="auto">
            <a:xfrm>
              <a:off x="0" y="0"/>
              <a:ext cx="234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altLang="zh-CN" sz="11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140%</a:t>
              </a:r>
              <a:endParaRPr lang="en-US" altLang="zh-CN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4604" name="Rectangle 41"/>
            <p:cNvSpPr>
              <a:spLocks noChangeArrowheads="1"/>
            </p:cNvSpPr>
            <p:nvPr/>
          </p:nvSpPr>
          <p:spPr bwMode="auto">
            <a:xfrm>
              <a:off x="1291" y="1495"/>
              <a:ext cx="352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 eaLnBrk="1" hangingPunct="1"/>
              <a:r>
                <a:rPr lang="zh-CN" altLang="en-US" sz="1100">
                  <a:solidFill>
                    <a:srgbClr val="000000"/>
                  </a:solidFill>
                  <a:latin typeface="Myriad Pro" pitchFamily="34" charset="0"/>
                </a:rPr>
                <a:t>添加文本</a:t>
              </a:r>
              <a:endParaRPr lang="zh-CN" altLang="en-US"/>
            </a:p>
          </p:txBody>
        </p:sp>
        <p:sp>
          <p:nvSpPr>
            <p:cNvPr id="24605" name="Rectangle 42"/>
            <p:cNvSpPr>
              <a:spLocks noChangeArrowheads="1"/>
            </p:cNvSpPr>
            <p:nvPr/>
          </p:nvSpPr>
          <p:spPr bwMode="auto">
            <a:xfrm>
              <a:off x="2047" y="1495"/>
              <a:ext cx="352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 eaLnBrk="1" hangingPunct="1"/>
              <a:r>
                <a:rPr lang="zh-CN" altLang="en-US" sz="1100">
                  <a:solidFill>
                    <a:srgbClr val="000000"/>
                  </a:solidFill>
                  <a:latin typeface="Myriad Pro" pitchFamily="34" charset="0"/>
                </a:rPr>
                <a:t>添加文本</a:t>
              </a:r>
              <a:endParaRPr lang="zh-CN" altLang="en-US"/>
            </a:p>
          </p:txBody>
        </p:sp>
        <p:sp>
          <p:nvSpPr>
            <p:cNvPr id="24606" name="Rectangle 43"/>
            <p:cNvSpPr>
              <a:spLocks noChangeArrowheads="1"/>
            </p:cNvSpPr>
            <p:nvPr/>
          </p:nvSpPr>
          <p:spPr bwMode="auto">
            <a:xfrm>
              <a:off x="2809" y="1495"/>
              <a:ext cx="352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 eaLnBrk="1" hangingPunct="1"/>
              <a:r>
                <a:rPr lang="zh-CN" altLang="en-US" sz="1100">
                  <a:solidFill>
                    <a:srgbClr val="000000"/>
                  </a:solidFill>
                  <a:latin typeface="Myriad Pro" pitchFamily="34" charset="0"/>
                </a:rPr>
                <a:t>添加文本</a:t>
              </a:r>
              <a:endParaRPr lang="zh-CN" altLang="en-US"/>
            </a:p>
          </p:txBody>
        </p:sp>
      </p:grpSp>
      <p:sp>
        <p:nvSpPr>
          <p:cNvPr id="13356" name="Rectangle 44"/>
          <p:cNvSpPr>
            <a:spLocks noChangeArrowheads="1"/>
          </p:cNvSpPr>
          <p:nvPr/>
        </p:nvSpPr>
        <p:spPr bwMode="auto">
          <a:xfrm>
            <a:off x="5640388" y="2149475"/>
            <a:ext cx="287337" cy="1951038"/>
          </a:xfrm>
          <a:prstGeom prst="rect">
            <a:avLst/>
          </a:prstGeom>
          <a:solidFill>
            <a:srgbClr val="8C001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/>
            <a:endParaRPr lang="zh-CN" altLang="en-US"/>
          </a:p>
        </p:txBody>
      </p:sp>
      <p:sp>
        <p:nvSpPr>
          <p:cNvPr id="13357" name="Rectangle 45"/>
          <p:cNvSpPr>
            <a:spLocks noChangeArrowheads="1"/>
          </p:cNvSpPr>
          <p:nvPr/>
        </p:nvSpPr>
        <p:spPr bwMode="auto">
          <a:xfrm>
            <a:off x="5926138" y="2509838"/>
            <a:ext cx="287337" cy="1590675"/>
          </a:xfrm>
          <a:prstGeom prst="rect">
            <a:avLst/>
          </a:prstGeom>
          <a:solidFill>
            <a:srgbClr val="4D4D4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/>
            <a:endParaRPr lang="zh-CN" altLang="en-US"/>
          </a:p>
        </p:txBody>
      </p:sp>
      <p:sp>
        <p:nvSpPr>
          <p:cNvPr id="13358" name="Text Box 46"/>
          <p:cNvSpPr txBox="1">
            <a:spLocks noChangeArrowheads="1"/>
          </p:cNvSpPr>
          <p:nvPr/>
        </p:nvSpPr>
        <p:spPr bwMode="auto">
          <a:xfrm>
            <a:off x="7164388" y="2689225"/>
            <a:ext cx="755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buClr>
                <a:srgbClr val="8C0017"/>
              </a:buClr>
              <a:buFont typeface="Wingdings" pitchFamily="2" charset="2"/>
              <a:buChar char="l"/>
            </a:pPr>
            <a:r>
              <a:rPr lang="zh-CN" altLang="en-US" sz="1200">
                <a:ea typeface="黑体" pitchFamily="49" charset="-122"/>
              </a:rPr>
              <a:t>文本一</a:t>
            </a:r>
          </a:p>
          <a:p>
            <a:pPr eaLnBrk="1" hangingPunct="1">
              <a:buClr>
                <a:srgbClr val="4D4D4D"/>
              </a:buClr>
              <a:buFont typeface="Wingdings" pitchFamily="2" charset="2"/>
              <a:buChar char="l"/>
            </a:pPr>
            <a:r>
              <a:rPr lang="zh-CN" altLang="en-US" sz="1200">
                <a:ea typeface="黑体" pitchFamily="49" charset="-122"/>
              </a:rPr>
              <a:t>文本二</a:t>
            </a:r>
          </a:p>
        </p:txBody>
      </p:sp>
    </p:spTree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4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13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4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13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3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3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autoUpdateAnimBg="0"/>
      <p:bldP spid="13315" grpId="0" animBg="1"/>
      <p:bldP spid="13316" grpId="0" animBg="1"/>
      <p:bldP spid="13317" grpId="0" animBg="1"/>
      <p:bldP spid="13318" grpId="0" animBg="1"/>
      <p:bldP spid="13319" grpId="0" animBg="1"/>
      <p:bldP spid="13320" grpId="0" animBg="1"/>
      <p:bldP spid="13356" grpId="0" animBg="1"/>
      <p:bldP spid="13357" grpId="0" animBg="1"/>
      <p:bldP spid="13358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1476375" y="266700"/>
            <a:ext cx="23891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1800" b="1">
                <a:solidFill>
                  <a:srgbClr val="751021"/>
                </a:solidFill>
                <a:latin typeface="微软雅黑" pitchFamily="34" charset="-122"/>
                <a:ea typeface="微软雅黑" pitchFamily="34" charset="-122"/>
              </a:rPr>
              <a:t>2 </a:t>
            </a:r>
            <a:r>
              <a:rPr lang="en-US" altLang="zh-CN" sz="1800">
                <a:solidFill>
                  <a:srgbClr val="751021"/>
                </a:solidFill>
                <a:latin typeface="微软雅黑" pitchFamily="34" charset="-122"/>
                <a:ea typeface="微软雅黑" pitchFamily="34" charset="-122"/>
              </a:rPr>
              <a:t>/ </a:t>
            </a:r>
            <a:r>
              <a:rPr lang="zh-CN" altLang="en-US" sz="1800">
                <a:solidFill>
                  <a:srgbClr val="751021"/>
                </a:solidFill>
                <a:latin typeface="微软雅黑" pitchFamily="34" charset="-122"/>
                <a:ea typeface="微软雅黑" pitchFamily="34" charset="-122"/>
              </a:rPr>
              <a:t>单击添加标题文本</a:t>
            </a:r>
          </a:p>
        </p:txBody>
      </p:sp>
      <p:grpSp>
        <p:nvGrpSpPr>
          <p:cNvPr id="14339" name="Group 3"/>
          <p:cNvGrpSpPr>
            <a:grpSpLocks/>
          </p:cNvGrpSpPr>
          <p:nvPr/>
        </p:nvGrpSpPr>
        <p:grpSpPr bwMode="auto">
          <a:xfrm>
            <a:off x="1403350" y="1854200"/>
            <a:ext cx="1223963" cy="1223963"/>
            <a:chOff x="0" y="0"/>
            <a:chExt cx="771" cy="771"/>
          </a:xfrm>
        </p:grpSpPr>
        <p:sp>
          <p:nvSpPr>
            <p:cNvPr id="26642" name="Oval 4"/>
            <p:cNvSpPr>
              <a:spLocks noChangeArrowheads="1"/>
            </p:cNvSpPr>
            <p:nvPr/>
          </p:nvSpPr>
          <p:spPr bwMode="auto">
            <a:xfrm>
              <a:off x="19" y="19"/>
              <a:ext cx="733" cy="733"/>
            </a:xfrm>
            <a:prstGeom prst="ellipse">
              <a:avLst/>
            </a:prstGeom>
            <a:noFill/>
            <a:ln w="12700">
              <a:solidFill>
                <a:srgbClr val="33333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sp>
          <p:nvSpPr>
            <p:cNvPr id="26643" name="Freeform 5"/>
            <p:cNvSpPr>
              <a:spLocks/>
            </p:cNvSpPr>
            <p:nvPr/>
          </p:nvSpPr>
          <p:spPr bwMode="auto">
            <a:xfrm>
              <a:off x="0" y="0"/>
              <a:ext cx="771" cy="771"/>
            </a:xfrm>
            <a:custGeom>
              <a:avLst/>
              <a:gdLst>
                <a:gd name="T0" fmla="*/ 3855 w 244"/>
                <a:gd name="T1" fmla="*/ 0 h 244"/>
                <a:gd name="T2" fmla="*/ 2806 w 244"/>
                <a:gd name="T3" fmla="*/ 161 h 244"/>
                <a:gd name="T4" fmla="*/ 2907 w 244"/>
                <a:gd name="T5" fmla="*/ 509 h 244"/>
                <a:gd name="T6" fmla="*/ 3855 w 244"/>
                <a:gd name="T7" fmla="*/ 379 h 244"/>
                <a:gd name="T8" fmla="*/ 7318 w 244"/>
                <a:gd name="T9" fmla="*/ 3855 h 244"/>
                <a:gd name="T10" fmla="*/ 3855 w 244"/>
                <a:gd name="T11" fmla="*/ 7318 h 244"/>
                <a:gd name="T12" fmla="*/ 379 w 244"/>
                <a:gd name="T13" fmla="*/ 3855 h 244"/>
                <a:gd name="T14" fmla="*/ 660 w 244"/>
                <a:gd name="T15" fmla="*/ 2455 h 244"/>
                <a:gd name="T16" fmla="*/ 319 w 244"/>
                <a:gd name="T17" fmla="*/ 2307 h 244"/>
                <a:gd name="T18" fmla="*/ 0 w 244"/>
                <a:gd name="T19" fmla="*/ 3855 h 244"/>
                <a:gd name="T20" fmla="*/ 3855 w 244"/>
                <a:gd name="T21" fmla="*/ 7697 h 244"/>
                <a:gd name="T22" fmla="*/ 7697 w 244"/>
                <a:gd name="T23" fmla="*/ 3855 h 244"/>
                <a:gd name="T24" fmla="*/ 3855 w 244"/>
                <a:gd name="T25" fmla="*/ 0 h 24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44" h="244">
                  <a:moveTo>
                    <a:pt x="122" y="0"/>
                  </a:moveTo>
                  <a:cubicBezTo>
                    <a:pt x="110" y="0"/>
                    <a:pt x="99" y="2"/>
                    <a:pt x="89" y="5"/>
                  </a:cubicBezTo>
                  <a:cubicBezTo>
                    <a:pt x="92" y="16"/>
                    <a:pt x="92" y="16"/>
                    <a:pt x="92" y="16"/>
                  </a:cubicBezTo>
                  <a:cubicBezTo>
                    <a:pt x="101" y="14"/>
                    <a:pt x="111" y="12"/>
                    <a:pt x="122" y="12"/>
                  </a:cubicBezTo>
                  <a:cubicBezTo>
                    <a:pt x="182" y="12"/>
                    <a:pt x="232" y="62"/>
                    <a:pt x="232" y="122"/>
                  </a:cubicBezTo>
                  <a:cubicBezTo>
                    <a:pt x="232" y="183"/>
                    <a:pt x="182" y="232"/>
                    <a:pt x="122" y="232"/>
                  </a:cubicBezTo>
                  <a:cubicBezTo>
                    <a:pt x="61" y="232"/>
                    <a:pt x="12" y="183"/>
                    <a:pt x="12" y="122"/>
                  </a:cubicBezTo>
                  <a:cubicBezTo>
                    <a:pt x="12" y="106"/>
                    <a:pt x="15" y="91"/>
                    <a:pt x="21" y="78"/>
                  </a:cubicBezTo>
                  <a:cubicBezTo>
                    <a:pt x="17" y="76"/>
                    <a:pt x="14" y="75"/>
                    <a:pt x="10" y="73"/>
                  </a:cubicBezTo>
                  <a:cubicBezTo>
                    <a:pt x="3" y="88"/>
                    <a:pt x="0" y="105"/>
                    <a:pt x="0" y="122"/>
                  </a:cubicBezTo>
                  <a:cubicBezTo>
                    <a:pt x="0" y="190"/>
                    <a:pt x="54" y="244"/>
                    <a:pt x="122" y="244"/>
                  </a:cubicBezTo>
                  <a:cubicBezTo>
                    <a:pt x="189" y="244"/>
                    <a:pt x="244" y="190"/>
                    <a:pt x="244" y="122"/>
                  </a:cubicBezTo>
                  <a:cubicBezTo>
                    <a:pt x="244" y="55"/>
                    <a:pt x="189" y="0"/>
                    <a:pt x="122" y="0"/>
                  </a:cubicBezTo>
                  <a:close/>
                </a:path>
              </a:pathLst>
            </a:custGeom>
            <a:solidFill>
              <a:srgbClr val="8C00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4342" name="Group 6"/>
          <p:cNvGrpSpPr>
            <a:grpSpLocks/>
          </p:cNvGrpSpPr>
          <p:nvPr/>
        </p:nvGrpSpPr>
        <p:grpSpPr bwMode="auto">
          <a:xfrm>
            <a:off x="3203575" y="1870075"/>
            <a:ext cx="1193800" cy="1193800"/>
            <a:chOff x="0" y="0"/>
            <a:chExt cx="752" cy="752"/>
          </a:xfrm>
        </p:grpSpPr>
        <p:sp>
          <p:nvSpPr>
            <p:cNvPr id="26640" name="Oval 7"/>
            <p:cNvSpPr>
              <a:spLocks noChangeArrowheads="1"/>
            </p:cNvSpPr>
            <p:nvPr/>
          </p:nvSpPr>
          <p:spPr bwMode="auto">
            <a:xfrm>
              <a:off x="0" y="19"/>
              <a:ext cx="733" cy="733"/>
            </a:xfrm>
            <a:prstGeom prst="ellipse">
              <a:avLst/>
            </a:prstGeom>
            <a:noFill/>
            <a:ln w="12700">
              <a:solidFill>
                <a:srgbClr val="33333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sp>
          <p:nvSpPr>
            <p:cNvPr id="26641" name="Freeform 8"/>
            <p:cNvSpPr>
              <a:spLocks/>
            </p:cNvSpPr>
            <p:nvPr/>
          </p:nvSpPr>
          <p:spPr bwMode="auto">
            <a:xfrm>
              <a:off x="367" y="0"/>
              <a:ext cx="385" cy="679"/>
            </a:xfrm>
            <a:custGeom>
              <a:avLst/>
              <a:gdLst>
                <a:gd name="T0" fmla="*/ 0 w 122"/>
                <a:gd name="T1" fmla="*/ 379 h 215"/>
                <a:gd name="T2" fmla="*/ 3456 w 122"/>
                <a:gd name="T3" fmla="*/ 3840 h 215"/>
                <a:gd name="T4" fmla="*/ 2231 w 122"/>
                <a:gd name="T5" fmla="*/ 6493 h 215"/>
                <a:gd name="T6" fmla="*/ 2480 w 122"/>
                <a:gd name="T7" fmla="*/ 6771 h 215"/>
                <a:gd name="T8" fmla="*/ 3834 w 122"/>
                <a:gd name="T9" fmla="*/ 3840 h 215"/>
                <a:gd name="T10" fmla="*/ 0 w 122"/>
                <a:gd name="T11" fmla="*/ 0 h 215"/>
                <a:gd name="T12" fmla="*/ 0 w 122"/>
                <a:gd name="T13" fmla="*/ 379 h 21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2" h="215">
                  <a:moveTo>
                    <a:pt x="0" y="12"/>
                  </a:moveTo>
                  <a:cubicBezTo>
                    <a:pt x="60" y="12"/>
                    <a:pt x="110" y="62"/>
                    <a:pt x="110" y="122"/>
                  </a:cubicBezTo>
                  <a:cubicBezTo>
                    <a:pt x="110" y="156"/>
                    <a:pt x="94" y="186"/>
                    <a:pt x="71" y="206"/>
                  </a:cubicBezTo>
                  <a:cubicBezTo>
                    <a:pt x="79" y="215"/>
                    <a:pt x="79" y="215"/>
                    <a:pt x="79" y="215"/>
                  </a:cubicBezTo>
                  <a:cubicBezTo>
                    <a:pt x="105" y="192"/>
                    <a:pt x="122" y="159"/>
                    <a:pt x="122" y="122"/>
                  </a:cubicBezTo>
                  <a:cubicBezTo>
                    <a:pt x="122" y="55"/>
                    <a:pt x="67" y="0"/>
                    <a:pt x="0" y="0"/>
                  </a:cubicBezTo>
                  <a:lnTo>
                    <a:pt x="0" y="12"/>
                  </a:lnTo>
                  <a:close/>
                </a:path>
              </a:pathLst>
            </a:custGeom>
            <a:solidFill>
              <a:srgbClr val="8C00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4345" name="Group 9"/>
          <p:cNvGrpSpPr>
            <a:grpSpLocks/>
          </p:cNvGrpSpPr>
          <p:nvPr/>
        </p:nvGrpSpPr>
        <p:grpSpPr bwMode="auto">
          <a:xfrm>
            <a:off x="5076825" y="1870075"/>
            <a:ext cx="1193800" cy="1193800"/>
            <a:chOff x="0" y="0"/>
            <a:chExt cx="752" cy="752"/>
          </a:xfrm>
        </p:grpSpPr>
        <p:sp>
          <p:nvSpPr>
            <p:cNvPr id="26638" name="Oval 10"/>
            <p:cNvSpPr>
              <a:spLocks noChangeArrowheads="1"/>
            </p:cNvSpPr>
            <p:nvPr/>
          </p:nvSpPr>
          <p:spPr bwMode="auto">
            <a:xfrm>
              <a:off x="0" y="19"/>
              <a:ext cx="733" cy="733"/>
            </a:xfrm>
            <a:prstGeom prst="ellipse">
              <a:avLst/>
            </a:prstGeom>
            <a:noFill/>
            <a:ln w="12700">
              <a:solidFill>
                <a:srgbClr val="33333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sp>
          <p:nvSpPr>
            <p:cNvPr id="26639" name="Freeform 11"/>
            <p:cNvSpPr>
              <a:spLocks/>
            </p:cNvSpPr>
            <p:nvPr/>
          </p:nvSpPr>
          <p:spPr bwMode="auto">
            <a:xfrm>
              <a:off x="367" y="0"/>
              <a:ext cx="385" cy="385"/>
            </a:xfrm>
            <a:custGeom>
              <a:avLst/>
              <a:gdLst>
                <a:gd name="T0" fmla="*/ 3456 w 122"/>
                <a:gd name="T1" fmla="*/ 3834 h 122"/>
                <a:gd name="T2" fmla="*/ 3834 w 122"/>
                <a:gd name="T3" fmla="*/ 3834 h 122"/>
                <a:gd name="T4" fmla="*/ 0 w 122"/>
                <a:gd name="T5" fmla="*/ 0 h 122"/>
                <a:gd name="T6" fmla="*/ 0 w 122"/>
                <a:gd name="T7" fmla="*/ 379 h 122"/>
                <a:gd name="T8" fmla="*/ 3456 w 122"/>
                <a:gd name="T9" fmla="*/ 3834 h 1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2" h="122">
                  <a:moveTo>
                    <a:pt x="110" y="122"/>
                  </a:moveTo>
                  <a:cubicBezTo>
                    <a:pt x="122" y="122"/>
                    <a:pt x="122" y="122"/>
                    <a:pt x="122" y="122"/>
                  </a:cubicBezTo>
                  <a:cubicBezTo>
                    <a:pt x="122" y="55"/>
                    <a:pt x="68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61" y="12"/>
                    <a:pt x="110" y="62"/>
                    <a:pt x="110" y="122"/>
                  </a:cubicBezTo>
                  <a:close/>
                </a:path>
              </a:pathLst>
            </a:custGeom>
            <a:solidFill>
              <a:srgbClr val="8C00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4348" name="Group 12"/>
          <p:cNvGrpSpPr>
            <a:grpSpLocks/>
          </p:cNvGrpSpPr>
          <p:nvPr/>
        </p:nvGrpSpPr>
        <p:grpSpPr bwMode="auto">
          <a:xfrm>
            <a:off x="6948488" y="1870075"/>
            <a:ext cx="1165225" cy="1193800"/>
            <a:chOff x="0" y="0"/>
            <a:chExt cx="734" cy="752"/>
          </a:xfrm>
        </p:grpSpPr>
        <p:sp>
          <p:nvSpPr>
            <p:cNvPr id="26636" name="Oval 13"/>
            <p:cNvSpPr>
              <a:spLocks noChangeArrowheads="1"/>
            </p:cNvSpPr>
            <p:nvPr/>
          </p:nvSpPr>
          <p:spPr bwMode="auto">
            <a:xfrm>
              <a:off x="0" y="19"/>
              <a:ext cx="734" cy="733"/>
            </a:xfrm>
            <a:prstGeom prst="ellipse">
              <a:avLst/>
            </a:prstGeom>
            <a:noFill/>
            <a:ln w="12700">
              <a:solidFill>
                <a:srgbClr val="33333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sp>
          <p:nvSpPr>
            <p:cNvPr id="26637" name="Freeform 14"/>
            <p:cNvSpPr>
              <a:spLocks/>
            </p:cNvSpPr>
            <p:nvPr/>
          </p:nvSpPr>
          <p:spPr bwMode="auto">
            <a:xfrm>
              <a:off x="367" y="0"/>
              <a:ext cx="224" cy="101"/>
            </a:xfrm>
            <a:custGeom>
              <a:avLst/>
              <a:gdLst>
                <a:gd name="T0" fmla="*/ 2231 w 71"/>
                <a:gd name="T1" fmla="*/ 726 h 32"/>
                <a:gd name="T2" fmla="*/ 0 w 71"/>
                <a:gd name="T3" fmla="*/ 0 h 32"/>
                <a:gd name="T4" fmla="*/ 0 w 71"/>
                <a:gd name="T5" fmla="*/ 379 h 32"/>
                <a:gd name="T6" fmla="*/ 2010 w 71"/>
                <a:gd name="T7" fmla="*/ 1007 h 32"/>
                <a:gd name="T8" fmla="*/ 2231 w 71"/>
                <a:gd name="T9" fmla="*/ 726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" h="32">
                  <a:moveTo>
                    <a:pt x="71" y="23"/>
                  </a:moveTo>
                  <a:cubicBezTo>
                    <a:pt x="51" y="9"/>
                    <a:pt x="27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24" y="12"/>
                    <a:pt x="46" y="20"/>
                    <a:pt x="64" y="32"/>
                  </a:cubicBezTo>
                  <a:lnTo>
                    <a:pt x="71" y="23"/>
                  </a:lnTo>
                  <a:close/>
                </a:path>
              </a:pathLst>
            </a:custGeom>
            <a:solidFill>
              <a:srgbClr val="8C00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4351" name="Text Box 15"/>
          <p:cNvSpPr txBox="1">
            <a:spLocks noChangeArrowheads="1"/>
          </p:cNvSpPr>
          <p:nvPr/>
        </p:nvSpPr>
        <p:spPr bwMode="auto">
          <a:xfrm>
            <a:off x="1701800" y="2276475"/>
            <a:ext cx="641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1800"/>
              <a:t>82%</a:t>
            </a:r>
          </a:p>
        </p:txBody>
      </p:sp>
      <p:sp>
        <p:nvSpPr>
          <p:cNvPr id="14352" name="Text Box 16"/>
          <p:cNvSpPr txBox="1">
            <a:spLocks noChangeArrowheads="1"/>
          </p:cNvSpPr>
          <p:nvPr/>
        </p:nvSpPr>
        <p:spPr bwMode="auto">
          <a:xfrm>
            <a:off x="3511550" y="2276475"/>
            <a:ext cx="641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1800"/>
              <a:t>43%</a:t>
            </a:r>
          </a:p>
        </p:txBody>
      </p:sp>
      <p:sp>
        <p:nvSpPr>
          <p:cNvPr id="14353" name="Text Box 17"/>
          <p:cNvSpPr txBox="1">
            <a:spLocks noChangeArrowheads="1"/>
          </p:cNvSpPr>
          <p:nvPr/>
        </p:nvSpPr>
        <p:spPr bwMode="auto">
          <a:xfrm>
            <a:off x="5351463" y="2276475"/>
            <a:ext cx="641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1800"/>
              <a:t>25%</a:t>
            </a:r>
          </a:p>
        </p:txBody>
      </p:sp>
      <p:sp>
        <p:nvSpPr>
          <p:cNvPr id="14354" name="Text Box 18"/>
          <p:cNvSpPr txBox="1">
            <a:spLocks noChangeArrowheads="1"/>
          </p:cNvSpPr>
          <p:nvPr/>
        </p:nvSpPr>
        <p:spPr bwMode="auto">
          <a:xfrm>
            <a:off x="7170738" y="2276475"/>
            <a:ext cx="641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1800"/>
              <a:t>10%</a:t>
            </a:r>
          </a:p>
        </p:txBody>
      </p:sp>
      <p:sp>
        <p:nvSpPr>
          <p:cNvPr id="14355" name="Text Box 19"/>
          <p:cNvSpPr txBox="1">
            <a:spLocks noChangeArrowheads="1"/>
          </p:cNvSpPr>
          <p:nvPr/>
        </p:nvSpPr>
        <p:spPr bwMode="auto">
          <a:xfrm>
            <a:off x="1295400" y="3638550"/>
            <a:ext cx="5727700" cy="858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1200" b="1">
                <a:solidFill>
                  <a:srgbClr val="751021"/>
                </a:solidFill>
                <a:ea typeface="微软雅黑" pitchFamily="34" charset="-122"/>
              </a:rPr>
              <a:t>单击添加标题文本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1000">
                <a:solidFill>
                  <a:srgbClr val="333333"/>
                </a:solidFill>
                <a:ea typeface="微软雅黑" pitchFamily="34" charset="-122"/>
              </a:rPr>
              <a:t>单击添加文本 单击添加文本 单击添加文本 单击添加文本 单击添加文本 单击添加文本单击添加文本 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1000">
                <a:solidFill>
                  <a:srgbClr val="333333"/>
                </a:solidFill>
                <a:ea typeface="微软雅黑" pitchFamily="34" charset="-122"/>
              </a:rPr>
              <a:t>单击添加文本 单击添加文本 单击添加文本 单击添加文本 单击添加文本单击添加文本 单击添加文本 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1000">
                <a:solidFill>
                  <a:srgbClr val="333333"/>
                </a:solidFill>
                <a:ea typeface="微软雅黑" pitchFamily="34" charset="-122"/>
              </a:rPr>
              <a:t>单击添加文本 单击添加文本 单击添加文本 单击添加文本单击添加文本 单击添加文本 单击添加文本</a:t>
            </a:r>
          </a:p>
        </p:txBody>
      </p:sp>
    </p:spTree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8" dur="150" fill="hold"/>
                                        <p:tgtEl>
                                          <p:spTgt spid="1435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21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6" presetClass="emph" presetSubtype="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27" dur="150" fill="hold"/>
                                        <p:tgtEl>
                                          <p:spTgt spid="1435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21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5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300" fill="hold"/>
                                        <p:tgtEl>
                                          <p:spTgt spid="143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00" fill="hold"/>
                                        <p:tgtEl>
                                          <p:spTgt spid="143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6" presetClass="emph" presetSubtype="0" autoRev="1" fill="hold" grpId="1" nodeType="withEffect">
                                  <p:stCondLst>
                                    <p:cond delay="1300"/>
                                  </p:stCondLst>
                                  <p:childTnLst>
                                    <p:animScale>
                                      <p:cBhvr>
                                        <p:cTn id="36" dur="150" fill="hold"/>
                                        <p:tgtEl>
                                          <p:spTgt spid="1435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1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00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300" fill="hold"/>
                                        <p:tgtEl>
                                          <p:spTgt spid="143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143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6" presetClass="emph" presetSubtype="0" autoRev="1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animScale>
                                      <p:cBhvr>
                                        <p:cTn id="45" dur="150" fill="hold"/>
                                        <p:tgtEl>
                                          <p:spTgt spid="1435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53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3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3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autoUpdateAnimBg="0"/>
      <p:bldP spid="14351" grpId="0" autoUpdateAnimBg="0"/>
      <p:bldP spid="14351" grpId="1" autoUpdateAnimBg="0"/>
      <p:bldP spid="14352" grpId="0" autoUpdateAnimBg="0"/>
      <p:bldP spid="14352" grpId="1" autoUpdateAnimBg="0"/>
      <p:bldP spid="14353" grpId="0" autoUpdateAnimBg="0"/>
      <p:bldP spid="14353" grpId="1" autoUpdateAnimBg="0"/>
      <p:bldP spid="14354" grpId="0" autoUpdateAnimBg="0"/>
      <p:bldP spid="14354" grpId="1" autoUpdateAnimBg="0"/>
      <p:bldP spid="14355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1476375" y="266700"/>
            <a:ext cx="23891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1800" b="1">
                <a:solidFill>
                  <a:srgbClr val="751021"/>
                </a:solidFill>
                <a:latin typeface="微软雅黑" pitchFamily="34" charset="-122"/>
                <a:ea typeface="微软雅黑" pitchFamily="34" charset="-122"/>
              </a:rPr>
              <a:t>2 </a:t>
            </a:r>
            <a:r>
              <a:rPr lang="en-US" altLang="zh-CN" sz="1800">
                <a:solidFill>
                  <a:srgbClr val="751021"/>
                </a:solidFill>
                <a:latin typeface="微软雅黑" pitchFamily="34" charset="-122"/>
                <a:ea typeface="微软雅黑" pitchFamily="34" charset="-122"/>
              </a:rPr>
              <a:t>/ </a:t>
            </a:r>
            <a:r>
              <a:rPr lang="zh-CN" altLang="en-US" sz="1800">
                <a:solidFill>
                  <a:srgbClr val="751021"/>
                </a:solidFill>
                <a:latin typeface="微软雅黑" pitchFamily="34" charset="-122"/>
                <a:ea typeface="微软雅黑" pitchFamily="34" charset="-122"/>
              </a:rPr>
              <a:t>单击添加标题文本</a:t>
            </a:r>
          </a:p>
        </p:txBody>
      </p:sp>
      <p:grpSp>
        <p:nvGrpSpPr>
          <p:cNvPr id="15363" name="Group 3"/>
          <p:cNvGrpSpPr>
            <a:grpSpLocks/>
          </p:cNvGrpSpPr>
          <p:nvPr/>
        </p:nvGrpSpPr>
        <p:grpSpPr bwMode="auto">
          <a:xfrm>
            <a:off x="1079500" y="1890713"/>
            <a:ext cx="1873250" cy="1152525"/>
            <a:chOff x="0" y="0"/>
            <a:chExt cx="1180" cy="726"/>
          </a:xfrm>
        </p:grpSpPr>
        <p:sp>
          <p:nvSpPr>
            <p:cNvPr id="15364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1180" cy="726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952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8698" name="Rectangle 5"/>
            <p:cNvSpPr>
              <a:spLocks noChangeArrowheads="1"/>
            </p:cNvSpPr>
            <p:nvPr/>
          </p:nvSpPr>
          <p:spPr bwMode="auto">
            <a:xfrm>
              <a:off x="0" y="454"/>
              <a:ext cx="1180" cy="272"/>
            </a:xfrm>
            <a:prstGeom prst="rect">
              <a:avLst/>
            </a:prstGeom>
            <a:solidFill>
              <a:srgbClr val="8C0017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/>
              <a:r>
                <a:rPr lang="zh-CN" altLang="en-US" sz="1200" b="1">
                  <a:solidFill>
                    <a:schemeClr val="bg1"/>
                  </a:solidFill>
                  <a:ea typeface="微软雅黑" pitchFamily="34" charset="-122"/>
                </a:rPr>
                <a:t>单击添加文本</a:t>
              </a:r>
            </a:p>
          </p:txBody>
        </p:sp>
      </p:grpSp>
      <p:grpSp>
        <p:nvGrpSpPr>
          <p:cNvPr id="15366" name="Group 6"/>
          <p:cNvGrpSpPr>
            <a:grpSpLocks/>
          </p:cNvGrpSpPr>
          <p:nvPr/>
        </p:nvGrpSpPr>
        <p:grpSpPr bwMode="auto">
          <a:xfrm>
            <a:off x="3311525" y="1778000"/>
            <a:ext cx="6350" cy="2519363"/>
            <a:chOff x="0" y="0"/>
            <a:chExt cx="4" cy="1860"/>
          </a:xfrm>
        </p:grpSpPr>
        <p:sp>
          <p:nvSpPr>
            <p:cNvPr id="28693" name="Line 7"/>
            <p:cNvSpPr>
              <a:spLocks noChangeShapeType="1"/>
            </p:cNvSpPr>
            <p:nvPr/>
          </p:nvSpPr>
          <p:spPr bwMode="auto">
            <a:xfrm>
              <a:off x="0" y="0"/>
              <a:ext cx="0" cy="1860"/>
            </a:xfrm>
            <a:prstGeom prst="line">
              <a:avLst/>
            </a:prstGeom>
            <a:noFill/>
            <a:ln w="6350">
              <a:solidFill>
                <a:srgbClr val="8C0017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694" name="Line 8"/>
            <p:cNvSpPr>
              <a:spLocks noChangeShapeType="1"/>
            </p:cNvSpPr>
            <p:nvPr/>
          </p:nvSpPr>
          <p:spPr bwMode="auto">
            <a:xfrm>
              <a:off x="4" y="0"/>
              <a:ext cx="0" cy="1860"/>
            </a:xfrm>
            <a:prstGeom prst="line">
              <a:avLst/>
            </a:prstGeom>
            <a:noFill/>
            <a:ln w="6350">
              <a:solidFill>
                <a:srgbClr val="8C0017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1027113" y="3186113"/>
            <a:ext cx="1838325" cy="104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1200" b="1">
                <a:solidFill>
                  <a:srgbClr val="751021"/>
                </a:solidFill>
                <a:ea typeface="微软雅黑" pitchFamily="34" charset="-122"/>
              </a:rPr>
              <a:t>单击添加标题</a:t>
            </a:r>
          </a:p>
          <a:p>
            <a:pPr eaLnBrk="1" hangingPunct="1">
              <a:lnSpc>
                <a:spcPct val="120000"/>
              </a:lnSpc>
              <a:buClr>
                <a:srgbClr val="8C0017"/>
              </a:buClr>
              <a:buFont typeface="Wingdings" pitchFamily="2" charset="2"/>
              <a:buChar char="l"/>
            </a:pPr>
            <a:r>
              <a:rPr lang="zh-CN" altLang="en-US" sz="1000">
                <a:solidFill>
                  <a:srgbClr val="333333"/>
                </a:solidFill>
                <a:ea typeface="微软雅黑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>
                <a:srgbClr val="8C0017"/>
              </a:buClr>
              <a:buFont typeface="Wingdings" pitchFamily="2" charset="2"/>
              <a:buChar char="l"/>
            </a:pPr>
            <a:r>
              <a:rPr lang="zh-CN" altLang="en-US" sz="1000">
                <a:solidFill>
                  <a:srgbClr val="333333"/>
                </a:solidFill>
                <a:ea typeface="微软雅黑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>
                <a:srgbClr val="8C0017"/>
              </a:buClr>
              <a:buFont typeface="Wingdings" pitchFamily="2" charset="2"/>
              <a:buChar char="l"/>
            </a:pPr>
            <a:r>
              <a:rPr lang="zh-CN" altLang="en-US" sz="1000">
                <a:solidFill>
                  <a:srgbClr val="333333"/>
                </a:solidFill>
                <a:ea typeface="微软雅黑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>
                <a:srgbClr val="8C0017"/>
              </a:buClr>
              <a:buFont typeface="Wingdings" pitchFamily="2" charset="2"/>
              <a:buChar char="l"/>
            </a:pPr>
            <a:r>
              <a:rPr lang="zh-CN" altLang="en-US" sz="1000">
                <a:solidFill>
                  <a:srgbClr val="333333"/>
                </a:solidFill>
                <a:ea typeface="微软雅黑" pitchFamily="34" charset="-122"/>
              </a:rPr>
              <a:t>单击添加文本 单击添加文本</a:t>
            </a:r>
          </a:p>
        </p:txBody>
      </p:sp>
      <p:grpSp>
        <p:nvGrpSpPr>
          <p:cNvPr id="15370" name="Group 10"/>
          <p:cNvGrpSpPr>
            <a:grpSpLocks/>
          </p:cNvGrpSpPr>
          <p:nvPr/>
        </p:nvGrpSpPr>
        <p:grpSpPr bwMode="auto">
          <a:xfrm>
            <a:off x="3671888" y="1890713"/>
            <a:ext cx="1873250" cy="1152525"/>
            <a:chOff x="0" y="0"/>
            <a:chExt cx="1180" cy="726"/>
          </a:xfrm>
        </p:grpSpPr>
        <p:sp>
          <p:nvSpPr>
            <p:cNvPr id="15371" name="Rectangle 11"/>
            <p:cNvSpPr>
              <a:spLocks noChangeArrowheads="1"/>
            </p:cNvSpPr>
            <p:nvPr/>
          </p:nvSpPr>
          <p:spPr bwMode="auto">
            <a:xfrm>
              <a:off x="0" y="0"/>
              <a:ext cx="1180" cy="726"/>
            </a:xfrm>
            <a:prstGeom prst="rect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952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8692" name="Rectangle 12"/>
            <p:cNvSpPr>
              <a:spLocks noChangeArrowheads="1"/>
            </p:cNvSpPr>
            <p:nvPr/>
          </p:nvSpPr>
          <p:spPr bwMode="auto">
            <a:xfrm>
              <a:off x="0" y="454"/>
              <a:ext cx="1180" cy="272"/>
            </a:xfrm>
            <a:prstGeom prst="rect">
              <a:avLst/>
            </a:prstGeom>
            <a:solidFill>
              <a:srgbClr val="8C0017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/>
              <a:r>
                <a:rPr lang="zh-CN" altLang="en-US" sz="1200" b="1">
                  <a:solidFill>
                    <a:schemeClr val="bg1"/>
                  </a:solidFill>
                  <a:ea typeface="微软雅黑" pitchFamily="34" charset="-122"/>
                </a:rPr>
                <a:t>单击添加文本</a:t>
              </a:r>
            </a:p>
          </p:txBody>
        </p:sp>
      </p:grpSp>
      <p:grpSp>
        <p:nvGrpSpPr>
          <p:cNvPr id="15373" name="Group 13"/>
          <p:cNvGrpSpPr>
            <a:grpSpLocks/>
          </p:cNvGrpSpPr>
          <p:nvPr/>
        </p:nvGrpSpPr>
        <p:grpSpPr bwMode="auto">
          <a:xfrm>
            <a:off x="5854700" y="1778000"/>
            <a:ext cx="6350" cy="2519363"/>
            <a:chOff x="0" y="0"/>
            <a:chExt cx="4" cy="1860"/>
          </a:xfrm>
        </p:grpSpPr>
        <p:sp>
          <p:nvSpPr>
            <p:cNvPr id="28687" name="Line 14"/>
            <p:cNvSpPr>
              <a:spLocks noChangeShapeType="1"/>
            </p:cNvSpPr>
            <p:nvPr/>
          </p:nvSpPr>
          <p:spPr bwMode="auto">
            <a:xfrm>
              <a:off x="0" y="0"/>
              <a:ext cx="0" cy="1860"/>
            </a:xfrm>
            <a:prstGeom prst="line">
              <a:avLst/>
            </a:prstGeom>
            <a:noFill/>
            <a:ln w="6350">
              <a:solidFill>
                <a:srgbClr val="8C0017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688" name="Line 15"/>
            <p:cNvSpPr>
              <a:spLocks noChangeShapeType="1"/>
            </p:cNvSpPr>
            <p:nvPr/>
          </p:nvSpPr>
          <p:spPr bwMode="auto">
            <a:xfrm>
              <a:off x="4" y="0"/>
              <a:ext cx="0" cy="1860"/>
            </a:xfrm>
            <a:prstGeom prst="line">
              <a:avLst/>
            </a:prstGeom>
            <a:noFill/>
            <a:ln w="6350">
              <a:solidFill>
                <a:srgbClr val="8C0017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5376" name="Text Box 16"/>
          <p:cNvSpPr txBox="1">
            <a:spLocks noChangeArrowheads="1"/>
          </p:cNvSpPr>
          <p:nvPr/>
        </p:nvSpPr>
        <p:spPr bwMode="auto">
          <a:xfrm>
            <a:off x="3613150" y="3186113"/>
            <a:ext cx="1838325" cy="104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1200" b="1">
                <a:solidFill>
                  <a:srgbClr val="751021"/>
                </a:solidFill>
                <a:ea typeface="微软雅黑" pitchFamily="34" charset="-122"/>
              </a:rPr>
              <a:t>单击添加标题</a:t>
            </a:r>
          </a:p>
          <a:p>
            <a:pPr eaLnBrk="1" hangingPunct="1">
              <a:lnSpc>
                <a:spcPct val="120000"/>
              </a:lnSpc>
              <a:buClr>
                <a:srgbClr val="8C0017"/>
              </a:buClr>
              <a:buFont typeface="Wingdings" pitchFamily="2" charset="2"/>
              <a:buChar char="l"/>
            </a:pPr>
            <a:r>
              <a:rPr lang="zh-CN" altLang="en-US" sz="1000">
                <a:solidFill>
                  <a:srgbClr val="333333"/>
                </a:solidFill>
                <a:ea typeface="微软雅黑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>
                <a:srgbClr val="8C0017"/>
              </a:buClr>
              <a:buFont typeface="Wingdings" pitchFamily="2" charset="2"/>
              <a:buChar char="l"/>
            </a:pPr>
            <a:r>
              <a:rPr lang="zh-CN" altLang="en-US" sz="1000">
                <a:solidFill>
                  <a:srgbClr val="333333"/>
                </a:solidFill>
                <a:ea typeface="微软雅黑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>
                <a:srgbClr val="8C0017"/>
              </a:buClr>
              <a:buFont typeface="Wingdings" pitchFamily="2" charset="2"/>
              <a:buChar char="l"/>
            </a:pPr>
            <a:r>
              <a:rPr lang="zh-CN" altLang="en-US" sz="1000">
                <a:solidFill>
                  <a:srgbClr val="333333"/>
                </a:solidFill>
                <a:ea typeface="微软雅黑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>
                <a:srgbClr val="8C0017"/>
              </a:buClr>
              <a:buFont typeface="Wingdings" pitchFamily="2" charset="2"/>
              <a:buChar char="l"/>
            </a:pPr>
            <a:r>
              <a:rPr lang="zh-CN" altLang="en-US" sz="1000">
                <a:solidFill>
                  <a:srgbClr val="333333"/>
                </a:solidFill>
                <a:ea typeface="微软雅黑" pitchFamily="34" charset="-122"/>
              </a:rPr>
              <a:t>单击添加文本 单击添加文本</a:t>
            </a:r>
          </a:p>
        </p:txBody>
      </p:sp>
      <p:grpSp>
        <p:nvGrpSpPr>
          <p:cNvPr id="15377" name="Group 17"/>
          <p:cNvGrpSpPr>
            <a:grpSpLocks/>
          </p:cNvGrpSpPr>
          <p:nvPr/>
        </p:nvGrpSpPr>
        <p:grpSpPr bwMode="auto">
          <a:xfrm>
            <a:off x="6192838" y="1890713"/>
            <a:ext cx="1873250" cy="1152525"/>
            <a:chOff x="0" y="0"/>
            <a:chExt cx="1180" cy="726"/>
          </a:xfrm>
        </p:grpSpPr>
        <p:sp>
          <p:nvSpPr>
            <p:cNvPr id="15378" name="Rectangle 18"/>
            <p:cNvSpPr>
              <a:spLocks noChangeArrowheads="1"/>
            </p:cNvSpPr>
            <p:nvPr/>
          </p:nvSpPr>
          <p:spPr bwMode="auto">
            <a:xfrm>
              <a:off x="0" y="0"/>
              <a:ext cx="1180" cy="726"/>
            </a:xfrm>
            <a:prstGeom prst="rect">
              <a:avLst/>
            </a:prstGeom>
            <a:blipFill dpi="0"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952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8686" name="Rectangle 19"/>
            <p:cNvSpPr>
              <a:spLocks noChangeArrowheads="1"/>
            </p:cNvSpPr>
            <p:nvPr/>
          </p:nvSpPr>
          <p:spPr bwMode="auto">
            <a:xfrm>
              <a:off x="0" y="454"/>
              <a:ext cx="1180" cy="272"/>
            </a:xfrm>
            <a:prstGeom prst="rect">
              <a:avLst/>
            </a:prstGeom>
            <a:solidFill>
              <a:srgbClr val="8C0017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/>
              <a:r>
                <a:rPr lang="zh-CN" altLang="en-US" sz="1200" b="1">
                  <a:solidFill>
                    <a:schemeClr val="bg1"/>
                  </a:solidFill>
                  <a:ea typeface="微软雅黑" pitchFamily="34" charset="-122"/>
                </a:rPr>
                <a:t>单击添加文本</a:t>
              </a:r>
            </a:p>
          </p:txBody>
        </p:sp>
      </p:grpSp>
      <p:sp>
        <p:nvSpPr>
          <p:cNvPr id="15380" name="Text Box 20"/>
          <p:cNvSpPr txBox="1">
            <a:spLocks noChangeArrowheads="1"/>
          </p:cNvSpPr>
          <p:nvPr/>
        </p:nvSpPr>
        <p:spPr bwMode="auto">
          <a:xfrm>
            <a:off x="6149975" y="3186113"/>
            <a:ext cx="1838325" cy="104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1200" b="1">
                <a:solidFill>
                  <a:srgbClr val="751021"/>
                </a:solidFill>
                <a:ea typeface="微软雅黑" pitchFamily="34" charset="-122"/>
              </a:rPr>
              <a:t>单击添加标题</a:t>
            </a:r>
          </a:p>
          <a:p>
            <a:pPr eaLnBrk="1" hangingPunct="1">
              <a:lnSpc>
                <a:spcPct val="120000"/>
              </a:lnSpc>
              <a:buClr>
                <a:srgbClr val="8C0017"/>
              </a:buClr>
              <a:buFont typeface="Wingdings" pitchFamily="2" charset="2"/>
              <a:buChar char="l"/>
            </a:pPr>
            <a:r>
              <a:rPr lang="zh-CN" altLang="en-US" sz="1000">
                <a:solidFill>
                  <a:srgbClr val="333333"/>
                </a:solidFill>
                <a:ea typeface="微软雅黑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>
                <a:srgbClr val="8C0017"/>
              </a:buClr>
              <a:buFont typeface="Wingdings" pitchFamily="2" charset="2"/>
              <a:buChar char="l"/>
            </a:pPr>
            <a:r>
              <a:rPr lang="zh-CN" altLang="en-US" sz="1000">
                <a:solidFill>
                  <a:srgbClr val="333333"/>
                </a:solidFill>
                <a:ea typeface="微软雅黑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>
                <a:srgbClr val="8C0017"/>
              </a:buClr>
              <a:buFont typeface="Wingdings" pitchFamily="2" charset="2"/>
              <a:buChar char="l"/>
            </a:pPr>
            <a:r>
              <a:rPr lang="zh-CN" altLang="en-US" sz="1000">
                <a:solidFill>
                  <a:srgbClr val="333333"/>
                </a:solidFill>
                <a:ea typeface="微软雅黑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>
                <a:srgbClr val="8C0017"/>
              </a:buClr>
              <a:buFont typeface="Wingdings" pitchFamily="2" charset="2"/>
              <a:buChar char="l"/>
            </a:pPr>
            <a:r>
              <a:rPr lang="zh-CN" altLang="en-US" sz="1000">
                <a:solidFill>
                  <a:srgbClr val="333333"/>
                </a:solidFill>
                <a:ea typeface="微软雅黑" pitchFamily="34" charset="-122"/>
              </a:rPr>
              <a:t>单击添加文本 单击添加文本</a:t>
            </a:r>
          </a:p>
        </p:txBody>
      </p:sp>
    </p:spTree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1" dur="5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4" dur="500"/>
                                        <p:tgtEl>
                                          <p:spTgt spid="15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5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0" dur="500"/>
                                        <p:tgtEl>
                                          <p:spTgt spid="15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3" dur="500"/>
                                        <p:tgtEl>
                                          <p:spTgt spid="15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autoUpdateAnimBg="0"/>
      <p:bldP spid="15369" grpId="0" autoUpdateAnimBg="0"/>
      <p:bldP spid="15376" grpId="0" autoUpdateAnimBg="0"/>
      <p:bldP spid="15380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1476375" y="192088"/>
            <a:ext cx="19764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751021"/>
                </a:solidFill>
                <a:latin typeface="微软雅黑" pitchFamily="34" charset="-122"/>
                <a:ea typeface="微软雅黑" pitchFamily="34" charset="-122"/>
              </a:rPr>
              <a:t>目录 </a:t>
            </a:r>
            <a:r>
              <a:rPr lang="en-US" altLang="zh-CN" sz="1600">
                <a:solidFill>
                  <a:srgbClr val="751021"/>
                </a:solidFill>
                <a:latin typeface="微软雅黑" pitchFamily="34" charset="-122"/>
                <a:ea typeface="微软雅黑" pitchFamily="34" charset="-122"/>
              </a:rPr>
              <a:t>CONTENTS</a:t>
            </a: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2051050" y="2643188"/>
            <a:ext cx="431800" cy="431800"/>
          </a:xfrm>
          <a:prstGeom prst="rect">
            <a:avLst/>
          </a:prstGeom>
          <a:solidFill>
            <a:schemeClr val="bg1">
              <a:alpha val="20000"/>
            </a:schemeClr>
          </a:solidFill>
          <a:ln w="317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r>
              <a:rPr lang="en-US" altLang="zh-CN" sz="2000" b="1">
                <a:solidFill>
                  <a:srgbClr val="751021"/>
                </a:solidFill>
                <a:latin typeface="微软雅黑" pitchFamily="34" charset="-122"/>
                <a:ea typeface="微软雅黑" pitchFamily="34" charset="-122"/>
              </a:rPr>
              <a:t>3</a:t>
            </a:r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2627313" y="2643188"/>
            <a:ext cx="4391025" cy="431800"/>
          </a:xfrm>
          <a:prstGeom prst="rect">
            <a:avLst/>
          </a:prstGeom>
          <a:solidFill>
            <a:schemeClr val="bg1">
              <a:alpha val="20000"/>
            </a:schemeClr>
          </a:solidFill>
          <a:ln w="317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r>
              <a:rPr lang="zh-CN" altLang="en-US">
                <a:solidFill>
                  <a:srgbClr val="751021"/>
                </a:solidFill>
                <a:ea typeface="微软雅黑" pitchFamily="34" charset="-122"/>
              </a:rPr>
              <a:t>单击添加标题文本</a:t>
            </a:r>
          </a:p>
        </p:txBody>
      </p:sp>
    </p:spTree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0" dur="150" fill="hold"/>
                                        <p:tgtEl>
                                          <p:spTgt spid="2867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3" dur="5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animBg="1"/>
      <p:bldP spid="28675" grpId="1" animBg="1"/>
      <p:bldP spid="2867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1476375" y="266700"/>
            <a:ext cx="23891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1800" b="1">
                <a:solidFill>
                  <a:srgbClr val="751021"/>
                </a:solidFill>
                <a:latin typeface="微软雅黑" pitchFamily="34" charset="-122"/>
                <a:ea typeface="微软雅黑" pitchFamily="34" charset="-122"/>
              </a:rPr>
              <a:t>3 </a:t>
            </a:r>
            <a:r>
              <a:rPr lang="en-US" altLang="zh-CN" sz="1800">
                <a:solidFill>
                  <a:srgbClr val="751021"/>
                </a:solidFill>
                <a:latin typeface="微软雅黑" pitchFamily="34" charset="-122"/>
                <a:ea typeface="微软雅黑" pitchFamily="34" charset="-122"/>
              </a:rPr>
              <a:t>/ </a:t>
            </a:r>
            <a:r>
              <a:rPr lang="zh-CN" altLang="en-US" sz="1800">
                <a:solidFill>
                  <a:srgbClr val="751021"/>
                </a:solidFill>
                <a:latin typeface="微软雅黑" pitchFamily="34" charset="-122"/>
                <a:ea typeface="微软雅黑" pitchFamily="34" charset="-122"/>
              </a:rPr>
              <a:t>单击添加标题文本</a:t>
            </a:r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1408113" y="1674813"/>
            <a:ext cx="3148012" cy="122396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4586288" y="1674813"/>
            <a:ext cx="1552575" cy="1223962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6188075" y="1674813"/>
            <a:ext cx="1552575" cy="1223962"/>
          </a:xfrm>
          <a:prstGeom prst="rect">
            <a:avLst/>
          </a:prstGeom>
          <a:solidFill>
            <a:schemeClr val="bg1">
              <a:alpha val="20000"/>
            </a:schemeClr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lnSpc>
                <a:spcPct val="120000"/>
              </a:lnSpc>
            </a:pPr>
            <a:r>
              <a:rPr lang="zh-CN" altLang="en-US" sz="1200" b="1">
                <a:solidFill>
                  <a:srgbClr val="751021"/>
                </a:solidFill>
                <a:ea typeface="微软雅黑" pitchFamily="34" charset="-122"/>
              </a:rPr>
              <a:t>单击添加标题</a:t>
            </a:r>
          </a:p>
          <a:p>
            <a:pPr algn="ctr" eaLnBrk="1" hangingPunct="1">
              <a:lnSpc>
                <a:spcPct val="120000"/>
              </a:lnSpc>
            </a:pPr>
            <a:r>
              <a:rPr lang="zh-CN" altLang="en-US" sz="1000">
                <a:ea typeface="微软雅黑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</a:pPr>
            <a:r>
              <a:rPr lang="zh-CN" altLang="en-US" sz="1000">
                <a:ea typeface="微软雅黑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</a:pPr>
            <a:r>
              <a:rPr lang="zh-CN" altLang="en-US" sz="1000">
                <a:ea typeface="微软雅黑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</a:pPr>
            <a:r>
              <a:rPr lang="zh-CN" altLang="en-US" sz="1000">
                <a:ea typeface="微软雅黑" pitchFamily="34" charset="-122"/>
              </a:rPr>
              <a:t>单击添加文本</a:t>
            </a:r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1403350" y="2932113"/>
            <a:ext cx="1552575" cy="1223962"/>
          </a:xfrm>
          <a:prstGeom prst="rect">
            <a:avLst/>
          </a:prstGeom>
          <a:solidFill>
            <a:schemeClr val="bg1">
              <a:alpha val="20000"/>
            </a:schemeClr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lnSpc>
                <a:spcPct val="120000"/>
              </a:lnSpc>
            </a:pPr>
            <a:r>
              <a:rPr lang="zh-CN" altLang="en-US" sz="1200" b="1">
                <a:solidFill>
                  <a:srgbClr val="751021"/>
                </a:solidFill>
                <a:ea typeface="微软雅黑" pitchFamily="34" charset="-122"/>
              </a:rPr>
              <a:t>单击添加标题</a:t>
            </a:r>
          </a:p>
          <a:p>
            <a:pPr algn="ctr" eaLnBrk="1" hangingPunct="1">
              <a:lnSpc>
                <a:spcPct val="120000"/>
              </a:lnSpc>
            </a:pPr>
            <a:r>
              <a:rPr lang="zh-CN" altLang="en-US" sz="1000">
                <a:ea typeface="微软雅黑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</a:pPr>
            <a:r>
              <a:rPr lang="zh-CN" altLang="en-US" sz="1000">
                <a:ea typeface="微软雅黑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</a:pPr>
            <a:r>
              <a:rPr lang="zh-CN" altLang="en-US" sz="1000">
                <a:ea typeface="微软雅黑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</a:pPr>
            <a:r>
              <a:rPr lang="zh-CN" altLang="en-US" sz="1000">
                <a:ea typeface="微软雅黑" pitchFamily="34" charset="-122"/>
              </a:rPr>
              <a:t>单击添加文本</a:t>
            </a:r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3000375" y="2930525"/>
            <a:ext cx="1552575" cy="1223963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4589463" y="2930525"/>
            <a:ext cx="3151187" cy="1223963"/>
          </a:xfrm>
          <a:prstGeom prst="rect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8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1" dur="5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4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7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autoUpdateAnimBg="0"/>
      <p:bldP spid="16389" grpId="0" animBg="1" autoUpdateAnimBg="0"/>
      <p:bldP spid="16390" grpId="0" animBg="1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1476375" y="266700"/>
            <a:ext cx="23891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1800" b="1">
                <a:solidFill>
                  <a:srgbClr val="751021"/>
                </a:solidFill>
                <a:latin typeface="微软雅黑" pitchFamily="34" charset="-122"/>
                <a:ea typeface="微软雅黑" pitchFamily="34" charset="-122"/>
              </a:rPr>
              <a:t>3 </a:t>
            </a:r>
            <a:r>
              <a:rPr lang="en-US" altLang="zh-CN" sz="1800">
                <a:solidFill>
                  <a:srgbClr val="751021"/>
                </a:solidFill>
                <a:latin typeface="微软雅黑" pitchFamily="34" charset="-122"/>
                <a:ea typeface="微软雅黑" pitchFamily="34" charset="-122"/>
              </a:rPr>
              <a:t>/ </a:t>
            </a:r>
            <a:r>
              <a:rPr lang="zh-CN" altLang="en-US" sz="1800">
                <a:solidFill>
                  <a:srgbClr val="751021"/>
                </a:solidFill>
                <a:latin typeface="微软雅黑" pitchFamily="34" charset="-122"/>
                <a:ea typeface="微软雅黑" pitchFamily="34" charset="-122"/>
              </a:rPr>
              <a:t>单击添加标题文本</a:t>
            </a: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6084888" y="1643063"/>
            <a:ext cx="2087562" cy="1646237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971550" y="1643063"/>
            <a:ext cx="2087563" cy="1646237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17413" name="Group 5"/>
          <p:cNvGrpSpPr>
            <a:grpSpLocks/>
          </p:cNvGrpSpPr>
          <p:nvPr/>
        </p:nvGrpSpPr>
        <p:grpSpPr bwMode="auto">
          <a:xfrm>
            <a:off x="2927350" y="1387475"/>
            <a:ext cx="3289300" cy="2159000"/>
            <a:chOff x="0" y="0"/>
            <a:chExt cx="2072" cy="1360"/>
          </a:xfrm>
        </p:grpSpPr>
        <p:sp>
          <p:nvSpPr>
            <p:cNvPr id="34830" name="Oval 6"/>
            <p:cNvSpPr>
              <a:spLocks noChangeArrowheads="1"/>
            </p:cNvSpPr>
            <p:nvPr/>
          </p:nvSpPr>
          <p:spPr bwMode="auto">
            <a:xfrm>
              <a:off x="0" y="0"/>
              <a:ext cx="137" cy="1360"/>
            </a:xfrm>
            <a:prstGeom prst="ellipse">
              <a:avLst/>
            </a:prstGeom>
            <a:gradFill rotWithShape="1">
              <a:gsLst>
                <a:gs pos="0">
                  <a:srgbClr val="292929"/>
                </a:gs>
                <a:gs pos="100000">
                  <a:srgbClr val="131313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zh-CN" altLang="en-US"/>
            </a:p>
          </p:txBody>
        </p:sp>
        <p:sp>
          <p:nvSpPr>
            <p:cNvPr id="34831" name="Oval 7"/>
            <p:cNvSpPr>
              <a:spLocks noChangeArrowheads="1"/>
            </p:cNvSpPr>
            <p:nvPr/>
          </p:nvSpPr>
          <p:spPr bwMode="auto">
            <a:xfrm>
              <a:off x="1935" y="0"/>
              <a:ext cx="137" cy="1360"/>
            </a:xfrm>
            <a:prstGeom prst="ellipse">
              <a:avLst/>
            </a:prstGeom>
            <a:gradFill rotWithShape="1">
              <a:gsLst>
                <a:gs pos="0">
                  <a:srgbClr val="292929"/>
                </a:gs>
                <a:gs pos="100000">
                  <a:srgbClr val="131313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zh-CN" altLang="en-US"/>
            </a:p>
          </p:txBody>
        </p:sp>
        <p:sp>
          <p:nvSpPr>
            <p:cNvPr id="17416" name="Rectangle 8"/>
            <p:cNvSpPr>
              <a:spLocks noChangeArrowheads="1"/>
            </p:cNvSpPr>
            <p:nvPr/>
          </p:nvSpPr>
          <p:spPr bwMode="auto">
            <a:xfrm>
              <a:off x="45" y="22"/>
              <a:ext cx="1985" cy="1315"/>
            </a:xfrm>
            <a:prstGeom prst="rect">
              <a:avLst/>
            </a:prstGeom>
            <a:blipFill dpi="0"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63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7417" name="Rectangle 9"/>
          <p:cNvSpPr>
            <a:spLocks noChangeArrowheads="1"/>
          </p:cNvSpPr>
          <p:nvPr/>
        </p:nvSpPr>
        <p:spPr bwMode="auto">
          <a:xfrm>
            <a:off x="468313" y="3763963"/>
            <a:ext cx="8207375" cy="935037"/>
          </a:xfrm>
          <a:prstGeom prst="rect">
            <a:avLst/>
          </a:prstGeom>
          <a:solidFill>
            <a:schemeClr val="bg1">
              <a:alpha val="20000"/>
            </a:schemeClr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fontAlgn="ctr" hangingPunct="1">
              <a:lnSpc>
                <a:spcPct val="120000"/>
              </a:lnSpc>
            </a:pPr>
            <a:r>
              <a:rPr lang="zh-CN" altLang="en-US" sz="1200" b="1">
                <a:solidFill>
                  <a:srgbClr val="751021"/>
                </a:solidFill>
                <a:ea typeface="微软雅黑" pitchFamily="34" charset="-122"/>
              </a:rPr>
              <a:t>单击添加标题</a:t>
            </a:r>
          </a:p>
          <a:p>
            <a:pPr algn="ctr" eaLnBrk="1" fontAlgn="ctr" hangingPunct="1">
              <a:lnSpc>
                <a:spcPct val="120000"/>
              </a:lnSpc>
            </a:pPr>
            <a:r>
              <a:rPr lang="zh-CN" altLang="en-US" sz="1000">
                <a:ea typeface="微软雅黑" pitchFamily="34" charset="-122"/>
              </a:rPr>
              <a:t>单击添加文本  单击添加文本  单击添加文本单击添加文本  单击添加文本  单击添加文本</a:t>
            </a:r>
          </a:p>
          <a:p>
            <a:pPr algn="ctr" eaLnBrk="1" fontAlgn="ctr" hangingPunct="1">
              <a:lnSpc>
                <a:spcPct val="120000"/>
              </a:lnSpc>
            </a:pPr>
            <a:r>
              <a:rPr lang="zh-CN" altLang="en-US" sz="1000">
                <a:ea typeface="微软雅黑" pitchFamily="34" charset="-122"/>
              </a:rPr>
              <a:t>单击添加文本  单击添加文本  单击添加文本单击添加文本  单击添加文本  单击添加文本</a:t>
            </a:r>
          </a:p>
          <a:p>
            <a:pPr algn="ctr" eaLnBrk="1" fontAlgn="ctr" hangingPunct="1">
              <a:lnSpc>
                <a:spcPct val="120000"/>
              </a:lnSpc>
            </a:pPr>
            <a:r>
              <a:rPr lang="zh-CN" altLang="en-US" sz="1000">
                <a:ea typeface="微软雅黑" pitchFamily="34" charset="-122"/>
              </a:rPr>
              <a:t>单击添加文本  单击添加文本  单击添加文本单击添加文本  单击添加文本  单击添加文本</a:t>
            </a:r>
          </a:p>
        </p:txBody>
      </p:sp>
      <p:sp>
        <p:nvSpPr>
          <p:cNvPr id="17418" name="Line 10"/>
          <p:cNvSpPr>
            <a:spLocks noChangeShapeType="1"/>
          </p:cNvSpPr>
          <p:nvPr/>
        </p:nvSpPr>
        <p:spPr bwMode="auto">
          <a:xfrm>
            <a:off x="468313" y="3725863"/>
            <a:ext cx="8207375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28" name="Freeform 11"/>
          <p:cNvSpPr>
            <a:spLocks/>
          </p:cNvSpPr>
          <p:nvPr/>
        </p:nvSpPr>
        <p:spPr bwMode="auto">
          <a:xfrm>
            <a:off x="8459788" y="2395538"/>
            <a:ext cx="171450" cy="257175"/>
          </a:xfrm>
          <a:custGeom>
            <a:avLst/>
            <a:gdLst>
              <a:gd name="T0" fmla="*/ 2147483646 w 439"/>
              <a:gd name="T1" fmla="*/ 0 h 661"/>
              <a:gd name="T2" fmla="*/ 2147483646 w 439"/>
              <a:gd name="T3" fmla="*/ 0 h 661"/>
              <a:gd name="T4" fmla="*/ 0 w 439"/>
              <a:gd name="T5" fmla="*/ 0 h 661"/>
              <a:gd name="T6" fmla="*/ 2147483646 w 439"/>
              <a:gd name="T7" fmla="*/ 2147483646 h 661"/>
              <a:gd name="T8" fmla="*/ 0 w 439"/>
              <a:gd name="T9" fmla="*/ 2147483646 h 661"/>
              <a:gd name="T10" fmla="*/ 2147483646 w 439"/>
              <a:gd name="T11" fmla="*/ 2147483646 h 661"/>
              <a:gd name="T12" fmla="*/ 2147483646 w 439"/>
              <a:gd name="T13" fmla="*/ 2147483646 h 661"/>
              <a:gd name="T14" fmla="*/ 2147483646 w 439"/>
              <a:gd name="T15" fmla="*/ 2147483646 h 661"/>
              <a:gd name="T16" fmla="*/ 2147483646 w 439"/>
              <a:gd name="T17" fmla="*/ 0 h 66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439" h="661">
                <a:moveTo>
                  <a:pt x="92" y="0"/>
                </a:moveTo>
                <a:lnTo>
                  <a:pt x="47" y="0"/>
                </a:lnTo>
                <a:lnTo>
                  <a:pt x="0" y="0"/>
                </a:lnTo>
                <a:lnTo>
                  <a:pt x="349" y="330"/>
                </a:lnTo>
                <a:lnTo>
                  <a:pt x="0" y="661"/>
                </a:lnTo>
                <a:lnTo>
                  <a:pt x="47" y="661"/>
                </a:lnTo>
                <a:lnTo>
                  <a:pt x="92" y="661"/>
                </a:lnTo>
                <a:lnTo>
                  <a:pt x="439" y="330"/>
                </a:lnTo>
                <a:lnTo>
                  <a:pt x="92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 w="9525" cmpd="sng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4829" name="Freeform 12"/>
          <p:cNvSpPr>
            <a:spLocks/>
          </p:cNvSpPr>
          <p:nvPr/>
        </p:nvSpPr>
        <p:spPr bwMode="auto">
          <a:xfrm flipH="1">
            <a:off x="395288" y="2395538"/>
            <a:ext cx="190500" cy="257175"/>
          </a:xfrm>
          <a:custGeom>
            <a:avLst/>
            <a:gdLst>
              <a:gd name="T0" fmla="*/ 2147483646 w 439"/>
              <a:gd name="T1" fmla="*/ 0 h 661"/>
              <a:gd name="T2" fmla="*/ 2147483646 w 439"/>
              <a:gd name="T3" fmla="*/ 0 h 661"/>
              <a:gd name="T4" fmla="*/ 0 w 439"/>
              <a:gd name="T5" fmla="*/ 0 h 661"/>
              <a:gd name="T6" fmla="*/ 2147483646 w 439"/>
              <a:gd name="T7" fmla="*/ 2147483646 h 661"/>
              <a:gd name="T8" fmla="*/ 0 w 439"/>
              <a:gd name="T9" fmla="*/ 2147483646 h 661"/>
              <a:gd name="T10" fmla="*/ 2147483646 w 439"/>
              <a:gd name="T11" fmla="*/ 2147483646 h 661"/>
              <a:gd name="T12" fmla="*/ 2147483646 w 439"/>
              <a:gd name="T13" fmla="*/ 2147483646 h 661"/>
              <a:gd name="T14" fmla="*/ 2147483646 w 439"/>
              <a:gd name="T15" fmla="*/ 2147483646 h 661"/>
              <a:gd name="T16" fmla="*/ 2147483646 w 439"/>
              <a:gd name="T17" fmla="*/ 0 h 66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439" h="661">
                <a:moveTo>
                  <a:pt x="92" y="0"/>
                </a:moveTo>
                <a:lnTo>
                  <a:pt x="47" y="0"/>
                </a:lnTo>
                <a:lnTo>
                  <a:pt x="0" y="0"/>
                </a:lnTo>
                <a:lnTo>
                  <a:pt x="349" y="330"/>
                </a:lnTo>
                <a:lnTo>
                  <a:pt x="0" y="661"/>
                </a:lnTo>
                <a:lnTo>
                  <a:pt x="47" y="661"/>
                </a:lnTo>
                <a:lnTo>
                  <a:pt x="92" y="661"/>
                </a:lnTo>
                <a:lnTo>
                  <a:pt x="439" y="330"/>
                </a:lnTo>
                <a:lnTo>
                  <a:pt x="92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 w="9525" cmpd="sng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6" presetClass="emph" presetSubtype="0" autoRev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5" dur="150" fill="hold"/>
                                        <p:tgtEl>
                                          <p:spTgt spid="1741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1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8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1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37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4" dur="5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7" dur="5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autoUpdateAnimBg="0"/>
      <p:bldP spid="17417" grpId="0" animBg="1" autoUpdateAnimBg="0"/>
      <p:bldP spid="1741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1476375" y="266700"/>
            <a:ext cx="23891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1800" b="1">
                <a:solidFill>
                  <a:srgbClr val="751021"/>
                </a:solidFill>
                <a:latin typeface="微软雅黑" pitchFamily="34" charset="-122"/>
                <a:ea typeface="微软雅黑" pitchFamily="34" charset="-122"/>
              </a:rPr>
              <a:t>3 </a:t>
            </a:r>
            <a:r>
              <a:rPr lang="en-US" altLang="zh-CN" sz="1800">
                <a:solidFill>
                  <a:srgbClr val="751021"/>
                </a:solidFill>
                <a:latin typeface="微软雅黑" pitchFamily="34" charset="-122"/>
                <a:ea typeface="微软雅黑" pitchFamily="34" charset="-122"/>
              </a:rPr>
              <a:t>/ </a:t>
            </a:r>
            <a:r>
              <a:rPr lang="zh-CN" altLang="en-US" sz="1800">
                <a:solidFill>
                  <a:srgbClr val="751021"/>
                </a:solidFill>
                <a:latin typeface="微软雅黑" pitchFamily="34" charset="-122"/>
                <a:ea typeface="微软雅黑" pitchFamily="34" charset="-122"/>
              </a:rPr>
              <a:t>单击添加标题文本</a:t>
            </a:r>
          </a:p>
        </p:txBody>
      </p:sp>
      <p:grpSp>
        <p:nvGrpSpPr>
          <p:cNvPr id="18435" name="Group 3"/>
          <p:cNvGrpSpPr>
            <a:grpSpLocks/>
          </p:cNvGrpSpPr>
          <p:nvPr/>
        </p:nvGrpSpPr>
        <p:grpSpPr bwMode="auto">
          <a:xfrm>
            <a:off x="4787900" y="1851025"/>
            <a:ext cx="3563938" cy="2363788"/>
            <a:chOff x="0" y="0"/>
            <a:chExt cx="2245" cy="1489"/>
          </a:xfrm>
        </p:grpSpPr>
        <p:grpSp>
          <p:nvGrpSpPr>
            <p:cNvPr id="36869" name="Group 4"/>
            <p:cNvGrpSpPr>
              <a:grpSpLocks/>
            </p:cNvGrpSpPr>
            <p:nvPr/>
          </p:nvGrpSpPr>
          <p:grpSpPr bwMode="auto">
            <a:xfrm>
              <a:off x="499" y="100"/>
              <a:ext cx="1250" cy="1219"/>
              <a:chOff x="0" y="0"/>
              <a:chExt cx="1250" cy="1219"/>
            </a:xfrm>
          </p:grpSpPr>
          <p:sp>
            <p:nvSpPr>
              <p:cNvPr id="36874" name="Freeform 5"/>
              <p:cNvSpPr>
                <a:spLocks/>
              </p:cNvSpPr>
              <p:nvPr/>
            </p:nvSpPr>
            <p:spPr bwMode="auto">
              <a:xfrm>
                <a:off x="841" y="406"/>
                <a:ext cx="343" cy="637"/>
              </a:xfrm>
              <a:custGeom>
                <a:avLst/>
                <a:gdLst>
                  <a:gd name="T0" fmla="*/ 343 w 343"/>
                  <a:gd name="T1" fmla="*/ 192 h 637"/>
                  <a:gd name="T2" fmla="*/ 334 w 343"/>
                  <a:gd name="T3" fmla="*/ 95 h 637"/>
                  <a:gd name="T4" fmla="*/ 309 w 343"/>
                  <a:gd name="T5" fmla="*/ 0 h 637"/>
                  <a:gd name="T6" fmla="*/ 144 w 343"/>
                  <a:gd name="T7" fmla="*/ 60 h 637"/>
                  <a:gd name="T8" fmla="*/ 161 w 343"/>
                  <a:gd name="T9" fmla="*/ 125 h 637"/>
                  <a:gd name="T10" fmla="*/ 167 w 343"/>
                  <a:gd name="T11" fmla="*/ 192 h 637"/>
                  <a:gd name="T12" fmla="*/ 161 w 343"/>
                  <a:gd name="T13" fmla="*/ 258 h 637"/>
                  <a:gd name="T14" fmla="*/ 144 w 343"/>
                  <a:gd name="T15" fmla="*/ 323 h 637"/>
                  <a:gd name="T16" fmla="*/ 116 w 343"/>
                  <a:gd name="T17" fmla="*/ 384 h 637"/>
                  <a:gd name="T18" fmla="*/ 77 w 343"/>
                  <a:gd name="T19" fmla="*/ 438 h 637"/>
                  <a:gd name="T20" fmla="*/ 30 w 343"/>
                  <a:gd name="T21" fmla="*/ 486 h 637"/>
                  <a:gd name="T22" fmla="*/ 0 w 343"/>
                  <a:gd name="T23" fmla="*/ 508 h 637"/>
                  <a:gd name="T24" fmla="*/ 124 w 343"/>
                  <a:gd name="T25" fmla="*/ 637 h 637"/>
                  <a:gd name="T26" fmla="*/ 144 w 343"/>
                  <a:gd name="T27" fmla="*/ 621 h 637"/>
                  <a:gd name="T28" fmla="*/ 213 w 343"/>
                  <a:gd name="T29" fmla="*/ 552 h 637"/>
                  <a:gd name="T30" fmla="*/ 269 w 343"/>
                  <a:gd name="T31" fmla="*/ 472 h 637"/>
                  <a:gd name="T32" fmla="*/ 310 w 343"/>
                  <a:gd name="T33" fmla="*/ 383 h 637"/>
                  <a:gd name="T34" fmla="*/ 335 w 343"/>
                  <a:gd name="T35" fmla="*/ 289 h 637"/>
                  <a:gd name="T36" fmla="*/ 343 w 343"/>
                  <a:gd name="T37" fmla="*/ 193 h 637"/>
                  <a:gd name="T38" fmla="*/ 343 w 343"/>
                  <a:gd name="T39" fmla="*/ 192 h 637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343" h="637">
                    <a:moveTo>
                      <a:pt x="343" y="192"/>
                    </a:moveTo>
                    <a:cubicBezTo>
                      <a:pt x="343" y="159"/>
                      <a:pt x="340" y="126"/>
                      <a:pt x="334" y="95"/>
                    </a:cubicBezTo>
                    <a:cubicBezTo>
                      <a:pt x="329" y="62"/>
                      <a:pt x="320" y="31"/>
                      <a:pt x="309" y="0"/>
                    </a:cubicBezTo>
                    <a:cubicBezTo>
                      <a:pt x="144" y="60"/>
                      <a:pt x="144" y="60"/>
                      <a:pt x="144" y="60"/>
                    </a:cubicBezTo>
                    <a:cubicBezTo>
                      <a:pt x="152" y="81"/>
                      <a:pt x="158" y="103"/>
                      <a:pt x="161" y="125"/>
                    </a:cubicBezTo>
                    <a:cubicBezTo>
                      <a:pt x="165" y="147"/>
                      <a:pt x="167" y="169"/>
                      <a:pt x="167" y="192"/>
                    </a:cubicBezTo>
                    <a:cubicBezTo>
                      <a:pt x="167" y="214"/>
                      <a:pt x="165" y="237"/>
                      <a:pt x="161" y="258"/>
                    </a:cubicBezTo>
                    <a:cubicBezTo>
                      <a:pt x="158" y="281"/>
                      <a:pt x="152" y="302"/>
                      <a:pt x="144" y="323"/>
                    </a:cubicBezTo>
                    <a:cubicBezTo>
                      <a:pt x="137" y="344"/>
                      <a:pt x="127" y="364"/>
                      <a:pt x="116" y="384"/>
                    </a:cubicBezTo>
                    <a:cubicBezTo>
                      <a:pt x="105" y="403"/>
                      <a:pt x="92" y="421"/>
                      <a:pt x="77" y="438"/>
                    </a:cubicBezTo>
                    <a:cubicBezTo>
                      <a:pt x="63" y="455"/>
                      <a:pt x="47" y="471"/>
                      <a:pt x="30" y="486"/>
                    </a:cubicBezTo>
                    <a:cubicBezTo>
                      <a:pt x="21" y="494"/>
                      <a:pt x="11" y="501"/>
                      <a:pt x="0" y="508"/>
                    </a:cubicBezTo>
                    <a:cubicBezTo>
                      <a:pt x="124" y="637"/>
                      <a:pt x="124" y="637"/>
                      <a:pt x="124" y="637"/>
                    </a:cubicBezTo>
                    <a:cubicBezTo>
                      <a:pt x="131" y="632"/>
                      <a:pt x="137" y="626"/>
                      <a:pt x="144" y="621"/>
                    </a:cubicBezTo>
                    <a:cubicBezTo>
                      <a:pt x="169" y="600"/>
                      <a:pt x="192" y="577"/>
                      <a:pt x="213" y="552"/>
                    </a:cubicBezTo>
                    <a:cubicBezTo>
                      <a:pt x="234" y="527"/>
                      <a:pt x="252" y="500"/>
                      <a:pt x="269" y="472"/>
                    </a:cubicBezTo>
                    <a:cubicBezTo>
                      <a:pt x="285" y="444"/>
                      <a:pt x="299" y="414"/>
                      <a:pt x="310" y="383"/>
                    </a:cubicBezTo>
                    <a:cubicBezTo>
                      <a:pt x="321" y="353"/>
                      <a:pt x="329" y="321"/>
                      <a:pt x="335" y="289"/>
                    </a:cubicBezTo>
                    <a:cubicBezTo>
                      <a:pt x="340" y="258"/>
                      <a:pt x="343" y="226"/>
                      <a:pt x="343" y="193"/>
                    </a:cubicBezTo>
                    <a:cubicBezTo>
                      <a:pt x="343" y="192"/>
                      <a:pt x="343" y="192"/>
                      <a:pt x="343" y="192"/>
                    </a:cubicBez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6875" name="Freeform 6"/>
              <p:cNvSpPr>
                <a:spLocks/>
              </p:cNvSpPr>
              <p:nvPr/>
            </p:nvSpPr>
            <p:spPr bwMode="auto">
              <a:xfrm>
                <a:off x="437" y="60"/>
                <a:ext cx="813" cy="818"/>
              </a:xfrm>
              <a:custGeom>
                <a:avLst/>
                <a:gdLst>
                  <a:gd name="T0" fmla="*/ 752 w 813"/>
                  <a:gd name="T1" fmla="*/ 560 h 818"/>
                  <a:gd name="T2" fmla="*/ 743 w 813"/>
                  <a:gd name="T3" fmla="*/ 462 h 818"/>
                  <a:gd name="T4" fmla="*/ 718 w 813"/>
                  <a:gd name="T5" fmla="*/ 368 h 818"/>
                  <a:gd name="T6" fmla="*/ 676 w 813"/>
                  <a:gd name="T7" fmla="*/ 279 h 818"/>
                  <a:gd name="T8" fmla="*/ 620 w 813"/>
                  <a:gd name="T9" fmla="*/ 199 h 818"/>
                  <a:gd name="T10" fmla="*/ 551 w 813"/>
                  <a:gd name="T11" fmla="*/ 130 h 818"/>
                  <a:gd name="T12" fmla="*/ 471 w 813"/>
                  <a:gd name="T13" fmla="*/ 74 h 818"/>
                  <a:gd name="T14" fmla="*/ 382 w 813"/>
                  <a:gd name="T15" fmla="*/ 33 h 818"/>
                  <a:gd name="T16" fmla="*/ 288 w 813"/>
                  <a:gd name="T17" fmla="*/ 8 h 818"/>
                  <a:gd name="T18" fmla="*/ 192 w 813"/>
                  <a:gd name="T19" fmla="*/ 0 h 818"/>
                  <a:gd name="T20" fmla="*/ 191 w 813"/>
                  <a:gd name="T21" fmla="*/ 0 h 818"/>
                  <a:gd name="T22" fmla="*/ 94 w 813"/>
                  <a:gd name="T23" fmla="*/ 9 h 818"/>
                  <a:gd name="T24" fmla="*/ 0 w 813"/>
                  <a:gd name="T25" fmla="*/ 34 h 818"/>
                  <a:gd name="T26" fmla="*/ 60 w 813"/>
                  <a:gd name="T27" fmla="*/ 199 h 818"/>
                  <a:gd name="T28" fmla="*/ 124 w 813"/>
                  <a:gd name="T29" fmla="*/ 182 h 818"/>
                  <a:gd name="T30" fmla="*/ 191 w 813"/>
                  <a:gd name="T31" fmla="*/ 176 h 818"/>
                  <a:gd name="T32" fmla="*/ 258 w 813"/>
                  <a:gd name="T33" fmla="*/ 182 h 818"/>
                  <a:gd name="T34" fmla="*/ 322 w 813"/>
                  <a:gd name="T35" fmla="*/ 199 h 818"/>
                  <a:gd name="T36" fmla="*/ 383 w 813"/>
                  <a:gd name="T37" fmla="*/ 227 h 818"/>
                  <a:gd name="T38" fmla="*/ 438 w 813"/>
                  <a:gd name="T39" fmla="*/ 266 h 818"/>
                  <a:gd name="T40" fmla="*/ 485 w 813"/>
                  <a:gd name="T41" fmla="*/ 313 h 818"/>
                  <a:gd name="T42" fmla="*/ 523 w 813"/>
                  <a:gd name="T43" fmla="*/ 368 h 818"/>
                  <a:gd name="T44" fmla="*/ 552 w 813"/>
                  <a:gd name="T45" fmla="*/ 428 h 818"/>
                  <a:gd name="T46" fmla="*/ 569 w 813"/>
                  <a:gd name="T47" fmla="*/ 493 h 818"/>
                  <a:gd name="T48" fmla="*/ 575 w 813"/>
                  <a:gd name="T49" fmla="*/ 560 h 818"/>
                  <a:gd name="T50" fmla="*/ 514 w 813"/>
                  <a:gd name="T51" fmla="*/ 560 h 818"/>
                  <a:gd name="T52" fmla="*/ 663 w 813"/>
                  <a:gd name="T53" fmla="*/ 818 h 818"/>
                  <a:gd name="T54" fmla="*/ 813 w 813"/>
                  <a:gd name="T55" fmla="*/ 560 h 818"/>
                  <a:gd name="T56" fmla="*/ 752 w 813"/>
                  <a:gd name="T57" fmla="*/ 560 h 818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813" h="818">
                    <a:moveTo>
                      <a:pt x="752" y="560"/>
                    </a:moveTo>
                    <a:cubicBezTo>
                      <a:pt x="752" y="526"/>
                      <a:pt x="749" y="494"/>
                      <a:pt x="743" y="462"/>
                    </a:cubicBezTo>
                    <a:cubicBezTo>
                      <a:pt x="737" y="430"/>
                      <a:pt x="729" y="398"/>
                      <a:pt x="718" y="368"/>
                    </a:cubicBezTo>
                    <a:cubicBezTo>
                      <a:pt x="707" y="337"/>
                      <a:pt x="693" y="307"/>
                      <a:pt x="676" y="279"/>
                    </a:cubicBezTo>
                    <a:cubicBezTo>
                      <a:pt x="660" y="251"/>
                      <a:pt x="641" y="224"/>
                      <a:pt x="620" y="199"/>
                    </a:cubicBezTo>
                    <a:cubicBezTo>
                      <a:pt x="599" y="174"/>
                      <a:pt x="576" y="151"/>
                      <a:pt x="551" y="130"/>
                    </a:cubicBezTo>
                    <a:cubicBezTo>
                      <a:pt x="526" y="109"/>
                      <a:pt x="499" y="91"/>
                      <a:pt x="471" y="74"/>
                    </a:cubicBezTo>
                    <a:cubicBezTo>
                      <a:pt x="443" y="58"/>
                      <a:pt x="413" y="44"/>
                      <a:pt x="382" y="33"/>
                    </a:cubicBezTo>
                    <a:cubicBezTo>
                      <a:pt x="352" y="22"/>
                      <a:pt x="321" y="14"/>
                      <a:pt x="288" y="8"/>
                    </a:cubicBezTo>
                    <a:cubicBezTo>
                      <a:pt x="257" y="3"/>
                      <a:pt x="225" y="0"/>
                      <a:pt x="192" y="0"/>
                    </a:cubicBezTo>
                    <a:cubicBezTo>
                      <a:pt x="192" y="0"/>
                      <a:pt x="191" y="0"/>
                      <a:pt x="191" y="0"/>
                    </a:cubicBezTo>
                    <a:cubicBezTo>
                      <a:pt x="158" y="0"/>
                      <a:pt x="125" y="3"/>
                      <a:pt x="94" y="9"/>
                    </a:cubicBezTo>
                    <a:cubicBezTo>
                      <a:pt x="61" y="15"/>
                      <a:pt x="30" y="23"/>
                      <a:pt x="0" y="34"/>
                    </a:cubicBezTo>
                    <a:cubicBezTo>
                      <a:pt x="60" y="199"/>
                      <a:pt x="60" y="199"/>
                      <a:pt x="60" y="199"/>
                    </a:cubicBezTo>
                    <a:cubicBezTo>
                      <a:pt x="80" y="191"/>
                      <a:pt x="102" y="186"/>
                      <a:pt x="124" y="182"/>
                    </a:cubicBezTo>
                    <a:cubicBezTo>
                      <a:pt x="146" y="178"/>
                      <a:pt x="168" y="176"/>
                      <a:pt x="191" y="176"/>
                    </a:cubicBezTo>
                    <a:cubicBezTo>
                      <a:pt x="214" y="176"/>
                      <a:pt x="236" y="178"/>
                      <a:pt x="258" y="182"/>
                    </a:cubicBezTo>
                    <a:cubicBezTo>
                      <a:pt x="280" y="186"/>
                      <a:pt x="301" y="191"/>
                      <a:pt x="322" y="199"/>
                    </a:cubicBezTo>
                    <a:cubicBezTo>
                      <a:pt x="343" y="207"/>
                      <a:pt x="364" y="216"/>
                      <a:pt x="383" y="227"/>
                    </a:cubicBezTo>
                    <a:cubicBezTo>
                      <a:pt x="402" y="238"/>
                      <a:pt x="421" y="251"/>
                      <a:pt x="438" y="266"/>
                    </a:cubicBezTo>
                    <a:cubicBezTo>
                      <a:pt x="455" y="280"/>
                      <a:pt x="471" y="296"/>
                      <a:pt x="485" y="313"/>
                    </a:cubicBezTo>
                    <a:cubicBezTo>
                      <a:pt x="499" y="330"/>
                      <a:pt x="512" y="348"/>
                      <a:pt x="523" y="368"/>
                    </a:cubicBezTo>
                    <a:cubicBezTo>
                      <a:pt x="534" y="387"/>
                      <a:pt x="544" y="407"/>
                      <a:pt x="552" y="428"/>
                    </a:cubicBezTo>
                    <a:cubicBezTo>
                      <a:pt x="559" y="449"/>
                      <a:pt x="565" y="471"/>
                      <a:pt x="569" y="493"/>
                    </a:cubicBezTo>
                    <a:cubicBezTo>
                      <a:pt x="573" y="515"/>
                      <a:pt x="575" y="537"/>
                      <a:pt x="575" y="560"/>
                    </a:cubicBezTo>
                    <a:cubicBezTo>
                      <a:pt x="514" y="560"/>
                      <a:pt x="514" y="560"/>
                      <a:pt x="514" y="560"/>
                    </a:cubicBezTo>
                    <a:cubicBezTo>
                      <a:pt x="663" y="818"/>
                      <a:pt x="663" y="818"/>
                      <a:pt x="663" y="818"/>
                    </a:cubicBezTo>
                    <a:cubicBezTo>
                      <a:pt x="813" y="560"/>
                      <a:pt x="813" y="560"/>
                      <a:pt x="813" y="560"/>
                    </a:cubicBezTo>
                    <a:lnTo>
                      <a:pt x="752" y="560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6876" name="Freeform 7"/>
              <p:cNvSpPr>
                <a:spLocks/>
              </p:cNvSpPr>
              <p:nvPr/>
            </p:nvSpPr>
            <p:spPr bwMode="auto">
              <a:xfrm>
                <a:off x="625" y="61"/>
                <a:ext cx="0" cy="177"/>
              </a:xfrm>
              <a:custGeom>
                <a:avLst/>
                <a:gdLst>
                  <a:gd name="T0" fmla="*/ 177 h 177"/>
                  <a:gd name="T1" fmla="*/ 0 h 177"/>
                  <a:gd name="T2" fmla="*/ 0 h 177"/>
                  <a:gd name="T3" fmla="*/ 177 h 177"/>
                  <a:gd name="T4" fmla="*/ 177 h 177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0" y="T0"/>
                  </a:cxn>
                  <a:cxn ang="T6">
                    <a:pos x="0" y="T1"/>
                  </a:cxn>
                  <a:cxn ang="T7">
                    <a:pos x="0" y="T2"/>
                  </a:cxn>
                  <a:cxn ang="T8">
                    <a:pos x="0" y="T3"/>
                  </a:cxn>
                  <a:cxn ang="T9">
                    <a:pos x="0" y="T4"/>
                  </a:cxn>
                </a:cxnLst>
                <a:rect l="0" t="0" r="r" b="b"/>
                <a:pathLst>
                  <a:path h="177">
                    <a:moveTo>
                      <a:pt x="0" y="177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77"/>
                      <a:pt x="0" y="177"/>
                      <a:pt x="0" y="177"/>
                    </a:cubicBezTo>
                    <a:cubicBezTo>
                      <a:pt x="0" y="177"/>
                      <a:pt x="0" y="177"/>
                      <a:pt x="0" y="177"/>
                    </a:cubicBezTo>
                    <a:close/>
                  </a:path>
                </a:pathLst>
              </a:custGeom>
              <a:solidFill>
                <a:srgbClr val="1A3A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6877" name="Freeform 8"/>
              <p:cNvSpPr>
                <a:spLocks/>
              </p:cNvSpPr>
              <p:nvPr/>
            </p:nvSpPr>
            <p:spPr bwMode="auto">
              <a:xfrm>
                <a:off x="620" y="981"/>
                <a:ext cx="0" cy="177"/>
              </a:xfrm>
              <a:custGeom>
                <a:avLst/>
                <a:gdLst>
                  <a:gd name="T0" fmla="*/ 0 h 177"/>
                  <a:gd name="T1" fmla="*/ 177 h 177"/>
                  <a:gd name="T2" fmla="*/ 177 h 177"/>
                  <a:gd name="T3" fmla="*/ 0 h 177"/>
                  <a:gd name="T4" fmla="*/ 0 h 177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0" y="T0"/>
                  </a:cxn>
                  <a:cxn ang="T6">
                    <a:pos x="0" y="T1"/>
                  </a:cxn>
                  <a:cxn ang="T7">
                    <a:pos x="0" y="T2"/>
                  </a:cxn>
                  <a:cxn ang="T8">
                    <a:pos x="0" y="T3"/>
                  </a:cxn>
                  <a:cxn ang="T9">
                    <a:pos x="0" y="T4"/>
                  </a:cxn>
                </a:cxnLst>
                <a:rect l="0" t="0" r="r" b="b"/>
                <a:pathLst>
                  <a:path h="177">
                    <a:moveTo>
                      <a:pt x="0" y="0"/>
                    </a:moveTo>
                    <a:cubicBezTo>
                      <a:pt x="0" y="177"/>
                      <a:pt x="0" y="177"/>
                      <a:pt x="0" y="177"/>
                    </a:cubicBezTo>
                    <a:cubicBezTo>
                      <a:pt x="0" y="177"/>
                      <a:pt x="0" y="177"/>
                      <a:pt x="0" y="17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1A3A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6878" name="Freeform 9"/>
              <p:cNvSpPr>
                <a:spLocks/>
              </p:cNvSpPr>
              <p:nvPr/>
            </p:nvSpPr>
            <p:spPr bwMode="auto">
              <a:xfrm>
                <a:off x="61" y="598"/>
                <a:ext cx="177" cy="0"/>
              </a:xfrm>
              <a:custGeom>
                <a:avLst/>
                <a:gdLst>
                  <a:gd name="T0" fmla="*/ 177 w 177"/>
                  <a:gd name="T1" fmla="*/ 0 w 177"/>
                  <a:gd name="T2" fmla="*/ 0 w 177"/>
                  <a:gd name="T3" fmla="*/ 177 w 177"/>
                  <a:gd name="T4" fmla="*/ 177 w 177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177">
                    <a:moveTo>
                      <a:pt x="17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77" y="0"/>
                      <a:pt x="177" y="0"/>
                      <a:pt x="177" y="0"/>
                    </a:cubicBezTo>
                    <a:cubicBezTo>
                      <a:pt x="177" y="0"/>
                      <a:pt x="177" y="0"/>
                      <a:pt x="177" y="0"/>
                    </a:cubicBezTo>
                    <a:close/>
                  </a:path>
                </a:pathLst>
              </a:custGeom>
              <a:solidFill>
                <a:srgbClr val="1A3A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6879" name="Freeform 10"/>
              <p:cNvSpPr>
                <a:spLocks/>
              </p:cNvSpPr>
              <p:nvPr/>
            </p:nvSpPr>
            <p:spPr bwMode="auto">
              <a:xfrm>
                <a:off x="65" y="0"/>
                <a:ext cx="818" cy="813"/>
              </a:xfrm>
              <a:custGeom>
                <a:avLst/>
                <a:gdLst>
                  <a:gd name="T0" fmla="*/ 818 w 818"/>
                  <a:gd name="T1" fmla="*/ 149 h 813"/>
                  <a:gd name="T2" fmla="*/ 560 w 818"/>
                  <a:gd name="T3" fmla="*/ 0 h 813"/>
                  <a:gd name="T4" fmla="*/ 560 w 818"/>
                  <a:gd name="T5" fmla="*/ 61 h 813"/>
                  <a:gd name="T6" fmla="*/ 462 w 818"/>
                  <a:gd name="T7" fmla="*/ 69 h 813"/>
                  <a:gd name="T8" fmla="*/ 368 w 818"/>
                  <a:gd name="T9" fmla="*/ 95 h 813"/>
                  <a:gd name="T10" fmla="*/ 279 w 818"/>
                  <a:gd name="T11" fmla="*/ 136 h 813"/>
                  <a:gd name="T12" fmla="*/ 199 w 818"/>
                  <a:gd name="T13" fmla="*/ 192 h 813"/>
                  <a:gd name="T14" fmla="*/ 130 w 818"/>
                  <a:gd name="T15" fmla="*/ 261 h 813"/>
                  <a:gd name="T16" fmla="*/ 75 w 818"/>
                  <a:gd name="T17" fmla="*/ 341 h 813"/>
                  <a:gd name="T18" fmla="*/ 33 w 818"/>
                  <a:gd name="T19" fmla="*/ 430 h 813"/>
                  <a:gd name="T20" fmla="*/ 8 w 818"/>
                  <a:gd name="T21" fmla="*/ 524 h 813"/>
                  <a:gd name="T22" fmla="*/ 0 w 818"/>
                  <a:gd name="T23" fmla="*/ 620 h 813"/>
                  <a:gd name="T24" fmla="*/ 0 w 818"/>
                  <a:gd name="T25" fmla="*/ 622 h 813"/>
                  <a:gd name="T26" fmla="*/ 9 w 818"/>
                  <a:gd name="T27" fmla="*/ 719 h 813"/>
                  <a:gd name="T28" fmla="*/ 34 w 818"/>
                  <a:gd name="T29" fmla="*/ 813 h 813"/>
                  <a:gd name="T30" fmla="*/ 199 w 818"/>
                  <a:gd name="T31" fmla="*/ 753 h 813"/>
                  <a:gd name="T32" fmla="*/ 182 w 818"/>
                  <a:gd name="T33" fmla="*/ 688 h 813"/>
                  <a:gd name="T34" fmla="*/ 176 w 818"/>
                  <a:gd name="T35" fmla="*/ 622 h 813"/>
                  <a:gd name="T36" fmla="*/ 182 w 818"/>
                  <a:gd name="T37" fmla="*/ 555 h 813"/>
                  <a:gd name="T38" fmla="*/ 199 w 818"/>
                  <a:gd name="T39" fmla="*/ 490 h 813"/>
                  <a:gd name="T40" fmla="*/ 227 w 818"/>
                  <a:gd name="T41" fmla="*/ 430 h 813"/>
                  <a:gd name="T42" fmla="*/ 266 w 818"/>
                  <a:gd name="T43" fmla="*/ 375 h 813"/>
                  <a:gd name="T44" fmla="*/ 313 w 818"/>
                  <a:gd name="T45" fmla="*/ 328 h 813"/>
                  <a:gd name="T46" fmla="*/ 368 w 818"/>
                  <a:gd name="T47" fmla="*/ 289 h 813"/>
                  <a:gd name="T48" fmla="*/ 428 w 818"/>
                  <a:gd name="T49" fmla="*/ 261 h 813"/>
                  <a:gd name="T50" fmla="*/ 493 w 818"/>
                  <a:gd name="T51" fmla="*/ 244 h 813"/>
                  <a:gd name="T52" fmla="*/ 560 w 818"/>
                  <a:gd name="T53" fmla="*/ 238 h 813"/>
                  <a:gd name="T54" fmla="*/ 560 w 818"/>
                  <a:gd name="T55" fmla="*/ 299 h 813"/>
                  <a:gd name="T56" fmla="*/ 818 w 818"/>
                  <a:gd name="T57" fmla="*/ 149 h 813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818" h="813">
                    <a:moveTo>
                      <a:pt x="818" y="149"/>
                    </a:moveTo>
                    <a:cubicBezTo>
                      <a:pt x="560" y="0"/>
                      <a:pt x="560" y="0"/>
                      <a:pt x="560" y="0"/>
                    </a:cubicBezTo>
                    <a:cubicBezTo>
                      <a:pt x="560" y="61"/>
                      <a:pt x="560" y="61"/>
                      <a:pt x="560" y="61"/>
                    </a:cubicBezTo>
                    <a:cubicBezTo>
                      <a:pt x="526" y="61"/>
                      <a:pt x="494" y="64"/>
                      <a:pt x="462" y="69"/>
                    </a:cubicBezTo>
                    <a:cubicBezTo>
                      <a:pt x="430" y="75"/>
                      <a:pt x="398" y="83"/>
                      <a:pt x="368" y="95"/>
                    </a:cubicBezTo>
                    <a:cubicBezTo>
                      <a:pt x="337" y="106"/>
                      <a:pt x="307" y="120"/>
                      <a:pt x="279" y="136"/>
                    </a:cubicBezTo>
                    <a:cubicBezTo>
                      <a:pt x="251" y="152"/>
                      <a:pt x="224" y="171"/>
                      <a:pt x="199" y="192"/>
                    </a:cubicBezTo>
                    <a:cubicBezTo>
                      <a:pt x="175" y="213"/>
                      <a:pt x="151" y="236"/>
                      <a:pt x="130" y="261"/>
                    </a:cubicBezTo>
                    <a:cubicBezTo>
                      <a:pt x="110" y="286"/>
                      <a:pt x="91" y="313"/>
                      <a:pt x="75" y="341"/>
                    </a:cubicBezTo>
                    <a:cubicBezTo>
                      <a:pt x="58" y="370"/>
                      <a:pt x="45" y="399"/>
                      <a:pt x="33" y="430"/>
                    </a:cubicBezTo>
                    <a:cubicBezTo>
                      <a:pt x="22" y="460"/>
                      <a:pt x="14" y="492"/>
                      <a:pt x="8" y="524"/>
                    </a:cubicBezTo>
                    <a:cubicBezTo>
                      <a:pt x="3" y="556"/>
                      <a:pt x="0" y="588"/>
                      <a:pt x="0" y="620"/>
                    </a:cubicBezTo>
                    <a:cubicBezTo>
                      <a:pt x="0" y="621"/>
                      <a:pt x="0" y="621"/>
                      <a:pt x="0" y="622"/>
                    </a:cubicBezTo>
                    <a:cubicBezTo>
                      <a:pt x="0" y="655"/>
                      <a:pt x="3" y="687"/>
                      <a:pt x="9" y="719"/>
                    </a:cubicBezTo>
                    <a:cubicBezTo>
                      <a:pt x="15" y="751"/>
                      <a:pt x="23" y="783"/>
                      <a:pt x="34" y="813"/>
                    </a:cubicBezTo>
                    <a:cubicBezTo>
                      <a:pt x="199" y="753"/>
                      <a:pt x="199" y="753"/>
                      <a:pt x="199" y="753"/>
                    </a:cubicBezTo>
                    <a:cubicBezTo>
                      <a:pt x="191" y="732"/>
                      <a:pt x="186" y="710"/>
                      <a:pt x="182" y="688"/>
                    </a:cubicBezTo>
                    <a:cubicBezTo>
                      <a:pt x="178" y="666"/>
                      <a:pt x="176" y="644"/>
                      <a:pt x="176" y="622"/>
                    </a:cubicBezTo>
                    <a:cubicBezTo>
                      <a:pt x="176" y="599"/>
                      <a:pt x="178" y="577"/>
                      <a:pt x="182" y="555"/>
                    </a:cubicBezTo>
                    <a:cubicBezTo>
                      <a:pt x="186" y="533"/>
                      <a:pt x="191" y="511"/>
                      <a:pt x="199" y="490"/>
                    </a:cubicBezTo>
                    <a:cubicBezTo>
                      <a:pt x="207" y="469"/>
                      <a:pt x="216" y="449"/>
                      <a:pt x="227" y="430"/>
                    </a:cubicBezTo>
                    <a:cubicBezTo>
                      <a:pt x="239" y="410"/>
                      <a:pt x="251" y="392"/>
                      <a:pt x="266" y="375"/>
                    </a:cubicBezTo>
                    <a:cubicBezTo>
                      <a:pt x="280" y="358"/>
                      <a:pt x="296" y="342"/>
                      <a:pt x="313" y="328"/>
                    </a:cubicBezTo>
                    <a:cubicBezTo>
                      <a:pt x="330" y="313"/>
                      <a:pt x="348" y="300"/>
                      <a:pt x="368" y="289"/>
                    </a:cubicBezTo>
                    <a:cubicBezTo>
                      <a:pt x="387" y="278"/>
                      <a:pt x="407" y="268"/>
                      <a:pt x="428" y="261"/>
                    </a:cubicBezTo>
                    <a:cubicBezTo>
                      <a:pt x="449" y="253"/>
                      <a:pt x="471" y="247"/>
                      <a:pt x="493" y="244"/>
                    </a:cubicBezTo>
                    <a:cubicBezTo>
                      <a:pt x="515" y="240"/>
                      <a:pt x="537" y="238"/>
                      <a:pt x="560" y="238"/>
                    </a:cubicBezTo>
                    <a:cubicBezTo>
                      <a:pt x="560" y="299"/>
                      <a:pt x="560" y="299"/>
                      <a:pt x="560" y="299"/>
                    </a:cubicBezTo>
                    <a:lnTo>
                      <a:pt x="818" y="149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6880" name="Freeform 11"/>
              <p:cNvSpPr>
                <a:spLocks/>
              </p:cNvSpPr>
              <p:nvPr/>
            </p:nvSpPr>
            <p:spPr bwMode="auto">
              <a:xfrm>
                <a:off x="0" y="340"/>
                <a:ext cx="813" cy="818"/>
              </a:xfrm>
              <a:custGeom>
                <a:avLst/>
                <a:gdLst>
                  <a:gd name="T0" fmla="*/ 754 w 813"/>
                  <a:gd name="T1" fmla="*/ 624 h 818"/>
                  <a:gd name="T2" fmla="*/ 686 w 813"/>
                  <a:gd name="T3" fmla="*/ 641 h 818"/>
                  <a:gd name="T4" fmla="*/ 621 w 813"/>
                  <a:gd name="T5" fmla="*/ 642 h 818"/>
                  <a:gd name="T6" fmla="*/ 555 w 813"/>
                  <a:gd name="T7" fmla="*/ 636 h 818"/>
                  <a:gd name="T8" fmla="*/ 490 w 813"/>
                  <a:gd name="T9" fmla="*/ 619 h 818"/>
                  <a:gd name="T10" fmla="*/ 429 w 813"/>
                  <a:gd name="T11" fmla="*/ 591 h 818"/>
                  <a:gd name="T12" fmla="*/ 375 w 813"/>
                  <a:gd name="T13" fmla="*/ 552 h 818"/>
                  <a:gd name="T14" fmla="*/ 327 w 813"/>
                  <a:gd name="T15" fmla="*/ 505 h 818"/>
                  <a:gd name="T16" fmla="*/ 289 w 813"/>
                  <a:gd name="T17" fmla="*/ 450 h 818"/>
                  <a:gd name="T18" fmla="*/ 261 w 813"/>
                  <a:gd name="T19" fmla="*/ 390 h 818"/>
                  <a:gd name="T20" fmla="*/ 243 w 813"/>
                  <a:gd name="T21" fmla="*/ 325 h 818"/>
                  <a:gd name="T22" fmla="*/ 238 w 813"/>
                  <a:gd name="T23" fmla="*/ 258 h 818"/>
                  <a:gd name="T24" fmla="*/ 298 w 813"/>
                  <a:gd name="T25" fmla="*/ 258 h 818"/>
                  <a:gd name="T26" fmla="*/ 149 w 813"/>
                  <a:gd name="T27" fmla="*/ 0 h 818"/>
                  <a:gd name="T28" fmla="*/ 0 w 813"/>
                  <a:gd name="T29" fmla="*/ 258 h 818"/>
                  <a:gd name="T30" fmla="*/ 61 w 813"/>
                  <a:gd name="T31" fmla="*/ 258 h 818"/>
                  <a:gd name="T32" fmla="*/ 69 w 813"/>
                  <a:gd name="T33" fmla="*/ 356 h 818"/>
                  <a:gd name="T34" fmla="*/ 94 w 813"/>
                  <a:gd name="T35" fmla="*/ 450 h 818"/>
                  <a:gd name="T36" fmla="*/ 136 w 813"/>
                  <a:gd name="T37" fmla="*/ 539 h 818"/>
                  <a:gd name="T38" fmla="*/ 192 w 813"/>
                  <a:gd name="T39" fmla="*/ 619 h 818"/>
                  <a:gd name="T40" fmla="*/ 261 w 813"/>
                  <a:gd name="T41" fmla="*/ 688 h 818"/>
                  <a:gd name="T42" fmla="*/ 341 w 813"/>
                  <a:gd name="T43" fmla="*/ 743 h 818"/>
                  <a:gd name="T44" fmla="*/ 430 w 813"/>
                  <a:gd name="T45" fmla="*/ 785 h 818"/>
                  <a:gd name="T46" fmla="*/ 524 w 813"/>
                  <a:gd name="T47" fmla="*/ 810 h 818"/>
                  <a:gd name="T48" fmla="*/ 620 w 813"/>
                  <a:gd name="T49" fmla="*/ 818 h 818"/>
                  <a:gd name="T50" fmla="*/ 621 w 813"/>
                  <a:gd name="T51" fmla="*/ 818 h 818"/>
                  <a:gd name="T52" fmla="*/ 719 w 813"/>
                  <a:gd name="T53" fmla="*/ 809 h 818"/>
                  <a:gd name="T54" fmla="*/ 813 w 813"/>
                  <a:gd name="T55" fmla="*/ 784 h 818"/>
                  <a:gd name="T56" fmla="*/ 754 w 813"/>
                  <a:gd name="T57" fmla="*/ 624 h 818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813" h="818">
                    <a:moveTo>
                      <a:pt x="754" y="624"/>
                    </a:moveTo>
                    <a:cubicBezTo>
                      <a:pt x="733" y="632"/>
                      <a:pt x="709" y="637"/>
                      <a:pt x="686" y="641"/>
                    </a:cubicBezTo>
                    <a:cubicBezTo>
                      <a:pt x="665" y="645"/>
                      <a:pt x="644" y="642"/>
                      <a:pt x="621" y="642"/>
                    </a:cubicBezTo>
                    <a:cubicBezTo>
                      <a:pt x="599" y="642"/>
                      <a:pt x="576" y="640"/>
                      <a:pt x="555" y="636"/>
                    </a:cubicBezTo>
                    <a:cubicBezTo>
                      <a:pt x="532" y="632"/>
                      <a:pt x="511" y="627"/>
                      <a:pt x="490" y="619"/>
                    </a:cubicBezTo>
                    <a:cubicBezTo>
                      <a:pt x="469" y="611"/>
                      <a:pt x="449" y="602"/>
                      <a:pt x="429" y="591"/>
                    </a:cubicBezTo>
                    <a:cubicBezTo>
                      <a:pt x="410" y="580"/>
                      <a:pt x="392" y="567"/>
                      <a:pt x="375" y="552"/>
                    </a:cubicBezTo>
                    <a:cubicBezTo>
                      <a:pt x="358" y="538"/>
                      <a:pt x="342" y="522"/>
                      <a:pt x="327" y="505"/>
                    </a:cubicBezTo>
                    <a:cubicBezTo>
                      <a:pt x="313" y="488"/>
                      <a:pt x="300" y="470"/>
                      <a:pt x="289" y="450"/>
                    </a:cubicBezTo>
                    <a:cubicBezTo>
                      <a:pt x="278" y="431"/>
                      <a:pt x="268" y="411"/>
                      <a:pt x="261" y="390"/>
                    </a:cubicBezTo>
                    <a:cubicBezTo>
                      <a:pt x="253" y="369"/>
                      <a:pt x="247" y="347"/>
                      <a:pt x="243" y="325"/>
                    </a:cubicBezTo>
                    <a:cubicBezTo>
                      <a:pt x="240" y="303"/>
                      <a:pt x="238" y="281"/>
                      <a:pt x="238" y="258"/>
                    </a:cubicBezTo>
                    <a:cubicBezTo>
                      <a:pt x="298" y="258"/>
                      <a:pt x="298" y="258"/>
                      <a:pt x="298" y="258"/>
                    </a:cubicBezTo>
                    <a:cubicBezTo>
                      <a:pt x="149" y="0"/>
                      <a:pt x="149" y="0"/>
                      <a:pt x="149" y="0"/>
                    </a:cubicBezTo>
                    <a:cubicBezTo>
                      <a:pt x="0" y="258"/>
                      <a:pt x="0" y="258"/>
                      <a:pt x="0" y="258"/>
                    </a:cubicBezTo>
                    <a:cubicBezTo>
                      <a:pt x="61" y="258"/>
                      <a:pt x="61" y="258"/>
                      <a:pt x="61" y="258"/>
                    </a:cubicBezTo>
                    <a:cubicBezTo>
                      <a:pt x="61" y="292"/>
                      <a:pt x="64" y="324"/>
                      <a:pt x="69" y="356"/>
                    </a:cubicBezTo>
                    <a:cubicBezTo>
                      <a:pt x="75" y="388"/>
                      <a:pt x="83" y="420"/>
                      <a:pt x="94" y="450"/>
                    </a:cubicBezTo>
                    <a:cubicBezTo>
                      <a:pt x="106" y="481"/>
                      <a:pt x="120" y="511"/>
                      <a:pt x="136" y="539"/>
                    </a:cubicBezTo>
                    <a:cubicBezTo>
                      <a:pt x="152" y="567"/>
                      <a:pt x="171" y="594"/>
                      <a:pt x="192" y="619"/>
                    </a:cubicBezTo>
                    <a:cubicBezTo>
                      <a:pt x="213" y="644"/>
                      <a:pt x="236" y="667"/>
                      <a:pt x="261" y="688"/>
                    </a:cubicBezTo>
                    <a:cubicBezTo>
                      <a:pt x="286" y="708"/>
                      <a:pt x="313" y="727"/>
                      <a:pt x="341" y="743"/>
                    </a:cubicBezTo>
                    <a:cubicBezTo>
                      <a:pt x="369" y="760"/>
                      <a:pt x="399" y="774"/>
                      <a:pt x="430" y="785"/>
                    </a:cubicBezTo>
                    <a:cubicBezTo>
                      <a:pt x="460" y="796"/>
                      <a:pt x="492" y="804"/>
                      <a:pt x="524" y="810"/>
                    </a:cubicBezTo>
                    <a:cubicBezTo>
                      <a:pt x="555" y="815"/>
                      <a:pt x="587" y="818"/>
                      <a:pt x="620" y="818"/>
                    </a:cubicBezTo>
                    <a:cubicBezTo>
                      <a:pt x="621" y="818"/>
                      <a:pt x="621" y="818"/>
                      <a:pt x="621" y="818"/>
                    </a:cubicBezTo>
                    <a:cubicBezTo>
                      <a:pt x="655" y="818"/>
                      <a:pt x="687" y="815"/>
                      <a:pt x="719" y="809"/>
                    </a:cubicBezTo>
                    <a:cubicBezTo>
                      <a:pt x="751" y="803"/>
                      <a:pt x="782" y="795"/>
                      <a:pt x="813" y="784"/>
                    </a:cubicBezTo>
                    <a:lnTo>
                      <a:pt x="754" y="624"/>
                    </a:lnTo>
                    <a:close/>
                  </a:path>
                </a:pathLst>
              </a:custGeom>
              <a:solidFill>
                <a:srgbClr val="8C00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6881" name="Freeform 12"/>
              <p:cNvSpPr>
                <a:spLocks/>
              </p:cNvSpPr>
              <p:nvPr/>
            </p:nvSpPr>
            <p:spPr bwMode="auto">
              <a:xfrm>
                <a:off x="366" y="914"/>
                <a:ext cx="599" cy="305"/>
              </a:xfrm>
              <a:custGeom>
                <a:avLst/>
                <a:gdLst>
                  <a:gd name="T0" fmla="*/ 475 w 599"/>
                  <a:gd name="T1" fmla="*/ 0 h 305"/>
                  <a:gd name="T2" fmla="*/ 450 w 599"/>
                  <a:gd name="T3" fmla="*/ 16 h 305"/>
                  <a:gd name="T4" fmla="*/ 390 w 599"/>
                  <a:gd name="T5" fmla="*/ 44 h 305"/>
                  <a:gd name="T6" fmla="*/ 325 w 599"/>
                  <a:gd name="T7" fmla="*/ 62 h 305"/>
                  <a:gd name="T8" fmla="*/ 259 w 599"/>
                  <a:gd name="T9" fmla="*/ 67 h 305"/>
                  <a:gd name="T10" fmla="*/ 259 w 599"/>
                  <a:gd name="T11" fmla="*/ 7 h 305"/>
                  <a:gd name="T12" fmla="*/ 0 w 599"/>
                  <a:gd name="T13" fmla="*/ 156 h 305"/>
                  <a:gd name="T14" fmla="*/ 259 w 599"/>
                  <a:gd name="T15" fmla="*/ 305 h 305"/>
                  <a:gd name="T16" fmla="*/ 259 w 599"/>
                  <a:gd name="T17" fmla="*/ 244 h 305"/>
                  <a:gd name="T18" fmla="*/ 356 w 599"/>
                  <a:gd name="T19" fmla="*/ 236 h 305"/>
                  <a:gd name="T20" fmla="*/ 450 w 599"/>
                  <a:gd name="T21" fmla="*/ 211 h 305"/>
                  <a:gd name="T22" fmla="*/ 539 w 599"/>
                  <a:gd name="T23" fmla="*/ 169 h 305"/>
                  <a:gd name="T24" fmla="*/ 599 w 599"/>
                  <a:gd name="T25" fmla="*/ 129 h 305"/>
                  <a:gd name="T26" fmla="*/ 475 w 599"/>
                  <a:gd name="T27" fmla="*/ 0 h 30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599" h="305">
                    <a:moveTo>
                      <a:pt x="475" y="0"/>
                    </a:moveTo>
                    <a:cubicBezTo>
                      <a:pt x="467" y="6"/>
                      <a:pt x="459" y="11"/>
                      <a:pt x="450" y="16"/>
                    </a:cubicBezTo>
                    <a:cubicBezTo>
                      <a:pt x="431" y="27"/>
                      <a:pt x="411" y="37"/>
                      <a:pt x="390" y="44"/>
                    </a:cubicBezTo>
                    <a:cubicBezTo>
                      <a:pt x="369" y="52"/>
                      <a:pt x="347" y="58"/>
                      <a:pt x="325" y="62"/>
                    </a:cubicBezTo>
                    <a:cubicBezTo>
                      <a:pt x="303" y="65"/>
                      <a:pt x="281" y="67"/>
                      <a:pt x="259" y="67"/>
                    </a:cubicBezTo>
                    <a:cubicBezTo>
                      <a:pt x="259" y="7"/>
                      <a:pt x="259" y="7"/>
                      <a:pt x="259" y="7"/>
                    </a:cubicBezTo>
                    <a:cubicBezTo>
                      <a:pt x="0" y="156"/>
                      <a:pt x="0" y="156"/>
                      <a:pt x="0" y="156"/>
                    </a:cubicBezTo>
                    <a:cubicBezTo>
                      <a:pt x="259" y="305"/>
                      <a:pt x="259" y="305"/>
                      <a:pt x="259" y="305"/>
                    </a:cubicBezTo>
                    <a:cubicBezTo>
                      <a:pt x="259" y="244"/>
                      <a:pt x="259" y="244"/>
                      <a:pt x="259" y="244"/>
                    </a:cubicBezTo>
                    <a:cubicBezTo>
                      <a:pt x="292" y="244"/>
                      <a:pt x="324" y="241"/>
                      <a:pt x="356" y="236"/>
                    </a:cubicBezTo>
                    <a:cubicBezTo>
                      <a:pt x="388" y="230"/>
                      <a:pt x="420" y="222"/>
                      <a:pt x="450" y="211"/>
                    </a:cubicBezTo>
                    <a:cubicBezTo>
                      <a:pt x="481" y="199"/>
                      <a:pt x="511" y="185"/>
                      <a:pt x="539" y="169"/>
                    </a:cubicBezTo>
                    <a:cubicBezTo>
                      <a:pt x="560" y="157"/>
                      <a:pt x="580" y="143"/>
                      <a:pt x="599" y="129"/>
                    </a:cubicBezTo>
                    <a:lnTo>
                      <a:pt x="475" y="0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36870" name="Text Box 13"/>
            <p:cNvSpPr txBox="1">
              <a:spLocks noChangeArrowheads="1"/>
            </p:cNvSpPr>
            <p:nvPr/>
          </p:nvSpPr>
          <p:spPr bwMode="auto">
            <a:xfrm>
              <a:off x="0" y="953"/>
              <a:ext cx="476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>
                <a:defRPr sz="28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 sz="20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 sz="20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buClr>
                  <a:srgbClr val="8C0017"/>
                </a:buClr>
                <a:buFont typeface="Wingdings" pitchFamily="2" charset="2"/>
                <a:buChar char="l"/>
              </a:pPr>
              <a:r>
                <a:rPr lang="zh-CN" altLang="en-US" sz="1200">
                  <a:ea typeface="黑体" pitchFamily="49" charset="-122"/>
                </a:rPr>
                <a:t>文本一</a:t>
              </a:r>
            </a:p>
          </p:txBody>
        </p:sp>
        <p:sp>
          <p:nvSpPr>
            <p:cNvPr id="36871" name="Text Box 14"/>
            <p:cNvSpPr txBox="1">
              <a:spLocks noChangeArrowheads="1"/>
            </p:cNvSpPr>
            <p:nvPr/>
          </p:nvSpPr>
          <p:spPr bwMode="auto">
            <a:xfrm>
              <a:off x="272" y="0"/>
              <a:ext cx="476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>
                <a:defRPr sz="28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 sz="20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 sz="20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buClr>
                  <a:srgbClr val="292929"/>
                </a:buClr>
                <a:buFont typeface="Wingdings" pitchFamily="2" charset="2"/>
                <a:buChar char="l"/>
              </a:pPr>
              <a:r>
                <a:rPr lang="zh-CN" altLang="en-US" sz="1200">
                  <a:ea typeface="黑体" pitchFamily="49" charset="-122"/>
                </a:rPr>
                <a:t>文本二</a:t>
              </a:r>
            </a:p>
          </p:txBody>
        </p:sp>
        <p:sp>
          <p:nvSpPr>
            <p:cNvPr id="36872" name="Text Box 15"/>
            <p:cNvSpPr txBox="1">
              <a:spLocks noChangeArrowheads="1"/>
            </p:cNvSpPr>
            <p:nvPr/>
          </p:nvSpPr>
          <p:spPr bwMode="auto">
            <a:xfrm>
              <a:off x="1769" y="318"/>
              <a:ext cx="476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>
                <a:defRPr sz="28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 sz="20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 sz="20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buClr>
                  <a:schemeClr val="bg2"/>
                </a:buClr>
                <a:buFont typeface="Wingdings" pitchFamily="2" charset="2"/>
                <a:buChar char="l"/>
              </a:pPr>
              <a:r>
                <a:rPr lang="zh-CN" altLang="en-US" sz="1200">
                  <a:ea typeface="黑体" pitchFamily="49" charset="-122"/>
                </a:rPr>
                <a:t>文本三</a:t>
              </a:r>
            </a:p>
          </p:txBody>
        </p:sp>
        <p:sp>
          <p:nvSpPr>
            <p:cNvPr id="36873" name="Text Box 16"/>
            <p:cNvSpPr txBox="1">
              <a:spLocks noChangeArrowheads="1"/>
            </p:cNvSpPr>
            <p:nvPr/>
          </p:nvSpPr>
          <p:spPr bwMode="auto">
            <a:xfrm>
              <a:off x="1406" y="1316"/>
              <a:ext cx="476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>
                <a:defRPr sz="28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 sz="20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 sz="20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buClr>
                  <a:srgbClr val="C0C0C0"/>
                </a:buClr>
                <a:buFont typeface="Wingdings" pitchFamily="2" charset="2"/>
                <a:buChar char="l"/>
              </a:pPr>
              <a:r>
                <a:rPr lang="zh-CN" altLang="en-US" sz="1200">
                  <a:ea typeface="黑体" pitchFamily="49" charset="-122"/>
                </a:rPr>
                <a:t>文本四</a:t>
              </a:r>
            </a:p>
          </p:txBody>
        </p:sp>
      </p:grpSp>
      <p:sp>
        <p:nvSpPr>
          <p:cNvPr id="18449" name="Text Box 17"/>
          <p:cNvSpPr txBox="1">
            <a:spLocks noChangeArrowheads="1"/>
          </p:cNvSpPr>
          <p:nvPr/>
        </p:nvSpPr>
        <p:spPr bwMode="auto">
          <a:xfrm>
            <a:off x="1187450" y="2211388"/>
            <a:ext cx="2540000" cy="1589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1200" b="1">
                <a:solidFill>
                  <a:srgbClr val="751021"/>
                </a:solidFill>
                <a:ea typeface="微软雅黑" pitchFamily="34" charset="-122"/>
              </a:rPr>
              <a:t>单击添加标题文本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1000">
                <a:solidFill>
                  <a:srgbClr val="333333"/>
                </a:solidFill>
                <a:ea typeface="微软雅黑" pitchFamily="34" charset="-122"/>
              </a:rPr>
              <a:t>单击添加文本 单击添加文本 单击添加文本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1000">
                <a:solidFill>
                  <a:srgbClr val="333333"/>
                </a:solidFill>
                <a:ea typeface="微软雅黑" pitchFamily="34" charset="-122"/>
              </a:rPr>
              <a:t>单击添加文本 单击添加文本 单击添加文本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1000">
                <a:solidFill>
                  <a:srgbClr val="333333"/>
                </a:solidFill>
                <a:ea typeface="微软雅黑" pitchFamily="34" charset="-122"/>
              </a:rPr>
              <a:t>单击添加文本 单击添加文本 单击添加文本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1000">
                <a:solidFill>
                  <a:srgbClr val="333333"/>
                </a:solidFill>
                <a:ea typeface="微软雅黑" pitchFamily="34" charset="-122"/>
              </a:rPr>
              <a:t>单击添加文本 单击添加文本 单击添加文本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1000">
                <a:solidFill>
                  <a:srgbClr val="333333"/>
                </a:solidFill>
                <a:ea typeface="微软雅黑" pitchFamily="34" charset="-122"/>
              </a:rPr>
              <a:t>单击添加文本 单击添加文本 单击添加文本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1000">
                <a:solidFill>
                  <a:srgbClr val="333333"/>
                </a:solidFill>
                <a:ea typeface="微软雅黑" pitchFamily="34" charset="-122"/>
              </a:rPr>
              <a:t>单击添加文本 单击添加文本 单击添加文本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1000">
                <a:solidFill>
                  <a:srgbClr val="333333"/>
                </a:solidFill>
                <a:ea typeface="微软雅黑" pitchFamily="34" charset="-122"/>
              </a:rPr>
              <a:t>单击添加文本 单击添加文本 单击添加文本</a:t>
            </a:r>
          </a:p>
        </p:txBody>
      </p:sp>
    </p:spTree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4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4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autoUpdateAnimBg="0"/>
      <p:bldP spid="18449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1476375" y="266700"/>
            <a:ext cx="23891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1800" b="1">
                <a:solidFill>
                  <a:srgbClr val="751021"/>
                </a:solidFill>
                <a:latin typeface="微软雅黑" pitchFamily="34" charset="-122"/>
                <a:ea typeface="微软雅黑" pitchFamily="34" charset="-122"/>
              </a:rPr>
              <a:t>3 </a:t>
            </a:r>
            <a:r>
              <a:rPr lang="en-US" altLang="zh-CN" sz="1800">
                <a:solidFill>
                  <a:srgbClr val="751021"/>
                </a:solidFill>
                <a:latin typeface="微软雅黑" pitchFamily="34" charset="-122"/>
                <a:ea typeface="微软雅黑" pitchFamily="34" charset="-122"/>
              </a:rPr>
              <a:t>/ </a:t>
            </a:r>
            <a:r>
              <a:rPr lang="zh-CN" altLang="en-US" sz="1800">
                <a:solidFill>
                  <a:srgbClr val="751021"/>
                </a:solidFill>
                <a:latin typeface="微软雅黑" pitchFamily="34" charset="-122"/>
                <a:ea typeface="微软雅黑" pitchFamily="34" charset="-122"/>
              </a:rPr>
              <a:t>单击添加标题文本</a:t>
            </a:r>
          </a:p>
        </p:txBody>
      </p:sp>
      <p:graphicFrame>
        <p:nvGraphicFramePr>
          <p:cNvPr id="19459" name="Group 3"/>
          <p:cNvGraphicFramePr>
            <a:graphicFrameLocks noGrp="1"/>
          </p:cNvGraphicFramePr>
          <p:nvPr/>
        </p:nvGraphicFramePr>
        <p:xfrm>
          <a:off x="827088" y="1779588"/>
          <a:ext cx="7489825" cy="2703510"/>
        </p:xfrm>
        <a:graphic>
          <a:graphicData uri="http://schemas.openxmlformats.org/drawingml/2006/table">
            <a:tbl>
              <a:tblPr/>
              <a:tblGrid>
                <a:gridCol w="1873250"/>
                <a:gridCol w="1873250"/>
                <a:gridCol w="1871662"/>
                <a:gridCol w="1871663"/>
              </a:tblGrid>
              <a:tr h="32708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单击添加标题</a:t>
                      </a:r>
                    </a:p>
                  </a:txBody>
                  <a:tcPr marL="0" marR="0" marT="72012" marB="72012"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C0017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单击添加标题</a:t>
                      </a:r>
                      <a:endParaRPr kumimoji="0" lang="zh-CN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0" marR="0" marT="72012" marB="72012"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C0017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单击添加标题</a:t>
                      </a:r>
                    </a:p>
                  </a:txBody>
                  <a:tcPr marL="0" marR="0" marT="72012" marB="72012"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C0017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单击添加标题</a:t>
                      </a:r>
                    </a:p>
                  </a:txBody>
                  <a:tcPr marL="0" marR="0" marT="72012" marB="72012"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C0017"/>
                    </a:solidFill>
                  </a:tcPr>
                </a:tc>
              </a:tr>
              <a:tr h="2969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单击添加文本</a:t>
                      </a:r>
                    </a:p>
                  </a:txBody>
                  <a:tcPr marL="0" marR="0" marT="72012" marB="72012" anchor="ctr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单击添加文本</a:t>
                      </a:r>
                    </a:p>
                  </a:txBody>
                  <a:tcPr marL="0" marR="0" marT="72012" marB="72012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单击添加文本</a:t>
                      </a:r>
                    </a:p>
                  </a:txBody>
                  <a:tcPr marL="0" marR="0" marT="72012" marB="72012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单击添加文本</a:t>
                      </a:r>
                    </a:p>
                  </a:txBody>
                  <a:tcPr marL="0" marR="0" marT="72012" marB="72012" anchor="ctr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69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单击添加文本</a:t>
                      </a:r>
                    </a:p>
                  </a:txBody>
                  <a:tcPr marL="0" marR="0" marT="72012" marB="72012" anchor="ctr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单击添加文本</a:t>
                      </a:r>
                    </a:p>
                  </a:txBody>
                  <a:tcPr marL="0" marR="0" marT="72012" marB="72012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单击添加文本</a:t>
                      </a:r>
                    </a:p>
                  </a:txBody>
                  <a:tcPr marL="0" marR="0" marT="72012" marB="72012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单击添加文本</a:t>
                      </a:r>
                    </a:p>
                  </a:txBody>
                  <a:tcPr marL="0" marR="0" marT="72012" marB="72012" anchor="ctr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>
                        <a:alpha val="50000"/>
                      </a:srgbClr>
                    </a:solidFill>
                  </a:tcPr>
                </a:tc>
              </a:tr>
              <a:tr h="2969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单击添加文本</a:t>
                      </a:r>
                    </a:p>
                  </a:txBody>
                  <a:tcPr marL="0" marR="0" marT="72012" marB="72012" anchor="ctr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单击添加文本</a:t>
                      </a:r>
                    </a:p>
                  </a:txBody>
                  <a:tcPr marL="0" marR="0" marT="72012" marB="72012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单击添加文本</a:t>
                      </a:r>
                    </a:p>
                  </a:txBody>
                  <a:tcPr marL="0" marR="0" marT="72012" marB="72012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单击添加文本</a:t>
                      </a:r>
                    </a:p>
                  </a:txBody>
                  <a:tcPr marL="0" marR="0" marT="72012" marB="72012" anchor="ctr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69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单击添加文本</a:t>
                      </a:r>
                    </a:p>
                  </a:txBody>
                  <a:tcPr marL="0" marR="0" marT="72012" marB="72012" anchor="ctr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单击添加文本</a:t>
                      </a:r>
                    </a:p>
                  </a:txBody>
                  <a:tcPr marL="0" marR="0" marT="72012" marB="72012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单击添加文本</a:t>
                      </a:r>
                    </a:p>
                  </a:txBody>
                  <a:tcPr marL="0" marR="0" marT="72012" marB="72012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单击添加文本</a:t>
                      </a:r>
                    </a:p>
                  </a:txBody>
                  <a:tcPr marL="0" marR="0" marT="72012" marB="72012" anchor="ctr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>
                        <a:alpha val="50000"/>
                      </a:srgbClr>
                    </a:solidFill>
                  </a:tcPr>
                </a:tc>
              </a:tr>
              <a:tr h="2969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单击添加文本</a:t>
                      </a:r>
                    </a:p>
                  </a:txBody>
                  <a:tcPr marL="0" marR="0" marT="72012" marB="72012" anchor="ctr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单击添加文本</a:t>
                      </a:r>
                    </a:p>
                  </a:txBody>
                  <a:tcPr marL="0" marR="0" marT="72012" marB="72012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单击添加文本</a:t>
                      </a:r>
                    </a:p>
                  </a:txBody>
                  <a:tcPr marL="0" marR="0" marT="72012" marB="72012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单击添加文本</a:t>
                      </a:r>
                    </a:p>
                  </a:txBody>
                  <a:tcPr marL="0" marR="0" marT="72012" marB="72012" anchor="ctr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69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单击添加文本</a:t>
                      </a:r>
                    </a:p>
                  </a:txBody>
                  <a:tcPr marL="0" marR="0" marT="72012" marB="72012" anchor="ctr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单击添加文本</a:t>
                      </a:r>
                    </a:p>
                  </a:txBody>
                  <a:tcPr marL="0" marR="0" marT="72012" marB="72012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单击添加文本</a:t>
                      </a:r>
                    </a:p>
                  </a:txBody>
                  <a:tcPr marL="0" marR="0" marT="72012" marB="72012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单击添加文本</a:t>
                      </a:r>
                    </a:p>
                  </a:txBody>
                  <a:tcPr marL="0" marR="0" marT="72012" marB="72012" anchor="ctr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>
                        <a:alpha val="50000"/>
                      </a:srgbClr>
                    </a:solidFill>
                  </a:tcPr>
                </a:tc>
              </a:tr>
              <a:tr h="29850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单击添加文本</a:t>
                      </a:r>
                    </a:p>
                  </a:txBody>
                  <a:tcPr marL="0" marR="0" marT="72012" marB="72012" anchor="ctr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单击添加文本</a:t>
                      </a:r>
                    </a:p>
                  </a:txBody>
                  <a:tcPr marL="0" marR="0" marT="72012" marB="72012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单击添加文本</a:t>
                      </a:r>
                    </a:p>
                  </a:txBody>
                  <a:tcPr marL="0" marR="0" marT="72012" marB="72012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单击添加文本</a:t>
                      </a:r>
                    </a:p>
                  </a:txBody>
                  <a:tcPr marL="0" marR="0" marT="72012" marB="72012" anchor="ctr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64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单击添加文本</a:t>
                      </a:r>
                    </a:p>
                  </a:txBody>
                  <a:tcPr marL="0" marR="0" marT="72012" marB="72012" anchor="ctr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单击添加文本</a:t>
                      </a:r>
                    </a:p>
                  </a:txBody>
                  <a:tcPr marL="0" marR="0" marT="72012" marB="72012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单击添加文本</a:t>
                      </a:r>
                    </a:p>
                  </a:txBody>
                  <a:tcPr marL="0" marR="0" marT="72012" marB="72012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单击添加文本</a:t>
                      </a:r>
                    </a:p>
                  </a:txBody>
                  <a:tcPr marL="0" marR="0" marT="72012" marB="72012" anchor="ctr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1476375" y="192088"/>
            <a:ext cx="19764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751021"/>
                </a:solidFill>
                <a:latin typeface="微软雅黑" pitchFamily="34" charset="-122"/>
                <a:ea typeface="微软雅黑" pitchFamily="34" charset="-122"/>
              </a:rPr>
              <a:t>目录 </a:t>
            </a:r>
            <a:r>
              <a:rPr lang="en-US" altLang="zh-CN" sz="1600">
                <a:solidFill>
                  <a:srgbClr val="751021"/>
                </a:solidFill>
                <a:latin typeface="微软雅黑" pitchFamily="34" charset="-122"/>
                <a:ea typeface="微软雅黑" pitchFamily="34" charset="-122"/>
              </a:rPr>
              <a:t>CONTENTS</a:t>
            </a:r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2051050" y="2643188"/>
            <a:ext cx="431800" cy="431800"/>
          </a:xfrm>
          <a:prstGeom prst="rect">
            <a:avLst/>
          </a:prstGeom>
          <a:solidFill>
            <a:schemeClr val="bg1">
              <a:alpha val="20000"/>
            </a:schemeClr>
          </a:solidFill>
          <a:ln w="317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r>
              <a:rPr lang="en-US" altLang="zh-CN" sz="2000" b="1">
                <a:solidFill>
                  <a:srgbClr val="751021"/>
                </a:solidFill>
                <a:latin typeface="微软雅黑" pitchFamily="34" charset="-122"/>
                <a:ea typeface="微软雅黑" pitchFamily="34" charset="-122"/>
              </a:rPr>
              <a:t>4</a:t>
            </a:r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2627313" y="2643188"/>
            <a:ext cx="4391025" cy="431800"/>
          </a:xfrm>
          <a:prstGeom prst="rect">
            <a:avLst/>
          </a:prstGeom>
          <a:solidFill>
            <a:schemeClr val="bg1">
              <a:alpha val="20000"/>
            </a:schemeClr>
          </a:solidFill>
          <a:ln w="317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r>
              <a:rPr lang="zh-CN" altLang="en-US">
                <a:solidFill>
                  <a:srgbClr val="751021"/>
                </a:solidFill>
                <a:ea typeface="微软雅黑" pitchFamily="34" charset="-122"/>
              </a:rPr>
              <a:t>单击添加标题文本</a:t>
            </a:r>
          </a:p>
        </p:txBody>
      </p:sp>
    </p:spTree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0" dur="150" fill="hold"/>
                                        <p:tgtEl>
                                          <p:spTgt spid="30723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3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 animBg="1"/>
      <p:bldP spid="30723" grpId="1" animBg="1"/>
      <p:bldP spid="3072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1476375" y="266700"/>
            <a:ext cx="23891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1800" b="1">
                <a:solidFill>
                  <a:srgbClr val="751021"/>
                </a:solidFill>
                <a:latin typeface="微软雅黑" pitchFamily="34" charset="-122"/>
                <a:ea typeface="微软雅黑" pitchFamily="34" charset="-122"/>
              </a:rPr>
              <a:t>4 </a:t>
            </a:r>
            <a:r>
              <a:rPr lang="en-US" altLang="zh-CN" sz="1800">
                <a:solidFill>
                  <a:srgbClr val="751021"/>
                </a:solidFill>
                <a:latin typeface="微软雅黑" pitchFamily="34" charset="-122"/>
                <a:ea typeface="微软雅黑" pitchFamily="34" charset="-122"/>
              </a:rPr>
              <a:t>/ </a:t>
            </a:r>
            <a:r>
              <a:rPr lang="zh-CN" altLang="en-US" sz="1800">
                <a:solidFill>
                  <a:srgbClr val="751021"/>
                </a:solidFill>
                <a:latin typeface="微软雅黑" pitchFamily="34" charset="-122"/>
                <a:ea typeface="微软雅黑" pitchFamily="34" charset="-122"/>
              </a:rPr>
              <a:t>单击添加标题文本</a:t>
            </a:r>
          </a:p>
        </p:txBody>
      </p:sp>
      <p:grpSp>
        <p:nvGrpSpPr>
          <p:cNvPr id="20483" name="Group 3"/>
          <p:cNvGrpSpPr>
            <a:grpSpLocks/>
          </p:cNvGrpSpPr>
          <p:nvPr/>
        </p:nvGrpSpPr>
        <p:grpSpPr bwMode="auto">
          <a:xfrm>
            <a:off x="1185863" y="1274763"/>
            <a:ext cx="5794375" cy="3457575"/>
            <a:chOff x="0" y="0"/>
            <a:chExt cx="3650" cy="2178"/>
          </a:xfrm>
        </p:grpSpPr>
        <p:sp>
          <p:nvSpPr>
            <p:cNvPr id="43025" name="Freeform 4"/>
            <p:cNvSpPr>
              <a:spLocks/>
            </p:cNvSpPr>
            <p:nvPr/>
          </p:nvSpPr>
          <p:spPr bwMode="auto">
            <a:xfrm>
              <a:off x="2149" y="1556"/>
              <a:ext cx="73" cy="171"/>
            </a:xfrm>
            <a:custGeom>
              <a:avLst/>
              <a:gdLst>
                <a:gd name="T0" fmla="*/ 85 w 61"/>
                <a:gd name="T1" fmla="*/ 0 h 142"/>
                <a:gd name="T2" fmla="*/ 80 w 61"/>
                <a:gd name="T3" fmla="*/ 19 h 142"/>
                <a:gd name="T4" fmla="*/ 44 w 61"/>
                <a:gd name="T5" fmla="*/ 61 h 142"/>
                <a:gd name="T6" fmla="*/ 12 w 61"/>
                <a:gd name="T7" fmla="*/ 100 h 142"/>
                <a:gd name="T8" fmla="*/ 20 w 61"/>
                <a:gd name="T9" fmla="*/ 134 h 142"/>
                <a:gd name="T10" fmla="*/ 10 w 61"/>
                <a:gd name="T11" fmla="*/ 161 h 142"/>
                <a:gd name="T12" fmla="*/ 0 w 61"/>
                <a:gd name="T13" fmla="*/ 172 h 142"/>
                <a:gd name="T14" fmla="*/ 6 w 61"/>
                <a:gd name="T15" fmla="*/ 197 h 142"/>
                <a:gd name="T16" fmla="*/ 6 w 61"/>
                <a:gd name="T17" fmla="*/ 213 h 142"/>
                <a:gd name="T18" fmla="*/ 29 w 61"/>
                <a:gd name="T19" fmla="*/ 248 h 142"/>
                <a:gd name="T20" fmla="*/ 73 w 61"/>
                <a:gd name="T21" fmla="*/ 178 h 142"/>
                <a:gd name="T22" fmla="*/ 96 w 61"/>
                <a:gd name="T23" fmla="*/ 65 h 142"/>
                <a:gd name="T24" fmla="*/ 104 w 61"/>
                <a:gd name="T25" fmla="*/ 69 h 142"/>
                <a:gd name="T26" fmla="*/ 104 w 61"/>
                <a:gd name="T27" fmla="*/ 59 h 142"/>
                <a:gd name="T28" fmla="*/ 85 w 61"/>
                <a:gd name="T29" fmla="*/ 0 h 14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61" h="142">
                  <a:moveTo>
                    <a:pt x="49" y="0"/>
                  </a:moveTo>
                  <a:cubicBezTo>
                    <a:pt x="48" y="3"/>
                    <a:pt x="49" y="9"/>
                    <a:pt x="47" y="11"/>
                  </a:cubicBezTo>
                  <a:cubicBezTo>
                    <a:pt x="43" y="16"/>
                    <a:pt x="33" y="30"/>
                    <a:pt x="26" y="35"/>
                  </a:cubicBezTo>
                  <a:cubicBezTo>
                    <a:pt x="18" y="41"/>
                    <a:pt x="7" y="40"/>
                    <a:pt x="7" y="57"/>
                  </a:cubicBezTo>
                  <a:cubicBezTo>
                    <a:pt x="7" y="63"/>
                    <a:pt x="12" y="72"/>
                    <a:pt x="12" y="76"/>
                  </a:cubicBezTo>
                  <a:cubicBezTo>
                    <a:pt x="12" y="76"/>
                    <a:pt x="6" y="92"/>
                    <a:pt x="6" y="92"/>
                  </a:cubicBezTo>
                  <a:cubicBezTo>
                    <a:pt x="5" y="92"/>
                    <a:pt x="0" y="97"/>
                    <a:pt x="0" y="99"/>
                  </a:cubicBezTo>
                  <a:cubicBezTo>
                    <a:pt x="0" y="104"/>
                    <a:pt x="0" y="110"/>
                    <a:pt x="3" y="113"/>
                  </a:cubicBezTo>
                  <a:cubicBezTo>
                    <a:pt x="3" y="116"/>
                    <a:pt x="3" y="117"/>
                    <a:pt x="3" y="122"/>
                  </a:cubicBezTo>
                  <a:cubicBezTo>
                    <a:pt x="3" y="131"/>
                    <a:pt x="9" y="142"/>
                    <a:pt x="17" y="142"/>
                  </a:cubicBezTo>
                  <a:cubicBezTo>
                    <a:pt x="35" y="142"/>
                    <a:pt x="37" y="118"/>
                    <a:pt x="43" y="102"/>
                  </a:cubicBezTo>
                  <a:cubicBezTo>
                    <a:pt x="49" y="81"/>
                    <a:pt x="56" y="63"/>
                    <a:pt x="56" y="37"/>
                  </a:cubicBezTo>
                  <a:cubicBezTo>
                    <a:pt x="57" y="37"/>
                    <a:pt x="60" y="39"/>
                    <a:pt x="61" y="39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58" y="25"/>
                    <a:pt x="59" y="1"/>
                    <a:pt x="49" y="0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26" name="Freeform 5"/>
            <p:cNvSpPr>
              <a:spLocks/>
            </p:cNvSpPr>
            <p:nvPr/>
          </p:nvSpPr>
          <p:spPr bwMode="auto">
            <a:xfrm>
              <a:off x="2521" y="1283"/>
              <a:ext cx="21" cy="47"/>
            </a:xfrm>
            <a:custGeom>
              <a:avLst/>
              <a:gdLst>
                <a:gd name="T0" fmla="*/ 0 w 17"/>
                <a:gd name="T1" fmla="*/ 51 h 39"/>
                <a:gd name="T2" fmla="*/ 15 w 17"/>
                <a:gd name="T3" fmla="*/ 69 h 39"/>
                <a:gd name="T4" fmla="*/ 32 w 17"/>
                <a:gd name="T5" fmla="*/ 43 h 39"/>
                <a:gd name="T6" fmla="*/ 7 w 17"/>
                <a:gd name="T7" fmla="*/ 0 h 39"/>
                <a:gd name="T8" fmla="*/ 0 w 17"/>
                <a:gd name="T9" fmla="*/ 51 h 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39">
                  <a:moveTo>
                    <a:pt x="0" y="29"/>
                  </a:moveTo>
                  <a:cubicBezTo>
                    <a:pt x="0" y="34"/>
                    <a:pt x="3" y="39"/>
                    <a:pt x="8" y="39"/>
                  </a:cubicBezTo>
                  <a:cubicBezTo>
                    <a:pt x="13" y="39"/>
                    <a:pt x="17" y="31"/>
                    <a:pt x="17" y="25"/>
                  </a:cubicBezTo>
                  <a:cubicBezTo>
                    <a:pt x="17" y="13"/>
                    <a:pt x="8" y="9"/>
                    <a:pt x="4" y="0"/>
                  </a:cubicBezTo>
                  <a:cubicBezTo>
                    <a:pt x="4" y="11"/>
                    <a:pt x="0" y="19"/>
                    <a:pt x="0" y="29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27" name="Freeform 6"/>
            <p:cNvSpPr>
              <a:spLocks/>
            </p:cNvSpPr>
            <p:nvPr/>
          </p:nvSpPr>
          <p:spPr bwMode="auto">
            <a:xfrm>
              <a:off x="2681" y="1334"/>
              <a:ext cx="109" cy="141"/>
            </a:xfrm>
            <a:custGeom>
              <a:avLst/>
              <a:gdLst>
                <a:gd name="T0" fmla="*/ 157 w 90"/>
                <a:gd name="T1" fmla="*/ 196 h 117"/>
                <a:gd name="T2" fmla="*/ 160 w 90"/>
                <a:gd name="T3" fmla="*/ 178 h 117"/>
                <a:gd name="T4" fmla="*/ 160 w 90"/>
                <a:gd name="T5" fmla="*/ 151 h 117"/>
                <a:gd name="T6" fmla="*/ 150 w 90"/>
                <a:gd name="T7" fmla="*/ 137 h 117"/>
                <a:gd name="T8" fmla="*/ 137 w 90"/>
                <a:gd name="T9" fmla="*/ 116 h 117"/>
                <a:gd name="T10" fmla="*/ 126 w 90"/>
                <a:gd name="T11" fmla="*/ 105 h 117"/>
                <a:gd name="T12" fmla="*/ 130 w 90"/>
                <a:gd name="T13" fmla="*/ 100 h 117"/>
                <a:gd name="T14" fmla="*/ 125 w 90"/>
                <a:gd name="T15" fmla="*/ 93 h 117"/>
                <a:gd name="T16" fmla="*/ 119 w 90"/>
                <a:gd name="T17" fmla="*/ 93 h 117"/>
                <a:gd name="T18" fmla="*/ 120 w 90"/>
                <a:gd name="T19" fmla="*/ 92 h 117"/>
                <a:gd name="T20" fmla="*/ 104 w 90"/>
                <a:gd name="T21" fmla="*/ 76 h 117"/>
                <a:gd name="T22" fmla="*/ 74 w 90"/>
                <a:gd name="T23" fmla="*/ 49 h 117"/>
                <a:gd name="T24" fmla="*/ 57 w 90"/>
                <a:gd name="T25" fmla="*/ 33 h 117"/>
                <a:gd name="T26" fmla="*/ 50 w 90"/>
                <a:gd name="T27" fmla="*/ 29 h 117"/>
                <a:gd name="T28" fmla="*/ 30 w 90"/>
                <a:gd name="T29" fmla="*/ 6 h 117"/>
                <a:gd name="T30" fmla="*/ 15 w 90"/>
                <a:gd name="T31" fmla="*/ 6 h 117"/>
                <a:gd name="T32" fmla="*/ 2 w 90"/>
                <a:gd name="T33" fmla="*/ 0 h 117"/>
                <a:gd name="T34" fmla="*/ 0 w 90"/>
                <a:gd name="T35" fmla="*/ 0 h 117"/>
                <a:gd name="T36" fmla="*/ 0 w 90"/>
                <a:gd name="T37" fmla="*/ 6 h 117"/>
                <a:gd name="T38" fmla="*/ 15 w 90"/>
                <a:gd name="T39" fmla="*/ 29 h 117"/>
                <a:gd name="T40" fmla="*/ 27 w 90"/>
                <a:gd name="T41" fmla="*/ 35 h 117"/>
                <a:gd name="T42" fmla="*/ 34 w 90"/>
                <a:gd name="T43" fmla="*/ 54 h 117"/>
                <a:gd name="T44" fmla="*/ 53 w 90"/>
                <a:gd name="T45" fmla="*/ 76 h 117"/>
                <a:gd name="T46" fmla="*/ 61 w 90"/>
                <a:gd name="T47" fmla="*/ 96 h 117"/>
                <a:gd name="T48" fmla="*/ 69 w 90"/>
                <a:gd name="T49" fmla="*/ 100 h 117"/>
                <a:gd name="T50" fmla="*/ 70 w 90"/>
                <a:gd name="T51" fmla="*/ 105 h 117"/>
                <a:gd name="T52" fmla="*/ 79 w 90"/>
                <a:gd name="T53" fmla="*/ 121 h 117"/>
                <a:gd name="T54" fmla="*/ 102 w 90"/>
                <a:gd name="T55" fmla="*/ 160 h 117"/>
                <a:gd name="T56" fmla="*/ 130 w 90"/>
                <a:gd name="T57" fmla="*/ 187 h 117"/>
                <a:gd name="T58" fmla="*/ 142 w 90"/>
                <a:gd name="T59" fmla="*/ 205 h 117"/>
                <a:gd name="T60" fmla="*/ 157 w 90"/>
                <a:gd name="T61" fmla="*/ 196 h 117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90" h="117">
                  <a:moveTo>
                    <a:pt x="88" y="112"/>
                  </a:moveTo>
                  <a:cubicBezTo>
                    <a:pt x="88" y="108"/>
                    <a:pt x="87" y="103"/>
                    <a:pt x="90" y="102"/>
                  </a:cubicBezTo>
                  <a:cubicBezTo>
                    <a:pt x="90" y="86"/>
                    <a:pt x="90" y="86"/>
                    <a:pt x="90" y="86"/>
                  </a:cubicBezTo>
                  <a:cubicBezTo>
                    <a:pt x="90" y="83"/>
                    <a:pt x="86" y="82"/>
                    <a:pt x="84" y="79"/>
                  </a:cubicBezTo>
                  <a:cubicBezTo>
                    <a:pt x="81" y="76"/>
                    <a:pt x="77" y="73"/>
                    <a:pt x="77" y="66"/>
                  </a:cubicBezTo>
                  <a:cubicBezTo>
                    <a:pt x="74" y="66"/>
                    <a:pt x="71" y="65"/>
                    <a:pt x="71" y="60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2" y="55"/>
                    <a:pt x="71" y="53"/>
                    <a:pt x="70" y="53"/>
                  </a:cubicBezTo>
                  <a:cubicBezTo>
                    <a:pt x="67" y="53"/>
                    <a:pt x="67" y="53"/>
                    <a:pt x="67" y="53"/>
                  </a:cubicBezTo>
                  <a:cubicBezTo>
                    <a:pt x="67" y="53"/>
                    <a:pt x="68" y="52"/>
                    <a:pt x="68" y="52"/>
                  </a:cubicBezTo>
                  <a:cubicBezTo>
                    <a:pt x="68" y="46"/>
                    <a:pt x="63" y="44"/>
                    <a:pt x="59" y="43"/>
                  </a:cubicBezTo>
                  <a:cubicBezTo>
                    <a:pt x="50" y="39"/>
                    <a:pt x="47" y="35"/>
                    <a:pt x="41" y="28"/>
                  </a:cubicBezTo>
                  <a:cubicBezTo>
                    <a:pt x="38" y="24"/>
                    <a:pt x="36" y="20"/>
                    <a:pt x="32" y="18"/>
                  </a:cubicBezTo>
                  <a:cubicBezTo>
                    <a:pt x="30" y="18"/>
                    <a:pt x="29" y="18"/>
                    <a:pt x="28" y="17"/>
                  </a:cubicBezTo>
                  <a:cubicBezTo>
                    <a:pt x="26" y="11"/>
                    <a:pt x="24" y="6"/>
                    <a:pt x="17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5" y="2"/>
                    <a:pt x="5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6"/>
                    <a:pt x="5" y="16"/>
                    <a:pt x="8" y="17"/>
                  </a:cubicBezTo>
                  <a:cubicBezTo>
                    <a:pt x="10" y="18"/>
                    <a:pt x="13" y="17"/>
                    <a:pt x="15" y="20"/>
                  </a:cubicBezTo>
                  <a:cubicBezTo>
                    <a:pt x="16" y="24"/>
                    <a:pt x="17" y="27"/>
                    <a:pt x="19" y="31"/>
                  </a:cubicBezTo>
                  <a:cubicBezTo>
                    <a:pt x="21" y="36"/>
                    <a:pt x="28" y="34"/>
                    <a:pt x="30" y="43"/>
                  </a:cubicBezTo>
                  <a:cubicBezTo>
                    <a:pt x="31" y="46"/>
                    <a:pt x="33" y="54"/>
                    <a:pt x="34" y="55"/>
                  </a:cubicBezTo>
                  <a:cubicBezTo>
                    <a:pt x="35" y="56"/>
                    <a:pt x="39" y="56"/>
                    <a:pt x="39" y="57"/>
                  </a:cubicBezTo>
                  <a:cubicBezTo>
                    <a:pt x="40" y="58"/>
                    <a:pt x="39" y="60"/>
                    <a:pt x="40" y="60"/>
                  </a:cubicBezTo>
                  <a:cubicBezTo>
                    <a:pt x="41" y="60"/>
                    <a:pt x="44" y="67"/>
                    <a:pt x="45" y="69"/>
                  </a:cubicBezTo>
                  <a:cubicBezTo>
                    <a:pt x="48" y="77"/>
                    <a:pt x="51" y="84"/>
                    <a:pt x="57" y="91"/>
                  </a:cubicBezTo>
                  <a:cubicBezTo>
                    <a:pt x="62" y="97"/>
                    <a:pt x="67" y="100"/>
                    <a:pt x="73" y="107"/>
                  </a:cubicBezTo>
                  <a:cubicBezTo>
                    <a:pt x="73" y="107"/>
                    <a:pt x="79" y="117"/>
                    <a:pt x="80" y="117"/>
                  </a:cubicBezTo>
                  <a:cubicBezTo>
                    <a:pt x="82" y="117"/>
                    <a:pt x="88" y="116"/>
                    <a:pt x="88" y="112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28" name="Freeform 7"/>
            <p:cNvSpPr>
              <a:spLocks/>
            </p:cNvSpPr>
            <p:nvPr/>
          </p:nvSpPr>
          <p:spPr bwMode="auto">
            <a:xfrm>
              <a:off x="2821" y="1316"/>
              <a:ext cx="103" cy="138"/>
            </a:xfrm>
            <a:custGeom>
              <a:avLst/>
              <a:gdLst>
                <a:gd name="T0" fmla="*/ 0 w 86"/>
                <a:gd name="T1" fmla="*/ 110 h 115"/>
                <a:gd name="T2" fmla="*/ 8 w 86"/>
                <a:gd name="T3" fmla="*/ 137 h 115"/>
                <a:gd name="T4" fmla="*/ 14 w 86"/>
                <a:gd name="T5" fmla="*/ 139 h 115"/>
                <a:gd name="T6" fmla="*/ 14 w 86"/>
                <a:gd name="T7" fmla="*/ 144 h 115"/>
                <a:gd name="T8" fmla="*/ 31 w 86"/>
                <a:gd name="T9" fmla="*/ 175 h 115"/>
                <a:gd name="T10" fmla="*/ 43 w 86"/>
                <a:gd name="T11" fmla="*/ 174 h 115"/>
                <a:gd name="T12" fmla="*/ 43 w 86"/>
                <a:gd name="T13" fmla="*/ 182 h 115"/>
                <a:gd name="T14" fmla="*/ 46 w 86"/>
                <a:gd name="T15" fmla="*/ 187 h 115"/>
                <a:gd name="T16" fmla="*/ 60 w 86"/>
                <a:gd name="T17" fmla="*/ 180 h 115"/>
                <a:gd name="T18" fmla="*/ 81 w 86"/>
                <a:gd name="T19" fmla="*/ 190 h 115"/>
                <a:gd name="T20" fmla="*/ 89 w 86"/>
                <a:gd name="T21" fmla="*/ 199 h 115"/>
                <a:gd name="T22" fmla="*/ 104 w 86"/>
                <a:gd name="T23" fmla="*/ 188 h 115"/>
                <a:gd name="T24" fmla="*/ 111 w 86"/>
                <a:gd name="T25" fmla="*/ 167 h 115"/>
                <a:gd name="T26" fmla="*/ 108 w 86"/>
                <a:gd name="T27" fmla="*/ 158 h 115"/>
                <a:gd name="T28" fmla="*/ 121 w 86"/>
                <a:gd name="T29" fmla="*/ 144 h 115"/>
                <a:gd name="T30" fmla="*/ 128 w 86"/>
                <a:gd name="T31" fmla="*/ 115 h 115"/>
                <a:gd name="T32" fmla="*/ 129 w 86"/>
                <a:gd name="T33" fmla="*/ 110 h 115"/>
                <a:gd name="T34" fmla="*/ 133 w 86"/>
                <a:gd name="T35" fmla="*/ 109 h 115"/>
                <a:gd name="T36" fmla="*/ 146 w 86"/>
                <a:gd name="T37" fmla="*/ 102 h 115"/>
                <a:gd name="T38" fmla="*/ 122 w 86"/>
                <a:gd name="T39" fmla="*/ 62 h 115"/>
                <a:gd name="T40" fmla="*/ 125 w 86"/>
                <a:gd name="T41" fmla="*/ 59 h 115"/>
                <a:gd name="T42" fmla="*/ 123 w 86"/>
                <a:gd name="T43" fmla="*/ 52 h 115"/>
                <a:gd name="T44" fmla="*/ 139 w 86"/>
                <a:gd name="T45" fmla="*/ 44 h 115"/>
                <a:gd name="T46" fmla="*/ 138 w 86"/>
                <a:gd name="T47" fmla="*/ 42 h 115"/>
                <a:gd name="T48" fmla="*/ 147 w 86"/>
                <a:gd name="T49" fmla="*/ 34 h 115"/>
                <a:gd name="T50" fmla="*/ 128 w 86"/>
                <a:gd name="T51" fmla="*/ 16 h 115"/>
                <a:gd name="T52" fmla="*/ 119 w 86"/>
                <a:gd name="T53" fmla="*/ 0 h 115"/>
                <a:gd name="T54" fmla="*/ 96 w 86"/>
                <a:gd name="T55" fmla="*/ 34 h 115"/>
                <a:gd name="T56" fmla="*/ 78 w 86"/>
                <a:gd name="T57" fmla="*/ 42 h 115"/>
                <a:gd name="T58" fmla="*/ 73 w 86"/>
                <a:gd name="T59" fmla="*/ 46 h 115"/>
                <a:gd name="T60" fmla="*/ 68 w 86"/>
                <a:gd name="T61" fmla="*/ 50 h 115"/>
                <a:gd name="T62" fmla="*/ 66 w 86"/>
                <a:gd name="T63" fmla="*/ 58 h 115"/>
                <a:gd name="T64" fmla="*/ 53 w 86"/>
                <a:gd name="T65" fmla="*/ 71 h 115"/>
                <a:gd name="T66" fmla="*/ 41 w 86"/>
                <a:gd name="T67" fmla="*/ 77 h 115"/>
                <a:gd name="T68" fmla="*/ 19 w 86"/>
                <a:gd name="T69" fmla="*/ 103 h 115"/>
                <a:gd name="T70" fmla="*/ 0 w 86"/>
                <a:gd name="T71" fmla="*/ 110 h 11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6" h="115">
                  <a:moveTo>
                    <a:pt x="0" y="64"/>
                  </a:moveTo>
                  <a:cubicBezTo>
                    <a:pt x="0" y="66"/>
                    <a:pt x="3" y="78"/>
                    <a:pt x="5" y="79"/>
                  </a:cubicBezTo>
                  <a:cubicBezTo>
                    <a:pt x="6" y="79"/>
                    <a:pt x="8" y="79"/>
                    <a:pt x="8" y="81"/>
                  </a:cubicBezTo>
                  <a:cubicBezTo>
                    <a:pt x="8" y="81"/>
                    <a:pt x="8" y="82"/>
                    <a:pt x="8" y="83"/>
                  </a:cubicBezTo>
                  <a:cubicBezTo>
                    <a:pt x="12" y="90"/>
                    <a:pt x="7" y="102"/>
                    <a:pt x="18" y="102"/>
                  </a:cubicBezTo>
                  <a:cubicBezTo>
                    <a:pt x="21" y="102"/>
                    <a:pt x="22" y="100"/>
                    <a:pt x="25" y="101"/>
                  </a:cubicBezTo>
                  <a:cubicBezTo>
                    <a:pt x="25" y="102"/>
                    <a:pt x="25" y="106"/>
                    <a:pt x="25" y="106"/>
                  </a:cubicBezTo>
                  <a:cubicBezTo>
                    <a:pt x="26" y="106"/>
                    <a:pt x="27" y="108"/>
                    <a:pt x="27" y="108"/>
                  </a:cubicBezTo>
                  <a:cubicBezTo>
                    <a:pt x="31" y="108"/>
                    <a:pt x="33" y="104"/>
                    <a:pt x="35" y="104"/>
                  </a:cubicBezTo>
                  <a:cubicBezTo>
                    <a:pt x="40" y="104"/>
                    <a:pt x="43" y="108"/>
                    <a:pt x="48" y="110"/>
                  </a:cubicBezTo>
                  <a:cubicBezTo>
                    <a:pt x="48" y="112"/>
                    <a:pt x="49" y="115"/>
                    <a:pt x="52" y="115"/>
                  </a:cubicBezTo>
                  <a:cubicBezTo>
                    <a:pt x="56" y="115"/>
                    <a:pt x="56" y="110"/>
                    <a:pt x="61" y="109"/>
                  </a:cubicBezTo>
                  <a:cubicBezTo>
                    <a:pt x="61" y="105"/>
                    <a:pt x="65" y="100"/>
                    <a:pt x="65" y="97"/>
                  </a:cubicBezTo>
                  <a:cubicBezTo>
                    <a:pt x="65" y="95"/>
                    <a:pt x="63" y="94"/>
                    <a:pt x="63" y="92"/>
                  </a:cubicBezTo>
                  <a:cubicBezTo>
                    <a:pt x="63" y="89"/>
                    <a:pt x="66" y="84"/>
                    <a:pt x="70" y="83"/>
                  </a:cubicBezTo>
                  <a:cubicBezTo>
                    <a:pt x="70" y="77"/>
                    <a:pt x="72" y="75"/>
                    <a:pt x="74" y="67"/>
                  </a:cubicBezTo>
                  <a:cubicBezTo>
                    <a:pt x="75" y="64"/>
                    <a:pt x="75" y="64"/>
                    <a:pt x="75" y="64"/>
                  </a:cubicBezTo>
                  <a:cubicBezTo>
                    <a:pt x="76" y="63"/>
                    <a:pt x="77" y="63"/>
                    <a:pt x="78" y="63"/>
                  </a:cubicBezTo>
                  <a:cubicBezTo>
                    <a:pt x="81" y="63"/>
                    <a:pt x="84" y="65"/>
                    <a:pt x="85" y="59"/>
                  </a:cubicBezTo>
                  <a:cubicBezTo>
                    <a:pt x="79" y="59"/>
                    <a:pt x="71" y="42"/>
                    <a:pt x="71" y="36"/>
                  </a:cubicBezTo>
                  <a:cubicBezTo>
                    <a:pt x="71" y="35"/>
                    <a:pt x="73" y="34"/>
                    <a:pt x="73" y="34"/>
                  </a:cubicBezTo>
                  <a:cubicBezTo>
                    <a:pt x="73" y="33"/>
                    <a:pt x="73" y="32"/>
                    <a:pt x="72" y="30"/>
                  </a:cubicBezTo>
                  <a:cubicBezTo>
                    <a:pt x="72" y="30"/>
                    <a:pt x="80" y="27"/>
                    <a:pt x="81" y="26"/>
                  </a:cubicBezTo>
                  <a:cubicBezTo>
                    <a:pt x="80" y="26"/>
                    <a:pt x="80" y="24"/>
                    <a:pt x="80" y="24"/>
                  </a:cubicBezTo>
                  <a:cubicBezTo>
                    <a:pt x="80" y="21"/>
                    <a:pt x="86" y="23"/>
                    <a:pt x="86" y="19"/>
                  </a:cubicBezTo>
                  <a:cubicBezTo>
                    <a:pt x="86" y="12"/>
                    <a:pt x="74" y="17"/>
                    <a:pt x="74" y="9"/>
                  </a:cubicBezTo>
                  <a:cubicBezTo>
                    <a:pt x="74" y="4"/>
                    <a:pt x="74" y="0"/>
                    <a:pt x="69" y="0"/>
                  </a:cubicBezTo>
                  <a:cubicBezTo>
                    <a:pt x="64" y="0"/>
                    <a:pt x="58" y="14"/>
                    <a:pt x="56" y="19"/>
                  </a:cubicBezTo>
                  <a:cubicBezTo>
                    <a:pt x="54" y="22"/>
                    <a:pt x="47" y="21"/>
                    <a:pt x="45" y="24"/>
                  </a:cubicBezTo>
                  <a:cubicBezTo>
                    <a:pt x="44" y="24"/>
                    <a:pt x="44" y="26"/>
                    <a:pt x="43" y="27"/>
                  </a:cubicBezTo>
                  <a:cubicBezTo>
                    <a:pt x="42" y="27"/>
                    <a:pt x="42" y="28"/>
                    <a:pt x="40" y="29"/>
                  </a:cubicBezTo>
                  <a:cubicBezTo>
                    <a:pt x="40" y="29"/>
                    <a:pt x="37" y="32"/>
                    <a:pt x="38" y="33"/>
                  </a:cubicBezTo>
                  <a:cubicBezTo>
                    <a:pt x="36" y="36"/>
                    <a:pt x="36" y="40"/>
                    <a:pt x="31" y="41"/>
                  </a:cubicBezTo>
                  <a:cubicBezTo>
                    <a:pt x="28" y="42"/>
                    <a:pt x="25" y="42"/>
                    <a:pt x="23" y="44"/>
                  </a:cubicBezTo>
                  <a:cubicBezTo>
                    <a:pt x="19" y="49"/>
                    <a:pt x="20" y="60"/>
                    <a:pt x="11" y="60"/>
                  </a:cubicBezTo>
                  <a:cubicBezTo>
                    <a:pt x="6" y="60"/>
                    <a:pt x="0" y="58"/>
                    <a:pt x="0" y="64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29" name="Freeform 8"/>
            <p:cNvSpPr>
              <a:spLocks/>
            </p:cNvSpPr>
            <p:nvPr/>
          </p:nvSpPr>
          <p:spPr bwMode="auto">
            <a:xfrm>
              <a:off x="2921" y="1382"/>
              <a:ext cx="65" cy="90"/>
            </a:xfrm>
            <a:custGeom>
              <a:avLst/>
              <a:gdLst>
                <a:gd name="T0" fmla="*/ 37 w 54"/>
                <a:gd name="T1" fmla="*/ 23 h 75"/>
                <a:gd name="T2" fmla="*/ 58 w 54"/>
                <a:gd name="T3" fmla="*/ 20 h 75"/>
                <a:gd name="T4" fmla="*/ 77 w 54"/>
                <a:gd name="T5" fmla="*/ 24 h 75"/>
                <a:gd name="T6" fmla="*/ 93 w 54"/>
                <a:gd name="T7" fmla="*/ 6 h 75"/>
                <a:gd name="T8" fmla="*/ 94 w 54"/>
                <a:gd name="T9" fmla="*/ 0 h 75"/>
                <a:gd name="T10" fmla="*/ 91 w 54"/>
                <a:gd name="T11" fmla="*/ 0 h 75"/>
                <a:gd name="T12" fmla="*/ 76 w 54"/>
                <a:gd name="T13" fmla="*/ 14 h 75"/>
                <a:gd name="T14" fmla="*/ 71 w 54"/>
                <a:gd name="T15" fmla="*/ 14 h 75"/>
                <a:gd name="T16" fmla="*/ 35 w 54"/>
                <a:gd name="T17" fmla="*/ 7 h 75"/>
                <a:gd name="T18" fmla="*/ 14 w 54"/>
                <a:gd name="T19" fmla="*/ 42 h 75"/>
                <a:gd name="T20" fmla="*/ 10 w 54"/>
                <a:gd name="T21" fmla="*/ 52 h 75"/>
                <a:gd name="T22" fmla="*/ 0 w 54"/>
                <a:gd name="T23" fmla="*/ 85 h 75"/>
                <a:gd name="T24" fmla="*/ 10 w 54"/>
                <a:gd name="T25" fmla="*/ 92 h 75"/>
                <a:gd name="T26" fmla="*/ 10 w 54"/>
                <a:gd name="T27" fmla="*/ 122 h 75"/>
                <a:gd name="T28" fmla="*/ 19 w 54"/>
                <a:gd name="T29" fmla="*/ 130 h 75"/>
                <a:gd name="T30" fmla="*/ 26 w 54"/>
                <a:gd name="T31" fmla="*/ 106 h 75"/>
                <a:gd name="T32" fmla="*/ 23 w 54"/>
                <a:gd name="T33" fmla="*/ 85 h 75"/>
                <a:gd name="T34" fmla="*/ 29 w 54"/>
                <a:gd name="T35" fmla="*/ 78 h 75"/>
                <a:gd name="T36" fmla="*/ 35 w 54"/>
                <a:gd name="T37" fmla="*/ 78 h 75"/>
                <a:gd name="T38" fmla="*/ 31 w 54"/>
                <a:gd name="T39" fmla="*/ 89 h 75"/>
                <a:gd name="T40" fmla="*/ 41 w 54"/>
                <a:gd name="T41" fmla="*/ 109 h 75"/>
                <a:gd name="T42" fmla="*/ 41 w 54"/>
                <a:gd name="T43" fmla="*/ 115 h 75"/>
                <a:gd name="T44" fmla="*/ 48 w 54"/>
                <a:gd name="T45" fmla="*/ 115 h 75"/>
                <a:gd name="T46" fmla="*/ 59 w 54"/>
                <a:gd name="T47" fmla="*/ 102 h 75"/>
                <a:gd name="T48" fmla="*/ 52 w 54"/>
                <a:gd name="T49" fmla="*/ 92 h 75"/>
                <a:gd name="T50" fmla="*/ 54 w 54"/>
                <a:gd name="T51" fmla="*/ 88 h 75"/>
                <a:gd name="T52" fmla="*/ 41 w 54"/>
                <a:gd name="T53" fmla="*/ 62 h 75"/>
                <a:gd name="T54" fmla="*/ 69 w 54"/>
                <a:gd name="T55" fmla="*/ 43 h 75"/>
                <a:gd name="T56" fmla="*/ 69 w 54"/>
                <a:gd name="T57" fmla="*/ 37 h 75"/>
                <a:gd name="T58" fmla="*/ 36 w 54"/>
                <a:gd name="T59" fmla="*/ 50 h 75"/>
                <a:gd name="T60" fmla="*/ 37 w 54"/>
                <a:gd name="T61" fmla="*/ 46 h 75"/>
                <a:gd name="T62" fmla="*/ 31 w 54"/>
                <a:gd name="T63" fmla="*/ 53 h 75"/>
                <a:gd name="T64" fmla="*/ 20 w 54"/>
                <a:gd name="T65" fmla="*/ 34 h 75"/>
                <a:gd name="T66" fmla="*/ 37 w 54"/>
                <a:gd name="T67" fmla="*/ 23 h 7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54" h="75">
                  <a:moveTo>
                    <a:pt x="22" y="13"/>
                  </a:moveTo>
                  <a:cubicBezTo>
                    <a:pt x="27" y="13"/>
                    <a:pt x="29" y="12"/>
                    <a:pt x="33" y="12"/>
                  </a:cubicBezTo>
                  <a:cubicBezTo>
                    <a:pt x="37" y="12"/>
                    <a:pt x="40" y="14"/>
                    <a:pt x="44" y="14"/>
                  </a:cubicBezTo>
                  <a:cubicBezTo>
                    <a:pt x="50" y="14"/>
                    <a:pt x="52" y="8"/>
                    <a:pt x="53" y="3"/>
                  </a:cubicBezTo>
                  <a:cubicBezTo>
                    <a:pt x="54" y="3"/>
                    <a:pt x="54" y="1"/>
                    <a:pt x="54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9" y="3"/>
                    <a:pt x="45" y="6"/>
                    <a:pt x="43" y="8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12" y="4"/>
                    <a:pt x="8" y="16"/>
                    <a:pt x="8" y="24"/>
                  </a:cubicBezTo>
                  <a:cubicBezTo>
                    <a:pt x="8" y="26"/>
                    <a:pt x="6" y="28"/>
                    <a:pt x="6" y="30"/>
                  </a:cubicBezTo>
                  <a:cubicBezTo>
                    <a:pt x="4" y="38"/>
                    <a:pt x="0" y="41"/>
                    <a:pt x="0" y="49"/>
                  </a:cubicBezTo>
                  <a:cubicBezTo>
                    <a:pt x="0" y="53"/>
                    <a:pt x="4" y="53"/>
                    <a:pt x="6" y="53"/>
                  </a:cubicBezTo>
                  <a:cubicBezTo>
                    <a:pt x="6" y="71"/>
                    <a:pt x="6" y="71"/>
                    <a:pt x="6" y="71"/>
                  </a:cubicBezTo>
                  <a:cubicBezTo>
                    <a:pt x="6" y="73"/>
                    <a:pt x="9" y="75"/>
                    <a:pt x="11" y="75"/>
                  </a:cubicBezTo>
                  <a:cubicBezTo>
                    <a:pt x="14" y="75"/>
                    <a:pt x="15" y="63"/>
                    <a:pt x="15" y="61"/>
                  </a:cubicBezTo>
                  <a:cubicBezTo>
                    <a:pt x="15" y="56"/>
                    <a:pt x="13" y="54"/>
                    <a:pt x="13" y="49"/>
                  </a:cubicBezTo>
                  <a:cubicBezTo>
                    <a:pt x="13" y="47"/>
                    <a:pt x="15" y="45"/>
                    <a:pt x="17" y="45"/>
                  </a:cubicBezTo>
                  <a:cubicBezTo>
                    <a:pt x="18" y="45"/>
                    <a:pt x="19" y="45"/>
                    <a:pt x="20" y="45"/>
                  </a:cubicBezTo>
                  <a:cubicBezTo>
                    <a:pt x="18" y="52"/>
                    <a:pt x="18" y="52"/>
                    <a:pt x="18" y="52"/>
                  </a:cubicBezTo>
                  <a:cubicBezTo>
                    <a:pt x="18" y="57"/>
                    <a:pt x="23" y="59"/>
                    <a:pt x="23" y="63"/>
                  </a:cubicBezTo>
                  <a:cubicBezTo>
                    <a:pt x="23" y="64"/>
                    <a:pt x="24" y="66"/>
                    <a:pt x="23" y="67"/>
                  </a:cubicBezTo>
                  <a:cubicBezTo>
                    <a:pt x="27" y="67"/>
                    <a:pt x="27" y="67"/>
                    <a:pt x="27" y="67"/>
                  </a:cubicBezTo>
                  <a:cubicBezTo>
                    <a:pt x="27" y="63"/>
                    <a:pt x="34" y="63"/>
                    <a:pt x="34" y="59"/>
                  </a:cubicBezTo>
                  <a:cubicBezTo>
                    <a:pt x="32" y="59"/>
                    <a:pt x="30" y="55"/>
                    <a:pt x="30" y="53"/>
                  </a:cubicBezTo>
                  <a:cubicBezTo>
                    <a:pt x="30" y="52"/>
                    <a:pt x="30" y="51"/>
                    <a:pt x="31" y="51"/>
                  </a:cubicBezTo>
                  <a:cubicBezTo>
                    <a:pt x="29" y="49"/>
                    <a:pt x="23" y="37"/>
                    <a:pt x="23" y="36"/>
                  </a:cubicBezTo>
                  <a:cubicBezTo>
                    <a:pt x="32" y="36"/>
                    <a:pt x="32" y="28"/>
                    <a:pt x="39" y="25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37" y="22"/>
                    <a:pt x="21" y="28"/>
                    <a:pt x="21" y="29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1" y="29"/>
                    <a:pt x="20" y="31"/>
                    <a:pt x="18" y="31"/>
                  </a:cubicBezTo>
                  <a:cubicBezTo>
                    <a:pt x="14" y="31"/>
                    <a:pt x="12" y="24"/>
                    <a:pt x="12" y="19"/>
                  </a:cubicBezTo>
                  <a:cubicBezTo>
                    <a:pt x="12" y="12"/>
                    <a:pt x="17" y="13"/>
                    <a:pt x="22" y="13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30" name="Freeform 9"/>
            <p:cNvSpPr>
              <a:spLocks/>
            </p:cNvSpPr>
            <p:nvPr/>
          </p:nvSpPr>
          <p:spPr bwMode="auto">
            <a:xfrm>
              <a:off x="2786" y="1475"/>
              <a:ext cx="104" cy="36"/>
            </a:xfrm>
            <a:custGeom>
              <a:avLst/>
              <a:gdLst>
                <a:gd name="T0" fmla="*/ 135 w 86"/>
                <a:gd name="T1" fmla="*/ 44 h 30"/>
                <a:gd name="T2" fmla="*/ 146 w 86"/>
                <a:gd name="T3" fmla="*/ 50 h 30"/>
                <a:gd name="T4" fmla="*/ 152 w 86"/>
                <a:gd name="T5" fmla="*/ 43 h 30"/>
                <a:gd name="T6" fmla="*/ 145 w 86"/>
                <a:gd name="T7" fmla="*/ 37 h 30"/>
                <a:gd name="T8" fmla="*/ 131 w 86"/>
                <a:gd name="T9" fmla="*/ 36 h 30"/>
                <a:gd name="T10" fmla="*/ 127 w 86"/>
                <a:gd name="T11" fmla="*/ 31 h 30"/>
                <a:gd name="T12" fmla="*/ 106 w 86"/>
                <a:gd name="T13" fmla="*/ 23 h 30"/>
                <a:gd name="T14" fmla="*/ 126 w 86"/>
                <a:gd name="T15" fmla="*/ 19 h 30"/>
                <a:gd name="T16" fmla="*/ 120 w 86"/>
                <a:gd name="T17" fmla="*/ 19 h 30"/>
                <a:gd name="T18" fmla="*/ 104 w 86"/>
                <a:gd name="T19" fmla="*/ 20 h 30"/>
                <a:gd name="T20" fmla="*/ 82 w 86"/>
                <a:gd name="T21" fmla="*/ 10 h 30"/>
                <a:gd name="T22" fmla="*/ 65 w 86"/>
                <a:gd name="T23" fmla="*/ 19 h 30"/>
                <a:gd name="T24" fmla="*/ 25 w 86"/>
                <a:gd name="T25" fmla="*/ 0 h 30"/>
                <a:gd name="T26" fmla="*/ 16 w 86"/>
                <a:gd name="T27" fmla="*/ 2 h 30"/>
                <a:gd name="T28" fmla="*/ 12 w 86"/>
                <a:gd name="T29" fmla="*/ 0 h 30"/>
                <a:gd name="T30" fmla="*/ 0 w 86"/>
                <a:gd name="T31" fmla="*/ 14 h 30"/>
                <a:gd name="T32" fmla="*/ 16 w 86"/>
                <a:gd name="T33" fmla="*/ 28 h 30"/>
                <a:gd name="T34" fmla="*/ 36 w 86"/>
                <a:gd name="T35" fmla="*/ 31 h 30"/>
                <a:gd name="T36" fmla="*/ 68 w 86"/>
                <a:gd name="T37" fmla="*/ 35 h 30"/>
                <a:gd name="T38" fmla="*/ 79 w 86"/>
                <a:gd name="T39" fmla="*/ 43 h 30"/>
                <a:gd name="T40" fmla="*/ 135 w 86"/>
                <a:gd name="T41" fmla="*/ 52 h 30"/>
                <a:gd name="T42" fmla="*/ 135 w 86"/>
                <a:gd name="T43" fmla="*/ 44 h 3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86" h="30">
                  <a:moveTo>
                    <a:pt x="77" y="26"/>
                  </a:moveTo>
                  <a:cubicBezTo>
                    <a:pt x="80" y="26"/>
                    <a:pt x="80" y="29"/>
                    <a:pt x="83" y="29"/>
                  </a:cubicBezTo>
                  <a:cubicBezTo>
                    <a:pt x="84" y="29"/>
                    <a:pt x="86" y="26"/>
                    <a:pt x="86" y="25"/>
                  </a:cubicBezTo>
                  <a:cubicBezTo>
                    <a:pt x="84" y="24"/>
                    <a:pt x="84" y="23"/>
                    <a:pt x="82" y="22"/>
                  </a:cubicBezTo>
                  <a:cubicBezTo>
                    <a:pt x="79" y="21"/>
                    <a:pt x="76" y="24"/>
                    <a:pt x="74" y="21"/>
                  </a:cubicBezTo>
                  <a:cubicBezTo>
                    <a:pt x="74" y="20"/>
                    <a:pt x="74" y="18"/>
                    <a:pt x="72" y="18"/>
                  </a:cubicBezTo>
                  <a:cubicBezTo>
                    <a:pt x="67" y="18"/>
                    <a:pt x="63" y="17"/>
                    <a:pt x="60" y="13"/>
                  </a:cubicBezTo>
                  <a:cubicBezTo>
                    <a:pt x="60" y="14"/>
                    <a:pt x="70" y="13"/>
                    <a:pt x="71" y="11"/>
                  </a:cubicBezTo>
                  <a:cubicBezTo>
                    <a:pt x="68" y="11"/>
                    <a:pt x="68" y="11"/>
                    <a:pt x="68" y="11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4" y="12"/>
                    <a:pt x="52" y="6"/>
                    <a:pt x="46" y="6"/>
                  </a:cubicBezTo>
                  <a:cubicBezTo>
                    <a:pt x="42" y="6"/>
                    <a:pt x="41" y="11"/>
                    <a:pt x="37" y="11"/>
                  </a:cubicBezTo>
                  <a:cubicBezTo>
                    <a:pt x="27" y="11"/>
                    <a:pt x="23" y="0"/>
                    <a:pt x="14" y="0"/>
                  </a:cubicBezTo>
                  <a:cubicBezTo>
                    <a:pt x="12" y="0"/>
                    <a:pt x="11" y="2"/>
                    <a:pt x="9" y="2"/>
                  </a:cubicBezTo>
                  <a:cubicBezTo>
                    <a:pt x="8" y="2"/>
                    <a:pt x="8" y="0"/>
                    <a:pt x="7" y="0"/>
                  </a:cubicBezTo>
                  <a:cubicBezTo>
                    <a:pt x="5" y="0"/>
                    <a:pt x="0" y="7"/>
                    <a:pt x="0" y="8"/>
                  </a:cubicBezTo>
                  <a:cubicBezTo>
                    <a:pt x="4" y="8"/>
                    <a:pt x="6" y="12"/>
                    <a:pt x="9" y="16"/>
                  </a:cubicBezTo>
                  <a:cubicBezTo>
                    <a:pt x="12" y="19"/>
                    <a:pt x="17" y="16"/>
                    <a:pt x="21" y="18"/>
                  </a:cubicBezTo>
                  <a:cubicBezTo>
                    <a:pt x="27" y="20"/>
                    <a:pt x="32" y="20"/>
                    <a:pt x="38" y="20"/>
                  </a:cubicBezTo>
                  <a:cubicBezTo>
                    <a:pt x="41" y="20"/>
                    <a:pt x="42" y="25"/>
                    <a:pt x="45" y="25"/>
                  </a:cubicBezTo>
                  <a:cubicBezTo>
                    <a:pt x="57" y="25"/>
                    <a:pt x="67" y="25"/>
                    <a:pt x="77" y="30"/>
                  </a:cubicBezTo>
                  <a:cubicBezTo>
                    <a:pt x="76" y="29"/>
                    <a:pt x="76" y="26"/>
                    <a:pt x="77" y="26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31" name="Freeform 10"/>
            <p:cNvSpPr>
              <a:spLocks/>
            </p:cNvSpPr>
            <p:nvPr/>
          </p:nvSpPr>
          <p:spPr bwMode="auto">
            <a:xfrm>
              <a:off x="2933" y="1503"/>
              <a:ext cx="31" cy="9"/>
            </a:xfrm>
            <a:custGeom>
              <a:avLst/>
              <a:gdLst>
                <a:gd name="T0" fmla="*/ 29 w 26"/>
                <a:gd name="T1" fmla="*/ 15 h 7"/>
                <a:gd name="T2" fmla="*/ 44 w 26"/>
                <a:gd name="T3" fmla="*/ 0 h 7"/>
                <a:gd name="T4" fmla="*/ 29 w 26"/>
                <a:gd name="T5" fmla="*/ 8 h 7"/>
                <a:gd name="T6" fmla="*/ 8 w 26"/>
                <a:gd name="T7" fmla="*/ 1 h 7"/>
                <a:gd name="T8" fmla="*/ 0 w 26"/>
                <a:gd name="T9" fmla="*/ 8 h 7"/>
                <a:gd name="T10" fmla="*/ 12 w 26"/>
                <a:gd name="T11" fmla="*/ 15 h 7"/>
                <a:gd name="T12" fmla="*/ 29 w 26"/>
                <a:gd name="T13" fmla="*/ 15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6" h="7">
                  <a:moveTo>
                    <a:pt x="17" y="7"/>
                  </a:moveTo>
                  <a:cubicBezTo>
                    <a:pt x="21" y="6"/>
                    <a:pt x="24" y="5"/>
                    <a:pt x="26" y="0"/>
                  </a:cubicBezTo>
                  <a:cubicBezTo>
                    <a:pt x="23" y="1"/>
                    <a:pt x="22" y="4"/>
                    <a:pt x="17" y="4"/>
                  </a:cubicBezTo>
                  <a:cubicBezTo>
                    <a:pt x="13" y="4"/>
                    <a:pt x="11" y="1"/>
                    <a:pt x="5" y="1"/>
                  </a:cubicBezTo>
                  <a:cubicBezTo>
                    <a:pt x="3" y="1"/>
                    <a:pt x="0" y="1"/>
                    <a:pt x="0" y="4"/>
                  </a:cubicBezTo>
                  <a:cubicBezTo>
                    <a:pt x="0" y="7"/>
                    <a:pt x="5" y="7"/>
                    <a:pt x="7" y="7"/>
                  </a:cubicBezTo>
                  <a:lnTo>
                    <a:pt x="17" y="7"/>
                  </a:lnTo>
                  <a:close/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32" name="Freeform 11"/>
            <p:cNvSpPr>
              <a:spLocks/>
            </p:cNvSpPr>
            <p:nvPr/>
          </p:nvSpPr>
          <p:spPr bwMode="auto">
            <a:xfrm>
              <a:off x="2902" y="1505"/>
              <a:ext cx="21" cy="9"/>
            </a:xfrm>
            <a:custGeom>
              <a:avLst/>
              <a:gdLst>
                <a:gd name="T0" fmla="*/ 18 w 18"/>
                <a:gd name="T1" fmla="*/ 0 h 8"/>
                <a:gd name="T2" fmla="*/ 18 w 18"/>
                <a:gd name="T3" fmla="*/ 3 h 8"/>
                <a:gd name="T4" fmla="*/ 8 w 18"/>
                <a:gd name="T5" fmla="*/ 2 h 8"/>
                <a:gd name="T6" fmla="*/ 0 w 18"/>
                <a:gd name="T7" fmla="*/ 8 h 8"/>
                <a:gd name="T8" fmla="*/ 9 w 18"/>
                <a:gd name="T9" fmla="*/ 11 h 8"/>
                <a:gd name="T10" fmla="*/ 21 w 18"/>
                <a:gd name="T11" fmla="*/ 7 h 8"/>
                <a:gd name="T12" fmla="*/ 26 w 18"/>
                <a:gd name="T13" fmla="*/ 9 h 8"/>
                <a:gd name="T14" fmla="*/ 29 w 18"/>
                <a:gd name="T15" fmla="*/ 9 h 8"/>
                <a:gd name="T16" fmla="*/ 29 w 18"/>
                <a:gd name="T17" fmla="*/ 0 h 8"/>
                <a:gd name="T18" fmla="*/ 18 w 18"/>
                <a:gd name="T19" fmla="*/ 0 h 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8" h="8">
                  <a:moveTo>
                    <a:pt x="11" y="0"/>
                  </a:moveTo>
                  <a:cubicBezTo>
                    <a:pt x="11" y="1"/>
                    <a:pt x="11" y="2"/>
                    <a:pt x="11" y="3"/>
                  </a:cubicBezTo>
                  <a:cubicBezTo>
                    <a:pt x="9" y="3"/>
                    <a:pt x="8" y="2"/>
                    <a:pt x="5" y="2"/>
                  </a:cubicBezTo>
                  <a:cubicBezTo>
                    <a:pt x="3" y="2"/>
                    <a:pt x="0" y="1"/>
                    <a:pt x="0" y="5"/>
                  </a:cubicBezTo>
                  <a:cubicBezTo>
                    <a:pt x="0" y="7"/>
                    <a:pt x="4" y="8"/>
                    <a:pt x="6" y="8"/>
                  </a:cubicBezTo>
                  <a:cubicBezTo>
                    <a:pt x="9" y="8"/>
                    <a:pt x="10" y="6"/>
                    <a:pt x="13" y="4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5"/>
                    <a:pt x="18" y="3"/>
                    <a:pt x="18" y="0"/>
                  </a:cubicBezTo>
                  <a:lnTo>
                    <a:pt x="11" y="0"/>
                  </a:lnTo>
                  <a:close/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33" name="Freeform 12"/>
            <p:cNvSpPr>
              <a:spLocks/>
            </p:cNvSpPr>
            <p:nvPr/>
          </p:nvSpPr>
          <p:spPr bwMode="auto">
            <a:xfrm>
              <a:off x="2926" y="1517"/>
              <a:ext cx="15" cy="13"/>
            </a:xfrm>
            <a:custGeom>
              <a:avLst/>
              <a:gdLst>
                <a:gd name="T0" fmla="*/ 12 w 13"/>
                <a:gd name="T1" fmla="*/ 0 h 11"/>
                <a:gd name="T2" fmla="*/ 8 w 13"/>
                <a:gd name="T3" fmla="*/ 0 h 11"/>
                <a:gd name="T4" fmla="*/ 0 w 13"/>
                <a:gd name="T5" fmla="*/ 6 h 11"/>
                <a:gd name="T6" fmla="*/ 10 w 13"/>
                <a:gd name="T7" fmla="*/ 9 h 11"/>
                <a:gd name="T8" fmla="*/ 14 w 13"/>
                <a:gd name="T9" fmla="*/ 18 h 11"/>
                <a:gd name="T10" fmla="*/ 16 w 13"/>
                <a:gd name="T11" fmla="*/ 18 h 11"/>
                <a:gd name="T12" fmla="*/ 20 w 13"/>
                <a:gd name="T13" fmla="*/ 15 h 11"/>
                <a:gd name="T14" fmla="*/ 12 w 13"/>
                <a:gd name="T15" fmla="*/ 0 h 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" h="11">
                  <a:moveTo>
                    <a:pt x="8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0" y="0"/>
                    <a:pt x="0" y="3"/>
                  </a:cubicBezTo>
                  <a:cubicBezTo>
                    <a:pt x="0" y="6"/>
                    <a:pt x="4" y="6"/>
                    <a:pt x="7" y="6"/>
                  </a:cubicBezTo>
                  <a:cubicBezTo>
                    <a:pt x="7" y="8"/>
                    <a:pt x="8" y="11"/>
                    <a:pt x="9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1" y="11"/>
                    <a:pt x="13" y="10"/>
                    <a:pt x="13" y="9"/>
                  </a:cubicBezTo>
                  <a:cubicBezTo>
                    <a:pt x="13" y="4"/>
                    <a:pt x="8" y="5"/>
                    <a:pt x="8" y="0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34" name="Freeform 13"/>
            <p:cNvSpPr>
              <a:spLocks/>
            </p:cNvSpPr>
            <p:nvPr/>
          </p:nvSpPr>
          <p:spPr bwMode="auto">
            <a:xfrm>
              <a:off x="2893" y="1505"/>
              <a:ext cx="7" cy="7"/>
            </a:xfrm>
            <a:custGeom>
              <a:avLst/>
              <a:gdLst>
                <a:gd name="T0" fmla="*/ 6 w 6"/>
                <a:gd name="T1" fmla="*/ 0 h 6"/>
                <a:gd name="T2" fmla="*/ 0 w 6"/>
                <a:gd name="T3" fmla="*/ 0 h 6"/>
                <a:gd name="T4" fmla="*/ 0 w 6"/>
                <a:gd name="T5" fmla="*/ 7 h 6"/>
                <a:gd name="T6" fmla="*/ 6 w 6"/>
                <a:gd name="T7" fmla="*/ 9 h 6"/>
                <a:gd name="T8" fmla="*/ 9 w 6"/>
                <a:gd name="T9" fmla="*/ 6 h 6"/>
                <a:gd name="T10" fmla="*/ 6 w 6"/>
                <a:gd name="T11" fmla="*/ 0 h 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" h="6">
                  <a:moveTo>
                    <a:pt x="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2" y="6"/>
                    <a:pt x="3" y="6"/>
                  </a:cubicBezTo>
                  <a:cubicBezTo>
                    <a:pt x="4" y="6"/>
                    <a:pt x="5" y="5"/>
                    <a:pt x="6" y="3"/>
                  </a:cubicBezTo>
                  <a:cubicBezTo>
                    <a:pt x="5" y="2"/>
                    <a:pt x="5" y="0"/>
                    <a:pt x="3" y="0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35" name="Freeform 14"/>
            <p:cNvSpPr>
              <a:spLocks/>
            </p:cNvSpPr>
            <p:nvPr/>
          </p:nvSpPr>
          <p:spPr bwMode="auto">
            <a:xfrm>
              <a:off x="2970" y="1506"/>
              <a:ext cx="36" cy="25"/>
            </a:xfrm>
            <a:custGeom>
              <a:avLst/>
              <a:gdLst>
                <a:gd name="T0" fmla="*/ 23 w 30"/>
                <a:gd name="T1" fmla="*/ 17 h 21"/>
                <a:gd name="T2" fmla="*/ 52 w 30"/>
                <a:gd name="T3" fmla="*/ 2 h 21"/>
                <a:gd name="T4" fmla="*/ 19 w 30"/>
                <a:gd name="T5" fmla="*/ 8 h 21"/>
                <a:gd name="T6" fmla="*/ 17 w 30"/>
                <a:gd name="T7" fmla="*/ 14 h 21"/>
                <a:gd name="T8" fmla="*/ 0 w 30"/>
                <a:gd name="T9" fmla="*/ 30 h 21"/>
                <a:gd name="T10" fmla="*/ 2 w 30"/>
                <a:gd name="T11" fmla="*/ 36 h 21"/>
                <a:gd name="T12" fmla="*/ 20 w 30"/>
                <a:gd name="T13" fmla="*/ 25 h 21"/>
                <a:gd name="T14" fmla="*/ 23 w 30"/>
                <a:gd name="T15" fmla="*/ 17 h 2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0" h="21">
                  <a:moveTo>
                    <a:pt x="13" y="10"/>
                  </a:moveTo>
                  <a:cubicBezTo>
                    <a:pt x="17" y="10"/>
                    <a:pt x="27" y="7"/>
                    <a:pt x="30" y="2"/>
                  </a:cubicBezTo>
                  <a:cubicBezTo>
                    <a:pt x="28" y="0"/>
                    <a:pt x="14" y="1"/>
                    <a:pt x="11" y="5"/>
                  </a:cubicBezTo>
                  <a:cubicBezTo>
                    <a:pt x="11" y="5"/>
                    <a:pt x="11" y="8"/>
                    <a:pt x="10" y="8"/>
                  </a:cubicBezTo>
                  <a:cubicBezTo>
                    <a:pt x="5" y="10"/>
                    <a:pt x="0" y="10"/>
                    <a:pt x="0" y="18"/>
                  </a:cubicBezTo>
                  <a:cubicBezTo>
                    <a:pt x="0" y="19"/>
                    <a:pt x="1" y="21"/>
                    <a:pt x="2" y="21"/>
                  </a:cubicBezTo>
                  <a:cubicBezTo>
                    <a:pt x="5" y="21"/>
                    <a:pt x="10" y="17"/>
                    <a:pt x="12" y="15"/>
                  </a:cubicBezTo>
                  <a:cubicBezTo>
                    <a:pt x="13" y="14"/>
                    <a:pt x="11" y="10"/>
                    <a:pt x="13" y="10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36" name="Freeform 15"/>
            <p:cNvSpPr>
              <a:spLocks/>
            </p:cNvSpPr>
            <p:nvPr/>
          </p:nvSpPr>
          <p:spPr bwMode="auto">
            <a:xfrm>
              <a:off x="3077" y="1470"/>
              <a:ext cx="7" cy="18"/>
            </a:xfrm>
            <a:custGeom>
              <a:avLst/>
              <a:gdLst>
                <a:gd name="T0" fmla="*/ 9 w 6"/>
                <a:gd name="T1" fmla="*/ 7 h 15"/>
                <a:gd name="T2" fmla="*/ 8 w 6"/>
                <a:gd name="T3" fmla="*/ 0 h 15"/>
                <a:gd name="T4" fmla="*/ 6 w 6"/>
                <a:gd name="T5" fmla="*/ 12 h 15"/>
                <a:gd name="T6" fmla="*/ 0 w 6"/>
                <a:gd name="T7" fmla="*/ 23 h 15"/>
                <a:gd name="T8" fmla="*/ 2 w 6"/>
                <a:gd name="T9" fmla="*/ 26 h 15"/>
                <a:gd name="T10" fmla="*/ 7 w 6"/>
                <a:gd name="T11" fmla="*/ 14 h 15"/>
                <a:gd name="T12" fmla="*/ 9 w 6"/>
                <a:gd name="T13" fmla="*/ 7 h 1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" h="15">
                  <a:moveTo>
                    <a:pt x="6" y="4"/>
                  </a:moveTo>
                  <a:cubicBezTo>
                    <a:pt x="6" y="2"/>
                    <a:pt x="5" y="3"/>
                    <a:pt x="5" y="0"/>
                  </a:cubicBezTo>
                  <a:cubicBezTo>
                    <a:pt x="3" y="1"/>
                    <a:pt x="3" y="4"/>
                    <a:pt x="3" y="7"/>
                  </a:cubicBezTo>
                  <a:cubicBezTo>
                    <a:pt x="3" y="9"/>
                    <a:pt x="0" y="9"/>
                    <a:pt x="0" y="13"/>
                  </a:cubicBezTo>
                  <a:cubicBezTo>
                    <a:pt x="0" y="14"/>
                    <a:pt x="1" y="15"/>
                    <a:pt x="2" y="15"/>
                  </a:cubicBezTo>
                  <a:cubicBezTo>
                    <a:pt x="4" y="15"/>
                    <a:pt x="4" y="11"/>
                    <a:pt x="4" y="8"/>
                  </a:cubicBezTo>
                  <a:cubicBezTo>
                    <a:pt x="5" y="8"/>
                    <a:pt x="6" y="7"/>
                    <a:pt x="6" y="4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37" name="Freeform 16"/>
            <p:cNvSpPr>
              <a:spLocks/>
            </p:cNvSpPr>
            <p:nvPr/>
          </p:nvSpPr>
          <p:spPr bwMode="auto">
            <a:xfrm>
              <a:off x="2995" y="1437"/>
              <a:ext cx="11" cy="14"/>
            </a:xfrm>
            <a:custGeom>
              <a:avLst/>
              <a:gdLst>
                <a:gd name="T0" fmla="*/ 0 w 9"/>
                <a:gd name="T1" fmla="*/ 8 h 11"/>
                <a:gd name="T2" fmla="*/ 11 w 9"/>
                <a:gd name="T3" fmla="*/ 23 h 11"/>
                <a:gd name="T4" fmla="*/ 16 w 9"/>
                <a:gd name="T5" fmla="*/ 13 h 11"/>
                <a:gd name="T6" fmla="*/ 0 w 9"/>
                <a:gd name="T7" fmla="*/ 8 h 1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" h="11">
                  <a:moveTo>
                    <a:pt x="0" y="4"/>
                  </a:moveTo>
                  <a:cubicBezTo>
                    <a:pt x="0" y="7"/>
                    <a:pt x="4" y="11"/>
                    <a:pt x="6" y="11"/>
                  </a:cubicBezTo>
                  <a:cubicBezTo>
                    <a:pt x="7" y="11"/>
                    <a:pt x="9" y="7"/>
                    <a:pt x="9" y="6"/>
                  </a:cubicBezTo>
                  <a:cubicBezTo>
                    <a:pt x="9" y="3"/>
                    <a:pt x="0" y="0"/>
                    <a:pt x="0" y="4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38" name="Freeform 17"/>
            <p:cNvSpPr>
              <a:spLocks/>
            </p:cNvSpPr>
            <p:nvPr/>
          </p:nvSpPr>
          <p:spPr bwMode="auto">
            <a:xfrm>
              <a:off x="3015" y="1438"/>
              <a:ext cx="29" cy="10"/>
            </a:xfrm>
            <a:custGeom>
              <a:avLst/>
              <a:gdLst>
                <a:gd name="T0" fmla="*/ 0 w 24"/>
                <a:gd name="T1" fmla="*/ 6 h 8"/>
                <a:gd name="T2" fmla="*/ 8 w 24"/>
                <a:gd name="T3" fmla="*/ 10 h 8"/>
                <a:gd name="T4" fmla="*/ 22 w 24"/>
                <a:gd name="T5" fmla="*/ 10 h 8"/>
                <a:gd name="T6" fmla="*/ 40 w 24"/>
                <a:gd name="T7" fmla="*/ 16 h 8"/>
                <a:gd name="T8" fmla="*/ 42 w 24"/>
                <a:gd name="T9" fmla="*/ 16 h 8"/>
                <a:gd name="T10" fmla="*/ 36 w 24"/>
                <a:gd name="T11" fmla="*/ 1 h 8"/>
                <a:gd name="T12" fmla="*/ 35 w 24"/>
                <a:gd name="T13" fmla="*/ 1 h 8"/>
                <a:gd name="T14" fmla="*/ 27 w 24"/>
                <a:gd name="T15" fmla="*/ 0 h 8"/>
                <a:gd name="T16" fmla="*/ 2 w 24"/>
                <a:gd name="T17" fmla="*/ 0 h 8"/>
                <a:gd name="T18" fmla="*/ 0 w 24"/>
                <a:gd name="T19" fmla="*/ 6 h 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4" h="8">
                  <a:moveTo>
                    <a:pt x="0" y="3"/>
                  </a:moveTo>
                  <a:cubicBezTo>
                    <a:pt x="0" y="3"/>
                    <a:pt x="4" y="5"/>
                    <a:pt x="5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6" y="5"/>
                    <a:pt x="18" y="8"/>
                    <a:pt x="22" y="8"/>
                  </a:cubicBezTo>
                  <a:cubicBezTo>
                    <a:pt x="23" y="8"/>
                    <a:pt x="24" y="8"/>
                    <a:pt x="24" y="8"/>
                  </a:cubicBezTo>
                  <a:cubicBezTo>
                    <a:pt x="24" y="5"/>
                    <a:pt x="21" y="4"/>
                    <a:pt x="21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8" y="1"/>
                    <a:pt x="16" y="2"/>
                    <a:pt x="15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0" y="1"/>
                    <a:pt x="0" y="3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39" name="Freeform 18"/>
            <p:cNvSpPr>
              <a:spLocks/>
            </p:cNvSpPr>
            <p:nvPr/>
          </p:nvSpPr>
          <p:spPr bwMode="auto">
            <a:xfrm>
              <a:off x="3010" y="1373"/>
              <a:ext cx="12" cy="35"/>
            </a:xfrm>
            <a:custGeom>
              <a:avLst/>
              <a:gdLst>
                <a:gd name="T0" fmla="*/ 6 w 10"/>
                <a:gd name="T1" fmla="*/ 0 h 29"/>
                <a:gd name="T2" fmla="*/ 0 w 10"/>
                <a:gd name="T3" fmla="*/ 14 h 29"/>
                <a:gd name="T4" fmla="*/ 2 w 10"/>
                <a:gd name="T5" fmla="*/ 33 h 29"/>
                <a:gd name="T6" fmla="*/ 2 w 10"/>
                <a:gd name="T7" fmla="*/ 40 h 29"/>
                <a:gd name="T8" fmla="*/ 10 w 10"/>
                <a:gd name="T9" fmla="*/ 51 h 29"/>
                <a:gd name="T10" fmla="*/ 6 w 10"/>
                <a:gd name="T11" fmla="*/ 41 h 29"/>
                <a:gd name="T12" fmla="*/ 6 w 10"/>
                <a:gd name="T13" fmla="*/ 35 h 29"/>
                <a:gd name="T14" fmla="*/ 17 w 10"/>
                <a:gd name="T15" fmla="*/ 35 h 29"/>
                <a:gd name="T16" fmla="*/ 12 w 10"/>
                <a:gd name="T17" fmla="*/ 25 h 29"/>
                <a:gd name="T18" fmla="*/ 17 w 10"/>
                <a:gd name="T19" fmla="*/ 17 h 29"/>
                <a:gd name="T20" fmla="*/ 6 w 10"/>
                <a:gd name="T21" fmla="*/ 0 h 2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0" h="29">
                  <a:moveTo>
                    <a:pt x="3" y="0"/>
                  </a:moveTo>
                  <a:cubicBezTo>
                    <a:pt x="0" y="2"/>
                    <a:pt x="0" y="5"/>
                    <a:pt x="0" y="8"/>
                  </a:cubicBezTo>
                  <a:cubicBezTo>
                    <a:pt x="0" y="12"/>
                    <a:pt x="2" y="14"/>
                    <a:pt x="2" y="18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2" y="24"/>
                    <a:pt x="3" y="29"/>
                    <a:pt x="6" y="29"/>
                  </a:cubicBezTo>
                  <a:cubicBezTo>
                    <a:pt x="5" y="26"/>
                    <a:pt x="4" y="25"/>
                    <a:pt x="3" y="23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5" y="20"/>
                    <a:pt x="9" y="20"/>
                    <a:pt x="10" y="20"/>
                  </a:cubicBezTo>
                  <a:cubicBezTo>
                    <a:pt x="9" y="17"/>
                    <a:pt x="7" y="16"/>
                    <a:pt x="7" y="14"/>
                  </a:cubicBezTo>
                  <a:cubicBezTo>
                    <a:pt x="7" y="12"/>
                    <a:pt x="10" y="12"/>
                    <a:pt x="10" y="10"/>
                  </a:cubicBezTo>
                  <a:cubicBezTo>
                    <a:pt x="5" y="8"/>
                    <a:pt x="3" y="5"/>
                    <a:pt x="3" y="0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40" name="Freeform 19"/>
            <p:cNvSpPr>
              <a:spLocks/>
            </p:cNvSpPr>
            <p:nvPr/>
          </p:nvSpPr>
          <p:spPr bwMode="auto">
            <a:xfrm>
              <a:off x="3226" y="1453"/>
              <a:ext cx="40" cy="28"/>
            </a:xfrm>
            <a:custGeom>
              <a:avLst/>
              <a:gdLst>
                <a:gd name="T0" fmla="*/ 0 w 33"/>
                <a:gd name="T1" fmla="*/ 26 h 23"/>
                <a:gd name="T2" fmla="*/ 15 w 33"/>
                <a:gd name="T3" fmla="*/ 39 h 23"/>
                <a:gd name="T4" fmla="*/ 15 w 33"/>
                <a:gd name="T5" fmla="*/ 39 h 23"/>
                <a:gd name="T6" fmla="*/ 16 w 33"/>
                <a:gd name="T7" fmla="*/ 40 h 23"/>
                <a:gd name="T8" fmla="*/ 15 w 33"/>
                <a:gd name="T9" fmla="*/ 39 h 23"/>
                <a:gd name="T10" fmla="*/ 23 w 33"/>
                <a:gd name="T11" fmla="*/ 41 h 23"/>
                <a:gd name="T12" fmla="*/ 48 w 33"/>
                <a:gd name="T13" fmla="*/ 33 h 23"/>
                <a:gd name="T14" fmla="*/ 58 w 33"/>
                <a:gd name="T15" fmla="*/ 9 h 23"/>
                <a:gd name="T16" fmla="*/ 56 w 33"/>
                <a:gd name="T17" fmla="*/ 0 h 23"/>
                <a:gd name="T18" fmla="*/ 42 w 33"/>
                <a:gd name="T19" fmla="*/ 18 h 23"/>
                <a:gd name="T20" fmla="*/ 22 w 33"/>
                <a:gd name="T21" fmla="*/ 23 h 23"/>
                <a:gd name="T22" fmla="*/ 16 w 33"/>
                <a:gd name="T23" fmla="*/ 26 h 23"/>
                <a:gd name="T24" fmla="*/ 0 w 33"/>
                <a:gd name="T25" fmla="*/ 26 h 2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3" h="23">
                  <a:moveTo>
                    <a:pt x="0" y="14"/>
                  </a:moveTo>
                  <a:cubicBezTo>
                    <a:pt x="1" y="19"/>
                    <a:pt x="5" y="18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9" y="21"/>
                    <a:pt x="9" y="22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9" y="22"/>
                    <a:pt x="12" y="23"/>
                    <a:pt x="13" y="23"/>
                  </a:cubicBezTo>
                  <a:cubicBezTo>
                    <a:pt x="19" y="23"/>
                    <a:pt x="22" y="19"/>
                    <a:pt x="27" y="18"/>
                  </a:cubicBezTo>
                  <a:cubicBezTo>
                    <a:pt x="27" y="12"/>
                    <a:pt x="33" y="13"/>
                    <a:pt x="33" y="5"/>
                  </a:cubicBezTo>
                  <a:cubicBezTo>
                    <a:pt x="33" y="3"/>
                    <a:pt x="32" y="0"/>
                    <a:pt x="31" y="0"/>
                  </a:cubicBezTo>
                  <a:cubicBezTo>
                    <a:pt x="26" y="0"/>
                    <a:pt x="28" y="8"/>
                    <a:pt x="24" y="10"/>
                  </a:cubicBezTo>
                  <a:cubicBezTo>
                    <a:pt x="21" y="12"/>
                    <a:pt x="17" y="12"/>
                    <a:pt x="12" y="13"/>
                  </a:cubicBezTo>
                  <a:cubicBezTo>
                    <a:pt x="12" y="13"/>
                    <a:pt x="10" y="15"/>
                    <a:pt x="9" y="14"/>
                  </a:cubicBezTo>
                  <a:lnTo>
                    <a:pt x="0" y="14"/>
                  </a:lnTo>
                  <a:close/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41" name="Freeform 20"/>
            <p:cNvSpPr>
              <a:spLocks/>
            </p:cNvSpPr>
            <p:nvPr/>
          </p:nvSpPr>
          <p:spPr bwMode="auto">
            <a:xfrm>
              <a:off x="3044" y="1405"/>
              <a:ext cx="208" cy="130"/>
            </a:xfrm>
            <a:custGeom>
              <a:avLst/>
              <a:gdLst>
                <a:gd name="T0" fmla="*/ 238 w 173"/>
                <a:gd name="T1" fmla="*/ 101 h 108"/>
                <a:gd name="T2" fmla="*/ 209 w 173"/>
                <a:gd name="T3" fmla="*/ 70 h 108"/>
                <a:gd name="T4" fmla="*/ 204 w 173"/>
                <a:gd name="T5" fmla="*/ 65 h 108"/>
                <a:gd name="T6" fmla="*/ 188 w 173"/>
                <a:gd name="T7" fmla="*/ 57 h 108"/>
                <a:gd name="T8" fmla="*/ 153 w 173"/>
                <a:gd name="T9" fmla="*/ 42 h 108"/>
                <a:gd name="T10" fmla="*/ 153 w 173"/>
                <a:gd name="T11" fmla="*/ 42 h 108"/>
                <a:gd name="T12" fmla="*/ 151 w 173"/>
                <a:gd name="T13" fmla="*/ 41 h 108"/>
                <a:gd name="T14" fmla="*/ 149 w 173"/>
                <a:gd name="T15" fmla="*/ 41 h 108"/>
                <a:gd name="T16" fmla="*/ 151 w 173"/>
                <a:gd name="T17" fmla="*/ 41 h 108"/>
                <a:gd name="T18" fmla="*/ 143 w 173"/>
                <a:gd name="T19" fmla="*/ 35 h 108"/>
                <a:gd name="T20" fmla="*/ 129 w 173"/>
                <a:gd name="T21" fmla="*/ 35 h 108"/>
                <a:gd name="T22" fmla="*/ 114 w 173"/>
                <a:gd name="T23" fmla="*/ 24 h 108"/>
                <a:gd name="T24" fmla="*/ 108 w 173"/>
                <a:gd name="T25" fmla="*/ 20 h 108"/>
                <a:gd name="T26" fmla="*/ 91 w 173"/>
                <a:gd name="T27" fmla="*/ 35 h 108"/>
                <a:gd name="T28" fmla="*/ 78 w 173"/>
                <a:gd name="T29" fmla="*/ 43 h 108"/>
                <a:gd name="T30" fmla="*/ 70 w 173"/>
                <a:gd name="T31" fmla="*/ 54 h 108"/>
                <a:gd name="T32" fmla="*/ 59 w 173"/>
                <a:gd name="T33" fmla="*/ 42 h 108"/>
                <a:gd name="T34" fmla="*/ 52 w 173"/>
                <a:gd name="T35" fmla="*/ 35 h 108"/>
                <a:gd name="T36" fmla="*/ 52 w 173"/>
                <a:gd name="T37" fmla="*/ 14 h 108"/>
                <a:gd name="T38" fmla="*/ 26 w 173"/>
                <a:gd name="T39" fmla="*/ 0 h 108"/>
                <a:gd name="T40" fmla="*/ 7 w 173"/>
                <a:gd name="T41" fmla="*/ 12 h 108"/>
                <a:gd name="T42" fmla="*/ 0 w 173"/>
                <a:gd name="T43" fmla="*/ 17 h 108"/>
                <a:gd name="T44" fmla="*/ 16 w 173"/>
                <a:gd name="T45" fmla="*/ 31 h 108"/>
                <a:gd name="T46" fmla="*/ 19 w 173"/>
                <a:gd name="T47" fmla="*/ 36 h 108"/>
                <a:gd name="T48" fmla="*/ 26 w 173"/>
                <a:gd name="T49" fmla="*/ 37 h 108"/>
                <a:gd name="T50" fmla="*/ 42 w 173"/>
                <a:gd name="T51" fmla="*/ 35 h 108"/>
                <a:gd name="T52" fmla="*/ 44 w 173"/>
                <a:gd name="T53" fmla="*/ 35 h 108"/>
                <a:gd name="T54" fmla="*/ 19 w 173"/>
                <a:gd name="T55" fmla="*/ 48 h 108"/>
                <a:gd name="T56" fmla="*/ 28 w 173"/>
                <a:gd name="T57" fmla="*/ 54 h 108"/>
                <a:gd name="T58" fmla="*/ 31 w 173"/>
                <a:gd name="T59" fmla="*/ 69 h 108"/>
                <a:gd name="T60" fmla="*/ 36 w 173"/>
                <a:gd name="T61" fmla="*/ 70 h 108"/>
                <a:gd name="T62" fmla="*/ 43 w 173"/>
                <a:gd name="T63" fmla="*/ 58 h 108"/>
                <a:gd name="T64" fmla="*/ 43 w 173"/>
                <a:gd name="T65" fmla="*/ 65 h 108"/>
                <a:gd name="T66" fmla="*/ 63 w 173"/>
                <a:gd name="T67" fmla="*/ 77 h 108"/>
                <a:gd name="T68" fmla="*/ 91 w 173"/>
                <a:gd name="T69" fmla="*/ 84 h 108"/>
                <a:gd name="T70" fmla="*/ 113 w 173"/>
                <a:gd name="T71" fmla="*/ 101 h 108"/>
                <a:gd name="T72" fmla="*/ 120 w 173"/>
                <a:gd name="T73" fmla="*/ 128 h 108"/>
                <a:gd name="T74" fmla="*/ 106 w 173"/>
                <a:gd name="T75" fmla="*/ 140 h 108"/>
                <a:gd name="T76" fmla="*/ 114 w 173"/>
                <a:gd name="T77" fmla="*/ 144 h 108"/>
                <a:gd name="T78" fmla="*/ 126 w 173"/>
                <a:gd name="T79" fmla="*/ 144 h 108"/>
                <a:gd name="T80" fmla="*/ 135 w 173"/>
                <a:gd name="T81" fmla="*/ 142 h 108"/>
                <a:gd name="T82" fmla="*/ 164 w 173"/>
                <a:gd name="T83" fmla="*/ 161 h 108"/>
                <a:gd name="T84" fmla="*/ 184 w 173"/>
                <a:gd name="T85" fmla="*/ 161 h 108"/>
                <a:gd name="T86" fmla="*/ 186 w 173"/>
                <a:gd name="T87" fmla="*/ 144 h 108"/>
                <a:gd name="T88" fmla="*/ 206 w 173"/>
                <a:gd name="T89" fmla="*/ 129 h 108"/>
                <a:gd name="T90" fmla="*/ 242 w 173"/>
                <a:gd name="T91" fmla="*/ 161 h 108"/>
                <a:gd name="T92" fmla="*/ 248 w 173"/>
                <a:gd name="T93" fmla="*/ 164 h 108"/>
                <a:gd name="T94" fmla="*/ 267 w 173"/>
                <a:gd name="T95" fmla="*/ 179 h 108"/>
                <a:gd name="T96" fmla="*/ 280 w 173"/>
                <a:gd name="T97" fmla="*/ 179 h 108"/>
                <a:gd name="T98" fmla="*/ 291 w 173"/>
                <a:gd name="T99" fmla="*/ 188 h 108"/>
                <a:gd name="T100" fmla="*/ 293 w 173"/>
                <a:gd name="T101" fmla="*/ 188 h 108"/>
                <a:gd name="T102" fmla="*/ 301 w 173"/>
                <a:gd name="T103" fmla="*/ 178 h 108"/>
                <a:gd name="T104" fmla="*/ 291 w 173"/>
                <a:gd name="T105" fmla="*/ 177 h 108"/>
                <a:gd name="T106" fmla="*/ 285 w 173"/>
                <a:gd name="T107" fmla="*/ 169 h 108"/>
                <a:gd name="T108" fmla="*/ 278 w 173"/>
                <a:gd name="T109" fmla="*/ 169 h 108"/>
                <a:gd name="T110" fmla="*/ 274 w 173"/>
                <a:gd name="T111" fmla="*/ 161 h 108"/>
                <a:gd name="T112" fmla="*/ 263 w 173"/>
                <a:gd name="T113" fmla="*/ 154 h 108"/>
                <a:gd name="T114" fmla="*/ 255 w 173"/>
                <a:gd name="T115" fmla="*/ 136 h 108"/>
                <a:gd name="T116" fmla="*/ 245 w 173"/>
                <a:gd name="T117" fmla="*/ 120 h 108"/>
                <a:gd name="T118" fmla="*/ 255 w 173"/>
                <a:gd name="T119" fmla="*/ 110 h 108"/>
                <a:gd name="T120" fmla="*/ 238 w 173"/>
                <a:gd name="T121" fmla="*/ 101 h 10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73" h="108">
                  <a:moveTo>
                    <a:pt x="137" y="58"/>
                  </a:moveTo>
                  <a:cubicBezTo>
                    <a:pt x="130" y="53"/>
                    <a:pt x="130" y="44"/>
                    <a:pt x="121" y="40"/>
                  </a:cubicBezTo>
                  <a:cubicBezTo>
                    <a:pt x="119" y="40"/>
                    <a:pt x="117" y="39"/>
                    <a:pt x="117" y="37"/>
                  </a:cubicBezTo>
                  <a:cubicBezTo>
                    <a:pt x="113" y="37"/>
                    <a:pt x="112" y="32"/>
                    <a:pt x="108" y="32"/>
                  </a:cubicBezTo>
                  <a:cubicBezTo>
                    <a:pt x="101" y="32"/>
                    <a:pt x="92" y="28"/>
                    <a:pt x="88" y="24"/>
                  </a:cubicBezTo>
                  <a:cubicBezTo>
                    <a:pt x="88" y="24"/>
                    <a:pt x="88" y="24"/>
                    <a:pt x="88" y="24"/>
                  </a:cubicBezTo>
                  <a:cubicBezTo>
                    <a:pt x="88" y="24"/>
                    <a:pt x="87" y="24"/>
                    <a:pt x="87" y="23"/>
                  </a:cubicBezTo>
                  <a:cubicBezTo>
                    <a:pt x="87" y="23"/>
                    <a:pt x="86" y="23"/>
                    <a:pt x="86" y="23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85" y="23"/>
                    <a:pt x="83" y="22"/>
                    <a:pt x="82" y="20"/>
                  </a:cubicBezTo>
                  <a:cubicBezTo>
                    <a:pt x="74" y="20"/>
                    <a:pt x="74" y="20"/>
                    <a:pt x="74" y="20"/>
                  </a:cubicBezTo>
                  <a:cubicBezTo>
                    <a:pt x="72" y="19"/>
                    <a:pt x="69" y="15"/>
                    <a:pt x="66" y="14"/>
                  </a:cubicBezTo>
                  <a:cubicBezTo>
                    <a:pt x="65" y="13"/>
                    <a:pt x="63" y="14"/>
                    <a:pt x="62" y="12"/>
                  </a:cubicBezTo>
                  <a:cubicBezTo>
                    <a:pt x="59" y="13"/>
                    <a:pt x="55" y="19"/>
                    <a:pt x="52" y="20"/>
                  </a:cubicBezTo>
                  <a:cubicBezTo>
                    <a:pt x="48" y="22"/>
                    <a:pt x="48" y="22"/>
                    <a:pt x="45" y="25"/>
                  </a:cubicBezTo>
                  <a:cubicBezTo>
                    <a:pt x="45" y="25"/>
                    <a:pt x="42" y="31"/>
                    <a:pt x="40" y="31"/>
                  </a:cubicBezTo>
                  <a:cubicBezTo>
                    <a:pt x="38" y="31"/>
                    <a:pt x="34" y="25"/>
                    <a:pt x="34" y="24"/>
                  </a:cubicBezTo>
                  <a:cubicBezTo>
                    <a:pt x="31" y="24"/>
                    <a:pt x="30" y="22"/>
                    <a:pt x="30" y="20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24" y="6"/>
                    <a:pt x="20" y="0"/>
                    <a:pt x="15" y="0"/>
                  </a:cubicBezTo>
                  <a:cubicBezTo>
                    <a:pt x="10" y="0"/>
                    <a:pt x="8" y="7"/>
                    <a:pt x="4" y="7"/>
                  </a:cubicBezTo>
                  <a:cubicBezTo>
                    <a:pt x="2" y="7"/>
                    <a:pt x="0" y="8"/>
                    <a:pt x="0" y="10"/>
                  </a:cubicBezTo>
                  <a:cubicBezTo>
                    <a:pt x="0" y="15"/>
                    <a:pt x="7" y="13"/>
                    <a:pt x="9" y="18"/>
                  </a:cubicBezTo>
                  <a:cubicBezTo>
                    <a:pt x="10" y="19"/>
                    <a:pt x="10" y="20"/>
                    <a:pt x="11" y="21"/>
                  </a:cubicBezTo>
                  <a:cubicBezTo>
                    <a:pt x="12" y="21"/>
                    <a:pt x="14" y="22"/>
                    <a:pt x="15" y="22"/>
                  </a:cubicBezTo>
                  <a:cubicBezTo>
                    <a:pt x="18" y="22"/>
                    <a:pt x="21" y="22"/>
                    <a:pt x="24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24" y="25"/>
                    <a:pt x="15" y="24"/>
                    <a:pt x="11" y="27"/>
                  </a:cubicBezTo>
                  <a:cubicBezTo>
                    <a:pt x="11" y="29"/>
                    <a:pt x="15" y="28"/>
                    <a:pt x="16" y="31"/>
                  </a:cubicBezTo>
                  <a:cubicBezTo>
                    <a:pt x="18" y="34"/>
                    <a:pt x="16" y="35"/>
                    <a:pt x="18" y="39"/>
                  </a:cubicBezTo>
                  <a:cubicBezTo>
                    <a:pt x="18" y="40"/>
                    <a:pt x="20" y="40"/>
                    <a:pt x="21" y="40"/>
                  </a:cubicBezTo>
                  <a:cubicBezTo>
                    <a:pt x="23" y="40"/>
                    <a:pt x="24" y="36"/>
                    <a:pt x="25" y="33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30" y="35"/>
                    <a:pt x="32" y="44"/>
                    <a:pt x="36" y="44"/>
                  </a:cubicBezTo>
                  <a:cubicBezTo>
                    <a:pt x="41" y="44"/>
                    <a:pt x="49" y="46"/>
                    <a:pt x="52" y="48"/>
                  </a:cubicBezTo>
                  <a:cubicBezTo>
                    <a:pt x="55" y="49"/>
                    <a:pt x="64" y="53"/>
                    <a:pt x="65" y="58"/>
                  </a:cubicBezTo>
                  <a:cubicBezTo>
                    <a:pt x="66" y="63"/>
                    <a:pt x="64" y="68"/>
                    <a:pt x="69" y="73"/>
                  </a:cubicBezTo>
                  <a:cubicBezTo>
                    <a:pt x="67" y="74"/>
                    <a:pt x="61" y="76"/>
                    <a:pt x="61" y="80"/>
                  </a:cubicBezTo>
                  <a:cubicBezTo>
                    <a:pt x="61" y="83"/>
                    <a:pt x="64" y="83"/>
                    <a:pt x="66" y="83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2" y="81"/>
                    <a:pt x="75" y="81"/>
                    <a:pt x="77" y="81"/>
                  </a:cubicBezTo>
                  <a:cubicBezTo>
                    <a:pt x="84" y="81"/>
                    <a:pt x="86" y="92"/>
                    <a:pt x="94" y="92"/>
                  </a:cubicBezTo>
                  <a:cubicBezTo>
                    <a:pt x="106" y="92"/>
                    <a:pt x="106" y="92"/>
                    <a:pt x="106" y="92"/>
                  </a:cubicBezTo>
                  <a:cubicBezTo>
                    <a:pt x="106" y="89"/>
                    <a:pt x="108" y="88"/>
                    <a:pt x="107" y="83"/>
                  </a:cubicBezTo>
                  <a:cubicBezTo>
                    <a:pt x="111" y="81"/>
                    <a:pt x="111" y="74"/>
                    <a:pt x="118" y="74"/>
                  </a:cubicBezTo>
                  <a:cubicBezTo>
                    <a:pt x="128" y="74"/>
                    <a:pt x="133" y="84"/>
                    <a:pt x="139" y="92"/>
                  </a:cubicBezTo>
                  <a:cubicBezTo>
                    <a:pt x="140" y="92"/>
                    <a:pt x="142" y="93"/>
                    <a:pt x="142" y="94"/>
                  </a:cubicBezTo>
                  <a:cubicBezTo>
                    <a:pt x="142" y="98"/>
                    <a:pt x="149" y="102"/>
                    <a:pt x="154" y="103"/>
                  </a:cubicBezTo>
                  <a:cubicBezTo>
                    <a:pt x="161" y="103"/>
                    <a:pt x="161" y="103"/>
                    <a:pt x="161" y="103"/>
                  </a:cubicBezTo>
                  <a:cubicBezTo>
                    <a:pt x="162" y="104"/>
                    <a:pt x="166" y="108"/>
                    <a:pt x="167" y="108"/>
                  </a:cubicBezTo>
                  <a:cubicBezTo>
                    <a:pt x="169" y="108"/>
                    <a:pt x="169" y="108"/>
                    <a:pt x="169" y="108"/>
                  </a:cubicBezTo>
                  <a:cubicBezTo>
                    <a:pt x="169" y="105"/>
                    <a:pt x="171" y="103"/>
                    <a:pt x="173" y="102"/>
                  </a:cubicBezTo>
                  <a:cubicBezTo>
                    <a:pt x="172" y="102"/>
                    <a:pt x="167" y="102"/>
                    <a:pt x="167" y="101"/>
                  </a:cubicBezTo>
                  <a:cubicBezTo>
                    <a:pt x="166" y="99"/>
                    <a:pt x="165" y="97"/>
                    <a:pt x="164" y="96"/>
                  </a:cubicBezTo>
                  <a:cubicBezTo>
                    <a:pt x="163" y="96"/>
                    <a:pt x="161" y="97"/>
                    <a:pt x="160" y="96"/>
                  </a:cubicBezTo>
                  <a:cubicBezTo>
                    <a:pt x="160" y="94"/>
                    <a:pt x="159" y="92"/>
                    <a:pt x="158" y="92"/>
                  </a:cubicBezTo>
                  <a:cubicBezTo>
                    <a:pt x="156" y="92"/>
                    <a:pt x="152" y="90"/>
                    <a:pt x="151" y="88"/>
                  </a:cubicBezTo>
                  <a:cubicBezTo>
                    <a:pt x="149" y="84"/>
                    <a:pt x="149" y="81"/>
                    <a:pt x="146" y="78"/>
                  </a:cubicBezTo>
                  <a:cubicBezTo>
                    <a:pt x="146" y="77"/>
                    <a:pt x="141" y="71"/>
                    <a:pt x="141" y="69"/>
                  </a:cubicBezTo>
                  <a:cubicBezTo>
                    <a:pt x="141" y="66"/>
                    <a:pt x="146" y="67"/>
                    <a:pt x="146" y="63"/>
                  </a:cubicBezTo>
                  <a:cubicBezTo>
                    <a:pt x="146" y="55"/>
                    <a:pt x="140" y="59"/>
                    <a:pt x="137" y="58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42" name="Freeform 21"/>
            <p:cNvSpPr>
              <a:spLocks/>
            </p:cNvSpPr>
            <p:nvPr/>
          </p:nvSpPr>
          <p:spPr bwMode="auto">
            <a:xfrm>
              <a:off x="3254" y="1434"/>
              <a:ext cx="22" cy="25"/>
            </a:xfrm>
            <a:custGeom>
              <a:avLst/>
              <a:gdLst>
                <a:gd name="T0" fmla="*/ 22 w 18"/>
                <a:gd name="T1" fmla="*/ 17 h 21"/>
                <a:gd name="T2" fmla="*/ 0 w 18"/>
                <a:gd name="T3" fmla="*/ 0 h 21"/>
                <a:gd name="T4" fmla="*/ 11 w 18"/>
                <a:gd name="T5" fmla="*/ 7 h 21"/>
                <a:gd name="T6" fmla="*/ 24 w 18"/>
                <a:gd name="T7" fmla="*/ 21 h 21"/>
                <a:gd name="T8" fmla="*/ 29 w 18"/>
                <a:gd name="T9" fmla="*/ 35 h 21"/>
                <a:gd name="T10" fmla="*/ 33 w 18"/>
                <a:gd name="T11" fmla="*/ 35 h 21"/>
                <a:gd name="T12" fmla="*/ 33 w 18"/>
                <a:gd name="T13" fmla="*/ 30 h 21"/>
                <a:gd name="T14" fmla="*/ 22 w 18"/>
                <a:gd name="T15" fmla="*/ 17 h 2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8" h="21">
                  <a:moveTo>
                    <a:pt x="12" y="10"/>
                  </a:moveTo>
                  <a:cubicBezTo>
                    <a:pt x="9" y="6"/>
                    <a:pt x="6" y="2"/>
                    <a:pt x="0" y="0"/>
                  </a:cubicBezTo>
                  <a:cubicBezTo>
                    <a:pt x="1" y="3"/>
                    <a:pt x="3" y="3"/>
                    <a:pt x="6" y="4"/>
                  </a:cubicBezTo>
                  <a:cubicBezTo>
                    <a:pt x="10" y="7"/>
                    <a:pt x="9" y="11"/>
                    <a:pt x="13" y="13"/>
                  </a:cubicBezTo>
                  <a:cubicBezTo>
                    <a:pt x="12" y="17"/>
                    <a:pt x="12" y="19"/>
                    <a:pt x="16" y="20"/>
                  </a:cubicBezTo>
                  <a:cubicBezTo>
                    <a:pt x="16" y="21"/>
                    <a:pt x="17" y="20"/>
                    <a:pt x="18" y="20"/>
                  </a:cubicBezTo>
                  <a:cubicBezTo>
                    <a:pt x="17" y="19"/>
                    <a:pt x="18" y="18"/>
                    <a:pt x="18" y="18"/>
                  </a:cubicBezTo>
                  <a:cubicBezTo>
                    <a:pt x="18" y="13"/>
                    <a:pt x="14" y="13"/>
                    <a:pt x="12" y="10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43" name="Freeform 22"/>
            <p:cNvSpPr>
              <a:spLocks/>
            </p:cNvSpPr>
            <p:nvPr/>
          </p:nvSpPr>
          <p:spPr bwMode="auto">
            <a:xfrm>
              <a:off x="3291" y="1469"/>
              <a:ext cx="10" cy="16"/>
            </a:xfrm>
            <a:custGeom>
              <a:avLst/>
              <a:gdLst>
                <a:gd name="T0" fmla="*/ 0 w 8"/>
                <a:gd name="T1" fmla="*/ 0 h 14"/>
                <a:gd name="T2" fmla="*/ 10 w 8"/>
                <a:gd name="T3" fmla="*/ 11 h 14"/>
                <a:gd name="T4" fmla="*/ 10 w 8"/>
                <a:gd name="T5" fmla="*/ 17 h 14"/>
                <a:gd name="T6" fmla="*/ 13 w 8"/>
                <a:gd name="T7" fmla="*/ 21 h 14"/>
                <a:gd name="T8" fmla="*/ 16 w 8"/>
                <a:gd name="T9" fmla="*/ 17 h 14"/>
                <a:gd name="T10" fmla="*/ 0 w 8"/>
                <a:gd name="T11" fmla="*/ 0 h 1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" h="14">
                  <a:moveTo>
                    <a:pt x="0" y="0"/>
                  </a:moveTo>
                  <a:cubicBezTo>
                    <a:pt x="0" y="4"/>
                    <a:pt x="1" y="8"/>
                    <a:pt x="5" y="8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2"/>
                    <a:pt x="5" y="14"/>
                    <a:pt x="6" y="14"/>
                  </a:cubicBezTo>
                  <a:cubicBezTo>
                    <a:pt x="7" y="14"/>
                    <a:pt x="8" y="12"/>
                    <a:pt x="8" y="11"/>
                  </a:cubicBezTo>
                  <a:cubicBezTo>
                    <a:pt x="8" y="10"/>
                    <a:pt x="2" y="2"/>
                    <a:pt x="0" y="0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44" name="Freeform 23"/>
            <p:cNvSpPr>
              <a:spLocks/>
            </p:cNvSpPr>
            <p:nvPr/>
          </p:nvSpPr>
          <p:spPr bwMode="auto">
            <a:xfrm>
              <a:off x="3361" y="1526"/>
              <a:ext cx="6" cy="10"/>
            </a:xfrm>
            <a:custGeom>
              <a:avLst/>
              <a:gdLst>
                <a:gd name="T0" fmla="*/ 0 w 5"/>
                <a:gd name="T1" fmla="*/ 0 h 8"/>
                <a:gd name="T2" fmla="*/ 8 w 5"/>
                <a:gd name="T3" fmla="*/ 16 h 8"/>
                <a:gd name="T4" fmla="*/ 8 w 5"/>
                <a:gd name="T5" fmla="*/ 13 h 8"/>
                <a:gd name="T6" fmla="*/ 0 w 5"/>
                <a:gd name="T7" fmla="*/ 0 h 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" h="8">
                  <a:moveTo>
                    <a:pt x="0" y="0"/>
                  </a:moveTo>
                  <a:cubicBezTo>
                    <a:pt x="0" y="2"/>
                    <a:pt x="2" y="8"/>
                    <a:pt x="5" y="8"/>
                  </a:cubicBezTo>
                  <a:cubicBezTo>
                    <a:pt x="4" y="7"/>
                    <a:pt x="5" y="6"/>
                    <a:pt x="5" y="6"/>
                  </a:cubicBezTo>
                  <a:cubicBezTo>
                    <a:pt x="5" y="3"/>
                    <a:pt x="2" y="2"/>
                    <a:pt x="0" y="0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45" name="Freeform 24"/>
            <p:cNvSpPr>
              <a:spLocks/>
            </p:cNvSpPr>
            <p:nvPr/>
          </p:nvSpPr>
          <p:spPr bwMode="auto">
            <a:xfrm>
              <a:off x="3345" y="1520"/>
              <a:ext cx="12" cy="6"/>
            </a:xfrm>
            <a:custGeom>
              <a:avLst/>
              <a:gdLst>
                <a:gd name="T0" fmla="*/ 0 w 10"/>
                <a:gd name="T1" fmla="*/ 0 h 5"/>
                <a:gd name="T2" fmla="*/ 14 w 10"/>
                <a:gd name="T3" fmla="*/ 8 h 5"/>
                <a:gd name="T4" fmla="*/ 17 w 10"/>
                <a:gd name="T5" fmla="*/ 8 h 5"/>
                <a:gd name="T6" fmla="*/ 0 w 10"/>
                <a:gd name="T7" fmla="*/ 0 h 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0" h="5">
                  <a:moveTo>
                    <a:pt x="0" y="0"/>
                  </a:moveTo>
                  <a:cubicBezTo>
                    <a:pt x="0" y="4"/>
                    <a:pt x="5" y="5"/>
                    <a:pt x="8" y="5"/>
                  </a:cubicBezTo>
                  <a:cubicBezTo>
                    <a:pt x="8" y="5"/>
                    <a:pt x="9" y="5"/>
                    <a:pt x="10" y="5"/>
                  </a:cubicBezTo>
                  <a:cubicBezTo>
                    <a:pt x="8" y="1"/>
                    <a:pt x="5" y="0"/>
                    <a:pt x="0" y="0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46" name="Freeform 25"/>
            <p:cNvSpPr>
              <a:spLocks/>
            </p:cNvSpPr>
            <p:nvPr/>
          </p:nvSpPr>
          <p:spPr bwMode="auto">
            <a:xfrm>
              <a:off x="3347" y="1503"/>
              <a:ext cx="10" cy="14"/>
            </a:xfrm>
            <a:custGeom>
              <a:avLst/>
              <a:gdLst>
                <a:gd name="T0" fmla="*/ 0 w 9"/>
                <a:gd name="T1" fmla="*/ 0 h 11"/>
                <a:gd name="T2" fmla="*/ 12 w 9"/>
                <a:gd name="T3" fmla="*/ 23 h 11"/>
                <a:gd name="T4" fmla="*/ 0 w 9"/>
                <a:gd name="T5" fmla="*/ 0 h 1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11">
                  <a:moveTo>
                    <a:pt x="0" y="0"/>
                  </a:moveTo>
                  <a:cubicBezTo>
                    <a:pt x="1" y="2"/>
                    <a:pt x="6" y="11"/>
                    <a:pt x="9" y="11"/>
                  </a:cubicBezTo>
                  <a:cubicBezTo>
                    <a:pt x="7" y="6"/>
                    <a:pt x="4" y="2"/>
                    <a:pt x="0" y="0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47" name="Freeform 26"/>
            <p:cNvSpPr>
              <a:spLocks/>
            </p:cNvSpPr>
            <p:nvPr/>
          </p:nvSpPr>
          <p:spPr bwMode="auto">
            <a:xfrm>
              <a:off x="3325" y="1493"/>
              <a:ext cx="14" cy="9"/>
            </a:xfrm>
            <a:custGeom>
              <a:avLst/>
              <a:gdLst>
                <a:gd name="T0" fmla="*/ 1 w 12"/>
                <a:gd name="T1" fmla="*/ 1 h 8"/>
                <a:gd name="T2" fmla="*/ 0 w 12"/>
                <a:gd name="T3" fmla="*/ 1 h 8"/>
                <a:gd name="T4" fmla="*/ 15 w 12"/>
                <a:gd name="T5" fmla="*/ 11 h 8"/>
                <a:gd name="T6" fmla="*/ 19 w 12"/>
                <a:gd name="T7" fmla="*/ 10 h 8"/>
                <a:gd name="T8" fmla="*/ 1 w 12"/>
                <a:gd name="T9" fmla="*/ 0 h 8"/>
                <a:gd name="T10" fmla="*/ 1 w 12"/>
                <a:gd name="T11" fmla="*/ 1 h 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2" h="8">
                  <a:moveTo>
                    <a:pt x="1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5"/>
                    <a:pt x="7" y="8"/>
                    <a:pt x="9" y="8"/>
                  </a:cubicBezTo>
                  <a:cubicBezTo>
                    <a:pt x="10" y="8"/>
                    <a:pt x="11" y="8"/>
                    <a:pt x="12" y="7"/>
                  </a:cubicBezTo>
                  <a:cubicBezTo>
                    <a:pt x="10" y="4"/>
                    <a:pt x="4" y="2"/>
                    <a:pt x="1" y="0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48" name="Freeform 27"/>
            <p:cNvSpPr>
              <a:spLocks/>
            </p:cNvSpPr>
            <p:nvPr/>
          </p:nvSpPr>
          <p:spPr bwMode="auto">
            <a:xfrm>
              <a:off x="3309" y="1482"/>
              <a:ext cx="9" cy="6"/>
            </a:xfrm>
            <a:custGeom>
              <a:avLst/>
              <a:gdLst>
                <a:gd name="T0" fmla="*/ 0 w 7"/>
                <a:gd name="T1" fmla="*/ 0 h 5"/>
                <a:gd name="T2" fmla="*/ 1 w 7"/>
                <a:gd name="T3" fmla="*/ 1 h 5"/>
                <a:gd name="T4" fmla="*/ 0 w 7"/>
                <a:gd name="T5" fmla="*/ 1 h 5"/>
                <a:gd name="T6" fmla="*/ 8 w 7"/>
                <a:gd name="T7" fmla="*/ 8 h 5"/>
                <a:gd name="T8" fmla="*/ 15 w 7"/>
                <a:gd name="T9" fmla="*/ 8 h 5"/>
                <a:gd name="T10" fmla="*/ 0 w 7"/>
                <a:gd name="T11" fmla="*/ 0 h 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" h="5">
                  <a:moveTo>
                    <a:pt x="0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5" y="2"/>
                    <a:pt x="3" y="3"/>
                    <a:pt x="0" y="0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49" name="Freeform 28"/>
            <p:cNvSpPr>
              <a:spLocks/>
            </p:cNvSpPr>
            <p:nvPr/>
          </p:nvSpPr>
          <p:spPr bwMode="auto">
            <a:xfrm>
              <a:off x="3185" y="1928"/>
              <a:ext cx="40" cy="49"/>
            </a:xfrm>
            <a:custGeom>
              <a:avLst/>
              <a:gdLst>
                <a:gd name="T0" fmla="*/ 28 w 33"/>
                <a:gd name="T1" fmla="*/ 11 h 40"/>
                <a:gd name="T2" fmla="*/ 0 w 33"/>
                <a:gd name="T3" fmla="*/ 11 h 40"/>
                <a:gd name="T4" fmla="*/ 34 w 33"/>
                <a:gd name="T5" fmla="*/ 74 h 40"/>
                <a:gd name="T6" fmla="*/ 58 w 33"/>
                <a:gd name="T7" fmla="*/ 25 h 40"/>
                <a:gd name="T8" fmla="*/ 53 w 33"/>
                <a:gd name="T9" fmla="*/ 6 h 40"/>
                <a:gd name="T10" fmla="*/ 28 w 33"/>
                <a:gd name="T11" fmla="*/ 11 h 4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40">
                  <a:moveTo>
                    <a:pt x="16" y="6"/>
                  </a:moveTo>
                  <a:cubicBezTo>
                    <a:pt x="16" y="6"/>
                    <a:pt x="0" y="0"/>
                    <a:pt x="0" y="6"/>
                  </a:cubicBezTo>
                  <a:cubicBezTo>
                    <a:pt x="0" y="14"/>
                    <a:pt x="10" y="40"/>
                    <a:pt x="19" y="40"/>
                  </a:cubicBezTo>
                  <a:cubicBezTo>
                    <a:pt x="25" y="40"/>
                    <a:pt x="33" y="21"/>
                    <a:pt x="33" y="13"/>
                  </a:cubicBezTo>
                  <a:cubicBezTo>
                    <a:pt x="33" y="9"/>
                    <a:pt x="31" y="7"/>
                    <a:pt x="30" y="3"/>
                  </a:cubicBezTo>
                  <a:cubicBezTo>
                    <a:pt x="25" y="4"/>
                    <a:pt x="20" y="6"/>
                    <a:pt x="16" y="6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50" name="Freeform 29"/>
            <p:cNvSpPr>
              <a:spLocks/>
            </p:cNvSpPr>
            <p:nvPr/>
          </p:nvSpPr>
          <p:spPr bwMode="auto">
            <a:xfrm>
              <a:off x="3219" y="1920"/>
              <a:ext cx="5" cy="7"/>
            </a:xfrm>
            <a:custGeom>
              <a:avLst/>
              <a:gdLst>
                <a:gd name="T0" fmla="*/ 6 w 4"/>
                <a:gd name="T1" fmla="*/ 9 h 6"/>
                <a:gd name="T2" fmla="*/ 8 w 4"/>
                <a:gd name="T3" fmla="*/ 0 h 6"/>
                <a:gd name="T4" fmla="*/ 0 w 4"/>
                <a:gd name="T5" fmla="*/ 0 h 6"/>
                <a:gd name="T6" fmla="*/ 6 w 4"/>
                <a:gd name="T7" fmla="*/ 9 h 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" h="6">
                  <a:moveTo>
                    <a:pt x="3" y="6"/>
                  </a:moveTo>
                  <a:cubicBezTo>
                    <a:pt x="4" y="4"/>
                    <a:pt x="4" y="3"/>
                    <a:pt x="4" y="0"/>
                  </a:cubicBezTo>
                  <a:cubicBezTo>
                    <a:pt x="3" y="0"/>
                    <a:pt x="2" y="0"/>
                    <a:pt x="0" y="0"/>
                  </a:cubicBezTo>
                  <a:cubicBezTo>
                    <a:pt x="0" y="3"/>
                    <a:pt x="1" y="5"/>
                    <a:pt x="3" y="6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51" name="Freeform 30"/>
            <p:cNvSpPr>
              <a:spLocks/>
            </p:cNvSpPr>
            <p:nvPr/>
          </p:nvSpPr>
          <p:spPr bwMode="auto">
            <a:xfrm>
              <a:off x="3102" y="1860"/>
              <a:ext cx="14" cy="8"/>
            </a:xfrm>
            <a:custGeom>
              <a:avLst/>
              <a:gdLst>
                <a:gd name="T0" fmla="*/ 0 w 11"/>
                <a:gd name="T1" fmla="*/ 3 h 7"/>
                <a:gd name="T2" fmla="*/ 23 w 11"/>
                <a:gd name="T3" fmla="*/ 3 h 7"/>
                <a:gd name="T4" fmla="*/ 0 w 11"/>
                <a:gd name="T5" fmla="*/ 3 h 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" h="7">
                  <a:moveTo>
                    <a:pt x="0" y="3"/>
                  </a:moveTo>
                  <a:cubicBezTo>
                    <a:pt x="3" y="7"/>
                    <a:pt x="8" y="6"/>
                    <a:pt x="11" y="3"/>
                  </a:cubicBezTo>
                  <a:cubicBezTo>
                    <a:pt x="7" y="1"/>
                    <a:pt x="6" y="0"/>
                    <a:pt x="0" y="3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52" name="Freeform 31"/>
            <p:cNvSpPr>
              <a:spLocks/>
            </p:cNvSpPr>
            <p:nvPr/>
          </p:nvSpPr>
          <p:spPr bwMode="auto">
            <a:xfrm>
              <a:off x="3036" y="1542"/>
              <a:ext cx="15" cy="6"/>
            </a:xfrm>
            <a:custGeom>
              <a:avLst/>
              <a:gdLst>
                <a:gd name="T0" fmla="*/ 18 w 12"/>
                <a:gd name="T1" fmla="*/ 8 h 5"/>
                <a:gd name="T2" fmla="*/ 24 w 12"/>
                <a:gd name="T3" fmla="*/ 8 h 5"/>
                <a:gd name="T4" fmla="*/ 24 w 12"/>
                <a:gd name="T5" fmla="*/ 0 h 5"/>
                <a:gd name="T6" fmla="*/ 0 w 12"/>
                <a:gd name="T7" fmla="*/ 2 h 5"/>
                <a:gd name="T8" fmla="*/ 18 w 12"/>
                <a:gd name="T9" fmla="*/ 8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" h="5">
                  <a:moveTo>
                    <a:pt x="9" y="5"/>
                  </a:moveTo>
                  <a:cubicBezTo>
                    <a:pt x="12" y="5"/>
                    <a:pt x="12" y="5"/>
                    <a:pt x="12" y="5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7" y="0"/>
                    <a:pt x="5" y="0"/>
                    <a:pt x="0" y="2"/>
                  </a:cubicBezTo>
                  <a:cubicBezTo>
                    <a:pt x="1" y="3"/>
                    <a:pt x="5" y="5"/>
                    <a:pt x="9" y="5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53" name="Freeform 32"/>
            <p:cNvSpPr>
              <a:spLocks/>
            </p:cNvSpPr>
            <p:nvPr/>
          </p:nvSpPr>
          <p:spPr bwMode="auto">
            <a:xfrm>
              <a:off x="2864" y="1535"/>
              <a:ext cx="413" cy="374"/>
            </a:xfrm>
            <a:custGeom>
              <a:avLst/>
              <a:gdLst>
                <a:gd name="T0" fmla="*/ 556 w 343"/>
                <a:gd name="T1" fmla="*/ 214 h 311"/>
                <a:gd name="T2" fmla="*/ 531 w 343"/>
                <a:gd name="T3" fmla="*/ 179 h 311"/>
                <a:gd name="T4" fmla="*/ 482 w 343"/>
                <a:gd name="T5" fmla="*/ 108 h 311"/>
                <a:gd name="T6" fmla="*/ 455 w 343"/>
                <a:gd name="T7" fmla="*/ 66 h 311"/>
                <a:gd name="T8" fmla="*/ 439 w 343"/>
                <a:gd name="T9" fmla="*/ 0 h 311"/>
                <a:gd name="T10" fmla="*/ 425 w 343"/>
                <a:gd name="T11" fmla="*/ 78 h 311"/>
                <a:gd name="T12" fmla="*/ 383 w 343"/>
                <a:gd name="T13" fmla="*/ 112 h 311"/>
                <a:gd name="T14" fmla="*/ 342 w 343"/>
                <a:gd name="T15" fmla="*/ 84 h 311"/>
                <a:gd name="T16" fmla="*/ 340 w 343"/>
                <a:gd name="T17" fmla="*/ 46 h 311"/>
                <a:gd name="T18" fmla="*/ 341 w 343"/>
                <a:gd name="T19" fmla="*/ 23 h 311"/>
                <a:gd name="T20" fmla="*/ 279 w 343"/>
                <a:gd name="T21" fmla="*/ 10 h 311"/>
                <a:gd name="T22" fmla="*/ 279 w 343"/>
                <a:gd name="T23" fmla="*/ 29 h 311"/>
                <a:gd name="T24" fmla="*/ 241 w 343"/>
                <a:gd name="T25" fmla="*/ 66 h 311"/>
                <a:gd name="T26" fmla="*/ 232 w 343"/>
                <a:gd name="T27" fmla="*/ 77 h 311"/>
                <a:gd name="T28" fmla="*/ 205 w 343"/>
                <a:gd name="T29" fmla="*/ 59 h 311"/>
                <a:gd name="T30" fmla="*/ 165 w 343"/>
                <a:gd name="T31" fmla="*/ 106 h 311"/>
                <a:gd name="T32" fmla="*/ 148 w 343"/>
                <a:gd name="T33" fmla="*/ 121 h 311"/>
                <a:gd name="T34" fmla="*/ 135 w 343"/>
                <a:gd name="T35" fmla="*/ 126 h 311"/>
                <a:gd name="T36" fmla="*/ 73 w 343"/>
                <a:gd name="T37" fmla="*/ 178 h 311"/>
                <a:gd name="T38" fmla="*/ 10 w 343"/>
                <a:gd name="T39" fmla="*/ 213 h 311"/>
                <a:gd name="T40" fmla="*/ 6 w 343"/>
                <a:gd name="T41" fmla="*/ 213 h 311"/>
                <a:gd name="T42" fmla="*/ 10 w 343"/>
                <a:gd name="T43" fmla="*/ 283 h 311"/>
                <a:gd name="T44" fmla="*/ 6 w 343"/>
                <a:gd name="T45" fmla="*/ 283 h 311"/>
                <a:gd name="T46" fmla="*/ 14 w 343"/>
                <a:gd name="T47" fmla="*/ 311 h 311"/>
                <a:gd name="T48" fmla="*/ 37 w 343"/>
                <a:gd name="T49" fmla="*/ 411 h 311"/>
                <a:gd name="T50" fmla="*/ 59 w 343"/>
                <a:gd name="T51" fmla="*/ 458 h 311"/>
                <a:gd name="T52" fmla="*/ 123 w 343"/>
                <a:gd name="T53" fmla="*/ 440 h 311"/>
                <a:gd name="T54" fmla="*/ 219 w 343"/>
                <a:gd name="T55" fmla="*/ 404 h 311"/>
                <a:gd name="T56" fmla="*/ 308 w 343"/>
                <a:gd name="T57" fmla="*/ 409 h 311"/>
                <a:gd name="T58" fmla="*/ 332 w 343"/>
                <a:gd name="T59" fmla="*/ 457 h 311"/>
                <a:gd name="T60" fmla="*/ 350 w 343"/>
                <a:gd name="T61" fmla="*/ 457 h 311"/>
                <a:gd name="T62" fmla="*/ 368 w 343"/>
                <a:gd name="T63" fmla="*/ 450 h 311"/>
                <a:gd name="T64" fmla="*/ 376 w 343"/>
                <a:gd name="T65" fmla="*/ 457 h 311"/>
                <a:gd name="T66" fmla="*/ 377 w 343"/>
                <a:gd name="T67" fmla="*/ 471 h 311"/>
                <a:gd name="T68" fmla="*/ 390 w 343"/>
                <a:gd name="T69" fmla="*/ 470 h 311"/>
                <a:gd name="T70" fmla="*/ 450 w 343"/>
                <a:gd name="T71" fmla="*/ 535 h 311"/>
                <a:gd name="T72" fmla="*/ 496 w 343"/>
                <a:gd name="T73" fmla="*/ 541 h 311"/>
                <a:gd name="T74" fmla="*/ 548 w 343"/>
                <a:gd name="T75" fmla="*/ 498 h 311"/>
                <a:gd name="T76" fmla="*/ 589 w 343"/>
                <a:gd name="T77" fmla="*/ 397 h 311"/>
                <a:gd name="T78" fmla="*/ 591 w 343"/>
                <a:gd name="T79" fmla="*/ 367 h 311"/>
                <a:gd name="T80" fmla="*/ 588 w 343"/>
                <a:gd name="T81" fmla="*/ 265 h 311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343" h="311">
                  <a:moveTo>
                    <a:pt x="336" y="150"/>
                  </a:moveTo>
                  <a:cubicBezTo>
                    <a:pt x="330" y="144"/>
                    <a:pt x="319" y="138"/>
                    <a:pt x="319" y="123"/>
                  </a:cubicBezTo>
                  <a:cubicBezTo>
                    <a:pt x="315" y="123"/>
                    <a:pt x="310" y="123"/>
                    <a:pt x="309" y="119"/>
                  </a:cubicBezTo>
                  <a:cubicBezTo>
                    <a:pt x="308" y="114"/>
                    <a:pt x="307" y="107"/>
                    <a:pt x="304" y="103"/>
                  </a:cubicBezTo>
                  <a:cubicBezTo>
                    <a:pt x="299" y="97"/>
                    <a:pt x="286" y="93"/>
                    <a:pt x="283" y="85"/>
                  </a:cubicBezTo>
                  <a:cubicBezTo>
                    <a:pt x="281" y="76"/>
                    <a:pt x="279" y="71"/>
                    <a:pt x="276" y="62"/>
                  </a:cubicBezTo>
                  <a:cubicBezTo>
                    <a:pt x="275" y="56"/>
                    <a:pt x="275" y="44"/>
                    <a:pt x="271" y="41"/>
                  </a:cubicBezTo>
                  <a:cubicBezTo>
                    <a:pt x="270" y="41"/>
                    <a:pt x="264" y="39"/>
                    <a:pt x="261" y="38"/>
                  </a:cubicBezTo>
                  <a:cubicBezTo>
                    <a:pt x="258" y="35"/>
                    <a:pt x="259" y="28"/>
                    <a:pt x="258" y="23"/>
                  </a:cubicBezTo>
                  <a:cubicBezTo>
                    <a:pt x="256" y="16"/>
                    <a:pt x="252" y="10"/>
                    <a:pt x="252" y="0"/>
                  </a:cubicBezTo>
                  <a:cubicBezTo>
                    <a:pt x="246" y="4"/>
                    <a:pt x="248" y="8"/>
                    <a:pt x="243" y="13"/>
                  </a:cubicBezTo>
                  <a:cubicBezTo>
                    <a:pt x="243" y="45"/>
                    <a:pt x="243" y="45"/>
                    <a:pt x="243" y="45"/>
                  </a:cubicBezTo>
                  <a:cubicBezTo>
                    <a:pt x="242" y="53"/>
                    <a:pt x="240" y="74"/>
                    <a:pt x="231" y="74"/>
                  </a:cubicBezTo>
                  <a:cubicBezTo>
                    <a:pt x="225" y="74"/>
                    <a:pt x="224" y="66"/>
                    <a:pt x="219" y="64"/>
                  </a:cubicBezTo>
                  <a:cubicBezTo>
                    <a:pt x="212" y="61"/>
                    <a:pt x="207" y="59"/>
                    <a:pt x="199" y="55"/>
                  </a:cubicBezTo>
                  <a:cubicBezTo>
                    <a:pt x="198" y="55"/>
                    <a:pt x="198" y="50"/>
                    <a:pt x="196" y="48"/>
                  </a:cubicBezTo>
                  <a:cubicBezTo>
                    <a:pt x="195" y="47"/>
                    <a:pt x="190" y="48"/>
                    <a:pt x="190" y="45"/>
                  </a:cubicBezTo>
                  <a:cubicBezTo>
                    <a:pt x="194" y="27"/>
                    <a:pt x="194" y="27"/>
                    <a:pt x="194" y="27"/>
                  </a:cubicBezTo>
                  <a:cubicBezTo>
                    <a:pt x="196" y="25"/>
                    <a:pt x="201" y="24"/>
                    <a:pt x="201" y="20"/>
                  </a:cubicBezTo>
                  <a:cubicBezTo>
                    <a:pt x="201" y="17"/>
                    <a:pt x="197" y="13"/>
                    <a:pt x="195" y="13"/>
                  </a:cubicBezTo>
                  <a:cubicBezTo>
                    <a:pt x="192" y="13"/>
                    <a:pt x="190" y="16"/>
                    <a:pt x="187" y="16"/>
                  </a:cubicBezTo>
                  <a:cubicBezTo>
                    <a:pt x="176" y="16"/>
                    <a:pt x="170" y="11"/>
                    <a:pt x="160" y="6"/>
                  </a:cubicBezTo>
                  <a:cubicBezTo>
                    <a:pt x="160" y="10"/>
                    <a:pt x="163" y="11"/>
                    <a:pt x="165" y="14"/>
                  </a:cubicBezTo>
                  <a:cubicBezTo>
                    <a:pt x="164" y="15"/>
                    <a:pt x="162" y="17"/>
                    <a:pt x="160" y="17"/>
                  </a:cubicBezTo>
                  <a:cubicBezTo>
                    <a:pt x="155" y="17"/>
                    <a:pt x="143" y="20"/>
                    <a:pt x="143" y="25"/>
                  </a:cubicBezTo>
                  <a:cubicBezTo>
                    <a:pt x="143" y="30"/>
                    <a:pt x="138" y="33"/>
                    <a:pt x="138" y="38"/>
                  </a:cubicBezTo>
                  <a:cubicBezTo>
                    <a:pt x="138" y="41"/>
                    <a:pt x="139" y="43"/>
                    <a:pt x="137" y="46"/>
                  </a:cubicBezTo>
                  <a:cubicBezTo>
                    <a:pt x="137" y="46"/>
                    <a:pt x="134" y="44"/>
                    <a:pt x="133" y="44"/>
                  </a:cubicBezTo>
                  <a:cubicBezTo>
                    <a:pt x="130" y="44"/>
                    <a:pt x="128" y="45"/>
                    <a:pt x="126" y="48"/>
                  </a:cubicBezTo>
                  <a:cubicBezTo>
                    <a:pt x="126" y="41"/>
                    <a:pt x="123" y="34"/>
                    <a:pt x="117" y="34"/>
                  </a:cubicBezTo>
                  <a:cubicBezTo>
                    <a:pt x="111" y="34"/>
                    <a:pt x="110" y="41"/>
                    <a:pt x="102" y="41"/>
                  </a:cubicBezTo>
                  <a:cubicBezTo>
                    <a:pt x="101" y="49"/>
                    <a:pt x="95" y="51"/>
                    <a:pt x="95" y="61"/>
                  </a:cubicBezTo>
                  <a:cubicBezTo>
                    <a:pt x="93" y="61"/>
                    <a:pt x="91" y="59"/>
                    <a:pt x="89" y="58"/>
                  </a:cubicBezTo>
                  <a:cubicBezTo>
                    <a:pt x="87" y="62"/>
                    <a:pt x="89" y="67"/>
                    <a:pt x="85" y="70"/>
                  </a:cubicBezTo>
                  <a:cubicBezTo>
                    <a:pt x="84" y="67"/>
                    <a:pt x="82" y="66"/>
                    <a:pt x="81" y="63"/>
                  </a:cubicBezTo>
                  <a:cubicBezTo>
                    <a:pt x="78" y="64"/>
                    <a:pt x="77" y="68"/>
                    <a:pt x="77" y="72"/>
                  </a:cubicBezTo>
                  <a:cubicBezTo>
                    <a:pt x="77" y="78"/>
                    <a:pt x="77" y="78"/>
                    <a:pt x="77" y="78"/>
                  </a:cubicBezTo>
                  <a:cubicBezTo>
                    <a:pt x="77" y="90"/>
                    <a:pt x="53" y="100"/>
                    <a:pt x="42" y="102"/>
                  </a:cubicBezTo>
                  <a:cubicBezTo>
                    <a:pt x="36" y="103"/>
                    <a:pt x="25" y="104"/>
                    <a:pt x="22" y="108"/>
                  </a:cubicBezTo>
                  <a:cubicBezTo>
                    <a:pt x="19" y="112"/>
                    <a:pt x="12" y="121"/>
                    <a:pt x="6" y="122"/>
                  </a:cubicBezTo>
                  <a:cubicBezTo>
                    <a:pt x="6" y="120"/>
                    <a:pt x="6" y="119"/>
                    <a:pt x="6" y="118"/>
                  </a:cubicBezTo>
                  <a:cubicBezTo>
                    <a:pt x="5" y="119"/>
                    <a:pt x="3" y="119"/>
                    <a:pt x="3" y="122"/>
                  </a:cubicBezTo>
                  <a:cubicBezTo>
                    <a:pt x="3" y="143"/>
                    <a:pt x="3" y="143"/>
                    <a:pt x="3" y="143"/>
                  </a:cubicBezTo>
                  <a:cubicBezTo>
                    <a:pt x="3" y="152"/>
                    <a:pt x="6" y="156"/>
                    <a:pt x="6" y="162"/>
                  </a:cubicBezTo>
                  <a:cubicBezTo>
                    <a:pt x="6" y="163"/>
                    <a:pt x="7" y="165"/>
                    <a:pt x="6" y="166"/>
                  </a:cubicBezTo>
                  <a:cubicBezTo>
                    <a:pt x="5" y="165"/>
                    <a:pt x="4" y="163"/>
                    <a:pt x="3" y="162"/>
                  </a:cubicBezTo>
                  <a:cubicBezTo>
                    <a:pt x="3" y="163"/>
                    <a:pt x="2" y="165"/>
                    <a:pt x="2" y="166"/>
                  </a:cubicBezTo>
                  <a:cubicBezTo>
                    <a:pt x="0" y="172"/>
                    <a:pt x="6" y="173"/>
                    <a:pt x="8" y="179"/>
                  </a:cubicBezTo>
                  <a:cubicBezTo>
                    <a:pt x="11" y="193"/>
                    <a:pt x="12" y="198"/>
                    <a:pt x="16" y="213"/>
                  </a:cubicBezTo>
                  <a:cubicBezTo>
                    <a:pt x="17" y="220"/>
                    <a:pt x="22" y="226"/>
                    <a:pt x="22" y="236"/>
                  </a:cubicBezTo>
                  <a:cubicBezTo>
                    <a:pt x="22" y="244"/>
                    <a:pt x="15" y="247"/>
                    <a:pt x="15" y="252"/>
                  </a:cubicBezTo>
                  <a:cubicBezTo>
                    <a:pt x="15" y="257"/>
                    <a:pt x="29" y="264"/>
                    <a:pt x="34" y="264"/>
                  </a:cubicBezTo>
                  <a:cubicBezTo>
                    <a:pt x="48" y="264"/>
                    <a:pt x="52" y="253"/>
                    <a:pt x="63" y="253"/>
                  </a:cubicBezTo>
                  <a:cubicBezTo>
                    <a:pt x="66" y="253"/>
                    <a:pt x="66" y="250"/>
                    <a:pt x="71" y="253"/>
                  </a:cubicBezTo>
                  <a:cubicBezTo>
                    <a:pt x="78" y="253"/>
                    <a:pt x="83" y="251"/>
                    <a:pt x="89" y="250"/>
                  </a:cubicBezTo>
                  <a:cubicBezTo>
                    <a:pt x="91" y="232"/>
                    <a:pt x="110" y="238"/>
                    <a:pt x="125" y="232"/>
                  </a:cubicBezTo>
                  <a:cubicBezTo>
                    <a:pt x="132" y="230"/>
                    <a:pt x="134" y="224"/>
                    <a:pt x="145" y="224"/>
                  </a:cubicBezTo>
                  <a:cubicBezTo>
                    <a:pt x="155" y="224"/>
                    <a:pt x="172" y="228"/>
                    <a:pt x="177" y="235"/>
                  </a:cubicBezTo>
                  <a:cubicBezTo>
                    <a:pt x="179" y="239"/>
                    <a:pt x="186" y="256"/>
                    <a:pt x="188" y="256"/>
                  </a:cubicBezTo>
                  <a:cubicBezTo>
                    <a:pt x="188" y="256"/>
                    <a:pt x="187" y="263"/>
                    <a:pt x="190" y="263"/>
                  </a:cubicBezTo>
                  <a:cubicBezTo>
                    <a:pt x="197" y="263"/>
                    <a:pt x="204" y="244"/>
                    <a:pt x="210" y="238"/>
                  </a:cubicBezTo>
                  <a:cubicBezTo>
                    <a:pt x="210" y="243"/>
                    <a:pt x="208" y="262"/>
                    <a:pt x="201" y="263"/>
                  </a:cubicBezTo>
                  <a:cubicBezTo>
                    <a:pt x="201" y="265"/>
                    <a:pt x="202" y="267"/>
                    <a:pt x="204" y="267"/>
                  </a:cubicBezTo>
                  <a:cubicBezTo>
                    <a:pt x="208" y="267"/>
                    <a:pt x="209" y="261"/>
                    <a:pt x="211" y="259"/>
                  </a:cubicBezTo>
                  <a:cubicBezTo>
                    <a:pt x="211" y="258"/>
                    <a:pt x="212" y="257"/>
                    <a:pt x="212" y="256"/>
                  </a:cubicBezTo>
                  <a:cubicBezTo>
                    <a:pt x="213" y="257"/>
                    <a:pt x="215" y="258"/>
                    <a:pt x="215" y="263"/>
                  </a:cubicBezTo>
                  <a:cubicBezTo>
                    <a:pt x="215" y="266"/>
                    <a:pt x="214" y="268"/>
                    <a:pt x="213" y="271"/>
                  </a:cubicBezTo>
                  <a:cubicBezTo>
                    <a:pt x="216" y="271"/>
                    <a:pt x="216" y="271"/>
                    <a:pt x="216" y="271"/>
                  </a:cubicBezTo>
                  <a:cubicBezTo>
                    <a:pt x="219" y="270"/>
                    <a:pt x="220" y="269"/>
                    <a:pt x="222" y="268"/>
                  </a:cubicBezTo>
                  <a:cubicBezTo>
                    <a:pt x="222" y="268"/>
                    <a:pt x="223" y="270"/>
                    <a:pt x="223" y="270"/>
                  </a:cubicBezTo>
                  <a:cubicBezTo>
                    <a:pt x="223" y="274"/>
                    <a:pt x="227" y="279"/>
                    <a:pt x="227" y="284"/>
                  </a:cubicBezTo>
                  <a:cubicBezTo>
                    <a:pt x="227" y="299"/>
                    <a:pt x="246" y="308"/>
                    <a:pt x="258" y="308"/>
                  </a:cubicBezTo>
                  <a:cubicBezTo>
                    <a:pt x="265" y="308"/>
                    <a:pt x="263" y="301"/>
                    <a:pt x="269" y="300"/>
                  </a:cubicBezTo>
                  <a:cubicBezTo>
                    <a:pt x="270" y="302"/>
                    <a:pt x="282" y="311"/>
                    <a:pt x="284" y="311"/>
                  </a:cubicBezTo>
                  <a:cubicBezTo>
                    <a:pt x="287" y="294"/>
                    <a:pt x="311" y="301"/>
                    <a:pt x="314" y="285"/>
                  </a:cubicBezTo>
                  <a:cubicBezTo>
                    <a:pt x="314" y="286"/>
                    <a:pt x="314" y="286"/>
                    <a:pt x="314" y="286"/>
                  </a:cubicBezTo>
                  <a:cubicBezTo>
                    <a:pt x="314" y="273"/>
                    <a:pt x="321" y="262"/>
                    <a:pt x="323" y="253"/>
                  </a:cubicBezTo>
                  <a:cubicBezTo>
                    <a:pt x="326" y="242"/>
                    <a:pt x="332" y="238"/>
                    <a:pt x="337" y="228"/>
                  </a:cubicBezTo>
                  <a:cubicBezTo>
                    <a:pt x="338" y="226"/>
                    <a:pt x="337" y="224"/>
                    <a:pt x="339" y="221"/>
                  </a:cubicBezTo>
                  <a:cubicBezTo>
                    <a:pt x="339" y="211"/>
                    <a:pt x="339" y="211"/>
                    <a:pt x="339" y="211"/>
                  </a:cubicBezTo>
                  <a:cubicBezTo>
                    <a:pt x="342" y="208"/>
                    <a:pt x="343" y="197"/>
                    <a:pt x="343" y="189"/>
                  </a:cubicBezTo>
                  <a:cubicBezTo>
                    <a:pt x="343" y="178"/>
                    <a:pt x="340" y="159"/>
                    <a:pt x="336" y="152"/>
                  </a:cubicBezTo>
                  <a:lnTo>
                    <a:pt x="336" y="150"/>
                  </a:lnTo>
                  <a:close/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54" name="Freeform 33"/>
            <p:cNvSpPr>
              <a:spLocks/>
            </p:cNvSpPr>
            <p:nvPr/>
          </p:nvSpPr>
          <p:spPr bwMode="auto">
            <a:xfrm>
              <a:off x="3409" y="1932"/>
              <a:ext cx="78" cy="92"/>
            </a:xfrm>
            <a:custGeom>
              <a:avLst/>
              <a:gdLst>
                <a:gd name="T0" fmla="*/ 106 w 65"/>
                <a:gd name="T1" fmla="*/ 8 h 76"/>
                <a:gd name="T2" fmla="*/ 96 w 65"/>
                <a:gd name="T3" fmla="*/ 15 h 76"/>
                <a:gd name="T4" fmla="*/ 94 w 65"/>
                <a:gd name="T5" fmla="*/ 6 h 76"/>
                <a:gd name="T6" fmla="*/ 89 w 65"/>
                <a:gd name="T7" fmla="*/ 0 h 76"/>
                <a:gd name="T8" fmla="*/ 78 w 65"/>
                <a:gd name="T9" fmla="*/ 19 h 76"/>
                <a:gd name="T10" fmla="*/ 78 w 65"/>
                <a:gd name="T11" fmla="*/ 23 h 76"/>
                <a:gd name="T12" fmla="*/ 67 w 65"/>
                <a:gd name="T13" fmla="*/ 30 h 76"/>
                <a:gd name="T14" fmla="*/ 67 w 65"/>
                <a:gd name="T15" fmla="*/ 36 h 76"/>
                <a:gd name="T16" fmla="*/ 58 w 65"/>
                <a:gd name="T17" fmla="*/ 53 h 76"/>
                <a:gd name="T18" fmla="*/ 29 w 65"/>
                <a:gd name="T19" fmla="*/ 74 h 76"/>
                <a:gd name="T20" fmla="*/ 20 w 65"/>
                <a:gd name="T21" fmla="*/ 82 h 76"/>
                <a:gd name="T22" fmla="*/ 0 w 65"/>
                <a:gd name="T23" fmla="*/ 117 h 76"/>
                <a:gd name="T24" fmla="*/ 1 w 65"/>
                <a:gd name="T25" fmla="*/ 119 h 76"/>
                <a:gd name="T26" fmla="*/ 26 w 65"/>
                <a:gd name="T27" fmla="*/ 132 h 76"/>
                <a:gd name="T28" fmla="*/ 36 w 65"/>
                <a:gd name="T29" fmla="*/ 134 h 76"/>
                <a:gd name="T30" fmla="*/ 58 w 65"/>
                <a:gd name="T31" fmla="*/ 119 h 76"/>
                <a:gd name="T32" fmla="*/ 72 w 65"/>
                <a:gd name="T33" fmla="*/ 75 h 76"/>
                <a:gd name="T34" fmla="*/ 92 w 65"/>
                <a:gd name="T35" fmla="*/ 74 h 76"/>
                <a:gd name="T36" fmla="*/ 92 w 65"/>
                <a:gd name="T37" fmla="*/ 53 h 76"/>
                <a:gd name="T38" fmla="*/ 113 w 65"/>
                <a:gd name="T39" fmla="*/ 22 h 76"/>
                <a:gd name="T40" fmla="*/ 109 w 65"/>
                <a:gd name="T41" fmla="*/ 10 h 76"/>
                <a:gd name="T42" fmla="*/ 106 w 65"/>
                <a:gd name="T43" fmla="*/ 8 h 7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65" h="76">
                  <a:moveTo>
                    <a:pt x="61" y="5"/>
                  </a:moveTo>
                  <a:cubicBezTo>
                    <a:pt x="59" y="6"/>
                    <a:pt x="58" y="8"/>
                    <a:pt x="56" y="8"/>
                  </a:cubicBezTo>
                  <a:cubicBezTo>
                    <a:pt x="54" y="8"/>
                    <a:pt x="54" y="6"/>
                    <a:pt x="54" y="3"/>
                  </a:cubicBezTo>
                  <a:cubicBezTo>
                    <a:pt x="53" y="3"/>
                    <a:pt x="52" y="2"/>
                    <a:pt x="52" y="0"/>
                  </a:cubicBezTo>
                  <a:cubicBezTo>
                    <a:pt x="49" y="1"/>
                    <a:pt x="45" y="6"/>
                    <a:pt x="45" y="11"/>
                  </a:cubicBezTo>
                  <a:cubicBezTo>
                    <a:pt x="45" y="12"/>
                    <a:pt x="45" y="13"/>
                    <a:pt x="45" y="13"/>
                  </a:cubicBezTo>
                  <a:cubicBezTo>
                    <a:pt x="42" y="14"/>
                    <a:pt x="40" y="15"/>
                    <a:pt x="39" y="17"/>
                  </a:cubicBezTo>
                  <a:cubicBezTo>
                    <a:pt x="39" y="18"/>
                    <a:pt x="39" y="21"/>
                    <a:pt x="39" y="21"/>
                  </a:cubicBezTo>
                  <a:cubicBezTo>
                    <a:pt x="39" y="21"/>
                    <a:pt x="35" y="29"/>
                    <a:pt x="33" y="30"/>
                  </a:cubicBezTo>
                  <a:cubicBezTo>
                    <a:pt x="28" y="32"/>
                    <a:pt x="24" y="41"/>
                    <a:pt x="17" y="41"/>
                  </a:cubicBezTo>
                  <a:cubicBezTo>
                    <a:pt x="14" y="41"/>
                    <a:pt x="13" y="43"/>
                    <a:pt x="12" y="46"/>
                  </a:cubicBezTo>
                  <a:cubicBezTo>
                    <a:pt x="9" y="51"/>
                    <a:pt x="0" y="56"/>
                    <a:pt x="0" y="66"/>
                  </a:cubicBezTo>
                  <a:cubicBezTo>
                    <a:pt x="0" y="66"/>
                    <a:pt x="1" y="67"/>
                    <a:pt x="1" y="67"/>
                  </a:cubicBezTo>
                  <a:cubicBezTo>
                    <a:pt x="1" y="69"/>
                    <a:pt x="13" y="74"/>
                    <a:pt x="15" y="74"/>
                  </a:cubicBezTo>
                  <a:cubicBezTo>
                    <a:pt x="17" y="74"/>
                    <a:pt x="20" y="76"/>
                    <a:pt x="21" y="76"/>
                  </a:cubicBezTo>
                  <a:cubicBezTo>
                    <a:pt x="25" y="76"/>
                    <a:pt x="30" y="71"/>
                    <a:pt x="33" y="67"/>
                  </a:cubicBezTo>
                  <a:cubicBezTo>
                    <a:pt x="33" y="67"/>
                    <a:pt x="41" y="47"/>
                    <a:pt x="42" y="42"/>
                  </a:cubicBezTo>
                  <a:cubicBezTo>
                    <a:pt x="44" y="42"/>
                    <a:pt x="51" y="41"/>
                    <a:pt x="53" y="41"/>
                  </a:cubicBezTo>
                  <a:cubicBezTo>
                    <a:pt x="54" y="36"/>
                    <a:pt x="52" y="35"/>
                    <a:pt x="53" y="30"/>
                  </a:cubicBezTo>
                  <a:cubicBezTo>
                    <a:pt x="58" y="30"/>
                    <a:pt x="64" y="16"/>
                    <a:pt x="65" y="12"/>
                  </a:cubicBezTo>
                  <a:cubicBezTo>
                    <a:pt x="63" y="11"/>
                    <a:pt x="63" y="9"/>
                    <a:pt x="63" y="6"/>
                  </a:cubicBezTo>
                  <a:cubicBezTo>
                    <a:pt x="62" y="6"/>
                    <a:pt x="61" y="6"/>
                    <a:pt x="61" y="5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55" name="Freeform 34"/>
            <p:cNvSpPr>
              <a:spLocks/>
            </p:cNvSpPr>
            <p:nvPr/>
          </p:nvSpPr>
          <p:spPr bwMode="auto">
            <a:xfrm>
              <a:off x="3473" y="1843"/>
              <a:ext cx="58" cy="101"/>
            </a:xfrm>
            <a:custGeom>
              <a:avLst/>
              <a:gdLst>
                <a:gd name="T0" fmla="*/ 82 w 48"/>
                <a:gd name="T1" fmla="*/ 64 h 84"/>
                <a:gd name="T2" fmla="*/ 64 w 48"/>
                <a:gd name="T3" fmla="*/ 71 h 84"/>
                <a:gd name="T4" fmla="*/ 44 w 48"/>
                <a:gd name="T5" fmla="*/ 44 h 84"/>
                <a:gd name="T6" fmla="*/ 41 w 48"/>
                <a:gd name="T7" fmla="*/ 44 h 84"/>
                <a:gd name="T8" fmla="*/ 35 w 48"/>
                <a:gd name="T9" fmla="*/ 52 h 84"/>
                <a:gd name="T10" fmla="*/ 33 w 48"/>
                <a:gd name="T11" fmla="*/ 52 h 84"/>
                <a:gd name="T12" fmla="*/ 23 w 48"/>
                <a:gd name="T13" fmla="*/ 31 h 84"/>
                <a:gd name="T14" fmla="*/ 27 w 48"/>
                <a:gd name="T15" fmla="*/ 28 h 84"/>
                <a:gd name="T16" fmla="*/ 19 w 48"/>
                <a:gd name="T17" fmla="*/ 17 h 84"/>
                <a:gd name="T18" fmla="*/ 0 w 48"/>
                <a:gd name="T19" fmla="*/ 0 h 84"/>
                <a:gd name="T20" fmla="*/ 22 w 48"/>
                <a:gd name="T21" fmla="*/ 37 h 84"/>
                <a:gd name="T22" fmla="*/ 22 w 48"/>
                <a:gd name="T23" fmla="*/ 43 h 84"/>
                <a:gd name="T24" fmla="*/ 27 w 48"/>
                <a:gd name="T25" fmla="*/ 55 h 84"/>
                <a:gd name="T26" fmla="*/ 27 w 48"/>
                <a:gd name="T27" fmla="*/ 55 h 84"/>
                <a:gd name="T28" fmla="*/ 28 w 48"/>
                <a:gd name="T29" fmla="*/ 69 h 84"/>
                <a:gd name="T30" fmla="*/ 22 w 48"/>
                <a:gd name="T31" fmla="*/ 93 h 84"/>
                <a:gd name="T32" fmla="*/ 15 w 48"/>
                <a:gd name="T33" fmla="*/ 102 h 84"/>
                <a:gd name="T34" fmla="*/ 34 w 48"/>
                <a:gd name="T35" fmla="*/ 120 h 84"/>
                <a:gd name="T36" fmla="*/ 28 w 48"/>
                <a:gd name="T37" fmla="*/ 138 h 84"/>
                <a:gd name="T38" fmla="*/ 35 w 48"/>
                <a:gd name="T39" fmla="*/ 145 h 84"/>
                <a:gd name="T40" fmla="*/ 54 w 48"/>
                <a:gd name="T41" fmla="*/ 126 h 84"/>
                <a:gd name="T42" fmla="*/ 62 w 48"/>
                <a:gd name="T43" fmla="*/ 113 h 84"/>
                <a:gd name="T44" fmla="*/ 60 w 48"/>
                <a:gd name="T45" fmla="*/ 106 h 84"/>
                <a:gd name="T46" fmla="*/ 70 w 48"/>
                <a:gd name="T47" fmla="*/ 97 h 84"/>
                <a:gd name="T48" fmla="*/ 73 w 48"/>
                <a:gd name="T49" fmla="*/ 95 h 84"/>
                <a:gd name="T50" fmla="*/ 75 w 48"/>
                <a:gd name="T51" fmla="*/ 100 h 84"/>
                <a:gd name="T52" fmla="*/ 85 w 48"/>
                <a:gd name="T53" fmla="*/ 69 h 84"/>
                <a:gd name="T54" fmla="*/ 82 w 48"/>
                <a:gd name="T55" fmla="*/ 64 h 8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48" h="84">
                  <a:moveTo>
                    <a:pt x="46" y="37"/>
                  </a:moveTo>
                  <a:cubicBezTo>
                    <a:pt x="41" y="37"/>
                    <a:pt x="41" y="41"/>
                    <a:pt x="36" y="41"/>
                  </a:cubicBezTo>
                  <a:cubicBezTo>
                    <a:pt x="29" y="41"/>
                    <a:pt x="25" y="35"/>
                    <a:pt x="25" y="26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1" y="26"/>
                    <a:pt x="20" y="27"/>
                    <a:pt x="20" y="30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7" y="28"/>
                    <a:pt x="13" y="20"/>
                    <a:pt x="13" y="18"/>
                  </a:cubicBezTo>
                  <a:cubicBezTo>
                    <a:pt x="13" y="17"/>
                    <a:pt x="14" y="17"/>
                    <a:pt x="15" y="16"/>
                  </a:cubicBezTo>
                  <a:cubicBezTo>
                    <a:pt x="13" y="15"/>
                    <a:pt x="13" y="12"/>
                    <a:pt x="11" y="10"/>
                  </a:cubicBezTo>
                  <a:cubicBezTo>
                    <a:pt x="8" y="6"/>
                    <a:pt x="3" y="6"/>
                    <a:pt x="0" y="0"/>
                  </a:cubicBezTo>
                  <a:cubicBezTo>
                    <a:pt x="1" y="8"/>
                    <a:pt x="6" y="20"/>
                    <a:pt x="12" y="22"/>
                  </a:cubicBezTo>
                  <a:cubicBezTo>
                    <a:pt x="12" y="23"/>
                    <a:pt x="12" y="24"/>
                    <a:pt x="12" y="25"/>
                  </a:cubicBezTo>
                  <a:cubicBezTo>
                    <a:pt x="12" y="28"/>
                    <a:pt x="14" y="29"/>
                    <a:pt x="15" y="32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5" y="34"/>
                    <a:pt x="16" y="37"/>
                    <a:pt x="16" y="39"/>
                  </a:cubicBezTo>
                  <a:cubicBezTo>
                    <a:pt x="16" y="44"/>
                    <a:pt x="15" y="49"/>
                    <a:pt x="12" y="53"/>
                  </a:cubicBezTo>
                  <a:cubicBezTo>
                    <a:pt x="11" y="55"/>
                    <a:pt x="8" y="55"/>
                    <a:pt x="8" y="59"/>
                  </a:cubicBezTo>
                  <a:cubicBezTo>
                    <a:pt x="8" y="65"/>
                    <a:pt x="19" y="62"/>
                    <a:pt x="19" y="69"/>
                  </a:cubicBezTo>
                  <a:cubicBezTo>
                    <a:pt x="19" y="74"/>
                    <a:pt x="16" y="75"/>
                    <a:pt x="16" y="80"/>
                  </a:cubicBezTo>
                  <a:cubicBezTo>
                    <a:pt x="16" y="82"/>
                    <a:pt x="18" y="84"/>
                    <a:pt x="20" y="84"/>
                  </a:cubicBezTo>
                  <a:cubicBezTo>
                    <a:pt x="27" y="84"/>
                    <a:pt x="28" y="77"/>
                    <a:pt x="31" y="72"/>
                  </a:cubicBezTo>
                  <a:cubicBezTo>
                    <a:pt x="32" y="71"/>
                    <a:pt x="35" y="67"/>
                    <a:pt x="35" y="65"/>
                  </a:cubicBezTo>
                  <a:cubicBezTo>
                    <a:pt x="35" y="64"/>
                    <a:pt x="34" y="62"/>
                    <a:pt x="34" y="61"/>
                  </a:cubicBezTo>
                  <a:cubicBezTo>
                    <a:pt x="34" y="58"/>
                    <a:pt x="37" y="57"/>
                    <a:pt x="40" y="56"/>
                  </a:cubicBezTo>
                  <a:cubicBezTo>
                    <a:pt x="41" y="56"/>
                    <a:pt x="41" y="55"/>
                    <a:pt x="41" y="55"/>
                  </a:cubicBezTo>
                  <a:cubicBezTo>
                    <a:pt x="42" y="57"/>
                    <a:pt x="42" y="57"/>
                    <a:pt x="42" y="57"/>
                  </a:cubicBezTo>
                  <a:cubicBezTo>
                    <a:pt x="45" y="52"/>
                    <a:pt x="44" y="44"/>
                    <a:pt x="48" y="39"/>
                  </a:cubicBezTo>
                  <a:cubicBezTo>
                    <a:pt x="48" y="38"/>
                    <a:pt x="47" y="37"/>
                    <a:pt x="46" y="37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56" name="Freeform 35"/>
            <p:cNvSpPr>
              <a:spLocks/>
            </p:cNvSpPr>
            <p:nvPr/>
          </p:nvSpPr>
          <p:spPr bwMode="auto">
            <a:xfrm>
              <a:off x="3516" y="1617"/>
              <a:ext cx="13" cy="12"/>
            </a:xfrm>
            <a:custGeom>
              <a:avLst/>
              <a:gdLst>
                <a:gd name="T0" fmla="*/ 18 w 11"/>
                <a:gd name="T1" fmla="*/ 14 h 10"/>
                <a:gd name="T2" fmla="*/ 18 w 11"/>
                <a:gd name="T3" fmla="*/ 7 h 10"/>
                <a:gd name="T4" fmla="*/ 11 w 11"/>
                <a:gd name="T5" fmla="*/ 0 h 10"/>
                <a:gd name="T6" fmla="*/ 0 w 11"/>
                <a:gd name="T7" fmla="*/ 12 h 10"/>
                <a:gd name="T8" fmla="*/ 11 w 11"/>
                <a:gd name="T9" fmla="*/ 16 h 10"/>
                <a:gd name="T10" fmla="*/ 18 w 11"/>
                <a:gd name="T11" fmla="*/ 14 h 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1" h="10">
                  <a:moveTo>
                    <a:pt x="11" y="8"/>
                  </a:moveTo>
                  <a:cubicBezTo>
                    <a:pt x="11" y="4"/>
                    <a:pt x="11" y="4"/>
                    <a:pt x="11" y="4"/>
                  </a:cubicBezTo>
                  <a:cubicBezTo>
                    <a:pt x="9" y="3"/>
                    <a:pt x="8" y="2"/>
                    <a:pt x="7" y="0"/>
                  </a:cubicBezTo>
                  <a:cubicBezTo>
                    <a:pt x="5" y="1"/>
                    <a:pt x="0" y="2"/>
                    <a:pt x="0" y="7"/>
                  </a:cubicBezTo>
                  <a:cubicBezTo>
                    <a:pt x="0" y="9"/>
                    <a:pt x="4" y="9"/>
                    <a:pt x="7" y="9"/>
                  </a:cubicBezTo>
                  <a:cubicBezTo>
                    <a:pt x="9" y="9"/>
                    <a:pt x="9" y="10"/>
                    <a:pt x="11" y="8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57" name="Freeform 36"/>
            <p:cNvSpPr>
              <a:spLocks/>
            </p:cNvSpPr>
            <p:nvPr/>
          </p:nvSpPr>
          <p:spPr bwMode="auto">
            <a:xfrm>
              <a:off x="3531" y="1605"/>
              <a:ext cx="12" cy="9"/>
            </a:xfrm>
            <a:custGeom>
              <a:avLst/>
              <a:gdLst>
                <a:gd name="T0" fmla="*/ 0 w 10"/>
                <a:gd name="T1" fmla="*/ 8 h 8"/>
                <a:gd name="T2" fmla="*/ 2 w 10"/>
                <a:gd name="T3" fmla="*/ 11 h 8"/>
                <a:gd name="T4" fmla="*/ 17 w 10"/>
                <a:gd name="T5" fmla="*/ 3 h 8"/>
                <a:gd name="T6" fmla="*/ 17 w 10"/>
                <a:gd name="T7" fmla="*/ 0 h 8"/>
                <a:gd name="T8" fmla="*/ 0 w 10"/>
                <a:gd name="T9" fmla="*/ 8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8">
                  <a:moveTo>
                    <a:pt x="0" y="5"/>
                  </a:moveTo>
                  <a:cubicBezTo>
                    <a:pt x="0" y="6"/>
                    <a:pt x="1" y="8"/>
                    <a:pt x="2" y="8"/>
                  </a:cubicBezTo>
                  <a:cubicBezTo>
                    <a:pt x="5" y="8"/>
                    <a:pt x="6" y="4"/>
                    <a:pt x="10" y="3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8" y="0"/>
                    <a:pt x="0" y="0"/>
                    <a:pt x="0" y="5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58" name="Freeform 37"/>
            <p:cNvSpPr>
              <a:spLocks/>
            </p:cNvSpPr>
            <p:nvPr/>
          </p:nvSpPr>
          <p:spPr bwMode="auto">
            <a:xfrm>
              <a:off x="2956" y="1281"/>
              <a:ext cx="47" cy="53"/>
            </a:xfrm>
            <a:custGeom>
              <a:avLst/>
              <a:gdLst>
                <a:gd name="T0" fmla="*/ 49 w 39"/>
                <a:gd name="T1" fmla="*/ 0 h 44"/>
                <a:gd name="T2" fmla="*/ 48 w 39"/>
                <a:gd name="T3" fmla="*/ 14 h 44"/>
                <a:gd name="T4" fmla="*/ 40 w 39"/>
                <a:gd name="T5" fmla="*/ 23 h 44"/>
                <a:gd name="T6" fmla="*/ 34 w 39"/>
                <a:gd name="T7" fmla="*/ 29 h 44"/>
                <a:gd name="T8" fmla="*/ 29 w 39"/>
                <a:gd name="T9" fmla="*/ 29 h 44"/>
                <a:gd name="T10" fmla="*/ 23 w 39"/>
                <a:gd name="T11" fmla="*/ 20 h 44"/>
                <a:gd name="T12" fmla="*/ 6 w 39"/>
                <a:gd name="T13" fmla="*/ 33 h 44"/>
                <a:gd name="T14" fmla="*/ 2 w 39"/>
                <a:gd name="T15" fmla="*/ 45 h 44"/>
                <a:gd name="T16" fmla="*/ 6 w 39"/>
                <a:gd name="T17" fmla="*/ 51 h 44"/>
                <a:gd name="T18" fmla="*/ 2 w 39"/>
                <a:gd name="T19" fmla="*/ 63 h 44"/>
                <a:gd name="T20" fmla="*/ 14 w 39"/>
                <a:gd name="T21" fmla="*/ 41 h 44"/>
                <a:gd name="T22" fmla="*/ 17 w 39"/>
                <a:gd name="T23" fmla="*/ 45 h 44"/>
                <a:gd name="T24" fmla="*/ 19 w 39"/>
                <a:gd name="T25" fmla="*/ 43 h 44"/>
                <a:gd name="T26" fmla="*/ 24 w 39"/>
                <a:gd name="T27" fmla="*/ 45 h 44"/>
                <a:gd name="T28" fmla="*/ 24 w 39"/>
                <a:gd name="T29" fmla="*/ 41 h 44"/>
                <a:gd name="T30" fmla="*/ 33 w 39"/>
                <a:gd name="T31" fmla="*/ 41 h 44"/>
                <a:gd name="T32" fmla="*/ 34 w 39"/>
                <a:gd name="T33" fmla="*/ 48 h 44"/>
                <a:gd name="T34" fmla="*/ 29 w 39"/>
                <a:gd name="T35" fmla="*/ 52 h 44"/>
                <a:gd name="T36" fmla="*/ 42 w 39"/>
                <a:gd name="T37" fmla="*/ 71 h 44"/>
                <a:gd name="T38" fmla="*/ 48 w 39"/>
                <a:gd name="T39" fmla="*/ 71 h 44"/>
                <a:gd name="T40" fmla="*/ 49 w 39"/>
                <a:gd name="T41" fmla="*/ 77 h 44"/>
                <a:gd name="T42" fmla="*/ 57 w 39"/>
                <a:gd name="T43" fmla="*/ 69 h 44"/>
                <a:gd name="T44" fmla="*/ 49 w 39"/>
                <a:gd name="T45" fmla="*/ 58 h 44"/>
                <a:gd name="T46" fmla="*/ 54 w 39"/>
                <a:gd name="T47" fmla="*/ 49 h 44"/>
                <a:gd name="T48" fmla="*/ 57 w 39"/>
                <a:gd name="T49" fmla="*/ 54 h 44"/>
                <a:gd name="T50" fmla="*/ 57 w 39"/>
                <a:gd name="T51" fmla="*/ 52 h 44"/>
                <a:gd name="T52" fmla="*/ 63 w 39"/>
                <a:gd name="T53" fmla="*/ 65 h 44"/>
                <a:gd name="T54" fmla="*/ 69 w 39"/>
                <a:gd name="T55" fmla="*/ 48 h 44"/>
                <a:gd name="T56" fmla="*/ 58 w 39"/>
                <a:gd name="T57" fmla="*/ 6 h 44"/>
                <a:gd name="T58" fmla="*/ 49 w 39"/>
                <a:gd name="T59" fmla="*/ 0 h 44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39" h="44">
                  <a:moveTo>
                    <a:pt x="28" y="0"/>
                  </a:moveTo>
                  <a:cubicBezTo>
                    <a:pt x="28" y="1"/>
                    <a:pt x="28" y="6"/>
                    <a:pt x="27" y="8"/>
                  </a:cubicBezTo>
                  <a:cubicBezTo>
                    <a:pt x="27" y="10"/>
                    <a:pt x="22" y="8"/>
                    <a:pt x="22" y="13"/>
                  </a:cubicBezTo>
                  <a:cubicBezTo>
                    <a:pt x="20" y="13"/>
                    <a:pt x="19" y="14"/>
                    <a:pt x="19" y="17"/>
                  </a:cubicBezTo>
                  <a:cubicBezTo>
                    <a:pt x="19" y="17"/>
                    <a:pt x="18" y="17"/>
                    <a:pt x="17" y="17"/>
                  </a:cubicBezTo>
                  <a:cubicBezTo>
                    <a:pt x="16" y="17"/>
                    <a:pt x="16" y="12"/>
                    <a:pt x="13" y="12"/>
                  </a:cubicBezTo>
                  <a:cubicBezTo>
                    <a:pt x="8" y="11"/>
                    <a:pt x="9" y="18"/>
                    <a:pt x="3" y="18"/>
                  </a:cubicBezTo>
                  <a:cubicBezTo>
                    <a:pt x="3" y="21"/>
                    <a:pt x="2" y="23"/>
                    <a:pt x="2" y="26"/>
                  </a:cubicBezTo>
                  <a:cubicBezTo>
                    <a:pt x="1" y="27"/>
                    <a:pt x="3" y="28"/>
                    <a:pt x="3" y="29"/>
                  </a:cubicBezTo>
                  <a:cubicBezTo>
                    <a:pt x="3" y="31"/>
                    <a:pt x="0" y="36"/>
                    <a:pt x="2" y="36"/>
                  </a:cubicBezTo>
                  <a:cubicBezTo>
                    <a:pt x="5" y="37"/>
                    <a:pt x="5" y="26"/>
                    <a:pt x="8" y="23"/>
                  </a:cubicBezTo>
                  <a:cubicBezTo>
                    <a:pt x="8" y="23"/>
                    <a:pt x="10" y="26"/>
                    <a:pt x="10" y="26"/>
                  </a:cubicBezTo>
                  <a:cubicBezTo>
                    <a:pt x="11" y="26"/>
                    <a:pt x="11" y="25"/>
                    <a:pt x="11" y="25"/>
                  </a:cubicBezTo>
                  <a:cubicBezTo>
                    <a:pt x="12" y="25"/>
                    <a:pt x="12" y="26"/>
                    <a:pt x="14" y="26"/>
                  </a:cubicBezTo>
                  <a:cubicBezTo>
                    <a:pt x="14" y="25"/>
                    <a:pt x="14" y="24"/>
                    <a:pt x="14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4"/>
                    <a:pt x="19" y="26"/>
                    <a:pt x="19" y="27"/>
                  </a:cubicBezTo>
                  <a:cubicBezTo>
                    <a:pt x="18" y="27"/>
                    <a:pt x="18" y="28"/>
                    <a:pt x="17" y="30"/>
                  </a:cubicBezTo>
                  <a:cubicBezTo>
                    <a:pt x="17" y="36"/>
                    <a:pt x="21" y="41"/>
                    <a:pt x="24" y="41"/>
                  </a:cubicBezTo>
                  <a:cubicBezTo>
                    <a:pt x="25" y="41"/>
                    <a:pt x="26" y="42"/>
                    <a:pt x="27" y="41"/>
                  </a:cubicBezTo>
                  <a:cubicBezTo>
                    <a:pt x="27" y="42"/>
                    <a:pt x="28" y="44"/>
                    <a:pt x="28" y="44"/>
                  </a:cubicBezTo>
                  <a:cubicBezTo>
                    <a:pt x="30" y="44"/>
                    <a:pt x="31" y="42"/>
                    <a:pt x="32" y="39"/>
                  </a:cubicBezTo>
                  <a:cubicBezTo>
                    <a:pt x="32" y="36"/>
                    <a:pt x="28" y="35"/>
                    <a:pt x="28" y="33"/>
                  </a:cubicBezTo>
                  <a:cubicBezTo>
                    <a:pt x="28" y="31"/>
                    <a:pt x="30" y="30"/>
                    <a:pt x="31" y="28"/>
                  </a:cubicBezTo>
                  <a:cubicBezTo>
                    <a:pt x="31" y="29"/>
                    <a:pt x="32" y="30"/>
                    <a:pt x="32" y="31"/>
                  </a:cubicBezTo>
                  <a:cubicBezTo>
                    <a:pt x="32" y="30"/>
                    <a:pt x="32" y="30"/>
                    <a:pt x="32" y="30"/>
                  </a:cubicBezTo>
                  <a:cubicBezTo>
                    <a:pt x="33" y="32"/>
                    <a:pt x="35" y="37"/>
                    <a:pt x="36" y="37"/>
                  </a:cubicBezTo>
                  <a:cubicBezTo>
                    <a:pt x="36" y="32"/>
                    <a:pt x="39" y="30"/>
                    <a:pt x="39" y="27"/>
                  </a:cubicBezTo>
                  <a:cubicBezTo>
                    <a:pt x="39" y="24"/>
                    <a:pt x="35" y="6"/>
                    <a:pt x="33" y="3"/>
                  </a:cubicBezTo>
                  <a:cubicBezTo>
                    <a:pt x="32" y="2"/>
                    <a:pt x="30" y="0"/>
                    <a:pt x="28" y="0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59" name="Freeform 38"/>
            <p:cNvSpPr>
              <a:spLocks/>
            </p:cNvSpPr>
            <p:nvPr/>
          </p:nvSpPr>
          <p:spPr bwMode="auto">
            <a:xfrm>
              <a:off x="2914" y="1268"/>
              <a:ext cx="22" cy="28"/>
            </a:xfrm>
            <a:custGeom>
              <a:avLst/>
              <a:gdLst>
                <a:gd name="T0" fmla="*/ 0 w 19"/>
                <a:gd name="T1" fmla="*/ 39 h 24"/>
                <a:gd name="T2" fmla="*/ 2 w 19"/>
                <a:gd name="T3" fmla="*/ 39 h 24"/>
                <a:gd name="T4" fmla="*/ 17 w 19"/>
                <a:gd name="T5" fmla="*/ 16 h 24"/>
                <a:gd name="T6" fmla="*/ 25 w 19"/>
                <a:gd name="T7" fmla="*/ 11 h 24"/>
                <a:gd name="T8" fmla="*/ 29 w 19"/>
                <a:gd name="T9" fmla="*/ 8 h 24"/>
                <a:gd name="T10" fmla="*/ 25 w 19"/>
                <a:gd name="T11" fmla="*/ 0 h 24"/>
                <a:gd name="T12" fmla="*/ 23 w 19"/>
                <a:gd name="T13" fmla="*/ 7 h 24"/>
                <a:gd name="T14" fmla="*/ 0 w 19"/>
                <a:gd name="T15" fmla="*/ 39 h 2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9" h="24">
                  <a:moveTo>
                    <a:pt x="0" y="24"/>
                  </a:moveTo>
                  <a:cubicBezTo>
                    <a:pt x="2" y="24"/>
                    <a:pt x="2" y="24"/>
                    <a:pt x="2" y="24"/>
                  </a:cubicBezTo>
                  <a:cubicBezTo>
                    <a:pt x="5" y="21"/>
                    <a:pt x="10" y="17"/>
                    <a:pt x="11" y="10"/>
                  </a:cubicBezTo>
                  <a:cubicBezTo>
                    <a:pt x="14" y="10"/>
                    <a:pt x="15" y="10"/>
                    <a:pt x="16" y="7"/>
                  </a:cubicBezTo>
                  <a:cubicBezTo>
                    <a:pt x="17" y="7"/>
                    <a:pt x="18" y="6"/>
                    <a:pt x="19" y="5"/>
                  </a:cubicBezTo>
                  <a:cubicBezTo>
                    <a:pt x="18" y="4"/>
                    <a:pt x="16" y="3"/>
                    <a:pt x="16" y="0"/>
                  </a:cubicBezTo>
                  <a:cubicBezTo>
                    <a:pt x="16" y="1"/>
                    <a:pt x="16" y="3"/>
                    <a:pt x="15" y="4"/>
                  </a:cubicBezTo>
                  <a:cubicBezTo>
                    <a:pt x="12" y="11"/>
                    <a:pt x="3" y="14"/>
                    <a:pt x="0" y="24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60" name="Freeform 39"/>
            <p:cNvSpPr>
              <a:spLocks/>
            </p:cNvSpPr>
            <p:nvPr/>
          </p:nvSpPr>
          <p:spPr bwMode="auto">
            <a:xfrm>
              <a:off x="2930" y="1174"/>
              <a:ext cx="45" cy="74"/>
            </a:xfrm>
            <a:custGeom>
              <a:avLst/>
              <a:gdLst>
                <a:gd name="T0" fmla="*/ 1 w 37"/>
                <a:gd name="T1" fmla="*/ 61 h 62"/>
                <a:gd name="T2" fmla="*/ 13 w 37"/>
                <a:gd name="T3" fmla="*/ 72 h 62"/>
                <a:gd name="T4" fmla="*/ 16 w 37"/>
                <a:gd name="T5" fmla="*/ 68 h 62"/>
                <a:gd name="T6" fmla="*/ 18 w 37"/>
                <a:gd name="T7" fmla="*/ 68 h 62"/>
                <a:gd name="T8" fmla="*/ 18 w 37"/>
                <a:gd name="T9" fmla="*/ 73 h 62"/>
                <a:gd name="T10" fmla="*/ 16 w 37"/>
                <a:gd name="T11" fmla="*/ 79 h 62"/>
                <a:gd name="T12" fmla="*/ 23 w 37"/>
                <a:gd name="T13" fmla="*/ 87 h 62"/>
                <a:gd name="T14" fmla="*/ 32 w 37"/>
                <a:gd name="T15" fmla="*/ 82 h 62"/>
                <a:gd name="T16" fmla="*/ 44 w 37"/>
                <a:gd name="T17" fmla="*/ 95 h 62"/>
                <a:gd name="T18" fmla="*/ 44 w 37"/>
                <a:gd name="T19" fmla="*/ 86 h 62"/>
                <a:gd name="T20" fmla="*/ 61 w 37"/>
                <a:gd name="T21" fmla="*/ 103 h 62"/>
                <a:gd name="T22" fmla="*/ 66 w 37"/>
                <a:gd name="T23" fmla="*/ 105 h 62"/>
                <a:gd name="T24" fmla="*/ 67 w 37"/>
                <a:gd name="T25" fmla="*/ 103 h 62"/>
                <a:gd name="T26" fmla="*/ 67 w 37"/>
                <a:gd name="T27" fmla="*/ 98 h 62"/>
                <a:gd name="T28" fmla="*/ 60 w 37"/>
                <a:gd name="T29" fmla="*/ 91 h 62"/>
                <a:gd name="T30" fmla="*/ 56 w 37"/>
                <a:gd name="T31" fmla="*/ 91 h 62"/>
                <a:gd name="T32" fmla="*/ 60 w 37"/>
                <a:gd name="T33" fmla="*/ 86 h 62"/>
                <a:gd name="T34" fmla="*/ 56 w 37"/>
                <a:gd name="T35" fmla="*/ 82 h 62"/>
                <a:gd name="T36" fmla="*/ 52 w 37"/>
                <a:gd name="T37" fmla="*/ 88 h 62"/>
                <a:gd name="T38" fmla="*/ 41 w 37"/>
                <a:gd name="T39" fmla="*/ 75 h 62"/>
                <a:gd name="T40" fmla="*/ 35 w 37"/>
                <a:gd name="T41" fmla="*/ 80 h 62"/>
                <a:gd name="T42" fmla="*/ 35 w 37"/>
                <a:gd name="T43" fmla="*/ 81 h 62"/>
                <a:gd name="T44" fmla="*/ 26 w 37"/>
                <a:gd name="T45" fmla="*/ 58 h 62"/>
                <a:gd name="T46" fmla="*/ 34 w 37"/>
                <a:gd name="T47" fmla="*/ 35 h 62"/>
                <a:gd name="T48" fmla="*/ 27 w 37"/>
                <a:gd name="T49" fmla="*/ 10 h 62"/>
                <a:gd name="T50" fmla="*/ 27 w 37"/>
                <a:gd name="T51" fmla="*/ 7 h 62"/>
                <a:gd name="T52" fmla="*/ 26 w 37"/>
                <a:gd name="T53" fmla="*/ 6 h 62"/>
                <a:gd name="T54" fmla="*/ 19 w 37"/>
                <a:gd name="T55" fmla="*/ 10 h 62"/>
                <a:gd name="T56" fmla="*/ 11 w 37"/>
                <a:gd name="T57" fmla="*/ 0 h 62"/>
                <a:gd name="T58" fmla="*/ 6 w 37"/>
                <a:gd name="T59" fmla="*/ 10 h 62"/>
                <a:gd name="T60" fmla="*/ 7 w 37"/>
                <a:gd name="T61" fmla="*/ 27 h 62"/>
                <a:gd name="T62" fmla="*/ 6 w 37"/>
                <a:gd name="T63" fmla="*/ 43 h 62"/>
                <a:gd name="T64" fmla="*/ 1 w 37"/>
                <a:gd name="T65" fmla="*/ 61 h 6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37" h="62">
                  <a:moveTo>
                    <a:pt x="1" y="36"/>
                  </a:moveTo>
                  <a:cubicBezTo>
                    <a:pt x="1" y="38"/>
                    <a:pt x="6" y="42"/>
                    <a:pt x="7" y="42"/>
                  </a:cubicBezTo>
                  <a:cubicBezTo>
                    <a:pt x="8" y="42"/>
                    <a:pt x="8" y="41"/>
                    <a:pt x="9" y="40"/>
                  </a:cubicBezTo>
                  <a:cubicBezTo>
                    <a:pt x="10" y="40"/>
                    <a:pt x="10" y="40"/>
                    <a:pt x="10" y="40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3"/>
                    <a:pt x="9" y="44"/>
                    <a:pt x="9" y="46"/>
                  </a:cubicBezTo>
                  <a:cubicBezTo>
                    <a:pt x="8" y="48"/>
                    <a:pt x="11" y="51"/>
                    <a:pt x="13" y="51"/>
                  </a:cubicBezTo>
                  <a:cubicBezTo>
                    <a:pt x="14" y="51"/>
                    <a:pt x="15" y="49"/>
                    <a:pt x="17" y="49"/>
                  </a:cubicBezTo>
                  <a:cubicBezTo>
                    <a:pt x="21" y="49"/>
                    <a:pt x="21" y="56"/>
                    <a:pt x="25" y="56"/>
                  </a:cubicBezTo>
                  <a:cubicBezTo>
                    <a:pt x="24" y="53"/>
                    <a:pt x="23" y="52"/>
                    <a:pt x="25" y="50"/>
                  </a:cubicBezTo>
                  <a:cubicBezTo>
                    <a:pt x="26" y="53"/>
                    <a:pt x="33" y="56"/>
                    <a:pt x="34" y="60"/>
                  </a:cubicBezTo>
                  <a:cubicBezTo>
                    <a:pt x="34" y="60"/>
                    <a:pt x="35" y="62"/>
                    <a:pt x="36" y="62"/>
                  </a:cubicBezTo>
                  <a:cubicBezTo>
                    <a:pt x="36" y="62"/>
                    <a:pt x="37" y="61"/>
                    <a:pt x="37" y="60"/>
                  </a:cubicBezTo>
                  <a:cubicBezTo>
                    <a:pt x="37" y="59"/>
                    <a:pt x="37" y="59"/>
                    <a:pt x="37" y="58"/>
                  </a:cubicBezTo>
                  <a:cubicBezTo>
                    <a:pt x="35" y="58"/>
                    <a:pt x="33" y="56"/>
                    <a:pt x="33" y="54"/>
                  </a:cubicBezTo>
                  <a:cubicBezTo>
                    <a:pt x="33" y="54"/>
                    <a:pt x="31" y="54"/>
                    <a:pt x="31" y="54"/>
                  </a:cubicBezTo>
                  <a:cubicBezTo>
                    <a:pt x="31" y="52"/>
                    <a:pt x="33" y="52"/>
                    <a:pt x="33" y="50"/>
                  </a:cubicBezTo>
                  <a:cubicBezTo>
                    <a:pt x="32" y="50"/>
                    <a:pt x="32" y="49"/>
                    <a:pt x="31" y="49"/>
                  </a:cubicBezTo>
                  <a:cubicBezTo>
                    <a:pt x="30" y="49"/>
                    <a:pt x="30" y="52"/>
                    <a:pt x="29" y="52"/>
                  </a:cubicBezTo>
                  <a:cubicBezTo>
                    <a:pt x="27" y="52"/>
                    <a:pt x="27" y="44"/>
                    <a:pt x="23" y="44"/>
                  </a:cubicBezTo>
                  <a:cubicBezTo>
                    <a:pt x="22" y="44"/>
                    <a:pt x="20" y="46"/>
                    <a:pt x="20" y="47"/>
                  </a:cubicBezTo>
                  <a:cubicBezTo>
                    <a:pt x="20" y="47"/>
                    <a:pt x="20" y="48"/>
                    <a:pt x="20" y="48"/>
                  </a:cubicBezTo>
                  <a:cubicBezTo>
                    <a:pt x="17" y="47"/>
                    <a:pt x="14" y="39"/>
                    <a:pt x="14" y="34"/>
                  </a:cubicBezTo>
                  <a:cubicBezTo>
                    <a:pt x="14" y="28"/>
                    <a:pt x="19" y="27"/>
                    <a:pt x="19" y="20"/>
                  </a:cubicBezTo>
                  <a:cubicBezTo>
                    <a:pt x="19" y="15"/>
                    <a:pt x="15" y="10"/>
                    <a:pt x="15" y="6"/>
                  </a:cubicBezTo>
                  <a:cubicBezTo>
                    <a:pt x="15" y="6"/>
                    <a:pt x="15" y="5"/>
                    <a:pt x="15" y="4"/>
                  </a:cubicBezTo>
                  <a:cubicBezTo>
                    <a:pt x="15" y="4"/>
                    <a:pt x="14" y="3"/>
                    <a:pt x="14" y="3"/>
                  </a:cubicBezTo>
                  <a:cubicBezTo>
                    <a:pt x="13" y="3"/>
                    <a:pt x="12" y="6"/>
                    <a:pt x="11" y="6"/>
                  </a:cubicBezTo>
                  <a:cubicBezTo>
                    <a:pt x="8" y="5"/>
                    <a:pt x="9" y="0"/>
                    <a:pt x="6" y="0"/>
                  </a:cubicBezTo>
                  <a:cubicBezTo>
                    <a:pt x="4" y="0"/>
                    <a:pt x="3" y="3"/>
                    <a:pt x="3" y="6"/>
                  </a:cubicBezTo>
                  <a:cubicBezTo>
                    <a:pt x="3" y="10"/>
                    <a:pt x="4" y="12"/>
                    <a:pt x="4" y="16"/>
                  </a:cubicBezTo>
                  <a:cubicBezTo>
                    <a:pt x="4" y="19"/>
                    <a:pt x="4" y="23"/>
                    <a:pt x="3" y="25"/>
                  </a:cubicBezTo>
                  <a:cubicBezTo>
                    <a:pt x="0" y="25"/>
                    <a:pt x="1" y="31"/>
                    <a:pt x="1" y="36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61" name="Freeform 40"/>
            <p:cNvSpPr>
              <a:spLocks/>
            </p:cNvSpPr>
            <p:nvPr/>
          </p:nvSpPr>
          <p:spPr bwMode="auto">
            <a:xfrm>
              <a:off x="2976" y="1249"/>
              <a:ext cx="15" cy="29"/>
            </a:xfrm>
            <a:custGeom>
              <a:avLst/>
              <a:gdLst>
                <a:gd name="T0" fmla="*/ 16 w 12"/>
                <a:gd name="T1" fmla="*/ 1 h 24"/>
                <a:gd name="T2" fmla="*/ 5 w 12"/>
                <a:gd name="T3" fmla="*/ 0 h 24"/>
                <a:gd name="T4" fmla="*/ 0 w 12"/>
                <a:gd name="T5" fmla="*/ 1 h 24"/>
                <a:gd name="T6" fmla="*/ 13 w 12"/>
                <a:gd name="T7" fmla="*/ 18 h 24"/>
                <a:gd name="T8" fmla="*/ 10 w 12"/>
                <a:gd name="T9" fmla="*/ 22 h 24"/>
                <a:gd name="T10" fmla="*/ 1 w 12"/>
                <a:gd name="T11" fmla="*/ 22 h 24"/>
                <a:gd name="T12" fmla="*/ 1 w 12"/>
                <a:gd name="T13" fmla="*/ 25 h 24"/>
                <a:gd name="T14" fmla="*/ 10 w 12"/>
                <a:gd name="T15" fmla="*/ 33 h 24"/>
                <a:gd name="T16" fmla="*/ 10 w 12"/>
                <a:gd name="T17" fmla="*/ 35 h 24"/>
                <a:gd name="T18" fmla="*/ 14 w 12"/>
                <a:gd name="T19" fmla="*/ 42 h 24"/>
                <a:gd name="T20" fmla="*/ 18 w 12"/>
                <a:gd name="T21" fmla="*/ 42 h 24"/>
                <a:gd name="T22" fmla="*/ 18 w 12"/>
                <a:gd name="T23" fmla="*/ 40 h 24"/>
                <a:gd name="T24" fmla="*/ 14 w 12"/>
                <a:gd name="T25" fmla="*/ 28 h 24"/>
                <a:gd name="T26" fmla="*/ 23 w 12"/>
                <a:gd name="T27" fmla="*/ 28 h 24"/>
                <a:gd name="T28" fmla="*/ 24 w 12"/>
                <a:gd name="T29" fmla="*/ 22 h 24"/>
                <a:gd name="T30" fmla="*/ 20 w 12"/>
                <a:gd name="T31" fmla="*/ 16 h 24"/>
                <a:gd name="T32" fmla="*/ 20 w 12"/>
                <a:gd name="T33" fmla="*/ 7 h 24"/>
                <a:gd name="T34" fmla="*/ 16 w 12"/>
                <a:gd name="T35" fmla="*/ 7 h 24"/>
                <a:gd name="T36" fmla="*/ 16 w 12"/>
                <a:gd name="T37" fmla="*/ 1 h 2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12" h="24">
                  <a:moveTo>
                    <a:pt x="8" y="1"/>
                  </a:moveTo>
                  <a:cubicBezTo>
                    <a:pt x="6" y="1"/>
                    <a:pt x="5" y="0"/>
                    <a:pt x="2" y="0"/>
                  </a:cubicBezTo>
                  <a:cubicBezTo>
                    <a:pt x="2" y="0"/>
                    <a:pt x="1" y="1"/>
                    <a:pt x="0" y="1"/>
                  </a:cubicBezTo>
                  <a:cubicBezTo>
                    <a:pt x="0" y="3"/>
                    <a:pt x="6" y="6"/>
                    <a:pt x="6" y="10"/>
                  </a:cubicBezTo>
                  <a:cubicBezTo>
                    <a:pt x="6" y="11"/>
                    <a:pt x="5" y="12"/>
                    <a:pt x="5" y="12"/>
                  </a:cubicBezTo>
                  <a:cubicBezTo>
                    <a:pt x="5" y="12"/>
                    <a:pt x="3" y="12"/>
                    <a:pt x="1" y="12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2" y="15"/>
                    <a:pt x="4" y="18"/>
                    <a:pt x="5" y="18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4" y="21"/>
                    <a:pt x="5" y="24"/>
                    <a:pt x="7" y="24"/>
                  </a:cubicBezTo>
                  <a:cubicBezTo>
                    <a:pt x="7" y="24"/>
                    <a:pt x="8" y="24"/>
                    <a:pt x="9" y="24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8" y="22"/>
                    <a:pt x="7" y="18"/>
                    <a:pt x="7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5"/>
                    <a:pt x="12" y="14"/>
                    <a:pt x="12" y="12"/>
                  </a:cubicBezTo>
                  <a:cubicBezTo>
                    <a:pt x="12" y="12"/>
                    <a:pt x="10" y="9"/>
                    <a:pt x="10" y="9"/>
                  </a:cubicBezTo>
                  <a:cubicBezTo>
                    <a:pt x="10" y="9"/>
                    <a:pt x="10" y="6"/>
                    <a:pt x="10" y="4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9" y="3"/>
                    <a:pt x="8" y="2"/>
                    <a:pt x="8" y="1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62" name="Freeform 41"/>
            <p:cNvSpPr>
              <a:spLocks/>
            </p:cNvSpPr>
            <p:nvPr/>
          </p:nvSpPr>
          <p:spPr bwMode="auto">
            <a:xfrm>
              <a:off x="2955" y="1257"/>
              <a:ext cx="12" cy="19"/>
            </a:xfrm>
            <a:custGeom>
              <a:avLst/>
              <a:gdLst>
                <a:gd name="T0" fmla="*/ 6 w 10"/>
                <a:gd name="T1" fmla="*/ 1 h 16"/>
                <a:gd name="T2" fmla="*/ 2 w 10"/>
                <a:gd name="T3" fmla="*/ 0 h 16"/>
                <a:gd name="T4" fmla="*/ 0 w 10"/>
                <a:gd name="T5" fmla="*/ 2 h 16"/>
                <a:gd name="T6" fmla="*/ 1 w 10"/>
                <a:gd name="T7" fmla="*/ 27 h 16"/>
                <a:gd name="T8" fmla="*/ 17 w 10"/>
                <a:gd name="T9" fmla="*/ 10 h 16"/>
                <a:gd name="T10" fmla="*/ 6 w 10"/>
                <a:gd name="T11" fmla="*/ 1 h 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" h="16">
                  <a:moveTo>
                    <a:pt x="3" y="1"/>
                  </a:moveTo>
                  <a:cubicBezTo>
                    <a:pt x="3" y="1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5"/>
                    <a:pt x="1" y="10"/>
                    <a:pt x="1" y="16"/>
                  </a:cubicBezTo>
                  <a:cubicBezTo>
                    <a:pt x="3" y="14"/>
                    <a:pt x="10" y="11"/>
                    <a:pt x="10" y="6"/>
                  </a:cubicBezTo>
                  <a:cubicBezTo>
                    <a:pt x="10" y="4"/>
                    <a:pt x="5" y="2"/>
                    <a:pt x="3" y="1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63" name="Freeform 42"/>
            <p:cNvSpPr>
              <a:spLocks/>
            </p:cNvSpPr>
            <p:nvPr/>
          </p:nvSpPr>
          <p:spPr bwMode="auto">
            <a:xfrm>
              <a:off x="2962" y="1268"/>
              <a:ext cx="11" cy="24"/>
            </a:xfrm>
            <a:custGeom>
              <a:avLst/>
              <a:gdLst>
                <a:gd name="T0" fmla="*/ 9 w 9"/>
                <a:gd name="T1" fmla="*/ 1 h 20"/>
                <a:gd name="T2" fmla="*/ 2 w 9"/>
                <a:gd name="T3" fmla="*/ 17 h 20"/>
                <a:gd name="T4" fmla="*/ 0 w 9"/>
                <a:gd name="T5" fmla="*/ 20 h 20"/>
                <a:gd name="T6" fmla="*/ 11 w 9"/>
                <a:gd name="T7" fmla="*/ 35 h 20"/>
                <a:gd name="T8" fmla="*/ 13 w 9"/>
                <a:gd name="T9" fmla="*/ 34 h 20"/>
                <a:gd name="T10" fmla="*/ 11 w 9"/>
                <a:gd name="T11" fmla="*/ 26 h 20"/>
                <a:gd name="T12" fmla="*/ 16 w 9"/>
                <a:gd name="T13" fmla="*/ 8 h 20"/>
                <a:gd name="T14" fmla="*/ 9 w 9"/>
                <a:gd name="T15" fmla="*/ 1 h 2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9" h="20">
                  <a:moveTo>
                    <a:pt x="5" y="1"/>
                  </a:moveTo>
                  <a:cubicBezTo>
                    <a:pt x="4" y="2"/>
                    <a:pt x="2" y="9"/>
                    <a:pt x="2" y="10"/>
                  </a:cubicBezTo>
                  <a:cubicBezTo>
                    <a:pt x="1" y="10"/>
                    <a:pt x="0" y="11"/>
                    <a:pt x="0" y="12"/>
                  </a:cubicBezTo>
                  <a:cubicBezTo>
                    <a:pt x="0" y="14"/>
                    <a:pt x="5" y="20"/>
                    <a:pt x="6" y="20"/>
                  </a:cubicBezTo>
                  <a:cubicBezTo>
                    <a:pt x="6" y="20"/>
                    <a:pt x="7" y="19"/>
                    <a:pt x="7" y="19"/>
                  </a:cubicBezTo>
                  <a:cubicBezTo>
                    <a:pt x="7" y="17"/>
                    <a:pt x="6" y="17"/>
                    <a:pt x="6" y="15"/>
                  </a:cubicBezTo>
                  <a:cubicBezTo>
                    <a:pt x="6" y="11"/>
                    <a:pt x="9" y="9"/>
                    <a:pt x="9" y="5"/>
                  </a:cubicBezTo>
                  <a:cubicBezTo>
                    <a:pt x="9" y="3"/>
                    <a:pt x="8" y="0"/>
                    <a:pt x="5" y="1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64" name="Freeform 43"/>
            <p:cNvSpPr>
              <a:spLocks/>
            </p:cNvSpPr>
            <p:nvPr/>
          </p:nvSpPr>
          <p:spPr bwMode="auto">
            <a:xfrm>
              <a:off x="2971" y="1270"/>
              <a:ext cx="6" cy="14"/>
            </a:xfrm>
            <a:custGeom>
              <a:avLst/>
              <a:gdLst>
                <a:gd name="T0" fmla="*/ 0 w 5"/>
                <a:gd name="T1" fmla="*/ 19 h 12"/>
                <a:gd name="T2" fmla="*/ 1 w 5"/>
                <a:gd name="T3" fmla="*/ 19 h 12"/>
                <a:gd name="T4" fmla="*/ 8 w 5"/>
                <a:gd name="T5" fmla="*/ 0 h 12"/>
                <a:gd name="T6" fmla="*/ 2 w 5"/>
                <a:gd name="T7" fmla="*/ 0 h 12"/>
                <a:gd name="T8" fmla="*/ 0 w 5"/>
                <a:gd name="T9" fmla="*/ 19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" h="12">
                  <a:moveTo>
                    <a:pt x="0" y="12"/>
                  </a:moveTo>
                  <a:cubicBezTo>
                    <a:pt x="1" y="12"/>
                    <a:pt x="1" y="12"/>
                    <a:pt x="1" y="12"/>
                  </a:cubicBezTo>
                  <a:cubicBezTo>
                    <a:pt x="1" y="7"/>
                    <a:pt x="5" y="5"/>
                    <a:pt x="5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2" y="5"/>
                    <a:pt x="1" y="8"/>
                    <a:pt x="0" y="12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65" name="Freeform 44"/>
            <p:cNvSpPr>
              <a:spLocks/>
            </p:cNvSpPr>
            <p:nvPr/>
          </p:nvSpPr>
          <p:spPr bwMode="auto">
            <a:xfrm>
              <a:off x="2974" y="1280"/>
              <a:ext cx="7" cy="7"/>
            </a:xfrm>
            <a:custGeom>
              <a:avLst/>
              <a:gdLst>
                <a:gd name="T0" fmla="*/ 9 w 6"/>
                <a:gd name="T1" fmla="*/ 0 h 6"/>
                <a:gd name="T2" fmla="*/ 6 w 6"/>
                <a:gd name="T3" fmla="*/ 0 h 6"/>
                <a:gd name="T4" fmla="*/ 0 w 6"/>
                <a:gd name="T5" fmla="*/ 7 h 6"/>
                <a:gd name="T6" fmla="*/ 2 w 6"/>
                <a:gd name="T7" fmla="*/ 9 h 6"/>
                <a:gd name="T8" fmla="*/ 9 w 6"/>
                <a:gd name="T9" fmla="*/ 0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6">
                  <a:moveTo>
                    <a:pt x="6" y="0"/>
                  </a:moveTo>
                  <a:cubicBezTo>
                    <a:pt x="5" y="1"/>
                    <a:pt x="4" y="0"/>
                    <a:pt x="3" y="0"/>
                  </a:cubicBezTo>
                  <a:cubicBezTo>
                    <a:pt x="2" y="1"/>
                    <a:pt x="0" y="2"/>
                    <a:pt x="0" y="4"/>
                  </a:cubicBezTo>
                  <a:cubicBezTo>
                    <a:pt x="0" y="5"/>
                    <a:pt x="1" y="6"/>
                    <a:pt x="2" y="6"/>
                  </a:cubicBezTo>
                  <a:cubicBezTo>
                    <a:pt x="4" y="6"/>
                    <a:pt x="6" y="3"/>
                    <a:pt x="6" y="0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66" name="Freeform 45"/>
            <p:cNvSpPr>
              <a:spLocks/>
            </p:cNvSpPr>
            <p:nvPr/>
          </p:nvSpPr>
          <p:spPr bwMode="auto">
            <a:xfrm>
              <a:off x="2967" y="1248"/>
              <a:ext cx="8" cy="12"/>
            </a:xfrm>
            <a:custGeom>
              <a:avLst/>
              <a:gdLst>
                <a:gd name="T0" fmla="*/ 9 w 7"/>
                <a:gd name="T1" fmla="*/ 14 h 10"/>
                <a:gd name="T2" fmla="*/ 2 w 7"/>
                <a:gd name="T3" fmla="*/ 1 h 10"/>
                <a:gd name="T4" fmla="*/ 0 w 7"/>
                <a:gd name="T5" fmla="*/ 0 h 10"/>
                <a:gd name="T6" fmla="*/ 0 w 7"/>
                <a:gd name="T7" fmla="*/ 8 h 10"/>
                <a:gd name="T8" fmla="*/ 7 w 7"/>
                <a:gd name="T9" fmla="*/ 8 h 10"/>
                <a:gd name="T10" fmla="*/ 9 w 7"/>
                <a:gd name="T11" fmla="*/ 14 h 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" h="10">
                  <a:moveTo>
                    <a:pt x="6" y="8"/>
                  </a:moveTo>
                  <a:cubicBezTo>
                    <a:pt x="7" y="4"/>
                    <a:pt x="3" y="3"/>
                    <a:pt x="2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3"/>
                    <a:pt x="0" y="5"/>
                  </a:cubicBezTo>
                  <a:cubicBezTo>
                    <a:pt x="1" y="5"/>
                    <a:pt x="2" y="5"/>
                    <a:pt x="4" y="5"/>
                  </a:cubicBezTo>
                  <a:cubicBezTo>
                    <a:pt x="4" y="7"/>
                    <a:pt x="6" y="10"/>
                    <a:pt x="6" y="8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67" name="Freeform 46"/>
            <p:cNvSpPr>
              <a:spLocks/>
            </p:cNvSpPr>
            <p:nvPr/>
          </p:nvSpPr>
          <p:spPr bwMode="auto">
            <a:xfrm>
              <a:off x="2939" y="1237"/>
              <a:ext cx="12" cy="15"/>
            </a:xfrm>
            <a:custGeom>
              <a:avLst/>
              <a:gdLst>
                <a:gd name="T0" fmla="*/ 14 w 10"/>
                <a:gd name="T1" fmla="*/ 24 h 12"/>
                <a:gd name="T2" fmla="*/ 17 w 10"/>
                <a:gd name="T3" fmla="*/ 10 h 12"/>
                <a:gd name="T4" fmla="*/ 6 w 10"/>
                <a:gd name="T5" fmla="*/ 0 h 12"/>
                <a:gd name="T6" fmla="*/ 0 w 10"/>
                <a:gd name="T7" fmla="*/ 0 h 12"/>
                <a:gd name="T8" fmla="*/ 14 w 10"/>
                <a:gd name="T9" fmla="*/ 24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12">
                  <a:moveTo>
                    <a:pt x="8" y="12"/>
                  </a:moveTo>
                  <a:cubicBezTo>
                    <a:pt x="9" y="12"/>
                    <a:pt x="10" y="8"/>
                    <a:pt x="10" y="5"/>
                  </a:cubicBezTo>
                  <a:cubicBezTo>
                    <a:pt x="9" y="2"/>
                    <a:pt x="6" y="2"/>
                    <a:pt x="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6" y="12"/>
                    <a:pt x="8" y="12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68" name="Freeform 47"/>
            <p:cNvSpPr>
              <a:spLocks/>
            </p:cNvSpPr>
            <p:nvPr/>
          </p:nvSpPr>
          <p:spPr bwMode="auto">
            <a:xfrm>
              <a:off x="2952" y="1239"/>
              <a:ext cx="3" cy="1"/>
            </a:xfrm>
            <a:custGeom>
              <a:avLst/>
              <a:gdLst>
                <a:gd name="T0" fmla="*/ 0 w 2"/>
                <a:gd name="T1" fmla="*/ 1 h 1"/>
                <a:gd name="T2" fmla="*/ 8 w 2"/>
                <a:gd name="T3" fmla="*/ 1 h 1"/>
                <a:gd name="T4" fmla="*/ 0 w 2"/>
                <a:gd name="T5" fmla="*/ 1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0" y="1"/>
                    <a:pt x="2" y="1"/>
                    <a:pt x="2" y="1"/>
                  </a:cubicBezTo>
                  <a:cubicBezTo>
                    <a:pt x="2" y="0"/>
                    <a:pt x="0" y="0"/>
                    <a:pt x="0" y="1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69" name="Freeform 48"/>
            <p:cNvSpPr>
              <a:spLocks/>
            </p:cNvSpPr>
            <p:nvPr/>
          </p:nvSpPr>
          <p:spPr bwMode="auto">
            <a:xfrm>
              <a:off x="2933" y="1085"/>
              <a:ext cx="23" cy="37"/>
            </a:xfrm>
            <a:custGeom>
              <a:avLst/>
              <a:gdLst>
                <a:gd name="T0" fmla="*/ 22 w 19"/>
                <a:gd name="T1" fmla="*/ 0 h 31"/>
                <a:gd name="T2" fmla="*/ 1 w 19"/>
                <a:gd name="T3" fmla="*/ 36 h 31"/>
                <a:gd name="T4" fmla="*/ 10 w 19"/>
                <a:gd name="T5" fmla="*/ 53 h 31"/>
                <a:gd name="T6" fmla="*/ 22 w 19"/>
                <a:gd name="T7" fmla="*/ 0 h 3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" h="31">
                  <a:moveTo>
                    <a:pt x="12" y="0"/>
                  </a:moveTo>
                  <a:cubicBezTo>
                    <a:pt x="8" y="0"/>
                    <a:pt x="1" y="13"/>
                    <a:pt x="1" y="21"/>
                  </a:cubicBezTo>
                  <a:cubicBezTo>
                    <a:pt x="1" y="26"/>
                    <a:pt x="0" y="31"/>
                    <a:pt x="6" y="31"/>
                  </a:cubicBezTo>
                  <a:cubicBezTo>
                    <a:pt x="13" y="31"/>
                    <a:pt x="19" y="0"/>
                    <a:pt x="12" y="0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70" name="Freeform 49"/>
            <p:cNvSpPr>
              <a:spLocks/>
            </p:cNvSpPr>
            <p:nvPr/>
          </p:nvSpPr>
          <p:spPr bwMode="auto">
            <a:xfrm>
              <a:off x="2815" y="1151"/>
              <a:ext cx="26" cy="25"/>
            </a:xfrm>
            <a:custGeom>
              <a:avLst/>
              <a:gdLst>
                <a:gd name="T0" fmla="*/ 37 w 22"/>
                <a:gd name="T1" fmla="*/ 8 h 21"/>
                <a:gd name="T2" fmla="*/ 30 w 22"/>
                <a:gd name="T3" fmla="*/ 0 h 21"/>
                <a:gd name="T4" fmla="*/ 2 w 22"/>
                <a:gd name="T5" fmla="*/ 15 h 21"/>
                <a:gd name="T6" fmla="*/ 2 w 22"/>
                <a:gd name="T7" fmla="*/ 24 h 21"/>
                <a:gd name="T8" fmla="*/ 13 w 22"/>
                <a:gd name="T9" fmla="*/ 36 h 21"/>
                <a:gd name="T10" fmla="*/ 37 w 22"/>
                <a:gd name="T11" fmla="*/ 8 h 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2" h="21">
                  <a:moveTo>
                    <a:pt x="22" y="5"/>
                  </a:moveTo>
                  <a:cubicBezTo>
                    <a:pt x="22" y="3"/>
                    <a:pt x="20" y="0"/>
                    <a:pt x="18" y="0"/>
                  </a:cubicBezTo>
                  <a:cubicBezTo>
                    <a:pt x="14" y="0"/>
                    <a:pt x="4" y="9"/>
                    <a:pt x="2" y="9"/>
                  </a:cubicBezTo>
                  <a:cubicBezTo>
                    <a:pt x="0" y="9"/>
                    <a:pt x="2" y="12"/>
                    <a:pt x="2" y="14"/>
                  </a:cubicBezTo>
                  <a:cubicBezTo>
                    <a:pt x="2" y="19"/>
                    <a:pt x="4" y="21"/>
                    <a:pt x="8" y="21"/>
                  </a:cubicBezTo>
                  <a:cubicBezTo>
                    <a:pt x="13" y="21"/>
                    <a:pt x="22" y="10"/>
                    <a:pt x="22" y="5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71" name="Freeform 50"/>
            <p:cNvSpPr>
              <a:spLocks/>
            </p:cNvSpPr>
            <p:nvPr/>
          </p:nvSpPr>
          <p:spPr bwMode="auto">
            <a:xfrm>
              <a:off x="2782" y="1419"/>
              <a:ext cx="17" cy="19"/>
            </a:xfrm>
            <a:custGeom>
              <a:avLst/>
              <a:gdLst>
                <a:gd name="T0" fmla="*/ 11 w 14"/>
                <a:gd name="T1" fmla="*/ 15 h 16"/>
                <a:gd name="T2" fmla="*/ 16 w 14"/>
                <a:gd name="T3" fmla="*/ 24 h 16"/>
                <a:gd name="T4" fmla="*/ 22 w 14"/>
                <a:gd name="T5" fmla="*/ 27 h 16"/>
                <a:gd name="T6" fmla="*/ 25 w 14"/>
                <a:gd name="T7" fmla="*/ 27 h 16"/>
                <a:gd name="T8" fmla="*/ 25 w 14"/>
                <a:gd name="T9" fmla="*/ 20 h 16"/>
                <a:gd name="T10" fmla="*/ 13 w 14"/>
                <a:gd name="T11" fmla="*/ 0 h 16"/>
                <a:gd name="T12" fmla="*/ 0 w 14"/>
                <a:gd name="T13" fmla="*/ 8 h 16"/>
                <a:gd name="T14" fmla="*/ 11 w 14"/>
                <a:gd name="T15" fmla="*/ 15 h 1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4" h="16">
                  <a:moveTo>
                    <a:pt x="6" y="9"/>
                  </a:moveTo>
                  <a:cubicBezTo>
                    <a:pt x="7" y="10"/>
                    <a:pt x="8" y="14"/>
                    <a:pt x="9" y="14"/>
                  </a:cubicBezTo>
                  <a:cubicBezTo>
                    <a:pt x="10" y="14"/>
                    <a:pt x="11" y="16"/>
                    <a:pt x="12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5"/>
                    <a:pt x="14" y="14"/>
                    <a:pt x="14" y="12"/>
                  </a:cubicBezTo>
                  <a:cubicBezTo>
                    <a:pt x="10" y="12"/>
                    <a:pt x="8" y="6"/>
                    <a:pt x="7" y="0"/>
                  </a:cubicBezTo>
                  <a:cubicBezTo>
                    <a:pt x="5" y="1"/>
                    <a:pt x="0" y="3"/>
                    <a:pt x="0" y="5"/>
                  </a:cubicBezTo>
                  <a:cubicBezTo>
                    <a:pt x="0" y="8"/>
                    <a:pt x="5" y="6"/>
                    <a:pt x="6" y="9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72" name="Freeform 51"/>
            <p:cNvSpPr>
              <a:spLocks/>
            </p:cNvSpPr>
            <p:nvPr/>
          </p:nvSpPr>
          <p:spPr bwMode="auto">
            <a:xfrm>
              <a:off x="2809" y="1434"/>
              <a:ext cx="7" cy="7"/>
            </a:xfrm>
            <a:custGeom>
              <a:avLst/>
              <a:gdLst>
                <a:gd name="T0" fmla="*/ 2 w 6"/>
                <a:gd name="T1" fmla="*/ 9 h 6"/>
                <a:gd name="T2" fmla="*/ 9 w 6"/>
                <a:gd name="T3" fmla="*/ 2 h 6"/>
                <a:gd name="T4" fmla="*/ 6 w 6"/>
                <a:gd name="T5" fmla="*/ 0 h 6"/>
                <a:gd name="T6" fmla="*/ 0 w 6"/>
                <a:gd name="T7" fmla="*/ 0 h 6"/>
                <a:gd name="T8" fmla="*/ 0 w 6"/>
                <a:gd name="T9" fmla="*/ 2 h 6"/>
                <a:gd name="T10" fmla="*/ 2 w 6"/>
                <a:gd name="T11" fmla="*/ 9 h 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" h="6">
                  <a:moveTo>
                    <a:pt x="2" y="6"/>
                  </a:moveTo>
                  <a:cubicBezTo>
                    <a:pt x="4" y="6"/>
                    <a:pt x="5" y="4"/>
                    <a:pt x="6" y="2"/>
                  </a:cubicBezTo>
                  <a:cubicBezTo>
                    <a:pt x="5" y="1"/>
                    <a:pt x="4" y="0"/>
                    <a:pt x="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4"/>
                    <a:pt x="1" y="6"/>
                    <a:pt x="2" y="6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73" name="Freeform 52"/>
            <p:cNvSpPr>
              <a:spLocks/>
            </p:cNvSpPr>
            <p:nvPr/>
          </p:nvSpPr>
          <p:spPr bwMode="auto">
            <a:xfrm>
              <a:off x="2718" y="1414"/>
              <a:ext cx="7" cy="12"/>
            </a:xfrm>
            <a:custGeom>
              <a:avLst/>
              <a:gdLst>
                <a:gd name="T0" fmla="*/ 6 w 6"/>
                <a:gd name="T1" fmla="*/ 0 h 10"/>
                <a:gd name="T2" fmla="*/ 0 w 6"/>
                <a:gd name="T3" fmla="*/ 0 h 10"/>
                <a:gd name="T4" fmla="*/ 0 w 6"/>
                <a:gd name="T5" fmla="*/ 2 h 10"/>
                <a:gd name="T6" fmla="*/ 9 w 6"/>
                <a:gd name="T7" fmla="*/ 17 h 10"/>
                <a:gd name="T8" fmla="*/ 6 w 6"/>
                <a:gd name="T9" fmla="*/ 2 h 10"/>
                <a:gd name="T10" fmla="*/ 6 w 6"/>
                <a:gd name="T11" fmla="*/ 0 h 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" h="10">
                  <a:moveTo>
                    <a:pt x="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4"/>
                    <a:pt x="4" y="10"/>
                    <a:pt x="6" y="10"/>
                  </a:cubicBezTo>
                  <a:cubicBezTo>
                    <a:pt x="6" y="7"/>
                    <a:pt x="4" y="5"/>
                    <a:pt x="3" y="2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74" name="Freeform 53"/>
            <p:cNvSpPr>
              <a:spLocks/>
            </p:cNvSpPr>
            <p:nvPr/>
          </p:nvSpPr>
          <p:spPr bwMode="auto">
            <a:xfrm>
              <a:off x="2704" y="1389"/>
              <a:ext cx="10" cy="10"/>
            </a:xfrm>
            <a:custGeom>
              <a:avLst/>
              <a:gdLst>
                <a:gd name="T0" fmla="*/ 5 w 8"/>
                <a:gd name="T1" fmla="*/ 0 h 8"/>
                <a:gd name="T2" fmla="*/ 0 w 8"/>
                <a:gd name="T3" fmla="*/ 0 h 8"/>
                <a:gd name="T4" fmla="*/ 1 w 8"/>
                <a:gd name="T5" fmla="*/ 0 h 8"/>
                <a:gd name="T6" fmla="*/ 13 w 8"/>
                <a:gd name="T7" fmla="*/ 16 h 8"/>
                <a:gd name="T8" fmla="*/ 5 w 8"/>
                <a:gd name="T9" fmla="*/ 0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" h="8">
                  <a:moveTo>
                    <a:pt x="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2"/>
                    <a:pt x="5" y="8"/>
                    <a:pt x="6" y="8"/>
                  </a:cubicBezTo>
                  <a:cubicBezTo>
                    <a:pt x="8" y="8"/>
                    <a:pt x="4" y="1"/>
                    <a:pt x="2" y="0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75" name="Freeform 54"/>
            <p:cNvSpPr>
              <a:spLocks/>
            </p:cNvSpPr>
            <p:nvPr/>
          </p:nvSpPr>
          <p:spPr bwMode="auto">
            <a:xfrm>
              <a:off x="3033" y="969"/>
              <a:ext cx="24" cy="36"/>
            </a:xfrm>
            <a:custGeom>
              <a:avLst/>
              <a:gdLst>
                <a:gd name="T0" fmla="*/ 0 w 20"/>
                <a:gd name="T1" fmla="*/ 16 h 30"/>
                <a:gd name="T2" fmla="*/ 6 w 20"/>
                <a:gd name="T3" fmla="*/ 23 h 30"/>
                <a:gd name="T4" fmla="*/ 10 w 20"/>
                <a:gd name="T5" fmla="*/ 19 h 30"/>
                <a:gd name="T6" fmla="*/ 10 w 20"/>
                <a:gd name="T7" fmla="*/ 14 h 30"/>
                <a:gd name="T8" fmla="*/ 16 w 20"/>
                <a:gd name="T9" fmla="*/ 23 h 30"/>
                <a:gd name="T10" fmla="*/ 12 w 20"/>
                <a:gd name="T11" fmla="*/ 31 h 30"/>
                <a:gd name="T12" fmla="*/ 8 w 20"/>
                <a:gd name="T13" fmla="*/ 41 h 30"/>
                <a:gd name="T14" fmla="*/ 16 w 20"/>
                <a:gd name="T15" fmla="*/ 50 h 30"/>
                <a:gd name="T16" fmla="*/ 16 w 20"/>
                <a:gd name="T17" fmla="*/ 46 h 30"/>
                <a:gd name="T18" fmla="*/ 17 w 20"/>
                <a:gd name="T19" fmla="*/ 52 h 30"/>
                <a:gd name="T20" fmla="*/ 29 w 20"/>
                <a:gd name="T21" fmla="*/ 23 h 30"/>
                <a:gd name="T22" fmla="*/ 35 w 20"/>
                <a:gd name="T23" fmla="*/ 23 h 30"/>
                <a:gd name="T24" fmla="*/ 35 w 20"/>
                <a:gd name="T25" fmla="*/ 16 h 30"/>
                <a:gd name="T26" fmla="*/ 29 w 20"/>
                <a:gd name="T27" fmla="*/ 10 h 30"/>
                <a:gd name="T28" fmla="*/ 29 w 20"/>
                <a:gd name="T29" fmla="*/ 6 h 30"/>
                <a:gd name="T30" fmla="*/ 16 w 20"/>
                <a:gd name="T31" fmla="*/ 0 h 30"/>
                <a:gd name="T32" fmla="*/ 0 w 20"/>
                <a:gd name="T33" fmla="*/ 16 h 3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0" h="30">
                  <a:moveTo>
                    <a:pt x="0" y="9"/>
                  </a:moveTo>
                  <a:cubicBezTo>
                    <a:pt x="0" y="11"/>
                    <a:pt x="1" y="13"/>
                    <a:pt x="3" y="13"/>
                  </a:cubicBezTo>
                  <a:cubicBezTo>
                    <a:pt x="4" y="13"/>
                    <a:pt x="5" y="11"/>
                    <a:pt x="6" y="11"/>
                  </a:cubicBezTo>
                  <a:cubicBezTo>
                    <a:pt x="6" y="10"/>
                    <a:pt x="6" y="9"/>
                    <a:pt x="6" y="8"/>
                  </a:cubicBezTo>
                  <a:cubicBezTo>
                    <a:pt x="7" y="10"/>
                    <a:pt x="7" y="12"/>
                    <a:pt x="9" y="13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5" y="23"/>
                    <a:pt x="5" y="23"/>
                  </a:cubicBezTo>
                  <a:cubicBezTo>
                    <a:pt x="5" y="25"/>
                    <a:pt x="6" y="29"/>
                    <a:pt x="9" y="29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8"/>
                    <a:pt x="9" y="30"/>
                    <a:pt x="10" y="30"/>
                  </a:cubicBezTo>
                  <a:cubicBezTo>
                    <a:pt x="14" y="30"/>
                    <a:pt x="16" y="19"/>
                    <a:pt x="17" y="13"/>
                  </a:cubicBezTo>
                  <a:cubicBezTo>
                    <a:pt x="18" y="13"/>
                    <a:pt x="19" y="13"/>
                    <a:pt x="20" y="13"/>
                  </a:cubicBezTo>
                  <a:cubicBezTo>
                    <a:pt x="19" y="12"/>
                    <a:pt x="20" y="10"/>
                    <a:pt x="20" y="9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6" y="6"/>
                    <a:pt x="17" y="4"/>
                    <a:pt x="17" y="3"/>
                  </a:cubicBezTo>
                  <a:cubicBezTo>
                    <a:pt x="13" y="3"/>
                    <a:pt x="11" y="0"/>
                    <a:pt x="9" y="0"/>
                  </a:cubicBezTo>
                  <a:cubicBezTo>
                    <a:pt x="8" y="0"/>
                    <a:pt x="0" y="7"/>
                    <a:pt x="0" y="9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76" name="Freeform 55"/>
            <p:cNvSpPr>
              <a:spLocks/>
            </p:cNvSpPr>
            <p:nvPr/>
          </p:nvSpPr>
          <p:spPr bwMode="auto">
            <a:xfrm>
              <a:off x="3060" y="961"/>
              <a:ext cx="27" cy="22"/>
            </a:xfrm>
            <a:custGeom>
              <a:avLst/>
              <a:gdLst>
                <a:gd name="T0" fmla="*/ 7 w 22"/>
                <a:gd name="T1" fmla="*/ 29 h 19"/>
                <a:gd name="T2" fmla="*/ 21 w 22"/>
                <a:gd name="T3" fmla="*/ 16 h 19"/>
                <a:gd name="T4" fmla="*/ 31 w 22"/>
                <a:gd name="T5" fmla="*/ 19 h 19"/>
                <a:gd name="T6" fmla="*/ 31 w 22"/>
                <a:gd name="T7" fmla="*/ 0 h 19"/>
                <a:gd name="T8" fmla="*/ 11 w 22"/>
                <a:gd name="T9" fmla="*/ 7 h 19"/>
                <a:gd name="T10" fmla="*/ 0 w 22"/>
                <a:gd name="T11" fmla="*/ 14 h 19"/>
                <a:gd name="T12" fmla="*/ 2 w 22"/>
                <a:gd name="T13" fmla="*/ 20 h 19"/>
                <a:gd name="T14" fmla="*/ 7 w 22"/>
                <a:gd name="T15" fmla="*/ 29 h 1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2" h="19">
                  <a:moveTo>
                    <a:pt x="4" y="19"/>
                  </a:moveTo>
                  <a:cubicBezTo>
                    <a:pt x="8" y="19"/>
                    <a:pt x="9" y="13"/>
                    <a:pt x="11" y="10"/>
                  </a:cubicBezTo>
                  <a:cubicBezTo>
                    <a:pt x="12" y="10"/>
                    <a:pt x="13" y="12"/>
                    <a:pt x="16" y="12"/>
                  </a:cubicBezTo>
                  <a:cubicBezTo>
                    <a:pt x="19" y="12"/>
                    <a:pt x="22" y="0"/>
                    <a:pt x="16" y="0"/>
                  </a:cubicBezTo>
                  <a:cubicBezTo>
                    <a:pt x="12" y="0"/>
                    <a:pt x="11" y="6"/>
                    <a:pt x="6" y="4"/>
                  </a:cubicBezTo>
                  <a:cubicBezTo>
                    <a:pt x="6" y="4"/>
                    <a:pt x="0" y="9"/>
                    <a:pt x="0" y="9"/>
                  </a:cubicBezTo>
                  <a:cubicBezTo>
                    <a:pt x="0" y="11"/>
                    <a:pt x="1" y="12"/>
                    <a:pt x="2" y="13"/>
                  </a:cubicBezTo>
                  <a:cubicBezTo>
                    <a:pt x="2" y="15"/>
                    <a:pt x="3" y="19"/>
                    <a:pt x="4" y="19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77" name="Freeform 56"/>
            <p:cNvSpPr>
              <a:spLocks/>
            </p:cNvSpPr>
            <p:nvPr/>
          </p:nvSpPr>
          <p:spPr bwMode="auto">
            <a:xfrm>
              <a:off x="3046" y="862"/>
              <a:ext cx="114" cy="112"/>
            </a:xfrm>
            <a:custGeom>
              <a:avLst/>
              <a:gdLst>
                <a:gd name="T0" fmla="*/ 84 w 95"/>
                <a:gd name="T1" fmla="*/ 100 h 93"/>
                <a:gd name="T2" fmla="*/ 67 w 95"/>
                <a:gd name="T3" fmla="*/ 119 h 93"/>
                <a:gd name="T4" fmla="*/ 35 w 95"/>
                <a:gd name="T5" fmla="*/ 119 h 93"/>
                <a:gd name="T6" fmla="*/ 7 w 95"/>
                <a:gd name="T7" fmla="*/ 143 h 93"/>
                <a:gd name="T8" fmla="*/ 0 w 95"/>
                <a:gd name="T9" fmla="*/ 147 h 93"/>
                <a:gd name="T10" fmla="*/ 7 w 95"/>
                <a:gd name="T11" fmla="*/ 151 h 93"/>
                <a:gd name="T12" fmla="*/ 34 w 95"/>
                <a:gd name="T13" fmla="*/ 142 h 93"/>
                <a:gd name="T14" fmla="*/ 44 w 95"/>
                <a:gd name="T15" fmla="*/ 140 h 93"/>
                <a:gd name="T16" fmla="*/ 50 w 95"/>
                <a:gd name="T17" fmla="*/ 135 h 93"/>
                <a:gd name="T18" fmla="*/ 66 w 95"/>
                <a:gd name="T19" fmla="*/ 140 h 93"/>
                <a:gd name="T20" fmla="*/ 64 w 95"/>
                <a:gd name="T21" fmla="*/ 151 h 93"/>
                <a:gd name="T22" fmla="*/ 64 w 95"/>
                <a:gd name="T23" fmla="*/ 155 h 93"/>
                <a:gd name="T24" fmla="*/ 71 w 95"/>
                <a:gd name="T25" fmla="*/ 163 h 93"/>
                <a:gd name="T26" fmla="*/ 84 w 95"/>
                <a:gd name="T27" fmla="*/ 145 h 93"/>
                <a:gd name="T28" fmla="*/ 88 w 95"/>
                <a:gd name="T29" fmla="*/ 145 h 93"/>
                <a:gd name="T30" fmla="*/ 84 w 95"/>
                <a:gd name="T31" fmla="*/ 135 h 93"/>
                <a:gd name="T32" fmla="*/ 86 w 95"/>
                <a:gd name="T33" fmla="*/ 129 h 93"/>
                <a:gd name="T34" fmla="*/ 102 w 95"/>
                <a:gd name="T35" fmla="*/ 142 h 93"/>
                <a:gd name="T36" fmla="*/ 113 w 95"/>
                <a:gd name="T37" fmla="*/ 134 h 93"/>
                <a:gd name="T38" fmla="*/ 118 w 95"/>
                <a:gd name="T39" fmla="*/ 134 h 93"/>
                <a:gd name="T40" fmla="*/ 120 w 95"/>
                <a:gd name="T41" fmla="*/ 136 h 93"/>
                <a:gd name="T42" fmla="*/ 132 w 95"/>
                <a:gd name="T43" fmla="*/ 120 h 93"/>
                <a:gd name="T44" fmla="*/ 132 w 95"/>
                <a:gd name="T45" fmla="*/ 130 h 93"/>
                <a:gd name="T46" fmla="*/ 145 w 95"/>
                <a:gd name="T47" fmla="*/ 119 h 93"/>
                <a:gd name="T48" fmla="*/ 144 w 95"/>
                <a:gd name="T49" fmla="*/ 106 h 93"/>
                <a:gd name="T50" fmla="*/ 149 w 95"/>
                <a:gd name="T51" fmla="*/ 88 h 93"/>
                <a:gd name="T52" fmla="*/ 152 w 95"/>
                <a:gd name="T53" fmla="*/ 61 h 93"/>
                <a:gd name="T54" fmla="*/ 157 w 95"/>
                <a:gd name="T55" fmla="*/ 59 h 93"/>
                <a:gd name="T56" fmla="*/ 157 w 95"/>
                <a:gd name="T57" fmla="*/ 57 h 93"/>
                <a:gd name="T58" fmla="*/ 164 w 95"/>
                <a:gd name="T59" fmla="*/ 36 h 93"/>
                <a:gd name="T60" fmla="*/ 157 w 95"/>
                <a:gd name="T61" fmla="*/ 16 h 93"/>
                <a:gd name="T62" fmla="*/ 156 w 95"/>
                <a:gd name="T63" fmla="*/ 2 h 93"/>
                <a:gd name="T64" fmla="*/ 150 w 95"/>
                <a:gd name="T65" fmla="*/ 0 h 93"/>
                <a:gd name="T66" fmla="*/ 150 w 95"/>
                <a:gd name="T67" fmla="*/ 6 h 93"/>
                <a:gd name="T68" fmla="*/ 152 w 95"/>
                <a:gd name="T69" fmla="*/ 6 h 93"/>
                <a:gd name="T70" fmla="*/ 145 w 95"/>
                <a:gd name="T71" fmla="*/ 2 h 93"/>
                <a:gd name="T72" fmla="*/ 132 w 95"/>
                <a:gd name="T73" fmla="*/ 28 h 93"/>
                <a:gd name="T74" fmla="*/ 136 w 95"/>
                <a:gd name="T75" fmla="*/ 35 h 93"/>
                <a:gd name="T76" fmla="*/ 107 w 95"/>
                <a:gd name="T77" fmla="*/ 86 h 93"/>
                <a:gd name="T78" fmla="*/ 92 w 95"/>
                <a:gd name="T79" fmla="*/ 94 h 93"/>
                <a:gd name="T80" fmla="*/ 89 w 95"/>
                <a:gd name="T81" fmla="*/ 92 h 93"/>
                <a:gd name="T82" fmla="*/ 92 w 95"/>
                <a:gd name="T83" fmla="*/ 84 h 93"/>
                <a:gd name="T84" fmla="*/ 84 w 95"/>
                <a:gd name="T85" fmla="*/ 100 h 9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95" h="93">
                  <a:moveTo>
                    <a:pt x="48" y="57"/>
                  </a:moveTo>
                  <a:cubicBezTo>
                    <a:pt x="46" y="57"/>
                    <a:pt x="44" y="68"/>
                    <a:pt x="39" y="68"/>
                  </a:cubicBezTo>
                  <a:cubicBezTo>
                    <a:pt x="20" y="68"/>
                    <a:pt x="20" y="68"/>
                    <a:pt x="20" y="68"/>
                  </a:cubicBezTo>
                  <a:cubicBezTo>
                    <a:pt x="13" y="68"/>
                    <a:pt x="10" y="77"/>
                    <a:pt x="4" y="82"/>
                  </a:cubicBezTo>
                  <a:cubicBezTo>
                    <a:pt x="2" y="83"/>
                    <a:pt x="0" y="83"/>
                    <a:pt x="0" y="84"/>
                  </a:cubicBezTo>
                  <a:cubicBezTo>
                    <a:pt x="0" y="86"/>
                    <a:pt x="2" y="86"/>
                    <a:pt x="4" y="86"/>
                  </a:cubicBezTo>
                  <a:cubicBezTo>
                    <a:pt x="10" y="86"/>
                    <a:pt x="16" y="83"/>
                    <a:pt x="19" y="81"/>
                  </a:cubicBezTo>
                  <a:cubicBezTo>
                    <a:pt x="22" y="79"/>
                    <a:pt x="24" y="81"/>
                    <a:pt x="26" y="80"/>
                  </a:cubicBezTo>
                  <a:cubicBezTo>
                    <a:pt x="27" y="79"/>
                    <a:pt x="27" y="77"/>
                    <a:pt x="29" y="77"/>
                  </a:cubicBezTo>
                  <a:cubicBezTo>
                    <a:pt x="33" y="77"/>
                    <a:pt x="34" y="79"/>
                    <a:pt x="38" y="80"/>
                  </a:cubicBezTo>
                  <a:cubicBezTo>
                    <a:pt x="38" y="82"/>
                    <a:pt x="37" y="84"/>
                    <a:pt x="37" y="86"/>
                  </a:cubicBezTo>
                  <a:cubicBezTo>
                    <a:pt x="37" y="87"/>
                    <a:pt x="36" y="89"/>
                    <a:pt x="37" y="89"/>
                  </a:cubicBezTo>
                  <a:cubicBezTo>
                    <a:pt x="39" y="89"/>
                    <a:pt x="39" y="92"/>
                    <a:pt x="41" y="93"/>
                  </a:cubicBezTo>
                  <a:cubicBezTo>
                    <a:pt x="43" y="89"/>
                    <a:pt x="46" y="83"/>
                    <a:pt x="48" y="83"/>
                  </a:cubicBezTo>
                  <a:cubicBezTo>
                    <a:pt x="49" y="83"/>
                    <a:pt x="50" y="83"/>
                    <a:pt x="51" y="83"/>
                  </a:cubicBezTo>
                  <a:cubicBezTo>
                    <a:pt x="51" y="83"/>
                    <a:pt x="48" y="79"/>
                    <a:pt x="48" y="77"/>
                  </a:cubicBezTo>
                  <a:cubicBezTo>
                    <a:pt x="48" y="76"/>
                    <a:pt x="49" y="74"/>
                    <a:pt x="50" y="74"/>
                  </a:cubicBezTo>
                  <a:cubicBezTo>
                    <a:pt x="53" y="74"/>
                    <a:pt x="53" y="81"/>
                    <a:pt x="59" y="81"/>
                  </a:cubicBezTo>
                  <a:cubicBezTo>
                    <a:pt x="61" y="81"/>
                    <a:pt x="63" y="78"/>
                    <a:pt x="65" y="76"/>
                  </a:cubicBezTo>
                  <a:cubicBezTo>
                    <a:pt x="68" y="76"/>
                    <a:pt x="68" y="76"/>
                    <a:pt x="68" y="76"/>
                  </a:cubicBezTo>
                  <a:cubicBezTo>
                    <a:pt x="68" y="77"/>
                    <a:pt x="69" y="78"/>
                    <a:pt x="69" y="78"/>
                  </a:cubicBezTo>
                  <a:cubicBezTo>
                    <a:pt x="70" y="73"/>
                    <a:pt x="73" y="73"/>
                    <a:pt x="77" y="69"/>
                  </a:cubicBezTo>
                  <a:cubicBezTo>
                    <a:pt x="77" y="72"/>
                    <a:pt x="76" y="72"/>
                    <a:pt x="77" y="75"/>
                  </a:cubicBezTo>
                  <a:cubicBezTo>
                    <a:pt x="81" y="74"/>
                    <a:pt x="81" y="70"/>
                    <a:pt x="84" y="68"/>
                  </a:cubicBezTo>
                  <a:cubicBezTo>
                    <a:pt x="84" y="66"/>
                    <a:pt x="83" y="64"/>
                    <a:pt x="83" y="61"/>
                  </a:cubicBezTo>
                  <a:cubicBezTo>
                    <a:pt x="83" y="57"/>
                    <a:pt x="86" y="54"/>
                    <a:pt x="86" y="51"/>
                  </a:cubicBezTo>
                  <a:cubicBezTo>
                    <a:pt x="86" y="47"/>
                    <a:pt x="85" y="36"/>
                    <a:pt x="88" y="35"/>
                  </a:cubicBezTo>
                  <a:cubicBezTo>
                    <a:pt x="89" y="35"/>
                    <a:pt x="90" y="36"/>
                    <a:pt x="91" y="34"/>
                  </a:cubicBezTo>
                  <a:cubicBezTo>
                    <a:pt x="91" y="32"/>
                    <a:pt x="91" y="32"/>
                    <a:pt x="91" y="32"/>
                  </a:cubicBezTo>
                  <a:cubicBezTo>
                    <a:pt x="91" y="28"/>
                    <a:pt x="95" y="27"/>
                    <a:pt x="95" y="21"/>
                  </a:cubicBezTo>
                  <a:cubicBezTo>
                    <a:pt x="95" y="16"/>
                    <a:pt x="91" y="14"/>
                    <a:pt x="91" y="9"/>
                  </a:cubicBezTo>
                  <a:cubicBezTo>
                    <a:pt x="91" y="6"/>
                    <a:pt x="91" y="4"/>
                    <a:pt x="90" y="2"/>
                  </a:cubicBezTo>
                  <a:cubicBezTo>
                    <a:pt x="90" y="1"/>
                    <a:pt x="89" y="0"/>
                    <a:pt x="87" y="0"/>
                  </a:cubicBezTo>
                  <a:cubicBezTo>
                    <a:pt x="86" y="0"/>
                    <a:pt x="86" y="3"/>
                    <a:pt x="87" y="3"/>
                  </a:cubicBezTo>
                  <a:cubicBezTo>
                    <a:pt x="87" y="3"/>
                    <a:pt x="88" y="3"/>
                    <a:pt x="88" y="3"/>
                  </a:cubicBezTo>
                  <a:cubicBezTo>
                    <a:pt x="84" y="7"/>
                    <a:pt x="85" y="2"/>
                    <a:pt x="84" y="2"/>
                  </a:cubicBezTo>
                  <a:cubicBezTo>
                    <a:pt x="80" y="2"/>
                    <a:pt x="77" y="11"/>
                    <a:pt x="77" y="16"/>
                  </a:cubicBezTo>
                  <a:cubicBezTo>
                    <a:pt x="77" y="17"/>
                    <a:pt x="78" y="17"/>
                    <a:pt x="78" y="20"/>
                  </a:cubicBezTo>
                  <a:cubicBezTo>
                    <a:pt x="78" y="31"/>
                    <a:pt x="68" y="46"/>
                    <a:pt x="62" y="49"/>
                  </a:cubicBezTo>
                  <a:cubicBezTo>
                    <a:pt x="59" y="50"/>
                    <a:pt x="58" y="54"/>
                    <a:pt x="53" y="54"/>
                  </a:cubicBezTo>
                  <a:cubicBezTo>
                    <a:pt x="53" y="54"/>
                    <a:pt x="52" y="53"/>
                    <a:pt x="52" y="52"/>
                  </a:cubicBezTo>
                  <a:cubicBezTo>
                    <a:pt x="52" y="50"/>
                    <a:pt x="53" y="49"/>
                    <a:pt x="53" y="48"/>
                  </a:cubicBezTo>
                  <a:cubicBezTo>
                    <a:pt x="53" y="48"/>
                    <a:pt x="49" y="57"/>
                    <a:pt x="48" y="57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78" name="Freeform 57"/>
            <p:cNvSpPr>
              <a:spLocks/>
            </p:cNvSpPr>
            <p:nvPr/>
          </p:nvSpPr>
          <p:spPr bwMode="auto">
            <a:xfrm>
              <a:off x="3139" y="800"/>
              <a:ext cx="57" cy="59"/>
            </a:xfrm>
            <a:custGeom>
              <a:avLst/>
              <a:gdLst>
                <a:gd name="T0" fmla="*/ 8 w 48"/>
                <a:gd name="T1" fmla="*/ 49 h 49"/>
                <a:gd name="T2" fmla="*/ 0 w 48"/>
                <a:gd name="T3" fmla="*/ 65 h 49"/>
                <a:gd name="T4" fmla="*/ 1 w 48"/>
                <a:gd name="T5" fmla="*/ 71 h 49"/>
                <a:gd name="T6" fmla="*/ 1 w 48"/>
                <a:gd name="T7" fmla="*/ 85 h 49"/>
                <a:gd name="T8" fmla="*/ 6 w 48"/>
                <a:gd name="T9" fmla="*/ 85 h 49"/>
                <a:gd name="T10" fmla="*/ 17 w 48"/>
                <a:gd name="T11" fmla="*/ 77 h 49"/>
                <a:gd name="T12" fmla="*/ 8 w 48"/>
                <a:gd name="T13" fmla="*/ 69 h 49"/>
                <a:gd name="T14" fmla="*/ 21 w 48"/>
                <a:gd name="T15" fmla="*/ 63 h 49"/>
                <a:gd name="T16" fmla="*/ 25 w 48"/>
                <a:gd name="T17" fmla="*/ 58 h 49"/>
                <a:gd name="T18" fmla="*/ 46 w 48"/>
                <a:gd name="T19" fmla="*/ 73 h 49"/>
                <a:gd name="T20" fmla="*/ 65 w 48"/>
                <a:gd name="T21" fmla="*/ 51 h 49"/>
                <a:gd name="T22" fmla="*/ 81 w 48"/>
                <a:gd name="T23" fmla="*/ 45 h 49"/>
                <a:gd name="T24" fmla="*/ 75 w 48"/>
                <a:gd name="T25" fmla="*/ 36 h 49"/>
                <a:gd name="T26" fmla="*/ 80 w 48"/>
                <a:gd name="T27" fmla="*/ 29 h 49"/>
                <a:gd name="T28" fmla="*/ 68 w 48"/>
                <a:gd name="T29" fmla="*/ 31 h 49"/>
                <a:gd name="T30" fmla="*/ 29 w 48"/>
                <a:gd name="T31" fmla="*/ 0 h 49"/>
                <a:gd name="T32" fmla="*/ 25 w 48"/>
                <a:gd name="T33" fmla="*/ 7 h 49"/>
                <a:gd name="T34" fmla="*/ 29 w 48"/>
                <a:gd name="T35" fmla="*/ 14 h 49"/>
                <a:gd name="T36" fmla="*/ 17 w 48"/>
                <a:gd name="T37" fmla="*/ 45 h 49"/>
                <a:gd name="T38" fmla="*/ 12 w 48"/>
                <a:gd name="T39" fmla="*/ 45 h 49"/>
                <a:gd name="T40" fmla="*/ 12 w 48"/>
                <a:gd name="T41" fmla="*/ 48 h 49"/>
                <a:gd name="T42" fmla="*/ 8 w 48"/>
                <a:gd name="T43" fmla="*/ 43 h 49"/>
                <a:gd name="T44" fmla="*/ 8 w 48"/>
                <a:gd name="T45" fmla="*/ 49 h 49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8" h="49">
                  <a:moveTo>
                    <a:pt x="5" y="28"/>
                  </a:moveTo>
                  <a:cubicBezTo>
                    <a:pt x="5" y="31"/>
                    <a:pt x="0" y="33"/>
                    <a:pt x="0" y="37"/>
                  </a:cubicBezTo>
                  <a:cubicBezTo>
                    <a:pt x="0" y="39"/>
                    <a:pt x="1" y="39"/>
                    <a:pt x="1" y="41"/>
                  </a:cubicBezTo>
                  <a:cubicBezTo>
                    <a:pt x="1" y="49"/>
                    <a:pt x="1" y="49"/>
                    <a:pt x="1" y="49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5" y="46"/>
                    <a:pt x="8" y="48"/>
                    <a:pt x="10" y="44"/>
                  </a:cubicBezTo>
                  <a:cubicBezTo>
                    <a:pt x="9" y="42"/>
                    <a:pt x="5" y="42"/>
                    <a:pt x="5" y="39"/>
                  </a:cubicBezTo>
                  <a:cubicBezTo>
                    <a:pt x="5" y="33"/>
                    <a:pt x="10" y="36"/>
                    <a:pt x="13" y="36"/>
                  </a:cubicBezTo>
                  <a:cubicBezTo>
                    <a:pt x="13" y="35"/>
                    <a:pt x="15" y="34"/>
                    <a:pt x="15" y="33"/>
                  </a:cubicBezTo>
                  <a:cubicBezTo>
                    <a:pt x="21" y="37"/>
                    <a:pt x="24" y="38"/>
                    <a:pt x="28" y="42"/>
                  </a:cubicBezTo>
                  <a:cubicBezTo>
                    <a:pt x="31" y="37"/>
                    <a:pt x="33" y="29"/>
                    <a:pt x="39" y="29"/>
                  </a:cubicBezTo>
                  <a:cubicBezTo>
                    <a:pt x="44" y="29"/>
                    <a:pt x="46" y="28"/>
                    <a:pt x="48" y="26"/>
                  </a:cubicBezTo>
                  <a:cubicBezTo>
                    <a:pt x="47" y="25"/>
                    <a:pt x="45" y="23"/>
                    <a:pt x="45" y="21"/>
                  </a:cubicBezTo>
                  <a:cubicBezTo>
                    <a:pt x="45" y="19"/>
                    <a:pt x="46" y="19"/>
                    <a:pt x="47" y="17"/>
                  </a:cubicBezTo>
                  <a:cubicBezTo>
                    <a:pt x="45" y="15"/>
                    <a:pt x="43" y="18"/>
                    <a:pt x="40" y="18"/>
                  </a:cubicBezTo>
                  <a:cubicBezTo>
                    <a:pt x="29" y="18"/>
                    <a:pt x="25" y="6"/>
                    <a:pt x="17" y="0"/>
                  </a:cubicBezTo>
                  <a:cubicBezTo>
                    <a:pt x="16" y="1"/>
                    <a:pt x="15" y="2"/>
                    <a:pt x="15" y="4"/>
                  </a:cubicBezTo>
                  <a:cubicBezTo>
                    <a:pt x="15" y="6"/>
                    <a:pt x="17" y="6"/>
                    <a:pt x="17" y="8"/>
                  </a:cubicBezTo>
                  <a:cubicBezTo>
                    <a:pt x="17" y="13"/>
                    <a:pt x="15" y="26"/>
                    <a:pt x="10" y="26"/>
                  </a:cubicBezTo>
                  <a:cubicBezTo>
                    <a:pt x="9" y="26"/>
                    <a:pt x="7" y="27"/>
                    <a:pt x="7" y="26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6" y="26"/>
                    <a:pt x="6" y="26"/>
                    <a:pt x="5" y="25"/>
                  </a:cubicBezTo>
                  <a:lnTo>
                    <a:pt x="5" y="28"/>
                  </a:lnTo>
                  <a:close/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79" name="Freeform 58"/>
            <p:cNvSpPr>
              <a:spLocks/>
            </p:cNvSpPr>
            <p:nvPr/>
          </p:nvSpPr>
          <p:spPr bwMode="auto">
            <a:xfrm>
              <a:off x="3195" y="815"/>
              <a:ext cx="10" cy="11"/>
            </a:xfrm>
            <a:custGeom>
              <a:avLst/>
              <a:gdLst>
                <a:gd name="T0" fmla="*/ 1 w 8"/>
                <a:gd name="T1" fmla="*/ 11 h 9"/>
                <a:gd name="T2" fmla="*/ 1 w 8"/>
                <a:gd name="T3" fmla="*/ 16 h 9"/>
                <a:gd name="T4" fmla="*/ 16 w 8"/>
                <a:gd name="T5" fmla="*/ 1 h 9"/>
                <a:gd name="T6" fmla="*/ 14 w 8"/>
                <a:gd name="T7" fmla="*/ 0 h 9"/>
                <a:gd name="T8" fmla="*/ 1 w 8"/>
                <a:gd name="T9" fmla="*/ 11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" h="9">
                  <a:moveTo>
                    <a:pt x="1" y="6"/>
                  </a:moveTo>
                  <a:cubicBezTo>
                    <a:pt x="0" y="7"/>
                    <a:pt x="0" y="9"/>
                    <a:pt x="1" y="9"/>
                  </a:cubicBezTo>
                  <a:cubicBezTo>
                    <a:pt x="4" y="9"/>
                    <a:pt x="7" y="3"/>
                    <a:pt x="8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1"/>
                    <a:pt x="2" y="4"/>
                    <a:pt x="1" y="6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80" name="Freeform 59"/>
            <p:cNvSpPr>
              <a:spLocks/>
            </p:cNvSpPr>
            <p:nvPr/>
          </p:nvSpPr>
          <p:spPr bwMode="auto">
            <a:xfrm>
              <a:off x="3204" y="815"/>
              <a:ext cx="1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  <a:gd name="T4" fmla="*/ 0 60000 65536"/>
                <a:gd name="T5" fmla="*/ 0 60000 65536"/>
                <a:gd name="T6" fmla="*/ 0 60000 65536"/>
                <a:gd name="T7" fmla="*/ 0 60000 65536"/>
              </a:gdLst>
              <a:ahLst/>
              <a:cxnLst>
                <a:cxn ang="T4">
                  <a:pos x="T0" y="0"/>
                </a:cxn>
                <a:cxn ang="T5">
                  <a:pos x="T1" y="0"/>
                </a:cxn>
                <a:cxn ang="T6">
                  <a:pos x="T2" y="0"/>
                </a:cxn>
                <a:cxn ang="T7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81" name="Freeform 60"/>
            <p:cNvSpPr>
              <a:spLocks/>
            </p:cNvSpPr>
            <p:nvPr/>
          </p:nvSpPr>
          <p:spPr bwMode="auto">
            <a:xfrm>
              <a:off x="3216" y="799"/>
              <a:ext cx="13" cy="12"/>
            </a:xfrm>
            <a:custGeom>
              <a:avLst/>
              <a:gdLst>
                <a:gd name="T0" fmla="*/ 11 w 11"/>
                <a:gd name="T1" fmla="*/ 0 h 10"/>
                <a:gd name="T2" fmla="*/ 0 w 11"/>
                <a:gd name="T3" fmla="*/ 14 h 10"/>
                <a:gd name="T4" fmla="*/ 0 w 11"/>
                <a:gd name="T5" fmla="*/ 17 h 10"/>
                <a:gd name="T6" fmla="*/ 18 w 11"/>
                <a:gd name="T7" fmla="*/ 2 h 10"/>
                <a:gd name="T8" fmla="*/ 18 w 11"/>
                <a:gd name="T9" fmla="*/ 0 h 10"/>
                <a:gd name="T10" fmla="*/ 11 w 11"/>
                <a:gd name="T11" fmla="*/ 0 h 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1" h="10">
                  <a:moveTo>
                    <a:pt x="7" y="0"/>
                  </a:moveTo>
                  <a:cubicBezTo>
                    <a:pt x="3" y="0"/>
                    <a:pt x="0" y="8"/>
                    <a:pt x="0" y="8"/>
                  </a:cubicBezTo>
                  <a:cubicBezTo>
                    <a:pt x="0" y="8"/>
                    <a:pt x="0" y="10"/>
                    <a:pt x="0" y="10"/>
                  </a:cubicBezTo>
                  <a:cubicBezTo>
                    <a:pt x="4" y="10"/>
                    <a:pt x="4" y="2"/>
                    <a:pt x="11" y="2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0" y="0"/>
                    <a:pt x="8" y="0"/>
                    <a:pt x="7" y="0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82" name="Freeform 61"/>
            <p:cNvSpPr>
              <a:spLocks/>
            </p:cNvSpPr>
            <p:nvPr/>
          </p:nvSpPr>
          <p:spPr bwMode="auto">
            <a:xfrm>
              <a:off x="3240" y="787"/>
              <a:ext cx="7" cy="9"/>
            </a:xfrm>
            <a:custGeom>
              <a:avLst/>
              <a:gdLst>
                <a:gd name="T0" fmla="*/ 1 w 6"/>
                <a:gd name="T1" fmla="*/ 15 h 7"/>
                <a:gd name="T2" fmla="*/ 9 w 6"/>
                <a:gd name="T3" fmla="*/ 0 h 7"/>
                <a:gd name="T4" fmla="*/ 1 w 6"/>
                <a:gd name="T5" fmla="*/ 5 h 7"/>
                <a:gd name="T6" fmla="*/ 1 w 6"/>
                <a:gd name="T7" fmla="*/ 10 h 7"/>
                <a:gd name="T8" fmla="*/ 1 w 6"/>
                <a:gd name="T9" fmla="*/ 15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7">
                  <a:moveTo>
                    <a:pt x="1" y="7"/>
                  </a:moveTo>
                  <a:cubicBezTo>
                    <a:pt x="3" y="7"/>
                    <a:pt x="5" y="2"/>
                    <a:pt x="6" y="0"/>
                  </a:cubicBezTo>
                  <a:cubicBezTo>
                    <a:pt x="5" y="0"/>
                    <a:pt x="2" y="0"/>
                    <a:pt x="1" y="2"/>
                  </a:cubicBezTo>
                  <a:cubicBezTo>
                    <a:pt x="1" y="3"/>
                    <a:pt x="2" y="5"/>
                    <a:pt x="1" y="5"/>
                  </a:cubicBezTo>
                  <a:cubicBezTo>
                    <a:pt x="0" y="5"/>
                    <a:pt x="0" y="7"/>
                    <a:pt x="1" y="7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83" name="Freeform 62"/>
            <p:cNvSpPr>
              <a:spLocks/>
            </p:cNvSpPr>
            <p:nvPr/>
          </p:nvSpPr>
          <p:spPr bwMode="auto">
            <a:xfrm>
              <a:off x="3157" y="656"/>
              <a:ext cx="28" cy="134"/>
            </a:xfrm>
            <a:custGeom>
              <a:avLst/>
              <a:gdLst>
                <a:gd name="T0" fmla="*/ 21 w 24"/>
                <a:gd name="T1" fmla="*/ 28 h 111"/>
                <a:gd name="T2" fmla="*/ 15 w 24"/>
                <a:gd name="T3" fmla="*/ 0 h 111"/>
                <a:gd name="T4" fmla="*/ 11 w 24"/>
                <a:gd name="T5" fmla="*/ 0 h 111"/>
                <a:gd name="T6" fmla="*/ 11 w 24"/>
                <a:gd name="T7" fmla="*/ 12 h 111"/>
                <a:gd name="T8" fmla="*/ 9 w 24"/>
                <a:gd name="T9" fmla="*/ 21 h 111"/>
                <a:gd name="T10" fmla="*/ 0 w 24"/>
                <a:gd name="T11" fmla="*/ 52 h 111"/>
                <a:gd name="T12" fmla="*/ 7 w 24"/>
                <a:gd name="T13" fmla="*/ 76 h 111"/>
                <a:gd name="T14" fmla="*/ 7 w 24"/>
                <a:gd name="T15" fmla="*/ 112 h 111"/>
                <a:gd name="T16" fmla="*/ 6 w 24"/>
                <a:gd name="T17" fmla="*/ 133 h 111"/>
                <a:gd name="T18" fmla="*/ 8 w 24"/>
                <a:gd name="T19" fmla="*/ 150 h 111"/>
                <a:gd name="T20" fmla="*/ 6 w 24"/>
                <a:gd name="T21" fmla="*/ 177 h 111"/>
                <a:gd name="T22" fmla="*/ 6 w 24"/>
                <a:gd name="T23" fmla="*/ 196 h 111"/>
                <a:gd name="T24" fmla="*/ 18 w 24"/>
                <a:gd name="T25" fmla="*/ 183 h 111"/>
                <a:gd name="T26" fmla="*/ 22 w 24"/>
                <a:gd name="T27" fmla="*/ 183 h 111"/>
                <a:gd name="T28" fmla="*/ 27 w 24"/>
                <a:gd name="T29" fmla="*/ 188 h 111"/>
                <a:gd name="T30" fmla="*/ 29 w 24"/>
                <a:gd name="T31" fmla="*/ 188 h 111"/>
                <a:gd name="T32" fmla="*/ 15 w 24"/>
                <a:gd name="T33" fmla="*/ 156 h 111"/>
                <a:gd name="T34" fmla="*/ 29 w 24"/>
                <a:gd name="T35" fmla="*/ 120 h 111"/>
                <a:gd name="T36" fmla="*/ 39 w 24"/>
                <a:gd name="T37" fmla="*/ 128 h 111"/>
                <a:gd name="T38" fmla="*/ 26 w 24"/>
                <a:gd name="T39" fmla="*/ 85 h 111"/>
                <a:gd name="T40" fmla="*/ 22 w 24"/>
                <a:gd name="T41" fmla="*/ 68 h 111"/>
                <a:gd name="T42" fmla="*/ 22 w 24"/>
                <a:gd name="T43" fmla="*/ 52 h 111"/>
                <a:gd name="T44" fmla="*/ 21 w 24"/>
                <a:gd name="T45" fmla="*/ 28 h 111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4" h="111">
                  <a:moveTo>
                    <a:pt x="13" y="16"/>
                  </a:moveTo>
                  <a:cubicBezTo>
                    <a:pt x="12" y="11"/>
                    <a:pt x="9" y="7"/>
                    <a:pt x="9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2" y="13"/>
                    <a:pt x="0" y="22"/>
                    <a:pt x="0" y="30"/>
                  </a:cubicBezTo>
                  <a:cubicBezTo>
                    <a:pt x="0" y="35"/>
                    <a:pt x="4" y="37"/>
                    <a:pt x="4" y="43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4" y="68"/>
                    <a:pt x="3" y="70"/>
                    <a:pt x="3" y="75"/>
                  </a:cubicBezTo>
                  <a:cubicBezTo>
                    <a:pt x="3" y="79"/>
                    <a:pt x="5" y="80"/>
                    <a:pt x="5" y="85"/>
                  </a:cubicBezTo>
                  <a:cubicBezTo>
                    <a:pt x="5" y="90"/>
                    <a:pt x="3" y="95"/>
                    <a:pt x="3" y="101"/>
                  </a:cubicBezTo>
                  <a:cubicBezTo>
                    <a:pt x="3" y="103"/>
                    <a:pt x="3" y="111"/>
                    <a:pt x="3" y="111"/>
                  </a:cubicBezTo>
                  <a:cubicBezTo>
                    <a:pt x="7" y="111"/>
                    <a:pt x="7" y="104"/>
                    <a:pt x="11" y="104"/>
                  </a:cubicBezTo>
                  <a:cubicBezTo>
                    <a:pt x="14" y="104"/>
                    <a:pt x="14" y="104"/>
                    <a:pt x="14" y="104"/>
                  </a:cubicBezTo>
                  <a:cubicBezTo>
                    <a:pt x="14" y="105"/>
                    <a:pt x="15" y="108"/>
                    <a:pt x="17" y="107"/>
                  </a:cubicBezTo>
                  <a:cubicBezTo>
                    <a:pt x="17" y="107"/>
                    <a:pt x="18" y="107"/>
                    <a:pt x="18" y="107"/>
                  </a:cubicBezTo>
                  <a:cubicBezTo>
                    <a:pt x="15" y="101"/>
                    <a:pt x="9" y="97"/>
                    <a:pt x="9" y="89"/>
                  </a:cubicBezTo>
                  <a:cubicBezTo>
                    <a:pt x="9" y="79"/>
                    <a:pt x="10" y="68"/>
                    <a:pt x="18" y="68"/>
                  </a:cubicBezTo>
                  <a:cubicBezTo>
                    <a:pt x="20" y="68"/>
                    <a:pt x="23" y="70"/>
                    <a:pt x="24" y="73"/>
                  </a:cubicBezTo>
                  <a:cubicBezTo>
                    <a:pt x="22" y="64"/>
                    <a:pt x="18" y="57"/>
                    <a:pt x="16" y="48"/>
                  </a:cubicBezTo>
                  <a:cubicBezTo>
                    <a:pt x="15" y="46"/>
                    <a:pt x="13" y="42"/>
                    <a:pt x="14" y="38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2" y="25"/>
                    <a:pt x="14" y="21"/>
                    <a:pt x="13" y="16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84" name="Freeform 63"/>
            <p:cNvSpPr>
              <a:spLocks/>
            </p:cNvSpPr>
            <p:nvPr/>
          </p:nvSpPr>
          <p:spPr bwMode="auto">
            <a:xfrm>
              <a:off x="2233" y="189"/>
              <a:ext cx="179" cy="157"/>
            </a:xfrm>
            <a:custGeom>
              <a:avLst/>
              <a:gdLst>
                <a:gd name="T0" fmla="*/ 10 w 149"/>
                <a:gd name="T1" fmla="*/ 200 h 131"/>
                <a:gd name="T2" fmla="*/ 26 w 149"/>
                <a:gd name="T3" fmla="*/ 200 h 131"/>
                <a:gd name="T4" fmla="*/ 34 w 149"/>
                <a:gd name="T5" fmla="*/ 219 h 131"/>
                <a:gd name="T6" fmla="*/ 46 w 149"/>
                <a:gd name="T7" fmla="*/ 219 h 131"/>
                <a:gd name="T8" fmla="*/ 50 w 149"/>
                <a:gd name="T9" fmla="*/ 225 h 131"/>
                <a:gd name="T10" fmla="*/ 89 w 149"/>
                <a:gd name="T11" fmla="*/ 225 h 131"/>
                <a:gd name="T12" fmla="*/ 88 w 149"/>
                <a:gd name="T13" fmla="*/ 223 h 131"/>
                <a:gd name="T14" fmla="*/ 60 w 149"/>
                <a:gd name="T15" fmla="*/ 182 h 131"/>
                <a:gd name="T16" fmla="*/ 121 w 149"/>
                <a:gd name="T17" fmla="*/ 93 h 131"/>
                <a:gd name="T18" fmla="*/ 148 w 149"/>
                <a:gd name="T19" fmla="*/ 77 h 131"/>
                <a:gd name="T20" fmla="*/ 157 w 149"/>
                <a:gd name="T21" fmla="*/ 62 h 131"/>
                <a:gd name="T22" fmla="*/ 207 w 149"/>
                <a:gd name="T23" fmla="*/ 46 h 131"/>
                <a:gd name="T24" fmla="*/ 258 w 149"/>
                <a:gd name="T25" fmla="*/ 14 h 131"/>
                <a:gd name="T26" fmla="*/ 238 w 149"/>
                <a:gd name="T27" fmla="*/ 0 h 131"/>
                <a:gd name="T28" fmla="*/ 162 w 149"/>
                <a:gd name="T29" fmla="*/ 35 h 131"/>
                <a:gd name="T30" fmla="*/ 145 w 149"/>
                <a:gd name="T31" fmla="*/ 28 h 131"/>
                <a:gd name="T32" fmla="*/ 129 w 149"/>
                <a:gd name="T33" fmla="*/ 35 h 131"/>
                <a:gd name="T34" fmla="*/ 80 w 149"/>
                <a:gd name="T35" fmla="*/ 64 h 131"/>
                <a:gd name="T36" fmla="*/ 60 w 149"/>
                <a:gd name="T37" fmla="*/ 70 h 131"/>
                <a:gd name="T38" fmla="*/ 55 w 149"/>
                <a:gd name="T39" fmla="*/ 74 h 131"/>
                <a:gd name="T40" fmla="*/ 60 w 149"/>
                <a:gd name="T41" fmla="*/ 86 h 131"/>
                <a:gd name="T42" fmla="*/ 34 w 149"/>
                <a:gd name="T43" fmla="*/ 122 h 131"/>
                <a:gd name="T44" fmla="*/ 42 w 149"/>
                <a:gd name="T45" fmla="*/ 137 h 131"/>
                <a:gd name="T46" fmla="*/ 16 w 149"/>
                <a:gd name="T47" fmla="*/ 153 h 131"/>
                <a:gd name="T48" fmla="*/ 16 w 149"/>
                <a:gd name="T49" fmla="*/ 162 h 131"/>
                <a:gd name="T50" fmla="*/ 0 w 149"/>
                <a:gd name="T51" fmla="*/ 188 h 131"/>
                <a:gd name="T52" fmla="*/ 10 w 149"/>
                <a:gd name="T53" fmla="*/ 200 h 131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149" h="131">
                  <a:moveTo>
                    <a:pt x="6" y="116"/>
                  </a:moveTo>
                  <a:cubicBezTo>
                    <a:pt x="6" y="116"/>
                    <a:pt x="14" y="115"/>
                    <a:pt x="15" y="116"/>
                  </a:cubicBezTo>
                  <a:cubicBezTo>
                    <a:pt x="20" y="117"/>
                    <a:pt x="17" y="123"/>
                    <a:pt x="19" y="128"/>
                  </a:cubicBezTo>
                  <a:cubicBezTo>
                    <a:pt x="20" y="130"/>
                    <a:pt x="24" y="128"/>
                    <a:pt x="27" y="128"/>
                  </a:cubicBezTo>
                  <a:cubicBezTo>
                    <a:pt x="27" y="128"/>
                    <a:pt x="28" y="130"/>
                    <a:pt x="29" y="131"/>
                  </a:cubicBezTo>
                  <a:cubicBezTo>
                    <a:pt x="52" y="131"/>
                    <a:pt x="52" y="131"/>
                    <a:pt x="52" y="131"/>
                  </a:cubicBezTo>
                  <a:cubicBezTo>
                    <a:pt x="52" y="130"/>
                    <a:pt x="51" y="129"/>
                    <a:pt x="51" y="129"/>
                  </a:cubicBezTo>
                  <a:cubicBezTo>
                    <a:pt x="44" y="122"/>
                    <a:pt x="35" y="119"/>
                    <a:pt x="35" y="106"/>
                  </a:cubicBezTo>
                  <a:cubicBezTo>
                    <a:pt x="35" y="83"/>
                    <a:pt x="55" y="59"/>
                    <a:pt x="70" y="54"/>
                  </a:cubicBezTo>
                  <a:cubicBezTo>
                    <a:pt x="76" y="52"/>
                    <a:pt x="77" y="44"/>
                    <a:pt x="85" y="44"/>
                  </a:cubicBezTo>
                  <a:cubicBezTo>
                    <a:pt x="88" y="44"/>
                    <a:pt x="89" y="37"/>
                    <a:pt x="91" y="36"/>
                  </a:cubicBezTo>
                  <a:cubicBezTo>
                    <a:pt x="101" y="30"/>
                    <a:pt x="109" y="33"/>
                    <a:pt x="119" y="27"/>
                  </a:cubicBezTo>
                  <a:cubicBezTo>
                    <a:pt x="126" y="23"/>
                    <a:pt x="149" y="21"/>
                    <a:pt x="149" y="8"/>
                  </a:cubicBezTo>
                  <a:cubicBezTo>
                    <a:pt x="149" y="5"/>
                    <a:pt x="141" y="0"/>
                    <a:pt x="137" y="0"/>
                  </a:cubicBezTo>
                  <a:cubicBezTo>
                    <a:pt x="123" y="0"/>
                    <a:pt x="109" y="20"/>
                    <a:pt x="93" y="20"/>
                  </a:cubicBezTo>
                  <a:cubicBezTo>
                    <a:pt x="89" y="20"/>
                    <a:pt x="87" y="16"/>
                    <a:pt x="84" y="16"/>
                  </a:cubicBezTo>
                  <a:cubicBezTo>
                    <a:pt x="78" y="16"/>
                    <a:pt x="78" y="20"/>
                    <a:pt x="74" y="20"/>
                  </a:cubicBezTo>
                  <a:cubicBezTo>
                    <a:pt x="63" y="20"/>
                    <a:pt x="55" y="37"/>
                    <a:pt x="47" y="37"/>
                  </a:cubicBezTo>
                  <a:cubicBezTo>
                    <a:pt x="43" y="37"/>
                    <a:pt x="40" y="40"/>
                    <a:pt x="35" y="40"/>
                  </a:cubicBezTo>
                  <a:cubicBezTo>
                    <a:pt x="33" y="40"/>
                    <a:pt x="32" y="42"/>
                    <a:pt x="32" y="43"/>
                  </a:cubicBezTo>
                  <a:cubicBezTo>
                    <a:pt x="32" y="45"/>
                    <a:pt x="35" y="47"/>
                    <a:pt x="35" y="50"/>
                  </a:cubicBezTo>
                  <a:cubicBezTo>
                    <a:pt x="35" y="60"/>
                    <a:pt x="19" y="65"/>
                    <a:pt x="19" y="71"/>
                  </a:cubicBezTo>
                  <a:cubicBezTo>
                    <a:pt x="19" y="74"/>
                    <a:pt x="23" y="75"/>
                    <a:pt x="24" y="79"/>
                  </a:cubicBezTo>
                  <a:cubicBezTo>
                    <a:pt x="19" y="80"/>
                    <a:pt x="9" y="83"/>
                    <a:pt x="9" y="89"/>
                  </a:cubicBezTo>
                  <a:cubicBezTo>
                    <a:pt x="9" y="94"/>
                    <a:pt x="9" y="94"/>
                    <a:pt x="9" y="94"/>
                  </a:cubicBezTo>
                  <a:cubicBezTo>
                    <a:pt x="9" y="101"/>
                    <a:pt x="0" y="100"/>
                    <a:pt x="0" y="109"/>
                  </a:cubicBezTo>
                  <a:cubicBezTo>
                    <a:pt x="0" y="113"/>
                    <a:pt x="6" y="116"/>
                    <a:pt x="6" y="116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85" name="Freeform 64"/>
            <p:cNvSpPr>
              <a:spLocks/>
            </p:cNvSpPr>
            <p:nvPr/>
          </p:nvSpPr>
          <p:spPr bwMode="auto">
            <a:xfrm>
              <a:off x="2294" y="344"/>
              <a:ext cx="1" cy="1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1 w 1"/>
                <a:gd name="T5" fmla="*/ 1 h 1"/>
                <a:gd name="T6" fmla="*/ 0 w 1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1"/>
                    <a:pt x="1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86" name="Freeform 65"/>
            <p:cNvSpPr>
              <a:spLocks noEditPoints="1"/>
            </p:cNvSpPr>
            <p:nvPr/>
          </p:nvSpPr>
          <p:spPr bwMode="auto">
            <a:xfrm>
              <a:off x="1535" y="173"/>
              <a:ext cx="2115" cy="1681"/>
            </a:xfrm>
            <a:custGeom>
              <a:avLst/>
              <a:gdLst>
                <a:gd name="T0" fmla="*/ 2155 w 1758"/>
                <a:gd name="T1" fmla="*/ 183 h 1396"/>
                <a:gd name="T2" fmla="*/ 1442 w 1758"/>
                <a:gd name="T3" fmla="*/ 190 h 1396"/>
                <a:gd name="T4" fmla="*/ 935 w 1758"/>
                <a:gd name="T5" fmla="*/ 361 h 1396"/>
                <a:gd name="T6" fmla="*/ 694 w 1758"/>
                <a:gd name="T7" fmla="*/ 249 h 1396"/>
                <a:gd name="T8" fmla="*/ 546 w 1758"/>
                <a:gd name="T9" fmla="*/ 279 h 1396"/>
                <a:gd name="T10" fmla="*/ 464 w 1758"/>
                <a:gd name="T11" fmla="*/ 322 h 1396"/>
                <a:gd name="T12" fmla="*/ 343 w 1758"/>
                <a:gd name="T13" fmla="*/ 582 h 1396"/>
                <a:gd name="T14" fmla="*/ 508 w 1758"/>
                <a:gd name="T15" fmla="*/ 590 h 1396"/>
                <a:gd name="T16" fmla="*/ 571 w 1758"/>
                <a:gd name="T17" fmla="*/ 514 h 1396"/>
                <a:gd name="T18" fmla="*/ 525 w 1758"/>
                <a:gd name="T19" fmla="*/ 702 h 1396"/>
                <a:gd name="T20" fmla="*/ 413 w 1758"/>
                <a:gd name="T21" fmla="*/ 659 h 1396"/>
                <a:gd name="T22" fmla="*/ 315 w 1758"/>
                <a:gd name="T23" fmla="*/ 775 h 1396"/>
                <a:gd name="T24" fmla="*/ 220 w 1758"/>
                <a:gd name="T25" fmla="*/ 869 h 1396"/>
                <a:gd name="T26" fmla="*/ 122 w 1758"/>
                <a:gd name="T27" fmla="*/ 968 h 1396"/>
                <a:gd name="T28" fmla="*/ 251 w 1758"/>
                <a:gd name="T29" fmla="*/ 1050 h 1396"/>
                <a:gd name="T30" fmla="*/ 480 w 1758"/>
                <a:gd name="T31" fmla="*/ 1068 h 1396"/>
                <a:gd name="T32" fmla="*/ 436 w 1758"/>
                <a:gd name="T33" fmla="*/ 922 h 1396"/>
                <a:gd name="T34" fmla="*/ 569 w 1758"/>
                <a:gd name="T35" fmla="*/ 1078 h 1396"/>
                <a:gd name="T36" fmla="*/ 602 w 1758"/>
                <a:gd name="T37" fmla="*/ 1032 h 1396"/>
                <a:gd name="T38" fmla="*/ 753 w 1758"/>
                <a:gd name="T39" fmla="*/ 933 h 1396"/>
                <a:gd name="T40" fmla="*/ 731 w 1758"/>
                <a:gd name="T41" fmla="*/ 993 h 1396"/>
                <a:gd name="T42" fmla="*/ 711 w 1758"/>
                <a:gd name="T43" fmla="*/ 1096 h 1396"/>
                <a:gd name="T44" fmla="*/ 715 w 1758"/>
                <a:gd name="T45" fmla="*/ 1205 h 1396"/>
                <a:gd name="T46" fmla="*/ 413 w 1758"/>
                <a:gd name="T47" fmla="*/ 1107 h 1396"/>
                <a:gd name="T48" fmla="*/ 113 w 1758"/>
                <a:gd name="T49" fmla="*/ 1241 h 1396"/>
                <a:gd name="T50" fmla="*/ 143 w 1758"/>
                <a:gd name="T51" fmla="*/ 1710 h 1396"/>
                <a:gd name="T52" fmla="*/ 456 w 1758"/>
                <a:gd name="T53" fmla="*/ 1998 h 1396"/>
                <a:gd name="T54" fmla="*/ 657 w 1758"/>
                <a:gd name="T55" fmla="*/ 2410 h 1396"/>
                <a:gd name="T56" fmla="*/ 851 w 1758"/>
                <a:gd name="T57" fmla="*/ 1976 h 1396"/>
                <a:gd name="T58" fmla="*/ 835 w 1758"/>
                <a:gd name="T59" fmla="*/ 1504 h 1396"/>
                <a:gd name="T60" fmla="*/ 812 w 1758"/>
                <a:gd name="T61" fmla="*/ 1345 h 1396"/>
                <a:gd name="T62" fmla="*/ 1021 w 1758"/>
                <a:gd name="T63" fmla="*/ 1506 h 1396"/>
                <a:gd name="T64" fmla="*/ 1005 w 1758"/>
                <a:gd name="T65" fmla="*/ 1334 h 1396"/>
                <a:gd name="T66" fmla="*/ 1098 w 1758"/>
                <a:gd name="T67" fmla="*/ 1314 h 1396"/>
                <a:gd name="T68" fmla="*/ 1297 w 1758"/>
                <a:gd name="T69" fmla="*/ 1409 h 1396"/>
                <a:gd name="T70" fmla="*/ 1388 w 1758"/>
                <a:gd name="T71" fmla="*/ 1633 h 1396"/>
                <a:gd name="T72" fmla="*/ 1533 w 1758"/>
                <a:gd name="T73" fmla="*/ 1399 h 1396"/>
                <a:gd name="T74" fmla="*/ 1696 w 1758"/>
                <a:gd name="T75" fmla="*/ 1514 h 1396"/>
                <a:gd name="T76" fmla="*/ 1789 w 1758"/>
                <a:gd name="T77" fmla="*/ 1735 h 1396"/>
                <a:gd name="T78" fmla="*/ 1799 w 1758"/>
                <a:gd name="T79" fmla="*/ 1598 h 1396"/>
                <a:gd name="T80" fmla="*/ 1874 w 1758"/>
                <a:gd name="T81" fmla="*/ 1394 h 1396"/>
                <a:gd name="T82" fmla="*/ 2031 w 1758"/>
                <a:gd name="T83" fmla="*/ 1157 h 1396"/>
                <a:gd name="T84" fmla="*/ 2044 w 1758"/>
                <a:gd name="T85" fmla="*/ 1010 h 1396"/>
                <a:gd name="T86" fmla="*/ 2119 w 1758"/>
                <a:gd name="T87" fmla="*/ 1128 h 1396"/>
                <a:gd name="T88" fmla="*/ 2304 w 1758"/>
                <a:gd name="T89" fmla="*/ 873 h 1396"/>
                <a:gd name="T90" fmla="*/ 2659 w 1758"/>
                <a:gd name="T91" fmla="*/ 533 h 1396"/>
                <a:gd name="T92" fmla="*/ 3012 w 1758"/>
                <a:gd name="T93" fmla="*/ 436 h 1396"/>
                <a:gd name="T94" fmla="*/ 598 w 1758"/>
                <a:gd name="T95" fmla="*/ 761 h 1396"/>
                <a:gd name="T96" fmla="*/ 1005 w 1758"/>
                <a:gd name="T97" fmla="*/ 946 h 1396"/>
                <a:gd name="T98" fmla="*/ 974 w 1758"/>
                <a:gd name="T99" fmla="*/ 1058 h 1396"/>
                <a:gd name="T100" fmla="*/ 954 w 1758"/>
                <a:gd name="T101" fmla="*/ 897 h 1396"/>
                <a:gd name="T102" fmla="*/ 1148 w 1758"/>
                <a:gd name="T103" fmla="*/ 1156 h 1396"/>
                <a:gd name="T104" fmla="*/ 1163 w 1758"/>
                <a:gd name="T105" fmla="*/ 1120 h 1396"/>
                <a:gd name="T106" fmla="*/ 1285 w 1758"/>
                <a:gd name="T107" fmla="*/ 1074 h 1396"/>
                <a:gd name="T108" fmla="*/ 1370 w 1758"/>
                <a:gd name="T109" fmla="*/ 1093 h 1396"/>
                <a:gd name="T110" fmla="*/ 1345 w 1758"/>
                <a:gd name="T111" fmla="*/ 1058 h 1396"/>
                <a:gd name="T112" fmla="*/ 1504 w 1758"/>
                <a:gd name="T113" fmla="*/ 1251 h 1396"/>
                <a:gd name="T114" fmla="*/ 1675 w 1758"/>
                <a:gd name="T115" fmla="*/ 802 h 1396"/>
                <a:gd name="T116" fmla="*/ 1710 w 1758"/>
                <a:gd name="T117" fmla="*/ 1494 h 1396"/>
                <a:gd name="T118" fmla="*/ 1720 w 1758"/>
                <a:gd name="T119" fmla="*/ 1574 h 1396"/>
                <a:gd name="T120" fmla="*/ 1742 w 1758"/>
                <a:gd name="T121" fmla="*/ 1393 h 1396"/>
                <a:gd name="T122" fmla="*/ 2030 w 1758"/>
                <a:gd name="T123" fmla="*/ 760 h 1396"/>
                <a:gd name="T124" fmla="*/ 2193 w 1758"/>
                <a:gd name="T125" fmla="*/ 926 h 139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758" h="1396">
                  <a:moveTo>
                    <a:pt x="1696" y="184"/>
                  </a:moveTo>
                  <a:cubicBezTo>
                    <a:pt x="1672" y="168"/>
                    <a:pt x="1641" y="150"/>
                    <a:pt x="1606" y="150"/>
                  </a:cubicBezTo>
                  <a:cubicBezTo>
                    <a:pt x="1597" y="150"/>
                    <a:pt x="1590" y="153"/>
                    <a:pt x="1591" y="157"/>
                  </a:cubicBezTo>
                  <a:cubicBezTo>
                    <a:pt x="1601" y="192"/>
                    <a:pt x="1578" y="157"/>
                    <a:pt x="1572" y="157"/>
                  </a:cubicBezTo>
                  <a:cubicBezTo>
                    <a:pt x="1503" y="155"/>
                    <a:pt x="1503" y="155"/>
                    <a:pt x="1503" y="155"/>
                  </a:cubicBezTo>
                  <a:cubicBezTo>
                    <a:pt x="1499" y="137"/>
                    <a:pt x="1489" y="130"/>
                    <a:pt x="1469" y="130"/>
                  </a:cubicBezTo>
                  <a:cubicBezTo>
                    <a:pt x="1458" y="130"/>
                    <a:pt x="1441" y="135"/>
                    <a:pt x="1435" y="129"/>
                  </a:cubicBezTo>
                  <a:cubicBezTo>
                    <a:pt x="1429" y="123"/>
                    <a:pt x="1428" y="114"/>
                    <a:pt x="1420" y="111"/>
                  </a:cubicBezTo>
                  <a:cubicBezTo>
                    <a:pt x="1402" y="104"/>
                    <a:pt x="1382" y="98"/>
                    <a:pt x="1359" y="98"/>
                  </a:cubicBezTo>
                  <a:cubicBezTo>
                    <a:pt x="1335" y="98"/>
                    <a:pt x="1332" y="113"/>
                    <a:pt x="1330" y="127"/>
                  </a:cubicBezTo>
                  <a:cubicBezTo>
                    <a:pt x="1283" y="127"/>
                    <a:pt x="1283" y="127"/>
                    <a:pt x="1283" y="127"/>
                  </a:cubicBezTo>
                  <a:cubicBezTo>
                    <a:pt x="1274" y="127"/>
                    <a:pt x="1273" y="119"/>
                    <a:pt x="1263" y="118"/>
                  </a:cubicBezTo>
                  <a:cubicBezTo>
                    <a:pt x="1262" y="123"/>
                    <a:pt x="1261" y="134"/>
                    <a:pt x="1256" y="134"/>
                  </a:cubicBezTo>
                  <a:cubicBezTo>
                    <a:pt x="1243" y="134"/>
                    <a:pt x="1238" y="115"/>
                    <a:pt x="1238" y="105"/>
                  </a:cubicBezTo>
                  <a:cubicBezTo>
                    <a:pt x="1238" y="103"/>
                    <a:pt x="1262" y="85"/>
                    <a:pt x="1201" y="79"/>
                  </a:cubicBezTo>
                  <a:cubicBezTo>
                    <a:pt x="1193" y="78"/>
                    <a:pt x="1189" y="82"/>
                    <a:pt x="1189" y="93"/>
                  </a:cubicBezTo>
                  <a:cubicBezTo>
                    <a:pt x="1156" y="93"/>
                    <a:pt x="1156" y="93"/>
                    <a:pt x="1156" y="93"/>
                  </a:cubicBezTo>
                  <a:cubicBezTo>
                    <a:pt x="1146" y="90"/>
                    <a:pt x="1094" y="83"/>
                    <a:pt x="1088" y="70"/>
                  </a:cubicBezTo>
                  <a:cubicBezTo>
                    <a:pt x="1049" y="108"/>
                    <a:pt x="1057" y="84"/>
                    <a:pt x="1057" y="84"/>
                  </a:cubicBezTo>
                  <a:cubicBezTo>
                    <a:pt x="1067" y="70"/>
                    <a:pt x="1157" y="41"/>
                    <a:pt x="1083" y="20"/>
                  </a:cubicBezTo>
                  <a:cubicBezTo>
                    <a:pt x="1051" y="20"/>
                    <a:pt x="1051" y="20"/>
                    <a:pt x="1051" y="20"/>
                  </a:cubicBezTo>
                  <a:cubicBezTo>
                    <a:pt x="1048" y="10"/>
                    <a:pt x="1042" y="0"/>
                    <a:pt x="1029" y="0"/>
                  </a:cubicBezTo>
                  <a:cubicBezTo>
                    <a:pt x="1014" y="0"/>
                    <a:pt x="1007" y="14"/>
                    <a:pt x="999" y="21"/>
                  </a:cubicBezTo>
                  <a:cubicBezTo>
                    <a:pt x="993" y="27"/>
                    <a:pt x="955" y="45"/>
                    <a:pt x="958" y="29"/>
                  </a:cubicBezTo>
                  <a:cubicBezTo>
                    <a:pt x="948" y="32"/>
                    <a:pt x="906" y="36"/>
                    <a:pt x="884" y="59"/>
                  </a:cubicBezTo>
                  <a:cubicBezTo>
                    <a:pt x="880" y="64"/>
                    <a:pt x="878" y="79"/>
                    <a:pt x="872" y="79"/>
                  </a:cubicBezTo>
                  <a:cubicBezTo>
                    <a:pt x="862" y="79"/>
                    <a:pt x="825" y="74"/>
                    <a:pt x="825" y="95"/>
                  </a:cubicBezTo>
                  <a:cubicBezTo>
                    <a:pt x="825" y="99"/>
                    <a:pt x="828" y="103"/>
                    <a:pt x="829" y="109"/>
                  </a:cubicBezTo>
                  <a:cubicBezTo>
                    <a:pt x="823" y="114"/>
                    <a:pt x="820" y="109"/>
                    <a:pt x="799" y="109"/>
                  </a:cubicBezTo>
                  <a:cubicBezTo>
                    <a:pt x="782" y="137"/>
                    <a:pt x="783" y="105"/>
                    <a:pt x="779" y="98"/>
                  </a:cubicBezTo>
                  <a:cubicBezTo>
                    <a:pt x="778" y="110"/>
                    <a:pt x="771" y="115"/>
                    <a:pt x="764" y="120"/>
                  </a:cubicBezTo>
                  <a:cubicBezTo>
                    <a:pt x="766" y="130"/>
                    <a:pt x="779" y="140"/>
                    <a:pt x="770" y="152"/>
                  </a:cubicBezTo>
                  <a:cubicBezTo>
                    <a:pt x="763" y="160"/>
                    <a:pt x="782" y="187"/>
                    <a:pt x="772" y="187"/>
                  </a:cubicBezTo>
                  <a:cubicBezTo>
                    <a:pt x="760" y="187"/>
                    <a:pt x="756" y="133"/>
                    <a:pt x="756" y="122"/>
                  </a:cubicBezTo>
                  <a:cubicBezTo>
                    <a:pt x="756" y="109"/>
                    <a:pt x="773" y="104"/>
                    <a:pt x="747" y="98"/>
                  </a:cubicBezTo>
                  <a:cubicBezTo>
                    <a:pt x="734" y="95"/>
                    <a:pt x="710" y="120"/>
                    <a:pt x="710" y="134"/>
                  </a:cubicBezTo>
                  <a:cubicBezTo>
                    <a:pt x="710" y="150"/>
                    <a:pt x="716" y="161"/>
                    <a:pt x="723" y="170"/>
                  </a:cubicBezTo>
                  <a:cubicBezTo>
                    <a:pt x="740" y="201"/>
                    <a:pt x="700" y="166"/>
                    <a:pt x="686" y="162"/>
                  </a:cubicBezTo>
                  <a:cubicBezTo>
                    <a:pt x="645" y="149"/>
                    <a:pt x="658" y="165"/>
                    <a:pt x="658" y="168"/>
                  </a:cubicBezTo>
                  <a:cubicBezTo>
                    <a:pt x="657" y="196"/>
                    <a:pt x="647" y="173"/>
                    <a:pt x="641" y="173"/>
                  </a:cubicBezTo>
                  <a:cubicBezTo>
                    <a:pt x="632" y="173"/>
                    <a:pt x="613" y="188"/>
                    <a:pt x="600" y="180"/>
                  </a:cubicBezTo>
                  <a:cubicBezTo>
                    <a:pt x="593" y="159"/>
                    <a:pt x="548" y="207"/>
                    <a:pt x="537" y="207"/>
                  </a:cubicBezTo>
                  <a:cubicBezTo>
                    <a:pt x="533" y="207"/>
                    <a:pt x="528" y="204"/>
                    <a:pt x="530" y="200"/>
                  </a:cubicBezTo>
                  <a:cubicBezTo>
                    <a:pt x="534" y="186"/>
                    <a:pt x="528" y="154"/>
                    <a:pt x="515" y="202"/>
                  </a:cubicBezTo>
                  <a:cubicBezTo>
                    <a:pt x="514" y="205"/>
                    <a:pt x="519" y="206"/>
                    <a:pt x="519" y="213"/>
                  </a:cubicBezTo>
                  <a:cubicBezTo>
                    <a:pt x="519" y="225"/>
                    <a:pt x="504" y="217"/>
                    <a:pt x="495" y="220"/>
                  </a:cubicBezTo>
                  <a:cubicBezTo>
                    <a:pt x="487" y="223"/>
                    <a:pt x="491" y="257"/>
                    <a:pt x="456" y="239"/>
                  </a:cubicBezTo>
                  <a:cubicBezTo>
                    <a:pt x="456" y="254"/>
                    <a:pt x="456" y="254"/>
                    <a:pt x="456" y="254"/>
                  </a:cubicBezTo>
                  <a:cubicBezTo>
                    <a:pt x="440" y="252"/>
                    <a:pt x="442" y="230"/>
                    <a:pt x="436" y="220"/>
                  </a:cubicBezTo>
                  <a:cubicBezTo>
                    <a:pt x="448" y="220"/>
                    <a:pt x="455" y="219"/>
                    <a:pt x="468" y="223"/>
                  </a:cubicBezTo>
                  <a:cubicBezTo>
                    <a:pt x="484" y="228"/>
                    <a:pt x="518" y="204"/>
                    <a:pt x="467" y="184"/>
                  </a:cubicBezTo>
                  <a:cubicBezTo>
                    <a:pt x="452" y="178"/>
                    <a:pt x="420" y="159"/>
                    <a:pt x="410" y="159"/>
                  </a:cubicBezTo>
                  <a:cubicBezTo>
                    <a:pt x="409" y="159"/>
                    <a:pt x="409" y="158"/>
                    <a:pt x="402" y="159"/>
                  </a:cubicBezTo>
                  <a:cubicBezTo>
                    <a:pt x="401" y="159"/>
                    <a:pt x="395" y="158"/>
                    <a:pt x="392" y="157"/>
                  </a:cubicBezTo>
                  <a:cubicBezTo>
                    <a:pt x="392" y="155"/>
                    <a:pt x="390" y="155"/>
                    <a:pt x="387" y="152"/>
                  </a:cubicBezTo>
                  <a:cubicBezTo>
                    <a:pt x="394" y="149"/>
                    <a:pt x="397" y="152"/>
                    <a:pt x="399" y="143"/>
                  </a:cubicBezTo>
                  <a:cubicBezTo>
                    <a:pt x="397" y="142"/>
                    <a:pt x="390" y="138"/>
                    <a:pt x="389" y="138"/>
                  </a:cubicBezTo>
                  <a:cubicBezTo>
                    <a:pt x="386" y="138"/>
                    <a:pt x="385" y="140"/>
                    <a:pt x="384" y="143"/>
                  </a:cubicBezTo>
                  <a:cubicBezTo>
                    <a:pt x="381" y="143"/>
                    <a:pt x="382" y="139"/>
                    <a:pt x="381" y="135"/>
                  </a:cubicBezTo>
                  <a:cubicBezTo>
                    <a:pt x="377" y="138"/>
                    <a:pt x="374" y="140"/>
                    <a:pt x="370" y="145"/>
                  </a:cubicBezTo>
                  <a:cubicBezTo>
                    <a:pt x="370" y="143"/>
                    <a:pt x="370" y="141"/>
                    <a:pt x="368" y="138"/>
                  </a:cubicBezTo>
                  <a:cubicBezTo>
                    <a:pt x="363" y="142"/>
                    <a:pt x="362" y="150"/>
                    <a:pt x="356" y="149"/>
                  </a:cubicBezTo>
                  <a:cubicBezTo>
                    <a:pt x="357" y="144"/>
                    <a:pt x="362" y="143"/>
                    <a:pt x="362" y="138"/>
                  </a:cubicBezTo>
                  <a:cubicBezTo>
                    <a:pt x="362" y="133"/>
                    <a:pt x="351" y="142"/>
                    <a:pt x="346" y="142"/>
                  </a:cubicBezTo>
                  <a:cubicBezTo>
                    <a:pt x="343" y="142"/>
                    <a:pt x="342" y="139"/>
                    <a:pt x="340" y="137"/>
                  </a:cubicBezTo>
                  <a:cubicBezTo>
                    <a:pt x="339" y="139"/>
                    <a:pt x="334" y="140"/>
                    <a:pt x="334" y="142"/>
                  </a:cubicBezTo>
                  <a:cubicBezTo>
                    <a:pt x="334" y="144"/>
                    <a:pt x="336" y="145"/>
                    <a:pt x="338" y="146"/>
                  </a:cubicBezTo>
                  <a:cubicBezTo>
                    <a:pt x="333" y="150"/>
                    <a:pt x="328" y="148"/>
                    <a:pt x="324" y="156"/>
                  </a:cubicBezTo>
                  <a:cubicBezTo>
                    <a:pt x="324" y="150"/>
                    <a:pt x="324" y="150"/>
                    <a:pt x="324" y="150"/>
                  </a:cubicBezTo>
                  <a:cubicBezTo>
                    <a:pt x="318" y="150"/>
                    <a:pt x="317" y="159"/>
                    <a:pt x="313" y="160"/>
                  </a:cubicBezTo>
                  <a:cubicBezTo>
                    <a:pt x="313" y="155"/>
                    <a:pt x="313" y="155"/>
                    <a:pt x="313" y="155"/>
                  </a:cubicBezTo>
                  <a:cubicBezTo>
                    <a:pt x="308" y="157"/>
                    <a:pt x="303" y="156"/>
                    <a:pt x="300" y="160"/>
                  </a:cubicBezTo>
                  <a:cubicBezTo>
                    <a:pt x="301" y="161"/>
                    <a:pt x="301" y="161"/>
                    <a:pt x="302" y="163"/>
                  </a:cubicBezTo>
                  <a:cubicBezTo>
                    <a:pt x="300" y="164"/>
                    <a:pt x="298" y="163"/>
                    <a:pt x="296" y="163"/>
                  </a:cubicBezTo>
                  <a:cubicBezTo>
                    <a:pt x="293" y="163"/>
                    <a:pt x="291" y="166"/>
                    <a:pt x="289" y="169"/>
                  </a:cubicBezTo>
                  <a:cubicBezTo>
                    <a:pt x="292" y="169"/>
                    <a:pt x="292" y="169"/>
                    <a:pt x="294" y="170"/>
                  </a:cubicBezTo>
                  <a:cubicBezTo>
                    <a:pt x="294" y="170"/>
                    <a:pt x="290" y="179"/>
                    <a:pt x="289" y="179"/>
                  </a:cubicBezTo>
                  <a:cubicBezTo>
                    <a:pt x="285" y="179"/>
                    <a:pt x="284" y="175"/>
                    <a:pt x="279" y="175"/>
                  </a:cubicBezTo>
                  <a:cubicBezTo>
                    <a:pt x="280" y="173"/>
                    <a:pt x="280" y="171"/>
                    <a:pt x="278" y="169"/>
                  </a:cubicBezTo>
                  <a:cubicBezTo>
                    <a:pt x="277" y="170"/>
                    <a:pt x="276" y="171"/>
                    <a:pt x="275" y="173"/>
                  </a:cubicBezTo>
                  <a:cubicBezTo>
                    <a:pt x="275" y="173"/>
                    <a:pt x="274" y="172"/>
                    <a:pt x="273" y="172"/>
                  </a:cubicBezTo>
                  <a:cubicBezTo>
                    <a:pt x="271" y="172"/>
                    <a:pt x="269" y="174"/>
                    <a:pt x="269" y="178"/>
                  </a:cubicBezTo>
                  <a:cubicBezTo>
                    <a:pt x="269" y="178"/>
                    <a:pt x="272" y="179"/>
                    <a:pt x="273" y="179"/>
                  </a:cubicBezTo>
                  <a:cubicBezTo>
                    <a:pt x="272" y="180"/>
                    <a:pt x="269" y="182"/>
                    <a:pt x="267" y="184"/>
                  </a:cubicBezTo>
                  <a:cubicBezTo>
                    <a:pt x="274" y="184"/>
                    <a:pt x="277" y="179"/>
                    <a:pt x="285" y="178"/>
                  </a:cubicBezTo>
                  <a:cubicBezTo>
                    <a:pt x="283" y="185"/>
                    <a:pt x="275" y="197"/>
                    <a:pt x="269" y="200"/>
                  </a:cubicBezTo>
                  <a:cubicBezTo>
                    <a:pt x="262" y="203"/>
                    <a:pt x="258" y="208"/>
                    <a:pt x="255" y="215"/>
                  </a:cubicBezTo>
                  <a:cubicBezTo>
                    <a:pt x="255" y="215"/>
                    <a:pt x="252" y="223"/>
                    <a:pt x="252" y="223"/>
                  </a:cubicBezTo>
                  <a:cubicBezTo>
                    <a:pt x="249" y="223"/>
                    <a:pt x="250" y="234"/>
                    <a:pt x="246" y="238"/>
                  </a:cubicBezTo>
                  <a:cubicBezTo>
                    <a:pt x="237" y="246"/>
                    <a:pt x="232" y="259"/>
                    <a:pt x="219" y="263"/>
                  </a:cubicBezTo>
                  <a:cubicBezTo>
                    <a:pt x="222" y="263"/>
                    <a:pt x="223" y="264"/>
                    <a:pt x="226" y="265"/>
                  </a:cubicBezTo>
                  <a:cubicBezTo>
                    <a:pt x="216" y="264"/>
                    <a:pt x="214" y="272"/>
                    <a:pt x="209" y="274"/>
                  </a:cubicBezTo>
                  <a:cubicBezTo>
                    <a:pt x="202" y="276"/>
                    <a:pt x="199" y="281"/>
                    <a:pt x="196" y="287"/>
                  </a:cubicBezTo>
                  <a:cubicBezTo>
                    <a:pt x="194" y="290"/>
                    <a:pt x="189" y="289"/>
                    <a:pt x="189" y="295"/>
                  </a:cubicBezTo>
                  <a:cubicBezTo>
                    <a:pt x="189" y="305"/>
                    <a:pt x="190" y="314"/>
                    <a:pt x="194" y="320"/>
                  </a:cubicBezTo>
                  <a:cubicBezTo>
                    <a:pt x="193" y="323"/>
                    <a:pt x="189" y="327"/>
                    <a:pt x="189" y="329"/>
                  </a:cubicBezTo>
                  <a:cubicBezTo>
                    <a:pt x="193" y="328"/>
                    <a:pt x="193" y="328"/>
                    <a:pt x="197" y="328"/>
                  </a:cubicBezTo>
                  <a:cubicBezTo>
                    <a:pt x="197" y="333"/>
                    <a:pt x="197" y="333"/>
                    <a:pt x="197" y="333"/>
                  </a:cubicBezTo>
                  <a:cubicBezTo>
                    <a:pt x="196" y="334"/>
                    <a:pt x="192" y="336"/>
                    <a:pt x="192" y="338"/>
                  </a:cubicBezTo>
                  <a:cubicBezTo>
                    <a:pt x="192" y="340"/>
                    <a:pt x="204" y="348"/>
                    <a:pt x="205" y="348"/>
                  </a:cubicBezTo>
                  <a:cubicBezTo>
                    <a:pt x="218" y="348"/>
                    <a:pt x="227" y="335"/>
                    <a:pt x="234" y="324"/>
                  </a:cubicBezTo>
                  <a:cubicBezTo>
                    <a:pt x="236" y="327"/>
                    <a:pt x="236" y="330"/>
                    <a:pt x="240" y="333"/>
                  </a:cubicBezTo>
                  <a:cubicBezTo>
                    <a:pt x="239" y="334"/>
                    <a:pt x="238" y="336"/>
                    <a:pt x="238" y="338"/>
                  </a:cubicBezTo>
                  <a:cubicBezTo>
                    <a:pt x="238" y="344"/>
                    <a:pt x="243" y="346"/>
                    <a:pt x="244" y="351"/>
                  </a:cubicBezTo>
                  <a:cubicBezTo>
                    <a:pt x="246" y="359"/>
                    <a:pt x="246" y="364"/>
                    <a:pt x="251" y="370"/>
                  </a:cubicBezTo>
                  <a:cubicBezTo>
                    <a:pt x="251" y="371"/>
                    <a:pt x="250" y="372"/>
                    <a:pt x="250" y="373"/>
                  </a:cubicBezTo>
                  <a:cubicBezTo>
                    <a:pt x="250" y="375"/>
                    <a:pt x="254" y="390"/>
                    <a:pt x="257" y="390"/>
                  </a:cubicBezTo>
                  <a:cubicBezTo>
                    <a:pt x="264" y="390"/>
                    <a:pt x="266" y="379"/>
                    <a:pt x="271" y="379"/>
                  </a:cubicBezTo>
                  <a:cubicBezTo>
                    <a:pt x="279" y="379"/>
                    <a:pt x="279" y="379"/>
                    <a:pt x="279" y="379"/>
                  </a:cubicBezTo>
                  <a:cubicBezTo>
                    <a:pt x="280" y="372"/>
                    <a:pt x="287" y="371"/>
                    <a:pt x="288" y="362"/>
                  </a:cubicBezTo>
                  <a:cubicBezTo>
                    <a:pt x="286" y="361"/>
                    <a:pt x="284" y="360"/>
                    <a:pt x="284" y="356"/>
                  </a:cubicBezTo>
                  <a:cubicBezTo>
                    <a:pt x="284" y="348"/>
                    <a:pt x="286" y="338"/>
                    <a:pt x="292" y="338"/>
                  </a:cubicBezTo>
                  <a:cubicBezTo>
                    <a:pt x="295" y="338"/>
                    <a:pt x="304" y="329"/>
                    <a:pt x="304" y="323"/>
                  </a:cubicBezTo>
                  <a:cubicBezTo>
                    <a:pt x="304" y="317"/>
                    <a:pt x="296" y="310"/>
                    <a:pt x="290" y="309"/>
                  </a:cubicBezTo>
                  <a:cubicBezTo>
                    <a:pt x="290" y="307"/>
                    <a:pt x="289" y="304"/>
                    <a:pt x="288" y="303"/>
                  </a:cubicBezTo>
                  <a:cubicBezTo>
                    <a:pt x="288" y="296"/>
                    <a:pt x="288" y="296"/>
                    <a:pt x="288" y="296"/>
                  </a:cubicBezTo>
                  <a:cubicBezTo>
                    <a:pt x="292" y="293"/>
                    <a:pt x="289" y="286"/>
                    <a:pt x="292" y="281"/>
                  </a:cubicBezTo>
                  <a:cubicBezTo>
                    <a:pt x="295" y="275"/>
                    <a:pt x="300" y="273"/>
                    <a:pt x="305" y="270"/>
                  </a:cubicBezTo>
                  <a:cubicBezTo>
                    <a:pt x="312" y="266"/>
                    <a:pt x="325" y="258"/>
                    <a:pt x="325" y="250"/>
                  </a:cubicBezTo>
                  <a:cubicBezTo>
                    <a:pt x="326" y="248"/>
                    <a:pt x="325" y="246"/>
                    <a:pt x="325" y="242"/>
                  </a:cubicBezTo>
                  <a:cubicBezTo>
                    <a:pt x="325" y="232"/>
                    <a:pt x="333" y="228"/>
                    <a:pt x="343" y="228"/>
                  </a:cubicBezTo>
                  <a:cubicBezTo>
                    <a:pt x="351" y="228"/>
                    <a:pt x="360" y="229"/>
                    <a:pt x="360" y="238"/>
                  </a:cubicBezTo>
                  <a:cubicBezTo>
                    <a:pt x="360" y="244"/>
                    <a:pt x="353" y="246"/>
                    <a:pt x="349" y="249"/>
                  </a:cubicBezTo>
                  <a:cubicBezTo>
                    <a:pt x="341" y="254"/>
                    <a:pt x="335" y="274"/>
                    <a:pt x="322" y="274"/>
                  </a:cubicBezTo>
                  <a:cubicBezTo>
                    <a:pt x="323" y="277"/>
                    <a:pt x="322" y="279"/>
                    <a:pt x="322" y="281"/>
                  </a:cubicBezTo>
                  <a:cubicBezTo>
                    <a:pt x="322" y="285"/>
                    <a:pt x="325" y="293"/>
                    <a:pt x="328" y="295"/>
                  </a:cubicBezTo>
                  <a:cubicBezTo>
                    <a:pt x="327" y="297"/>
                    <a:pt x="324" y="299"/>
                    <a:pt x="324" y="303"/>
                  </a:cubicBezTo>
                  <a:cubicBezTo>
                    <a:pt x="324" y="310"/>
                    <a:pt x="330" y="315"/>
                    <a:pt x="337" y="315"/>
                  </a:cubicBezTo>
                  <a:cubicBezTo>
                    <a:pt x="337" y="319"/>
                    <a:pt x="339" y="320"/>
                    <a:pt x="343" y="320"/>
                  </a:cubicBezTo>
                  <a:cubicBezTo>
                    <a:pt x="348" y="320"/>
                    <a:pt x="355" y="317"/>
                    <a:pt x="361" y="315"/>
                  </a:cubicBezTo>
                  <a:cubicBezTo>
                    <a:pt x="367" y="316"/>
                    <a:pt x="380" y="315"/>
                    <a:pt x="383" y="307"/>
                  </a:cubicBezTo>
                  <a:cubicBezTo>
                    <a:pt x="386" y="311"/>
                    <a:pt x="389" y="313"/>
                    <a:pt x="391" y="320"/>
                  </a:cubicBezTo>
                  <a:cubicBezTo>
                    <a:pt x="387" y="323"/>
                    <a:pt x="378" y="328"/>
                    <a:pt x="374" y="328"/>
                  </a:cubicBezTo>
                  <a:cubicBezTo>
                    <a:pt x="369" y="328"/>
                    <a:pt x="366" y="325"/>
                    <a:pt x="360" y="325"/>
                  </a:cubicBezTo>
                  <a:cubicBezTo>
                    <a:pt x="353" y="325"/>
                    <a:pt x="338" y="332"/>
                    <a:pt x="343" y="338"/>
                  </a:cubicBezTo>
                  <a:cubicBezTo>
                    <a:pt x="358" y="354"/>
                    <a:pt x="350" y="361"/>
                    <a:pt x="346" y="361"/>
                  </a:cubicBezTo>
                  <a:cubicBezTo>
                    <a:pt x="340" y="361"/>
                    <a:pt x="339" y="352"/>
                    <a:pt x="334" y="352"/>
                  </a:cubicBezTo>
                  <a:cubicBezTo>
                    <a:pt x="329" y="352"/>
                    <a:pt x="322" y="368"/>
                    <a:pt x="322" y="377"/>
                  </a:cubicBezTo>
                  <a:cubicBezTo>
                    <a:pt x="322" y="391"/>
                    <a:pt x="313" y="389"/>
                    <a:pt x="312" y="402"/>
                  </a:cubicBezTo>
                  <a:cubicBezTo>
                    <a:pt x="309" y="402"/>
                    <a:pt x="305" y="402"/>
                    <a:pt x="301" y="402"/>
                  </a:cubicBezTo>
                  <a:cubicBezTo>
                    <a:pt x="301" y="402"/>
                    <a:pt x="302" y="400"/>
                    <a:pt x="303" y="398"/>
                  </a:cubicBezTo>
                  <a:cubicBezTo>
                    <a:pt x="301" y="397"/>
                    <a:pt x="296" y="397"/>
                    <a:pt x="292" y="397"/>
                  </a:cubicBezTo>
                  <a:cubicBezTo>
                    <a:pt x="289" y="397"/>
                    <a:pt x="284" y="402"/>
                    <a:pt x="281" y="404"/>
                  </a:cubicBezTo>
                  <a:cubicBezTo>
                    <a:pt x="277" y="406"/>
                    <a:pt x="273" y="405"/>
                    <a:pt x="268" y="408"/>
                  </a:cubicBezTo>
                  <a:cubicBezTo>
                    <a:pt x="267" y="409"/>
                    <a:pt x="266" y="411"/>
                    <a:pt x="263" y="411"/>
                  </a:cubicBezTo>
                  <a:cubicBezTo>
                    <a:pt x="263" y="411"/>
                    <a:pt x="258" y="407"/>
                    <a:pt x="258" y="406"/>
                  </a:cubicBezTo>
                  <a:cubicBezTo>
                    <a:pt x="258" y="405"/>
                    <a:pt x="259" y="404"/>
                    <a:pt x="260" y="402"/>
                  </a:cubicBezTo>
                  <a:cubicBezTo>
                    <a:pt x="253" y="401"/>
                    <a:pt x="247" y="410"/>
                    <a:pt x="239" y="410"/>
                  </a:cubicBezTo>
                  <a:cubicBezTo>
                    <a:pt x="238" y="410"/>
                    <a:pt x="238" y="407"/>
                    <a:pt x="237" y="405"/>
                  </a:cubicBezTo>
                  <a:cubicBezTo>
                    <a:pt x="234" y="405"/>
                    <a:pt x="233" y="404"/>
                    <a:pt x="230" y="404"/>
                  </a:cubicBezTo>
                  <a:cubicBezTo>
                    <a:pt x="230" y="403"/>
                    <a:pt x="230" y="402"/>
                    <a:pt x="230" y="400"/>
                  </a:cubicBezTo>
                  <a:cubicBezTo>
                    <a:pt x="228" y="400"/>
                    <a:pt x="227" y="397"/>
                    <a:pt x="227" y="393"/>
                  </a:cubicBezTo>
                  <a:cubicBezTo>
                    <a:pt x="227" y="387"/>
                    <a:pt x="230" y="384"/>
                    <a:pt x="233" y="380"/>
                  </a:cubicBezTo>
                  <a:cubicBezTo>
                    <a:pt x="234" y="379"/>
                    <a:pt x="237" y="378"/>
                    <a:pt x="237" y="377"/>
                  </a:cubicBezTo>
                  <a:cubicBezTo>
                    <a:pt x="237" y="374"/>
                    <a:pt x="237" y="374"/>
                    <a:pt x="237" y="374"/>
                  </a:cubicBezTo>
                  <a:cubicBezTo>
                    <a:pt x="234" y="374"/>
                    <a:pt x="231" y="373"/>
                    <a:pt x="231" y="370"/>
                  </a:cubicBezTo>
                  <a:cubicBezTo>
                    <a:pt x="231" y="366"/>
                    <a:pt x="231" y="364"/>
                    <a:pt x="233" y="361"/>
                  </a:cubicBezTo>
                  <a:cubicBezTo>
                    <a:pt x="233" y="356"/>
                    <a:pt x="233" y="356"/>
                    <a:pt x="233" y="356"/>
                  </a:cubicBezTo>
                  <a:cubicBezTo>
                    <a:pt x="225" y="363"/>
                    <a:pt x="214" y="364"/>
                    <a:pt x="214" y="379"/>
                  </a:cubicBezTo>
                  <a:cubicBezTo>
                    <a:pt x="214" y="387"/>
                    <a:pt x="218" y="390"/>
                    <a:pt x="220" y="400"/>
                  </a:cubicBezTo>
                  <a:cubicBezTo>
                    <a:pt x="220" y="400"/>
                    <a:pt x="222" y="407"/>
                    <a:pt x="222" y="409"/>
                  </a:cubicBezTo>
                  <a:cubicBezTo>
                    <a:pt x="222" y="412"/>
                    <a:pt x="217" y="415"/>
                    <a:pt x="215" y="415"/>
                  </a:cubicBezTo>
                  <a:cubicBezTo>
                    <a:pt x="213" y="415"/>
                    <a:pt x="210" y="413"/>
                    <a:pt x="208" y="415"/>
                  </a:cubicBezTo>
                  <a:cubicBezTo>
                    <a:pt x="207" y="416"/>
                    <a:pt x="206" y="419"/>
                    <a:pt x="205" y="418"/>
                  </a:cubicBezTo>
                  <a:cubicBezTo>
                    <a:pt x="203" y="419"/>
                    <a:pt x="205" y="418"/>
                    <a:pt x="201" y="418"/>
                  </a:cubicBezTo>
                  <a:cubicBezTo>
                    <a:pt x="194" y="418"/>
                    <a:pt x="190" y="423"/>
                    <a:pt x="186" y="428"/>
                  </a:cubicBezTo>
                  <a:cubicBezTo>
                    <a:pt x="186" y="429"/>
                    <a:pt x="183" y="431"/>
                    <a:pt x="183" y="432"/>
                  </a:cubicBezTo>
                  <a:cubicBezTo>
                    <a:pt x="183" y="437"/>
                    <a:pt x="184" y="441"/>
                    <a:pt x="181" y="444"/>
                  </a:cubicBezTo>
                  <a:cubicBezTo>
                    <a:pt x="180" y="445"/>
                    <a:pt x="168" y="451"/>
                    <a:pt x="167" y="452"/>
                  </a:cubicBezTo>
                  <a:cubicBezTo>
                    <a:pt x="165" y="452"/>
                    <a:pt x="164" y="452"/>
                    <a:pt x="162" y="452"/>
                  </a:cubicBezTo>
                  <a:cubicBezTo>
                    <a:pt x="161" y="461"/>
                    <a:pt x="158" y="469"/>
                    <a:pt x="149" y="469"/>
                  </a:cubicBezTo>
                  <a:cubicBezTo>
                    <a:pt x="149" y="472"/>
                    <a:pt x="147" y="474"/>
                    <a:pt x="144" y="474"/>
                  </a:cubicBezTo>
                  <a:cubicBezTo>
                    <a:pt x="141" y="474"/>
                    <a:pt x="138" y="472"/>
                    <a:pt x="135" y="470"/>
                  </a:cubicBezTo>
                  <a:cubicBezTo>
                    <a:pt x="132" y="470"/>
                    <a:pt x="132" y="470"/>
                    <a:pt x="132" y="470"/>
                  </a:cubicBezTo>
                  <a:cubicBezTo>
                    <a:pt x="132" y="472"/>
                    <a:pt x="132" y="472"/>
                    <a:pt x="132" y="472"/>
                  </a:cubicBezTo>
                  <a:cubicBezTo>
                    <a:pt x="133" y="474"/>
                    <a:pt x="132" y="479"/>
                    <a:pt x="134" y="480"/>
                  </a:cubicBezTo>
                  <a:cubicBezTo>
                    <a:pt x="134" y="482"/>
                    <a:pt x="134" y="482"/>
                    <a:pt x="134" y="482"/>
                  </a:cubicBezTo>
                  <a:cubicBezTo>
                    <a:pt x="133" y="482"/>
                    <a:pt x="129" y="484"/>
                    <a:pt x="127" y="484"/>
                  </a:cubicBezTo>
                  <a:cubicBezTo>
                    <a:pt x="125" y="484"/>
                    <a:pt x="120" y="482"/>
                    <a:pt x="119" y="480"/>
                  </a:cubicBezTo>
                  <a:cubicBezTo>
                    <a:pt x="116" y="481"/>
                    <a:pt x="108" y="484"/>
                    <a:pt x="108" y="487"/>
                  </a:cubicBezTo>
                  <a:cubicBezTo>
                    <a:pt x="108" y="487"/>
                    <a:pt x="108" y="488"/>
                    <a:pt x="108" y="488"/>
                  </a:cubicBezTo>
                  <a:cubicBezTo>
                    <a:pt x="108" y="494"/>
                    <a:pt x="121" y="496"/>
                    <a:pt x="126" y="498"/>
                  </a:cubicBezTo>
                  <a:cubicBezTo>
                    <a:pt x="127" y="498"/>
                    <a:pt x="128" y="500"/>
                    <a:pt x="129" y="501"/>
                  </a:cubicBezTo>
                  <a:cubicBezTo>
                    <a:pt x="129" y="506"/>
                    <a:pt x="131" y="513"/>
                    <a:pt x="137" y="513"/>
                  </a:cubicBezTo>
                  <a:cubicBezTo>
                    <a:pt x="137" y="516"/>
                    <a:pt x="139" y="515"/>
                    <a:pt x="139" y="518"/>
                  </a:cubicBezTo>
                  <a:cubicBezTo>
                    <a:pt x="139" y="520"/>
                    <a:pt x="138" y="522"/>
                    <a:pt x="138" y="524"/>
                  </a:cubicBezTo>
                  <a:cubicBezTo>
                    <a:pt x="138" y="523"/>
                    <a:pt x="138" y="523"/>
                    <a:pt x="138" y="523"/>
                  </a:cubicBezTo>
                  <a:cubicBezTo>
                    <a:pt x="138" y="525"/>
                    <a:pt x="139" y="531"/>
                    <a:pt x="139" y="533"/>
                  </a:cubicBezTo>
                  <a:cubicBezTo>
                    <a:pt x="139" y="540"/>
                    <a:pt x="135" y="542"/>
                    <a:pt x="135" y="549"/>
                  </a:cubicBezTo>
                  <a:cubicBezTo>
                    <a:pt x="134" y="549"/>
                    <a:pt x="129" y="551"/>
                    <a:pt x="127" y="551"/>
                  </a:cubicBezTo>
                  <a:cubicBezTo>
                    <a:pt x="124" y="551"/>
                    <a:pt x="122" y="548"/>
                    <a:pt x="119" y="549"/>
                  </a:cubicBezTo>
                  <a:cubicBezTo>
                    <a:pt x="105" y="549"/>
                    <a:pt x="105" y="549"/>
                    <a:pt x="105" y="549"/>
                  </a:cubicBezTo>
                  <a:cubicBezTo>
                    <a:pt x="103" y="549"/>
                    <a:pt x="101" y="549"/>
                    <a:pt x="99" y="547"/>
                  </a:cubicBezTo>
                  <a:cubicBezTo>
                    <a:pt x="86" y="547"/>
                    <a:pt x="86" y="547"/>
                    <a:pt x="86" y="547"/>
                  </a:cubicBezTo>
                  <a:cubicBezTo>
                    <a:pt x="84" y="548"/>
                    <a:pt x="83" y="546"/>
                    <a:pt x="82" y="546"/>
                  </a:cubicBezTo>
                  <a:cubicBezTo>
                    <a:pt x="80" y="546"/>
                    <a:pt x="70" y="553"/>
                    <a:pt x="70" y="555"/>
                  </a:cubicBezTo>
                  <a:cubicBezTo>
                    <a:pt x="70" y="559"/>
                    <a:pt x="73" y="564"/>
                    <a:pt x="73" y="569"/>
                  </a:cubicBezTo>
                  <a:cubicBezTo>
                    <a:pt x="73" y="578"/>
                    <a:pt x="70" y="588"/>
                    <a:pt x="70" y="596"/>
                  </a:cubicBezTo>
                  <a:cubicBezTo>
                    <a:pt x="70" y="599"/>
                    <a:pt x="67" y="600"/>
                    <a:pt x="67" y="605"/>
                  </a:cubicBezTo>
                  <a:cubicBezTo>
                    <a:pt x="67" y="608"/>
                    <a:pt x="69" y="610"/>
                    <a:pt x="72" y="610"/>
                  </a:cubicBezTo>
                  <a:cubicBezTo>
                    <a:pt x="72" y="624"/>
                    <a:pt x="72" y="624"/>
                    <a:pt x="72" y="624"/>
                  </a:cubicBezTo>
                  <a:cubicBezTo>
                    <a:pt x="72" y="625"/>
                    <a:pt x="72" y="627"/>
                    <a:pt x="74" y="627"/>
                  </a:cubicBezTo>
                  <a:cubicBezTo>
                    <a:pt x="79" y="627"/>
                    <a:pt x="82" y="624"/>
                    <a:pt x="87" y="624"/>
                  </a:cubicBezTo>
                  <a:cubicBezTo>
                    <a:pt x="94" y="624"/>
                    <a:pt x="94" y="638"/>
                    <a:pt x="99" y="638"/>
                  </a:cubicBezTo>
                  <a:cubicBezTo>
                    <a:pt x="105" y="638"/>
                    <a:pt x="109" y="630"/>
                    <a:pt x="116" y="630"/>
                  </a:cubicBezTo>
                  <a:cubicBezTo>
                    <a:pt x="118" y="630"/>
                    <a:pt x="123" y="629"/>
                    <a:pt x="125" y="630"/>
                  </a:cubicBezTo>
                  <a:cubicBezTo>
                    <a:pt x="125" y="629"/>
                    <a:pt x="125" y="629"/>
                    <a:pt x="125" y="629"/>
                  </a:cubicBezTo>
                  <a:cubicBezTo>
                    <a:pt x="131" y="631"/>
                    <a:pt x="132" y="622"/>
                    <a:pt x="136" y="620"/>
                  </a:cubicBezTo>
                  <a:cubicBezTo>
                    <a:pt x="142" y="617"/>
                    <a:pt x="144" y="613"/>
                    <a:pt x="148" y="605"/>
                  </a:cubicBezTo>
                  <a:cubicBezTo>
                    <a:pt x="146" y="605"/>
                    <a:pt x="145" y="604"/>
                    <a:pt x="145" y="601"/>
                  </a:cubicBezTo>
                  <a:cubicBezTo>
                    <a:pt x="145" y="593"/>
                    <a:pt x="153" y="578"/>
                    <a:pt x="159" y="577"/>
                  </a:cubicBezTo>
                  <a:cubicBezTo>
                    <a:pt x="165" y="575"/>
                    <a:pt x="171" y="573"/>
                    <a:pt x="173" y="565"/>
                  </a:cubicBezTo>
                  <a:cubicBezTo>
                    <a:pt x="171" y="558"/>
                    <a:pt x="171" y="558"/>
                    <a:pt x="171" y="558"/>
                  </a:cubicBezTo>
                  <a:cubicBezTo>
                    <a:pt x="171" y="552"/>
                    <a:pt x="176" y="549"/>
                    <a:pt x="181" y="549"/>
                  </a:cubicBezTo>
                  <a:cubicBezTo>
                    <a:pt x="187" y="549"/>
                    <a:pt x="191" y="552"/>
                    <a:pt x="197" y="552"/>
                  </a:cubicBezTo>
                  <a:cubicBezTo>
                    <a:pt x="204" y="552"/>
                    <a:pt x="208" y="546"/>
                    <a:pt x="213" y="543"/>
                  </a:cubicBezTo>
                  <a:cubicBezTo>
                    <a:pt x="216" y="541"/>
                    <a:pt x="216" y="537"/>
                    <a:pt x="222" y="537"/>
                  </a:cubicBezTo>
                  <a:cubicBezTo>
                    <a:pt x="233" y="537"/>
                    <a:pt x="235" y="551"/>
                    <a:pt x="240" y="560"/>
                  </a:cubicBezTo>
                  <a:cubicBezTo>
                    <a:pt x="241" y="562"/>
                    <a:pt x="245" y="564"/>
                    <a:pt x="247" y="566"/>
                  </a:cubicBezTo>
                  <a:cubicBezTo>
                    <a:pt x="253" y="572"/>
                    <a:pt x="255" y="575"/>
                    <a:pt x="264" y="578"/>
                  </a:cubicBezTo>
                  <a:cubicBezTo>
                    <a:pt x="264" y="580"/>
                    <a:pt x="268" y="582"/>
                    <a:pt x="269" y="582"/>
                  </a:cubicBezTo>
                  <a:cubicBezTo>
                    <a:pt x="270" y="584"/>
                    <a:pt x="277" y="592"/>
                    <a:pt x="278" y="592"/>
                  </a:cubicBezTo>
                  <a:cubicBezTo>
                    <a:pt x="278" y="595"/>
                    <a:pt x="281" y="597"/>
                    <a:pt x="281" y="602"/>
                  </a:cubicBezTo>
                  <a:cubicBezTo>
                    <a:pt x="281" y="606"/>
                    <a:pt x="279" y="612"/>
                    <a:pt x="276" y="612"/>
                  </a:cubicBezTo>
                  <a:cubicBezTo>
                    <a:pt x="276" y="613"/>
                    <a:pt x="277" y="614"/>
                    <a:pt x="279" y="614"/>
                  </a:cubicBezTo>
                  <a:cubicBezTo>
                    <a:pt x="283" y="614"/>
                    <a:pt x="283" y="607"/>
                    <a:pt x="285" y="604"/>
                  </a:cubicBezTo>
                  <a:cubicBezTo>
                    <a:pt x="285" y="604"/>
                    <a:pt x="289" y="604"/>
                    <a:pt x="289" y="602"/>
                  </a:cubicBezTo>
                  <a:cubicBezTo>
                    <a:pt x="289" y="597"/>
                    <a:pt x="284" y="596"/>
                    <a:pt x="284" y="591"/>
                  </a:cubicBezTo>
                  <a:cubicBezTo>
                    <a:pt x="284" y="588"/>
                    <a:pt x="287" y="586"/>
                    <a:pt x="290" y="586"/>
                  </a:cubicBezTo>
                  <a:cubicBezTo>
                    <a:pt x="295" y="586"/>
                    <a:pt x="297" y="590"/>
                    <a:pt x="300" y="591"/>
                  </a:cubicBezTo>
                  <a:cubicBezTo>
                    <a:pt x="301" y="584"/>
                    <a:pt x="294" y="581"/>
                    <a:pt x="288" y="577"/>
                  </a:cubicBezTo>
                  <a:cubicBezTo>
                    <a:pt x="286" y="576"/>
                    <a:pt x="279" y="574"/>
                    <a:pt x="280" y="570"/>
                  </a:cubicBezTo>
                  <a:cubicBezTo>
                    <a:pt x="281" y="569"/>
                    <a:pt x="281" y="568"/>
                    <a:pt x="281" y="567"/>
                  </a:cubicBezTo>
                  <a:cubicBezTo>
                    <a:pt x="276" y="567"/>
                    <a:pt x="273" y="569"/>
                    <a:pt x="269" y="566"/>
                  </a:cubicBezTo>
                  <a:cubicBezTo>
                    <a:pt x="266" y="565"/>
                    <a:pt x="264" y="559"/>
                    <a:pt x="263" y="554"/>
                  </a:cubicBezTo>
                  <a:cubicBezTo>
                    <a:pt x="262" y="551"/>
                    <a:pt x="260" y="545"/>
                    <a:pt x="255" y="543"/>
                  </a:cubicBezTo>
                  <a:cubicBezTo>
                    <a:pt x="252" y="542"/>
                    <a:pt x="249" y="540"/>
                    <a:pt x="249" y="534"/>
                  </a:cubicBezTo>
                  <a:cubicBezTo>
                    <a:pt x="249" y="532"/>
                    <a:pt x="250" y="530"/>
                    <a:pt x="250" y="528"/>
                  </a:cubicBezTo>
                  <a:cubicBezTo>
                    <a:pt x="250" y="528"/>
                    <a:pt x="249" y="526"/>
                    <a:pt x="249" y="526"/>
                  </a:cubicBezTo>
                  <a:cubicBezTo>
                    <a:pt x="249" y="522"/>
                    <a:pt x="255" y="522"/>
                    <a:pt x="258" y="519"/>
                  </a:cubicBezTo>
                  <a:cubicBezTo>
                    <a:pt x="260" y="521"/>
                    <a:pt x="258" y="529"/>
                    <a:pt x="262" y="529"/>
                  </a:cubicBezTo>
                  <a:cubicBezTo>
                    <a:pt x="271" y="529"/>
                    <a:pt x="271" y="529"/>
                    <a:pt x="271" y="529"/>
                  </a:cubicBezTo>
                  <a:cubicBezTo>
                    <a:pt x="271" y="537"/>
                    <a:pt x="279" y="549"/>
                    <a:pt x="285" y="549"/>
                  </a:cubicBezTo>
                  <a:cubicBezTo>
                    <a:pt x="289" y="549"/>
                    <a:pt x="289" y="549"/>
                    <a:pt x="289" y="549"/>
                  </a:cubicBezTo>
                  <a:cubicBezTo>
                    <a:pt x="289" y="554"/>
                    <a:pt x="294" y="555"/>
                    <a:pt x="298" y="557"/>
                  </a:cubicBezTo>
                  <a:cubicBezTo>
                    <a:pt x="303" y="560"/>
                    <a:pt x="309" y="567"/>
                    <a:pt x="309" y="572"/>
                  </a:cubicBezTo>
                  <a:cubicBezTo>
                    <a:pt x="309" y="581"/>
                    <a:pt x="309" y="581"/>
                    <a:pt x="309" y="581"/>
                  </a:cubicBezTo>
                  <a:cubicBezTo>
                    <a:pt x="309" y="589"/>
                    <a:pt x="314" y="592"/>
                    <a:pt x="318" y="596"/>
                  </a:cubicBezTo>
                  <a:cubicBezTo>
                    <a:pt x="320" y="600"/>
                    <a:pt x="323" y="603"/>
                    <a:pt x="324" y="608"/>
                  </a:cubicBezTo>
                  <a:cubicBezTo>
                    <a:pt x="324" y="609"/>
                    <a:pt x="324" y="612"/>
                    <a:pt x="326" y="612"/>
                  </a:cubicBezTo>
                  <a:cubicBezTo>
                    <a:pt x="331" y="612"/>
                    <a:pt x="331" y="612"/>
                    <a:pt x="331" y="612"/>
                  </a:cubicBezTo>
                  <a:cubicBezTo>
                    <a:pt x="330" y="614"/>
                    <a:pt x="327" y="615"/>
                    <a:pt x="327" y="617"/>
                  </a:cubicBezTo>
                  <a:cubicBezTo>
                    <a:pt x="327" y="623"/>
                    <a:pt x="331" y="629"/>
                    <a:pt x="336" y="629"/>
                  </a:cubicBezTo>
                  <a:cubicBezTo>
                    <a:pt x="340" y="629"/>
                    <a:pt x="340" y="629"/>
                    <a:pt x="340" y="629"/>
                  </a:cubicBezTo>
                  <a:cubicBezTo>
                    <a:pt x="337" y="627"/>
                    <a:pt x="340" y="623"/>
                    <a:pt x="340" y="621"/>
                  </a:cubicBezTo>
                  <a:cubicBezTo>
                    <a:pt x="340" y="618"/>
                    <a:pt x="339" y="617"/>
                    <a:pt x="338" y="615"/>
                  </a:cubicBezTo>
                  <a:cubicBezTo>
                    <a:pt x="338" y="612"/>
                    <a:pt x="338" y="612"/>
                    <a:pt x="338" y="612"/>
                  </a:cubicBezTo>
                  <a:cubicBezTo>
                    <a:pt x="340" y="614"/>
                    <a:pt x="343" y="616"/>
                    <a:pt x="346" y="617"/>
                  </a:cubicBezTo>
                  <a:cubicBezTo>
                    <a:pt x="346" y="617"/>
                    <a:pt x="346" y="617"/>
                    <a:pt x="346" y="617"/>
                  </a:cubicBezTo>
                  <a:cubicBezTo>
                    <a:pt x="347" y="615"/>
                    <a:pt x="350" y="616"/>
                    <a:pt x="352" y="615"/>
                  </a:cubicBezTo>
                  <a:cubicBezTo>
                    <a:pt x="351" y="614"/>
                    <a:pt x="350" y="613"/>
                    <a:pt x="350" y="612"/>
                  </a:cubicBezTo>
                  <a:cubicBezTo>
                    <a:pt x="348" y="612"/>
                    <a:pt x="340" y="603"/>
                    <a:pt x="340" y="602"/>
                  </a:cubicBezTo>
                  <a:cubicBezTo>
                    <a:pt x="340" y="601"/>
                    <a:pt x="341" y="600"/>
                    <a:pt x="341" y="598"/>
                  </a:cubicBezTo>
                  <a:cubicBezTo>
                    <a:pt x="335" y="590"/>
                    <a:pt x="335" y="590"/>
                    <a:pt x="335" y="590"/>
                  </a:cubicBezTo>
                  <a:cubicBezTo>
                    <a:pt x="335" y="588"/>
                    <a:pt x="337" y="586"/>
                    <a:pt x="339" y="586"/>
                  </a:cubicBezTo>
                  <a:cubicBezTo>
                    <a:pt x="341" y="586"/>
                    <a:pt x="342" y="591"/>
                    <a:pt x="346" y="591"/>
                  </a:cubicBezTo>
                  <a:cubicBezTo>
                    <a:pt x="347" y="588"/>
                    <a:pt x="347" y="586"/>
                    <a:pt x="346" y="583"/>
                  </a:cubicBezTo>
                  <a:cubicBezTo>
                    <a:pt x="350" y="582"/>
                    <a:pt x="352" y="579"/>
                    <a:pt x="356" y="579"/>
                  </a:cubicBezTo>
                  <a:cubicBezTo>
                    <a:pt x="362" y="579"/>
                    <a:pt x="364" y="586"/>
                    <a:pt x="369" y="586"/>
                  </a:cubicBezTo>
                  <a:cubicBezTo>
                    <a:pt x="373" y="586"/>
                    <a:pt x="374" y="581"/>
                    <a:pt x="377" y="579"/>
                  </a:cubicBezTo>
                  <a:cubicBezTo>
                    <a:pt x="380" y="577"/>
                    <a:pt x="382" y="579"/>
                    <a:pt x="385" y="578"/>
                  </a:cubicBezTo>
                  <a:cubicBezTo>
                    <a:pt x="386" y="577"/>
                    <a:pt x="388" y="578"/>
                    <a:pt x="389" y="576"/>
                  </a:cubicBezTo>
                  <a:cubicBezTo>
                    <a:pt x="387" y="573"/>
                    <a:pt x="379" y="568"/>
                    <a:pt x="379" y="561"/>
                  </a:cubicBezTo>
                  <a:cubicBezTo>
                    <a:pt x="379" y="556"/>
                    <a:pt x="384" y="549"/>
                    <a:pt x="387" y="545"/>
                  </a:cubicBezTo>
                  <a:cubicBezTo>
                    <a:pt x="387" y="536"/>
                    <a:pt x="387" y="536"/>
                    <a:pt x="387" y="536"/>
                  </a:cubicBezTo>
                  <a:cubicBezTo>
                    <a:pt x="388" y="534"/>
                    <a:pt x="388" y="537"/>
                    <a:pt x="389" y="531"/>
                  </a:cubicBezTo>
                  <a:cubicBezTo>
                    <a:pt x="389" y="527"/>
                    <a:pt x="392" y="526"/>
                    <a:pt x="395" y="525"/>
                  </a:cubicBezTo>
                  <a:cubicBezTo>
                    <a:pt x="395" y="523"/>
                    <a:pt x="395" y="521"/>
                    <a:pt x="395" y="520"/>
                  </a:cubicBezTo>
                  <a:cubicBezTo>
                    <a:pt x="402" y="517"/>
                    <a:pt x="402" y="508"/>
                    <a:pt x="409" y="508"/>
                  </a:cubicBezTo>
                  <a:cubicBezTo>
                    <a:pt x="414" y="508"/>
                    <a:pt x="428" y="535"/>
                    <a:pt x="432" y="535"/>
                  </a:cubicBezTo>
                  <a:cubicBezTo>
                    <a:pt x="436" y="535"/>
                    <a:pt x="451" y="527"/>
                    <a:pt x="453" y="524"/>
                  </a:cubicBezTo>
                  <a:cubicBezTo>
                    <a:pt x="452" y="524"/>
                    <a:pt x="445" y="522"/>
                    <a:pt x="445" y="522"/>
                  </a:cubicBezTo>
                  <a:cubicBezTo>
                    <a:pt x="443" y="522"/>
                    <a:pt x="440" y="521"/>
                    <a:pt x="440" y="517"/>
                  </a:cubicBezTo>
                  <a:cubicBezTo>
                    <a:pt x="440" y="514"/>
                    <a:pt x="461" y="505"/>
                    <a:pt x="469" y="501"/>
                  </a:cubicBezTo>
                  <a:cubicBezTo>
                    <a:pt x="469" y="501"/>
                    <a:pt x="465" y="506"/>
                    <a:pt x="464" y="507"/>
                  </a:cubicBezTo>
                  <a:cubicBezTo>
                    <a:pt x="465" y="509"/>
                    <a:pt x="472" y="519"/>
                    <a:pt x="455" y="524"/>
                  </a:cubicBezTo>
                  <a:cubicBezTo>
                    <a:pt x="462" y="545"/>
                    <a:pt x="497" y="542"/>
                    <a:pt x="497" y="570"/>
                  </a:cubicBezTo>
                  <a:cubicBezTo>
                    <a:pt x="498" y="570"/>
                    <a:pt x="498" y="570"/>
                    <a:pt x="498" y="570"/>
                  </a:cubicBezTo>
                  <a:cubicBezTo>
                    <a:pt x="498" y="570"/>
                    <a:pt x="498" y="570"/>
                    <a:pt x="498" y="570"/>
                  </a:cubicBezTo>
                  <a:cubicBezTo>
                    <a:pt x="493" y="572"/>
                    <a:pt x="489" y="578"/>
                    <a:pt x="483" y="578"/>
                  </a:cubicBezTo>
                  <a:cubicBezTo>
                    <a:pt x="466" y="578"/>
                    <a:pt x="466" y="578"/>
                    <a:pt x="466" y="578"/>
                  </a:cubicBezTo>
                  <a:cubicBezTo>
                    <a:pt x="463" y="577"/>
                    <a:pt x="451" y="575"/>
                    <a:pt x="451" y="571"/>
                  </a:cubicBezTo>
                  <a:cubicBezTo>
                    <a:pt x="445" y="571"/>
                    <a:pt x="445" y="565"/>
                    <a:pt x="437" y="565"/>
                  </a:cubicBezTo>
                  <a:cubicBezTo>
                    <a:pt x="432" y="565"/>
                    <a:pt x="423" y="566"/>
                    <a:pt x="420" y="569"/>
                  </a:cubicBezTo>
                  <a:cubicBezTo>
                    <a:pt x="416" y="571"/>
                    <a:pt x="411" y="576"/>
                    <a:pt x="407" y="576"/>
                  </a:cubicBezTo>
                  <a:cubicBezTo>
                    <a:pt x="398" y="576"/>
                    <a:pt x="398" y="576"/>
                    <a:pt x="398" y="576"/>
                  </a:cubicBezTo>
                  <a:cubicBezTo>
                    <a:pt x="397" y="576"/>
                    <a:pt x="391" y="574"/>
                    <a:pt x="391" y="577"/>
                  </a:cubicBezTo>
                  <a:cubicBezTo>
                    <a:pt x="391" y="580"/>
                    <a:pt x="393" y="579"/>
                    <a:pt x="393" y="582"/>
                  </a:cubicBezTo>
                  <a:cubicBezTo>
                    <a:pt x="388" y="585"/>
                    <a:pt x="366" y="583"/>
                    <a:pt x="366" y="594"/>
                  </a:cubicBezTo>
                  <a:cubicBezTo>
                    <a:pt x="366" y="596"/>
                    <a:pt x="369" y="596"/>
                    <a:pt x="371" y="596"/>
                  </a:cubicBezTo>
                  <a:cubicBezTo>
                    <a:pt x="371" y="598"/>
                    <a:pt x="371" y="598"/>
                    <a:pt x="371" y="600"/>
                  </a:cubicBezTo>
                  <a:cubicBezTo>
                    <a:pt x="371" y="607"/>
                    <a:pt x="368" y="606"/>
                    <a:pt x="365" y="610"/>
                  </a:cubicBezTo>
                  <a:cubicBezTo>
                    <a:pt x="369" y="612"/>
                    <a:pt x="373" y="612"/>
                    <a:pt x="375" y="616"/>
                  </a:cubicBezTo>
                  <a:cubicBezTo>
                    <a:pt x="372" y="620"/>
                    <a:pt x="381" y="625"/>
                    <a:pt x="383" y="628"/>
                  </a:cubicBezTo>
                  <a:cubicBezTo>
                    <a:pt x="383" y="628"/>
                    <a:pt x="381" y="629"/>
                    <a:pt x="380" y="630"/>
                  </a:cubicBezTo>
                  <a:cubicBezTo>
                    <a:pt x="384" y="630"/>
                    <a:pt x="384" y="630"/>
                    <a:pt x="384" y="630"/>
                  </a:cubicBezTo>
                  <a:cubicBezTo>
                    <a:pt x="389" y="626"/>
                    <a:pt x="392" y="636"/>
                    <a:pt x="398" y="636"/>
                  </a:cubicBezTo>
                  <a:cubicBezTo>
                    <a:pt x="403" y="636"/>
                    <a:pt x="402" y="628"/>
                    <a:pt x="408" y="628"/>
                  </a:cubicBezTo>
                  <a:cubicBezTo>
                    <a:pt x="415" y="628"/>
                    <a:pt x="417" y="637"/>
                    <a:pt x="423" y="637"/>
                  </a:cubicBezTo>
                  <a:cubicBezTo>
                    <a:pt x="432" y="637"/>
                    <a:pt x="434" y="632"/>
                    <a:pt x="438" y="628"/>
                  </a:cubicBezTo>
                  <a:cubicBezTo>
                    <a:pt x="439" y="629"/>
                    <a:pt x="441" y="631"/>
                    <a:pt x="444" y="631"/>
                  </a:cubicBezTo>
                  <a:cubicBezTo>
                    <a:pt x="447" y="631"/>
                    <a:pt x="448" y="629"/>
                    <a:pt x="450" y="628"/>
                  </a:cubicBezTo>
                  <a:cubicBezTo>
                    <a:pt x="450" y="631"/>
                    <a:pt x="450" y="631"/>
                    <a:pt x="450" y="631"/>
                  </a:cubicBezTo>
                  <a:cubicBezTo>
                    <a:pt x="449" y="632"/>
                    <a:pt x="448" y="633"/>
                    <a:pt x="448" y="635"/>
                  </a:cubicBezTo>
                  <a:cubicBezTo>
                    <a:pt x="448" y="639"/>
                    <a:pt x="449" y="644"/>
                    <a:pt x="449" y="650"/>
                  </a:cubicBezTo>
                  <a:cubicBezTo>
                    <a:pt x="449" y="658"/>
                    <a:pt x="443" y="660"/>
                    <a:pt x="442" y="667"/>
                  </a:cubicBezTo>
                  <a:cubicBezTo>
                    <a:pt x="440" y="674"/>
                    <a:pt x="439" y="678"/>
                    <a:pt x="437" y="686"/>
                  </a:cubicBezTo>
                  <a:cubicBezTo>
                    <a:pt x="437" y="688"/>
                    <a:pt x="434" y="688"/>
                    <a:pt x="434" y="690"/>
                  </a:cubicBezTo>
                  <a:cubicBezTo>
                    <a:pt x="436" y="695"/>
                    <a:pt x="436" y="695"/>
                    <a:pt x="436" y="695"/>
                  </a:cubicBezTo>
                  <a:cubicBezTo>
                    <a:pt x="436" y="694"/>
                    <a:pt x="435" y="693"/>
                    <a:pt x="435" y="692"/>
                  </a:cubicBezTo>
                  <a:cubicBezTo>
                    <a:pt x="431" y="693"/>
                    <a:pt x="431" y="695"/>
                    <a:pt x="427" y="695"/>
                  </a:cubicBezTo>
                  <a:cubicBezTo>
                    <a:pt x="420" y="695"/>
                    <a:pt x="417" y="690"/>
                    <a:pt x="411" y="690"/>
                  </a:cubicBezTo>
                  <a:cubicBezTo>
                    <a:pt x="402" y="690"/>
                    <a:pt x="399" y="696"/>
                    <a:pt x="389" y="696"/>
                  </a:cubicBezTo>
                  <a:cubicBezTo>
                    <a:pt x="379" y="696"/>
                    <a:pt x="365" y="690"/>
                    <a:pt x="356" y="686"/>
                  </a:cubicBezTo>
                  <a:cubicBezTo>
                    <a:pt x="351" y="684"/>
                    <a:pt x="344" y="687"/>
                    <a:pt x="342" y="683"/>
                  </a:cubicBezTo>
                  <a:cubicBezTo>
                    <a:pt x="340" y="680"/>
                    <a:pt x="337" y="679"/>
                    <a:pt x="337" y="674"/>
                  </a:cubicBezTo>
                  <a:cubicBezTo>
                    <a:pt x="331" y="674"/>
                    <a:pt x="331" y="674"/>
                    <a:pt x="331" y="674"/>
                  </a:cubicBezTo>
                  <a:cubicBezTo>
                    <a:pt x="330" y="674"/>
                    <a:pt x="330" y="674"/>
                    <a:pt x="330" y="674"/>
                  </a:cubicBezTo>
                  <a:cubicBezTo>
                    <a:pt x="320" y="677"/>
                    <a:pt x="313" y="677"/>
                    <a:pt x="313" y="689"/>
                  </a:cubicBezTo>
                  <a:cubicBezTo>
                    <a:pt x="313" y="696"/>
                    <a:pt x="313" y="696"/>
                    <a:pt x="313" y="696"/>
                  </a:cubicBezTo>
                  <a:cubicBezTo>
                    <a:pt x="313" y="698"/>
                    <a:pt x="310" y="701"/>
                    <a:pt x="307" y="701"/>
                  </a:cubicBezTo>
                  <a:cubicBezTo>
                    <a:pt x="285" y="701"/>
                    <a:pt x="278" y="673"/>
                    <a:pt x="259" y="673"/>
                  </a:cubicBezTo>
                  <a:cubicBezTo>
                    <a:pt x="251" y="673"/>
                    <a:pt x="251" y="673"/>
                    <a:pt x="251" y="673"/>
                  </a:cubicBezTo>
                  <a:cubicBezTo>
                    <a:pt x="245" y="673"/>
                    <a:pt x="237" y="665"/>
                    <a:pt x="237" y="656"/>
                  </a:cubicBezTo>
                  <a:cubicBezTo>
                    <a:pt x="237" y="650"/>
                    <a:pt x="241" y="648"/>
                    <a:pt x="241" y="642"/>
                  </a:cubicBezTo>
                  <a:cubicBezTo>
                    <a:pt x="241" y="639"/>
                    <a:pt x="237" y="638"/>
                    <a:pt x="237" y="634"/>
                  </a:cubicBezTo>
                  <a:cubicBezTo>
                    <a:pt x="237" y="630"/>
                    <a:pt x="241" y="630"/>
                    <a:pt x="242" y="625"/>
                  </a:cubicBezTo>
                  <a:cubicBezTo>
                    <a:pt x="240" y="625"/>
                    <a:pt x="239" y="627"/>
                    <a:pt x="237" y="627"/>
                  </a:cubicBezTo>
                  <a:cubicBezTo>
                    <a:pt x="233" y="627"/>
                    <a:pt x="234" y="621"/>
                    <a:pt x="228" y="621"/>
                  </a:cubicBezTo>
                  <a:cubicBezTo>
                    <a:pt x="223" y="621"/>
                    <a:pt x="222" y="626"/>
                    <a:pt x="216" y="626"/>
                  </a:cubicBezTo>
                  <a:cubicBezTo>
                    <a:pt x="213" y="626"/>
                    <a:pt x="211" y="624"/>
                    <a:pt x="207" y="624"/>
                  </a:cubicBezTo>
                  <a:cubicBezTo>
                    <a:pt x="203" y="624"/>
                    <a:pt x="198" y="629"/>
                    <a:pt x="195" y="629"/>
                  </a:cubicBezTo>
                  <a:cubicBezTo>
                    <a:pt x="193" y="629"/>
                    <a:pt x="189" y="625"/>
                    <a:pt x="185" y="625"/>
                  </a:cubicBezTo>
                  <a:cubicBezTo>
                    <a:pt x="171" y="625"/>
                    <a:pt x="149" y="635"/>
                    <a:pt x="137" y="642"/>
                  </a:cubicBezTo>
                  <a:cubicBezTo>
                    <a:pt x="134" y="644"/>
                    <a:pt x="133" y="649"/>
                    <a:pt x="126" y="649"/>
                  </a:cubicBezTo>
                  <a:cubicBezTo>
                    <a:pt x="116" y="649"/>
                    <a:pt x="108" y="646"/>
                    <a:pt x="101" y="640"/>
                  </a:cubicBezTo>
                  <a:cubicBezTo>
                    <a:pt x="98" y="643"/>
                    <a:pt x="97" y="646"/>
                    <a:pt x="95" y="649"/>
                  </a:cubicBezTo>
                  <a:cubicBezTo>
                    <a:pt x="96" y="649"/>
                    <a:pt x="96" y="649"/>
                    <a:pt x="96" y="649"/>
                  </a:cubicBezTo>
                  <a:cubicBezTo>
                    <a:pt x="88" y="660"/>
                    <a:pt x="78" y="672"/>
                    <a:pt x="70" y="683"/>
                  </a:cubicBezTo>
                  <a:cubicBezTo>
                    <a:pt x="64" y="692"/>
                    <a:pt x="69" y="698"/>
                    <a:pt x="65" y="711"/>
                  </a:cubicBezTo>
                  <a:cubicBezTo>
                    <a:pt x="64" y="717"/>
                    <a:pt x="56" y="724"/>
                    <a:pt x="52" y="727"/>
                  </a:cubicBezTo>
                  <a:cubicBezTo>
                    <a:pt x="46" y="731"/>
                    <a:pt x="39" y="730"/>
                    <a:pt x="34" y="737"/>
                  </a:cubicBezTo>
                  <a:cubicBezTo>
                    <a:pt x="27" y="749"/>
                    <a:pt x="18" y="768"/>
                    <a:pt x="15" y="782"/>
                  </a:cubicBezTo>
                  <a:cubicBezTo>
                    <a:pt x="13" y="787"/>
                    <a:pt x="6" y="792"/>
                    <a:pt x="6" y="799"/>
                  </a:cubicBezTo>
                  <a:cubicBezTo>
                    <a:pt x="6" y="813"/>
                    <a:pt x="12" y="823"/>
                    <a:pt x="12" y="839"/>
                  </a:cubicBezTo>
                  <a:cubicBezTo>
                    <a:pt x="12" y="848"/>
                    <a:pt x="6" y="867"/>
                    <a:pt x="0" y="871"/>
                  </a:cubicBezTo>
                  <a:cubicBezTo>
                    <a:pt x="2" y="876"/>
                    <a:pt x="4" y="878"/>
                    <a:pt x="4" y="883"/>
                  </a:cubicBezTo>
                  <a:cubicBezTo>
                    <a:pt x="4" y="886"/>
                    <a:pt x="6" y="889"/>
                    <a:pt x="6" y="894"/>
                  </a:cubicBezTo>
                  <a:cubicBezTo>
                    <a:pt x="5" y="894"/>
                    <a:pt x="5" y="894"/>
                    <a:pt x="5" y="894"/>
                  </a:cubicBezTo>
                  <a:cubicBezTo>
                    <a:pt x="6" y="896"/>
                    <a:pt x="7" y="897"/>
                    <a:pt x="9" y="899"/>
                  </a:cubicBezTo>
                  <a:cubicBezTo>
                    <a:pt x="9" y="901"/>
                    <a:pt x="24" y="917"/>
                    <a:pt x="26" y="919"/>
                  </a:cubicBezTo>
                  <a:cubicBezTo>
                    <a:pt x="34" y="926"/>
                    <a:pt x="36" y="935"/>
                    <a:pt x="41" y="945"/>
                  </a:cubicBezTo>
                  <a:cubicBezTo>
                    <a:pt x="48" y="957"/>
                    <a:pt x="65" y="969"/>
                    <a:pt x="73" y="976"/>
                  </a:cubicBezTo>
                  <a:cubicBezTo>
                    <a:pt x="74" y="977"/>
                    <a:pt x="79" y="979"/>
                    <a:pt x="82" y="979"/>
                  </a:cubicBezTo>
                  <a:cubicBezTo>
                    <a:pt x="94" y="979"/>
                    <a:pt x="99" y="972"/>
                    <a:pt x="111" y="972"/>
                  </a:cubicBezTo>
                  <a:cubicBezTo>
                    <a:pt x="116" y="972"/>
                    <a:pt x="124" y="977"/>
                    <a:pt x="128" y="977"/>
                  </a:cubicBezTo>
                  <a:cubicBezTo>
                    <a:pt x="133" y="977"/>
                    <a:pt x="134" y="973"/>
                    <a:pt x="139" y="971"/>
                  </a:cubicBezTo>
                  <a:cubicBezTo>
                    <a:pt x="150" y="967"/>
                    <a:pt x="161" y="958"/>
                    <a:pt x="176" y="958"/>
                  </a:cubicBezTo>
                  <a:cubicBezTo>
                    <a:pt x="188" y="958"/>
                    <a:pt x="190" y="979"/>
                    <a:pt x="199" y="979"/>
                  </a:cubicBezTo>
                  <a:cubicBezTo>
                    <a:pt x="212" y="979"/>
                    <a:pt x="212" y="979"/>
                    <a:pt x="212" y="979"/>
                  </a:cubicBezTo>
                  <a:cubicBezTo>
                    <a:pt x="222" y="979"/>
                    <a:pt x="227" y="986"/>
                    <a:pt x="231" y="994"/>
                  </a:cubicBezTo>
                  <a:cubicBezTo>
                    <a:pt x="228" y="997"/>
                    <a:pt x="228" y="1008"/>
                    <a:pt x="228" y="1012"/>
                  </a:cubicBezTo>
                  <a:cubicBezTo>
                    <a:pt x="228" y="1013"/>
                    <a:pt x="227" y="1014"/>
                    <a:pt x="228" y="1017"/>
                  </a:cubicBezTo>
                  <a:cubicBezTo>
                    <a:pt x="226" y="1019"/>
                    <a:pt x="221" y="1028"/>
                    <a:pt x="221" y="1032"/>
                  </a:cubicBezTo>
                  <a:cubicBezTo>
                    <a:pt x="221" y="1048"/>
                    <a:pt x="238" y="1061"/>
                    <a:pt x="246" y="1073"/>
                  </a:cubicBezTo>
                  <a:cubicBezTo>
                    <a:pt x="250" y="1079"/>
                    <a:pt x="248" y="1087"/>
                    <a:pt x="251" y="1094"/>
                  </a:cubicBezTo>
                  <a:cubicBezTo>
                    <a:pt x="254" y="1103"/>
                    <a:pt x="256" y="1109"/>
                    <a:pt x="258" y="1124"/>
                  </a:cubicBezTo>
                  <a:cubicBezTo>
                    <a:pt x="259" y="1132"/>
                    <a:pt x="262" y="1135"/>
                    <a:pt x="262" y="1144"/>
                  </a:cubicBezTo>
                  <a:cubicBezTo>
                    <a:pt x="262" y="1163"/>
                    <a:pt x="243" y="1169"/>
                    <a:pt x="243" y="1194"/>
                  </a:cubicBezTo>
                  <a:cubicBezTo>
                    <a:pt x="243" y="1218"/>
                    <a:pt x="252" y="1231"/>
                    <a:pt x="261" y="1248"/>
                  </a:cubicBezTo>
                  <a:cubicBezTo>
                    <a:pt x="263" y="1253"/>
                    <a:pt x="267" y="1255"/>
                    <a:pt x="267" y="1260"/>
                  </a:cubicBezTo>
                  <a:cubicBezTo>
                    <a:pt x="267" y="1269"/>
                    <a:pt x="267" y="1269"/>
                    <a:pt x="267" y="1269"/>
                  </a:cubicBezTo>
                  <a:cubicBezTo>
                    <a:pt x="267" y="1301"/>
                    <a:pt x="280" y="1322"/>
                    <a:pt x="291" y="1344"/>
                  </a:cubicBezTo>
                  <a:cubicBezTo>
                    <a:pt x="292" y="1347"/>
                    <a:pt x="301" y="1358"/>
                    <a:pt x="301" y="1363"/>
                  </a:cubicBezTo>
                  <a:cubicBezTo>
                    <a:pt x="301" y="1367"/>
                    <a:pt x="299" y="1370"/>
                    <a:pt x="297" y="1373"/>
                  </a:cubicBezTo>
                  <a:cubicBezTo>
                    <a:pt x="299" y="1376"/>
                    <a:pt x="302" y="1384"/>
                    <a:pt x="302" y="1391"/>
                  </a:cubicBezTo>
                  <a:cubicBezTo>
                    <a:pt x="303" y="1390"/>
                    <a:pt x="303" y="1389"/>
                    <a:pt x="305" y="1389"/>
                  </a:cubicBezTo>
                  <a:cubicBezTo>
                    <a:pt x="307" y="1393"/>
                    <a:pt x="310" y="1396"/>
                    <a:pt x="315" y="1396"/>
                  </a:cubicBezTo>
                  <a:cubicBezTo>
                    <a:pt x="326" y="1396"/>
                    <a:pt x="334" y="1385"/>
                    <a:pt x="346" y="1385"/>
                  </a:cubicBezTo>
                  <a:cubicBezTo>
                    <a:pt x="349" y="1385"/>
                    <a:pt x="351" y="1389"/>
                    <a:pt x="354" y="1389"/>
                  </a:cubicBezTo>
                  <a:cubicBezTo>
                    <a:pt x="357" y="1389"/>
                    <a:pt x="360" y="1387"/>
                    <a:pt x="363" y="1387"/>
                  </a:cubicBezTo>
                  <a:cubicBezTo>
                    <a:pt x="364" y="1380"/>
                    <a:pt x="372" y="1383"/>
                    <a:pt x="377" y="1380"/>
                  </a:cubicBezTo>
                  <a:cubicBezTo>
                    <a:pt x="389" y="1373"/>
                    <a:pt x="392" y="1363"/>
                    <a:pt x="400" y="1352"/>
                  </a:cubicBezTo>
                  <a:cubicBezTo>
                    <a:pt x="405" y="1344"/>
                    <a:pt x="405" y="1336"/>
                    <a:pt x="412" y="1328"/>
                  </a:cubicBezTo>
                  <a:cubicBezTo>
                    <a:pt x="415" y="1324"/>
                    <a:pt x="424" y="1316"/>
                    <a:pt x="424" y="1306"/>
                  </a:cubicBezTo>
                  <a:cubicBezTo>
                    <a:pt x="424" y="1303"/>
                    <a:pt x="422" y="1300"/>
                    <a:pt x="419" y="1299"/>
                  </a:cubicBezTo>
                  <a:cubicBezTo>
                    <a:pt x="423" y="1290"/>
                    <a:pt x="427" y="1286"/>
                    <a:pt x="434" y="1282"/>
                  </a:cubicBezTo>
                  <a:cubicBezTo>
                    <a:pt x="436" y="1281"/>
                    <a:pt x="441" y="1282"/>
                    <a:pt x="443" y="1279"/>
                  </a:cubicBezTo>
                  <a:cubicBezTo>
                    <a:pt x="445" y="1276"/>
                    <a:pt x="445" y="1264"/>
                    <a:pt x="445" y="1259"/>
                  </a:cubicBezTo>
                  <a:cubicBezTo>
                    <a:pt x="445" y="1248"/>
                    <a:pt x="437" y="1243"/>
                    <a:pt x="437" y="1235"/>
                  </a:cubicBezTo>
                  <a:cubicBezTo>
                    <a:pt x="437" y="1231"/>
                    <a:pt x="442" y="1225"/>
                    <a:pt x="446" y="1224"/>
                  </a:cubicBezTo>
                  <a:cubicBezTo>
                    <a:pt x="449" y="1200"/>
                    <a:pt x="489" y="1204"/>
                    <a:pt x="489" y="1176"/>
                  </a:cubicBezTo>
                  <a:cubicBezTo>
                    <a:pt x="489" y="1173"/>
                    <a:pt x="488" y="1171"/>
                    <a:pt x="486" y="1169"/>
                  </a:cubicBezTo>
                  <a:cubicBezTo>
                    <a:pt x="486" y="1159"/>
                    <a:pt x="487" y="1152"/>
                    <a:pt x="487" y="1146"/>
                  </a:cubicBezTo>
                  <a:cubicBezTo>
                    <a:pt x="487" y="1137"/>
                    <a:pt x="487" y="1137"/>
                    <a:pt x="487" y="1137"/>
                  </a:cubicBezTo>
                  <a:cubicBezTo>
                    <a:pt x="487" y="1136"/>
                    <a:pt x="489" y="1134"/>
                    <a:pt x="489" y="1132"/>
                  </a:cubicBezTo>
                  <a:cubicBezTo>
                    <a:pt x="489" y="1125"/>
                    <a:pt x="478" y="1119"/>
                    <a:pt x="478" y="1107"/>
                  </a:cubicBezTo>
                  <a:cubicBezTo>
                    <a:pt x="478" y="1096"/>
                    <a:pt x="476" y="1091"/>
                    <a:pt x="476" y="1080"/>
                  </a:cubicBezTo>
                  <a:cubicBezTo>
                    <a:pt x="476" y="1070"/>
                    <a:pt x="484" y="1067"/>
                    <a:pt x="486" y="1059"/>
                  </a:cubicBezTo>
                  <a:cubicBezTo>
                    <a:pt x="493" y="1027"/>
                    <a:pt x="514" y="1021"/>
                    <a:pt x="534" y="1002"/>
                  </a:cubicBezTo>
                  <a:cubicBezTo>
                    <a:pt x="545" y="992"/>
                    <a:pt x="549" y="979"/>
                    <a:pt x="558" y="965"/>
                  </a:cubicBezTo>
                  <a:cubicBezTo>
                    <a:pt x="565" y="953"/>
                    <a:pt x="579" y="926"/>
                    <a:pt x="579" y="906"/>
                  </a:cubicBezTo>
                  <a:cubicBezTo>
                    <a:pt x="579" y="904"/>
                    <a:pt x="578" y="903"/>
                    <a:pt x="577" y="901"/>
                  </a:cubicBezTo>
                  <a:cubicBezTo>
                    <a:pt x="566" y="904"/>
                    <a:pt x="555" y="909"/>
                    <a:pt x="544" y="911"/>
                  </a:cubicBezTo>
                  <a:cubicBezTo>
                    <a:pt x="539" y="912"/>
                    <a:pt x="536" y="909"/>
                    <a:pt x="532" y="911"/>
                  </a:cubicBezTo>
                  <a:cubicBezTo>
                    <a:pt x="528" y="913"/>
                    <a:pt x="528" y="917"/>
                    <a:pt x="523" y="917"/>
                  </a:cubicBezTo>
                  <a:cubicBezTo>
                    <a:pt x="518" y="917"/>
                    <a:pt x="514" y="906"/>
                    <a:pt x="510" y="902"/>
                  </a:cubicBezTo>
                  <a:cubicBezTo>
                    <a:pt x="513" y="898"/>
                    <a:pt x="510" y="897"/>
                    <a:pt x="510" y="891"/>
                  </a:cubicBezTo>
                  <a:cubicBezTo>
                    <a:pt x="501" y="891"/>
                    <a:pt x="498" y="876"/>
                    <a:pt x="493" y="872"/>
                  </a:cubicBezTo>
                  <a:cubicBezTo>
                    <a:pt x="488" y="867"/>
                    <a:pt x="485" y="867"/>
                    <a:pt x="480" y="861"/>
                  </a:cubicBezTo>
                  <a:cubicBezTo>
                    <a:pt x="474" y="855"/>
                    <a:pt x="478" y="846"/>
                    <a:pt x="472" y="837"/>
                  </a:cubicBezTo>
                  <a:cubicBezTo>
                    <a:pt x="468" y="830"/>
                    <a:pt x="462" y="830"/>
                    <a:pt x="459" y="820"/>
                  </a:cubicBezTo>
                  <a:cubicBezTo>
                    <a:pt x="459" y="801"/>
                    <a:pt x="459" y="801"/>
                    <a:pt x="459" y="801"/>
                  </a:cubicBezTo>
                  <a:cubicBezTo>
                    <a:pt x="454" y="797"/>
                    <a:pt x="445" y="781"/>
                    <a:pt x="447" y="774"/>
                  </a:cubicBezTo>
                  <a:cubicBezTo>
                    <a:pt x="419" y="714"/>
                    <a:pt x="419" y="714"/>
                    <a:pt x="419" y="714"/>
                  </a:cubicBezTo>
                  <a:cubicBezTo>
                    <a:pt x="419" y="708"/>
                    <a:pt x="419" y="708"/>
                    <a:pt x="419" y="708"/>
                  </a:cubicBezTo>
                  <a:cubicBezTo>
                    <a:pt x="424" y="714"/>
                    <a:pt x="429" y="730"/>
                    <a:pt x="435" y="731"/>
                  </a:cubicBezTo>
                  <a:cubicBezTo>
                    <a:pt x="436" y="727"/>
                    <a:pt x="439" y="718"/>
                    <a:pt x="440" y="713"/>
                  </a:cubicBezTo>
                  <a:cubicBezTo>
                    <a:pt x="440" y="717"/>
                    <a:pt x="439" y="722"/>
                    <a:pt x="439" y="724"/>
                  </a:cubicBezTo>
                  <a:cubicBezTo>
                    <a:pt x="439" y="725"/>
                    <a:pt x="443" y="731"/>
                    <a:pt x="444" y="733"/>
                  </a:cubicBezTo>
                  <a:cubicBezTo>
                    <a:pt x="447" y="739"/>
                    <a:pt x="450" y="744"/>
                    <a:pt x="454" y="751"/>
                  </a:cubicBezTo>
                  <a:cubicBezTo>
                    <a:pt x="455" y="753"/>
                    <a:pt x="457" y="756"/>
                    <a:pt x="458" y="759"/>
                  </a:cubicBezTo>
                  <a:cubicBezTo>
                    <a:pt x="459" y="762"/>
                    <a:pt x="458" y="767"/>
                    <a:pt x="460" y="769"/>
                  </a:cubicBezTo>
                  <a:cubicBezTo>
                    <a:pt x="461" y="770"/>
                    <a:pt x="465" y="769"/>
                    <a:pt x="466" y="771"/>
                  </a:cubicBezTo>
                  <a:cubicBezTo>
                    <a:pt x="467" y="772"/>
                    <a:pt x="468" y="774"/>
                    <a:pt x="470" y="775"/>
                  </a:cubicBezTo>
                  <a:cubicBezTo>
                    <a:pt x="471" y="782"/>
                    <a:pt x="475" y="784"/>
                    <a:pt x="475" y="792"/>
                  </a:cubicBezTo>
                  <a:cubicBezTo>
                    <a:pt x="475" y="806"/>
                    <a:pt x="477" y="813"/>
                    <a:pt x="488" y="816"/>
                  </a:cubicBezTo>
                  <a:cubicBezTo>
                    <a:pt x="488" y="825"/>
                    <a:pt x="496" y="837"/>
                    <a:pt x="499" y="841"/>
                  </a:cubicBezTo>
                  <a:cubicBezTo>
                    <a:pt x="503" y="845"/>
                    <a:pt x="508" y="848"/>
                    <a:pt x="506" y="856"/>
                  </a:cubicBezTo>
                  <a:cubicBezTo>
                    <a:pt x="506" y="859"/>
                    <a:pt x="503" y="866"/>
                    <a:pt x="507" y="867"/>
                  </a:cubicBezTo>
                  <a:cubicBezTo>
                    <a:pt x="507" y="873"/>
                    <a:pt x="509" y="879"/>
                    <a:pt x="512" y="885"/>
                  </a:cubicBezTo>
                  <a:cubicBezTo>
                    <a:pt x="514" y="888"/>
                    <a:pt x="511" y="888"/>
                    <a:pt x="512" y="889"/>
                  </a:cubicBezTo>
                  <a:cubicBezTo>
                    <a:pt x="513" y="889"/>
                    <a:pt x="521" y="894"/>
                    <a:pt x="522" y="894"/>
                  </a:cubicBezTo>
                  <a:cubicBezTo>
                    <a:pt x="523" y="892"/>
                    <a:pt x="523" y="892"/>
                    <a:pt x="523" y="892"/>
                  </a:cubicBezTo>
                  <a:cubicBezTo>
                    <a:pt x="530" y="892"/>
                    <a:pt x="530" y="889"/>
                    <a:pt x="536" y="885"/>
                  </a:cubicBezTo>
                  <a:cubicBezTo>
                    <a:pt x="545" y="885"/>
                    <a:pt x="545" y="885"/>
                    <a:pt x="545" y="885"/>
                  </a:cubicBezTo>
                  <a:cubicBezTo>
                    <a:pt x="549" y="883"/>
                    <a:pt x="561" y="873"/>
                    <a:pt x="564" y="872"/>
                  </a:cubicBezTo>
                  <a:cubicBezTo>
                    <a:pt x="571" y="870"/>
                    <a:pt x="581" y="867"/>
                    <a:pt x="587" y="863"/>
                  </a:cubicBezTo>
                  <a:cubicBezTo>
                    <a:pt x="587" y="863"/>
                    <a:pt x="586" y="861"/>
                    <a:pt x="586" y="860"/>
                  </a:cubicBezTo>
                  <a:cubicBezTo>
                    <a:pt x="586" y="852"/>
                    <a:pt x="604" y="848"/>
                    <a:pt x="612" y="847"/>
                  </a:cubicBezTo>
                  <a:cubicBezTo>
                    <a:pt x="612" y="842"/>
                    <a:pt x="618" y="836"/>
                    <a:pt x="621" y="836"/>
                  </a:cubicBezTo>
                  <a:cubicBezTo>
                    <a:pt x="625" y="836"/>
                    <a:pt x="625" y="826"/>
                    <a:pt x="629" y="826"/>
                  </a:cubicBezTo>
                  <a:cubicBezTo>
                    <a:pt x="633" y="826"/>
                    <a:pt x="633" y="820"/>
                    <a:pt x="634" y="816"/>
                  </a:cubicBezTo>
                  <a:cubicBezTo>
                    <a:pt x="635" y="811"/>
                    <a:pt x="638" y="810"/>
                    <a:pt x="643" y="810"/>
                  </a:cubicBezTo>
                  <a:cubicBezTo>
                    <a:pt x="643" y="801"/>
                    <a:pt x="651" y="798"/>
                    <a:pt x="651" y="790"/>
                  </a:cubicBezTo>
                  <a:cubicBezTo>
                    <a:pt x="651" y="787"/>
                    <a:pt x="647" y="788"/>
                    <a:pt x="646" y="784"/>
                  </a:cubicBezTo>
                  <a:cubicBezTo>
                    <a:pt x="646" y="785"/>
                    <a:pt x="646" y="785"/>
                    <a:pt x="646" y="785"/>
                  </a:cubicBezTo>
                  <a:cubicBezTo>
                    <a:pt x="643" y="783"/>
                    <a:pt x="643" y="777"/>
                    <a:pt x="640" y="776"/>
                  </a:cubicBezTo>
                  <a:cubicBezTo>
                    <a:pt x="631" y="773"/>
                    <a:pt x="626" y="771"/>
                    <a:pt x="621" y="761"/>
                  </a:cubicBezTo>
                  <a:cubicBezTo>
                    <a:pt x="621" y="748"/>
                    <a:pt x="621" y="748"/>
                    <a:pt x="621" y="748"/>
                  </a:cubicBezTo>
                  <a:cubicBezTo>
                    <a:pt x="611" y="757"/>
                    <a:pt x="609" y="772"/>
                    <a:pt x="589" y="772"/>
                  </a:cubicBezTo>
                  <a:cubicBezTo>
                    <a:pt x="585" y="772"/>
                    <a:pt x="577" y="769"/>
                    <a:pt x="577" y="764"/>
                  </a:cubicBezTo>
                  <a:cubicBezTo>
                    <a:pt x="577" y="760"/>
                    <a:pt x="579" y="757"/>
                    <a:pt x="579" y="753"/>
                  </a:cubicBezTo>
                  <a:cubicBezTo>
                    <a:pt x="579" y="752"/>
                    <a:pt x="579" y="750"/>
                    <a:pt x="579" y="749"/>
                  </a:cubicBezTo>
                  <a:cubicBezTo>
                    <a:pt x="576" y="750"/>
                    <a:pt x="576" y="754"/>
                    <a:pt x="573" y="755"/>
                  </a:cubicBezTo>
                  <a:cubicBezTo>
                    <a:pt x="573" y="752"/>
                    <a:pt x="571" y="751"/>
                    <a:pt x="571" y="747"/>
                  </a:cubicBezTo>
                  <a:cubicBezTo>
                    <a:pt x="564" y="745"/>
                    <a:pt x="556" y="730"/>
                    <a:pt x="554" y="722"/>
                  </a:cubicBezTo>
                  <a:cubicBezTo>
                    <a:pt x="553" y="719"/>
                    <a:pt x="553" y="717"/>
                    <a:pt x="553" y="713"/>
                  </a:cubicBezTo>
                  <a:cubicBezTo>
                    <a:pt x="553" y="708"/>
                    <a:pt x="555" y="702"/>
                    <a:pt x="559" y="702"/>
                  </a:cubicBezTo>
                  <a:cubicBezTo>
                    <a:pt x="567" y="702"/>
                    <a:pt x="574" y="713"/>
                    <a:pt x="577" y="721"/>
                  </a:cubicBezTo>
                  <a:cubicBezTo>
                    <a:pt x="578" y="722"/>
                    <a:pt x="577" y="725"/>
                    <a:pt x="579" y="727"/>
                  </a:cubicBezTo>
                  <a:cubicBezTo>
                    <a:pt x="582" y="731"/>
                    <a:pt x="587" y="729"/>
                    <a:pt x="590" y="733"/>
                  </a:cubicBezTo>
                  <a:cubicBezTo>
                    <a:pt x="593" y="737"/>
                    <a:pt x="596" y="742"/>
                    <a:pt x="601" y="743"/>
                  </a:cubicBezTo>
                  <a:cubicBezTo>
                    <a:pt x="615" y="743"/>
                    <a:pt x="615" y="743"/>
                    <a:pt x="615" y="743"/>
                  </a:cubicBezTo>
                  <a:cubicBezTo>
                    <a:pt x="617" y="741"/>
                    <a:pt x="618" y="738"/>
                    <a:pt x="622" y="738"/>
                  </a:cubicBezTo>
                  <a:cubicBezTo>
                    <a:pt x="628" y="738"/>
                    <a:pt x="628" y="749"/>
                    <a:pt x="631" y="752"/>
                  </a:cubicBezTo>
                  <a:cubicBezTo>
                    <a:pt x="631" y="753"/>
                    <a:pt x="640" y="755"/>
                    <a:pt x="641" y="755"/>
                  </a:cubicBezTo>
                  <a:cubicBezTo>
                    <a:pt x="649" y="755"/>
                    <a:pt x="663" y="760"/>
                    <a:pt x="668" y="760"/>
                  </a:cubicBezTo>
                  <a:cubicBezTo>
                    <a:pt x="669" y="760"/>
                    <a:pt x="670" y="760"/>
                    <a:pt x="670" y="760"/>
                  </a:cubicBezTo>
                  <a:cubicBezTo>
                    <a:pt x="680" y="759"/>
                    <a:pt x="680" y="759"/>
                    <a:pt x="680" y="759"/>
                  </a:cubicBezTo>
                  <a:cubicBezTo>
                    <a:pt x="681" y="758"/>
                    <a:pt x="682" y="757"/>
                    <a:pt x="683" y="757"/>
                  </a:cubicBezTo>
                  <a:cubicBezTo>
                    <a:pt x="691" y="759"/>
                    <a:pt x="691" y="759"/>
                    <a:pt x="691" y="759"/>
                  </a:cubicBezTo>
                  <a:cubicBezTo>
                    <a:pt x="694" y="759"/>
                    <a:pt x="694" y="756"/>
                    <a:pt x="698" y="756"/>
                  </a:cubicBezTo>
                  <a:cubicBezTo>
                    <a:pt x="701" y="756"/>
                    <a:pt x="704" y="755"/>
                    <a:pt x="707" y="757"/>
                  </a:cubicBezTo>
                  <a:cubicBezTo>
                    <a:pt x="711" y="758"/>
                    <a:pt x="712" y="766"/>
                    <a:pt x="715" y="771"/>
                  </a:cubicBezTo>
                  <a:cubicBezTo>
                    <a:pt x="718" y="776"/>
                    <a:pt x="726" y="783"/>
                    <a:pt x="732" y="783"/>
                  </a:cubicBezTo>
                  <a:cubicBezTo>
                    <a:pt x="735" y="783"/>
                    <a:pt x="737" y="783"/>
                    <a:pt x="739" y="784"/>
                  </a:cubicBezTo>
                  <a:cubicBezTo>
                    <a:pt x="738" y="786"/>
                    <a:pt x="738" y="789"/>
                    <a:pt x="735" y="789"/>
                  </a:cubicBezTo>
                  <a:cubicBezTo>
                    <a:pt x="733" y="791"/>
                    <a:pt x="731" y="789"/>
                    <a:pt x="728" y="791"/>
                  </a:cubicBezTo>
                  <a:cubicBezTo>
                    <a:pt x="732" y="796"/>
                    <a:pt x="736" y="807"/>
                    <a:pt x="745" y="807"/>
                  </a:cubicBezTo>
                  <a:cubicBezTo>
                    <a:pt x="753" y="807"/>
                    <a:pt x="753" y="795"/>
                    <a:pt x="757" y="791"/>
                  </a:cubicBezTo>
                  <a:cubicBezTo>
                    <a:pt x="759" y="791"/>
                    <a:pt x="759" y="791"/>
                    <a:pt x="759" y="791"/>
                  </a:cubicBezTo>
                  <a:cubicBezTo>
                    <a:pt x="759" y="792"/>
                    <a:pt x="758" y="794"/>
                    <a:pt x="758" y="795"/>
                  </a:cubicBezTo>
                  <a:cubicBezTo>
                    <a:pt x="758" y="800"/>
                    <a:pt x="761" y="804"/>
                    <a:pt x="761" y="810"/>
                  </a:cubicBezTo>
                  <a:cubicBezTo>
                    <a:pt x="761" y="815"/>
                    <a:pt x="759" y="816"/>
                    <a:pt x="759" y="820"/>
                  </a:cubicBezTo>
                  <a:cubicBezTo>
                    <a:pt x="759" y="820"/>
                    <a:pt x="759" y="820"/>
                    <a:pt x="759" y="820"/>
                  </a:cubicBezTo>
                  <a:cubicBezTo>
                    <a:pt x="759" y="821"/>
                    <a:pt x="759" y="824"/>
                    <a:pt x="759" y="825"/>
                  </a:cubicBezTo>
                  <a:cubicBezTo>
                    <a:pt x="759" y="832"/>
                    <a:pt x="763" y="839"/>
                    <a:pt x="765" y="846"/>
                  </a:cubicBezTo>
                  <a:cubicBezTo>
                    <a:pt x="767" y="854"/>
                    <a:pt x="772" y="866"/>
                    <a:pt x="773" y="871"/>
                  </a:cubicBezTo>
                  <a:cubicBezTo>
                    <a:pt x="775" y="876"/>
                    <a:pt x="775" y="878"/>
                    <a:pt x="777" y="882"/>
                  </a:cubicBezTo>
                  <a:cubicBezTo>
                    <a:pt x="779" y="887"/>
                    <a:pt x="778" y="891"/>
                    <a:pt x="780" y="897"/>
                  </a:cubicBezTo>
                  <a:cubicBezTo>
                    <a:pt x="782" y="900"/>
                    <a:pt x="786" y="903"/>
                    <a:pt x="787" y="908"/>
                  </a:cubicBezTo>
                  <a:cubicBezTo>
                    <a:pt x="789" y="916"/>
                    <a:pt x="792" y="923"/>
                    <a:pt x="795" y="932"/>
                  </a:cubicBezTo>
                  <a:cubicBezTo>
                    <a:pt x="795" y="933"/>
                    <a:pt x="796" y="935"/>
                    <a:pt x="797" y="935"/>
                  </a:cubicBezTo>
                  <a:cubicBezTo>
                    <a:pt x="798" y="938"/>
                    <a:pt x="799" y="939"/>
                    <a:pt x="802" y="939"/>
                  </a:cubicBezTo>
                  <a:cubicBezTo>
                    <a:pt x="804" y="939"/>
                    <a:pt x="805" y="935"/>
                    <a:pt x="806" y="932"/>
                  </a:cubicBezTo>
                  <a:cubicBezTo>
                    <a:pt x="807" y="928"/>
                    <a:pt x="808" y="929"/>
                    <a:pt x="811" y="927"/>
                  </a:cubicBezTo>
                  <a:cubicBezTo>
                    <a:pt x="814" y="926"/>
                    <a:pt x="813" y="917"/>
                    <a:pt x="817" y="915"/>
                  </a:cubicBezTo>
                  <a:cubicBezTo>
                    <a:pt x="818" y="915"/>
                    <a:pt x="820" y="915"/>
                    <a:pt x="820" y="914"/>
                  </a:cubicBezTo>
                  <a:cubicBezTo>
                    <a:pt x="822" y="913"/>
                    <a:pt x="822" y="913"/>
                    <a:pt x="822" y="913"/>
                  </a:cubicBezTo>
                  <a:cubicBezTo>
                    <a:pt x="820" y="904"/>
                    <a:pt x="820" y="904"/>
                    <a:pt x="820" y="904"/>
                  </a:cubicBezTo>
                  <a:cubicBezTo>
                    <a:pt x="820" y="897"/>
                    <a:pt x="824" y="892"/>
                    <a:pt x="824" y="883"/>
                  </a:cubicBezTo>
                  <a:cubicBezTo>
                    <a:pt x="824" y="877"/>
                    <a:pt x="822" y="873"/>
                    <a:pt x="822" y="867"/>
                  </a:cubicBezTo>
                  <a:cubicBezTo>
                    <a:pt x="822" y="859"/>
                    <a:pt x="828" y="858"/>
                    <a:pt x="833" y="856"/>
                  </a:cubicBezTo>
                  <a:cubicBezTo>
                    <a:pt x="835" y="856"/>
                    <a:pt x="839" y="851"/>
                    <a:pt x="841" y="848"/>
                  </a:cubicBezTo>
                  <a:cubicBezTo>
                    <a:pt x="847" y="842"/>
                    <a:pt x="852" y="834"/>
                    <a:pt x="858" y="827"/>
                  </a:cubicBezTo>
                  <a:cubicBezTo>
                    <a:pt x="863" y="822"/>
                    <a:pt x="871" y="820"/>
                    <a:pt x="877" y="813"/>
                  </a:cubicBezTo>
                  <a:cubicBezTo>
                    <a:pt x="879" y="810"/>
                    <a:pt x="879" y="806"/>
                    <a:pt x="880" y="801"/>
                  </a:cubicBezTo>
                  <a:cubicBezTo>
                    <a:pt x="881" y="798"/>
                    <a:pt x="887" y="798"/>
                    <a:pt x="890" y="792"/>
                  </a:cubicBezTo>
                  <a:cubicBezTo>
                    <a:pt x="892" y="794"/>
                    <a:pt x="892" y="796"/>
                    <a:pt x="897" y="796"/>
                  </a:cubicBezTo>
                  <a:cubicBezTo>
                    <a:pt x="904" y="796"/>
                    <a:pt x="913" y="794"/>
                    <a:pt x="913" y="783"/>
                  </a:cubicBezTo>
                  <a:cubicBezTo>
                    <a:pt x="917" y="784"/>
                    <a:pt x="922" y="786"/>
                    <a:pt x="924" y="791"/>
                  </a:cubicBezTo>
                  <a:cubicBezTo>
                    <a:pt x="925" y="795"/>
                    <a:pt x="924" y="801"/>
                    <a:pt x="927" y="805"/>
                  </a:cubicBezTo>
                  <a:cubicBezTo>
                    <a:pt x="929" y="810"/>
                    <a:pt x="932" y="813"/>
                    <a:pt x="936" y="817"/>
                  </a:cubicBezTo>
                  <a:cubicBezTo>
                    <a:pt x="939" y="823"/>
                    <a:pt x="943" y="828"/>
                    <a:pt x="945" y="836"/>
                  </a:cubicBezTo>
                  <a:cubicBezTo>
                    <a:pt x="945" y="838"/>
                    <a:pt x="947" y="839"/>
                    <a:pt x="947" y="841"/>
                  </a:cubicBezTo>
                  <a:cubicBezTo>
                    <a:pt x="947" y="844"/>
                    <a:pt x="945" y="847"/>
                    <a:pt x="945" y="851"/>
                  </a:cubicBezTo>
                  <a:cubicBezTo>
                    <a:pt x="945" y="856"/>
                    <a:pt x="946" y="860"/>
                    <a:pt x="950" y="860"/>
                  </a:cubicBezTo>
                  <a:cubicBezTo>
                    <a:pt x="958" y="860"/>
                    <a:pt x="961" y="850"/>
                    <a:pt x="966" y="844"/>
                  </a:cubicBezTo>
                  <a:cubicBezTo>
                    <a:pt x="967" y="846"/>
                    <a:pt x="966" y="847"/>
                    <a:pt x="968" y="849"/>
                  </a:cubicBezTo>
                  <a:cubicBezTo>
                    <a:pt x="969" y="850"/>
                    <a:pt x="971" y="849"/>
                    <a:pt x="972" y="851"/>
                  </a:cubicBezTo>
                  <a:cubicBezTo>
                    <a:pt x="975" y="857"/>
                    <a:pt x="970" y="867"/>
                    <a:pt x="974" y="867"/>
                  </a:cubicBezTo>
                  <a:cubicBezTo>
                    <a:pt x="974" y="879"/>
                    <a:pt x="982" y="888"/>
                    <a:pt x="982" y="904"/>
                  </a:cubicBezTo>
                  <a:cubicBezTo>
                    <a:pt x="982" y="908"/>
                    <a:pt x="979" y="916"/>
                    <a:pt x="982" y="917"/>
                  </a:cubicBezTo>
                  <a:cubicBezTo>
                    <a:pt x="981" y="917"/>
                    <a:pt x="981" y="917"/>
                    <a:pt x="981" y="917"/>
                  </a:cubicBezTo>
                  <a:cubicBezTo>
                    <a:pt x="980" y="917"/>
                    <a:pt x="980" y="917"/>
                    <a:pt x="980" y="917"/>
                  </a:cubicBezTo>
                  <a:cubicBezTo>
                    <a:pt x="979" y="922"/>
                    <a:pt x="979" y="926"/>
                    <a:pt x="979" y="931"/>
                  </a:cubicBezTo>
                  <a:cubicBezTo>
                    <a:pt x="979" y="932"/>
                    <a:pt x="978" y="933"/>
                    <a:pt x="979" y="933"/>
                  </a:cubicBezTo>
                  <a:cubicBezTo>
                    <a:pt x="981" y="935"/>
                    <a:pt x="980" y="933"/>
                    <a:pt x="983" y="933"/>
                  </a:cubicBezTo>
                  <a:cubicBezTo>
                    <a:pt x="987" y="933"/>
                    <a:pt x="989" y="946"/>
                    <a:pt x="992" y="951"/>
                  </a:cubicBezTo>
                  <a:cubicBezTo>
                    <a:pt x="995" y="959"/>
                    <a:pt x="995" y="967"/>
                    <a:pt x="998" y="977"/>
                  </a:cubicBezTo>
                  <a:cubicBezTo>
                    <a:pt x="1001" y="989"/>
                    <a:pt x="1010" y="1000"/>
                    <a:pt x="1019" y="1003"/>
                  </a:cubicBezTo>
                  <a:cubicBezTo>
                    <a:pt x="1021" y="1004"/>
                    <a:pt x="1021" y="1006"/>
                    <a:pt x="1024" y="1006"/>
                  </a:cubicBezTo>
                  <a:cubicBezTo>
                    <a:pt x="1025" y="1006"/>
                    <a:pt x="1025" y="1005"/>
                    <a:pt x="1026" y="1005"/>
                  </a:cubicBezTo>
                  <a:cubicBezTo>
                    <a:pt x="1027" y="1005"/>
                    <a:pt x="1028" y="1005"/>
                    <a:pt x="1030" y="1005"/>
                  </a:cubicBezTo>
                  <a:cubicBezTo>
                    <a:pt x="1029" y="1001"/>
                    <a:pt x="1029" y="999"/>
                    <a:pt x="1027" y="994"/>
                  </a:cubicBezTo>
                  <a:cubicBezTo>
                    <a:pt x="1026" y="990"/>
                    <a:pt x="1022" y="988"/>
                    <a:pt x="1022" y="981"/>
                  </a:cubicBezTo>
                  <a:cubicBezTo>
                    <a:pt x="1022" y="978"/>
                    <a:pt x="1023" y="978"/>
                    <a:pt x="1023" y="975"/>
                  </a:cubicBezTo>
                  <a:cubicBezTo>
                    <a:pt x="1023" y="957"/>
                    <a:pt x="1005" y="955"/>
                    <a:pt x="997" y="945"/>
                  </a:cubicBezTo>
                  <a:cubicBezTo>
                    <a:pt x="995" y="942"/>
                    <a:pt x="995" y="936"/>
                    <a:pt x="994" y="933"/>
                  </a:cubicBezTo>
                  <a:cubicBezTo>
                    <a:pt x="994" y="933"/>
                    <a:pt x="994" y="933"/>
                    <a:pt x="994" y="933"/>
                  </a:cubicBezTo>
                  <a:cubicBezTo>
                    <a:pt x="994" y="923"/>
                    <a:pt x="984" y="927"/>
                    <a:pt x="984" y="916"/>
                  </a:cubicBezTo>
                  <a:cubicBezTo>
                    <a:pt x="984" y="907"/>
                    <a:pt x="993" y="904"/>
                    <a:pt x="993" y="893"/>
                  </a:cubicBezTo>
                  <a:cubicBezTo>
                    <a:pt x="993" y="890"/>
                    <a:pt x="992" y="889"/>
                    <a:pt x="992" y="886"/>
                  </a:cubicBezTo>
                  <a:cubicBezTo>
                    <a:pt x="992" y="884"/>
                    <a:pt x="991" y="882"/>
                    <a:pt x="993" y="882"/>
                  </a:cubicBezTo>
                  <a:cubicBezTo>
                    <a:pt x="997" y="882"/>
                    <a:pt x="1000" y="883"/>
                    <a:pt x="1001" y="887"/>
                  </a:cubicBezTo>
                  <a:cubicBezTo>
                    <a:pt x="1001" y="887"/>
                    <a:pt x="1002" y="892"/>
                    <a:pt x="1003" y="892"/>
                  </a:cubicBezTo>
                  <a:cubicBezTo>
                    <a:pt x="1007" y="893"/>
                    <a:pt x="1012" y="894"/>
                    <a:pt x="1016" y="899"/>
                  </a:cubicBezTo>
                  <a:cubicBezTo>
                    <a:pt x="1019" y="903"/>
                    <a:pt x="1016" y="908"/>
                    <a:pt x="1023" y="908"/>
                  </a:cubicBezTo>
                  <a:cubicBezTo>
                    <a:pt x="1023" y="914"/>
                    <a:pt x="1029" y="915"/>
                    <a:pt x="1033" y="915"/>
                  </a:cubicBezTo>
                  <a:cubicBezTo>
                    <a:pt x="1033" y="917"/>
                    <a:pt x="1034" y="920"/>
                    <a:pt x="1035" y="921"/>
                  </a:cubicBezTo>
                  <a:cubicBezTo>
                    <a:pt x="1034" y="922"/>
                    <a:pt x="1034" y="923"/>
                    <a:pt x="1034" y="926"/>
                  </a:cubicBezTo>
                  <a:cubicBezTo>
                    <a:pt x="1034" y="928"/>
                    <a:pt x="1035" y="933"/>
                    <a:pt x="1036" y="933"/>
                  </a:cubicBezTo>
                  <a:cubicBezTo>
                    <a:pt x="1037" y="933"/>
                    <a:pt x="1043" y="928"/>
                    <a:pt x="1043" y="924"/>
                  </a:cubicBezTo>
                  <a:cubicBezTo>
                    <a:pt x="1043" y="920"/>
                    <a:pt x="1043" y="920"/>
                    <a:pt x="1043" y="920"/>
                  </a:cubicBezTo>
                  <a:cubicBezTo>
                    <a:pt x="1043" y="921"/>
                    <a:pt x="1043" y="923"/>
                    <a:pt x="1044" y="923"/>
                  </a:cubicBezTo>
                  <a:cubicBezTo>
                    <a:pt x="1048" y="923"/>
                    <a:pt x="1047" y="918"/>
                    <a:pt x="1051" y="915"/>
                  </a:cubicBezTo>
                  <a:cubicBezTo>
                    <a:pt x="1059" y="911"/>
                    <a:pt x="1060" y="907"/>
                    <a:pt x="1069" y="904"/>
                  </a:cubicBezTo>
                  <a:cubicBezTo>
                    <a:pt x="1069" y="898"/>
                    <a:pt x="1073" y="894"/>
                    <a:pt x="1073" y="886"/>
                  </a:cubicBezTo>
                  <a:cubicBezTo>
                    <a:pt x="1073" y="874"/>
                    <a:pt x="1068" y="859"/>
                    <a:pt x="1061" y="853"/>
                  </a:cubicBezTo>
                  <a:cubicBezTo>
                    <a:pt x="1053" y="847"/>
                    <a:pt x="1050" y="838"/>
                    <a:pt x="1043" y="830"/>
                  </a:cubicBezTo>
                  <a:cubicBezTo>
                    <a:pt x="1042" y="828"/>
                    <a:pt x="1041" y="828"/>
                    <a:pt x="1041" y="824"/>
                  </a:cubicBezTo>
                  <a:cubicBezTo>
                    <a:pt x="1041" y="809"/>
                    <a:pt x="1055" y="807"/>
                    <a:pt x="1061" y="795"/>
                  </a:cubicBezTo>
                  <a:cubicBezTo>
                    <a:pt x="1066" y="798"/>
                    <a:pt x="1070" y="796"/>
                    <a:pt x="1076" y="799"/>
                  </a:cubicBezTo>
                  <a:cubicBezTo>
                    <a:pt x="1075" y="801"/>
                    <a:pt x="1074" y="808"/>
                    <a:pt x="1077" y="808"/>
                  </a:cubicBezTo>
                  <a:cubicBezTo>
                    <a:pt x="1080" y="808"/>
                    <a:pt x="1079" y="804"/>
                    <a:pt x="1081" y="801"/>
                  </a:cubicBezTo>
                  <a:cubicBezTo>
                    <a:pt x="1083" y="798"/>
                    <a:pt x="1089" y="797"/>
                    <a:pt x="1091" y="796"/>
                  </a:cubicBezTo>
                  <a:cubicBezTo>
                    <a:pt x="1097" y="793"/>
                    <a:pt x="1103" y="794"/>
                    <a:pt x="1106" y="790"/>
                  </a:cubicBezTo>
                  <a:cubicBezTo>
                    <a:pt x="1106" y="790"/>
                    <a:pt x="1109" y="783"/>
                    <a:pt x="1110" y="783"/>
                  </a:cubicBezTo>
                  <a:cubicBezTo>
                    <a:pt x="1113" y="783"/>
                    <a:pt x="1114" y="786"/>
                    <a:pt x="1117" y="786"/>
                  </a:cubicBezTo>
                  <a:cubicBezTo>
                    <a:pt x="1131" y="786"/>
                    <a:pt x="1134" y="776"/>
                    <a:pt x="1143" y="770"/>
                  </a:cubicBezTo>
                  <a:cubicBezTo>
                    <a:pt x="1145" y="769"/>
                    <a:pt x="1147" y="767"/>
                    <a:pt x="1147" y="764"/>
                  </a:cubicBezTo>
                  <a:cubicBezTo>
                    <a:pt x="1154" y="764"/>
                    <a:pt x="1156" y="750"/>
                    <a:pt x="1159" y="744"/>
                  </a:cubicBezTo>
                  <a:cubicBezTo>
                    <a:pt x="1161" y="739"/>
                    <a:pt x="1169" y="725"/>
                    <a:pt x="1173" y="724"/>
                  </a:cubicBezTo>
                  <a:cubicBezTo>
                    <a:pt x="1173" y="716"/>
                    <a:pt x="1178" y="713"/>
                    <a:pt x="1178" y="702"/>
                  </a:cubicBezTo>
                  <a:cubicBezTo>
                    <a:pt x="1178" y="687"/>
                    <a:pt x="1175" y="681"/>
                    <a:pt x="1170" y="672"/>
                  </a:cubicBezTo>
                  <a:cubicBezTo>
                    <a:pt x="1169" y="670"/>
                    <a:pt x="1169" y="665"/>
                    <a:pt x="1166" y="664"/>
                  </a:cubicBezTo>
                  <a:cubicBezTo>
                    <a:pt x="1166" y="663"/>
                    <a:pt x="1166" y="663"/>
                    <a:pt x="1166" y="663"/>
                  </a:cubicBezTo>
                  <a:cubicBezTo>
                    <a:pt x="1166" y="663"/>
                    <a:pt x="1166" y="663"/>
                    <a:pt x="1166" y="663"/>
                  </a:cubicBezTo>
                  <a:cubicBezTo>
                    <a:pt x="1166" y="663"/>
                    <a:pt x="1165" y="658"/>
                    <a:pt x="1165" y="656"/>
                  </a:cubicBezTo>
                  <a:cubicBezTo>
                    <a:pt x="1163" y="656"/>
                    <a:pt x="1157" y="653"/>
                    <a:pt x="1157" y="648"/>
                  </a:cubicBezTo>
                  <a:cubicBezTo>
                    <a:pt x="1157" y="643"/>
                    <a:pt x="1162" y="643"/>
                    <a:pt x="1164" y="639"/>
                  </a:cubicBezTo>
                  <a:cubicBezTo>
                    <a:pt x="1166" y="629"/>
                    <a:pt x="1179" y="629"/>
                    <a:pt x="1185" y="622"/>
                  </a:cubicBezTo>
                  <a:cubicBezTo>
                    <a:pt x="1183" y="618"/>
                    <a:pt x="1178" y="622"/>
                    <a:pt x="1174" y="619"/>
                  </a:cubicBezTo>
                  <a:cubicBezTo>
                    <a:pt x="1172" y="617"/>
                    <a:pt x="1171" y="614"/>
                    <a:pt x="1167" y="614"/>
                  </a:cubicBezTo>
                  <a:cubicBezTo>
                    <a:pt x="1165" y="614"/>
                    <a:pt x="1165" y="622"/>
                    <a:pt x="1163" y="622"/>
                  </a:cubicBezTo>
                  <a:cubicBezTo>
                    <a:pt x="1161" y="622"/>
                    <a:pt x="1158" y="623"/>
                    <a:pt x="1156" y="621"/>
                  </a:cubicBezTo>
                  <a:cubicBezTo>
                    <a:pt x="1152" y="619"/>
                    <a:pt x="1153" y="615"/>
                    <a:pt x="1150" y="612"/>
                  </a:cubicBezTo>
                  <a:cubicBezTo>
                    <a:pt x="1148" y="611"/>
                    <a:pt x="1143" y="609"/>
                    <a:pt x="1143" y="606"/>
                  </a:cubicBezTo>
                  <a:cubicBezTo>
                    <a:pt x="1143" y="598"/>
                    <a:pt x="1152" y="601"/>
                    <a:pt x="1156" y="597"/>
                  </a:cubicBezTo>
                  <a:cubicBezTo>
                    <a:pt x="1160" y="594"/>
                    <a:pt x="1167" y="589"/>
                    <a:pt x="1169" y="584"/>
                  </a:cubicBezTo>
                  <a:cubicBezTo>
                    <a:pt x="1170" y="583"/>
                    <a:pt x="1171" y="579"/>
                    <a:pt x="1174" y="579"/>
                  </a:cubicBezTo>
                  <a:cubicBezTo>
                    <a:pt x="1176" y="579"/>
                    <a:pt x="1179" y="584"/>
                    <a:pt x="1179" y="586"/>
                  </a:cubicBezTo>
                  <a:cubicBezTo>
                    <a:pt x="1179" y="592"/>
                    <a:pt x="1174" y="594"/>
                    <a:pt x="1174" y="601"/>
                  </a:cubicBezTo>
                  <a:cubicBezTo>
                    <a:pt x="1182" y="601"/>
                    <a:pt x="1189" y="590"/>
                    <a:pt x="1198" y="590"/>
                  </a:cubicBezTo>
                  <a:cubicBezTo>
                    <a:pt x="1202" y="590"/>
                    <a:pt x="1204" y="594"/>
                    <a:pt x="1208" y="594"/>
                  </a:cubicBezTo>
                  <a:cubicBezTo>
                    <a:pt x="1207" y="598"/>
                    <a:pt x="1208" y="598"/>
                    <a:pt x="1208" y="602"/>
                  </a:cubicBezTo>
                  <a:cubicBezTo>
                    <a:pt x="1208" y="605"/>
                    <a:pt x="1205" y="605"/>
                    <a:pt x="1205" y="609"/>
                  </a:cubicBezTo>
                  <a:cubicBezTo>
                    <a:pt x="1205" y="611"/>
                    <a:pt x="1206" y="615"/>
                    <a:pt x="1208" y="615"/>
                  </a:cubicBezTo>
                  <a:cubicBezTo>
                    <a:pt x="1209" y="615"/>
                    <a:pt x="1210" y="614"/>
                    <a:pt x="1212" y="614"/>
                  </a:cubicBezTo>
                  <a:cubicBezTo>
                    <a:pt x="1216" y="614"/>
                    <a:pt x="1220" y="616"/>
                    <a:pt x="1220" y="621"/>
                  </a:cubicBezTo>
                  <a:cubicBezTo>
                    <a:pt x="1220" y="623"/>
                    <a:pt x="1218" y="625"/>
                    <a:pt x="1215" y="625"/>
                  </a:cubicBezTo>
                  <a:cubicBezTo>
                    <a:pt x="1215" y="629"/>
                    <a:pt x="1215" y="629"/>
                    <a:pt x="1215" y="629"/>
                  </a:cubicBezTo>
                  <a:cubicBezTo>
                    <a:pt x="1216" y="630"/>
                    <a:pt x="1216" y="631"/>
                    <a:pt x="1218" y="631"/>
                  </a:cubicBezTo>
                  <a:cubicBezTo>
                    <a:pt x="1218" y="634"/>
                    <a:pt x="1220" y="635"/>
                    <a:pt x="1220" y="638"/>
                  </a:cubicBezTo>
                  <a:cubicBezTo>
                    <a:pt x="1220" y="639"/>
                    <a:pt x="1217" y="643"/>
                    <a:pt x="1217" y="646"/>
                  </a:cubicBezTo>
                  <a:cubicBezTo>
                    <a:pt x="1217" y="647"/>
                    <a:pt x="1217" y="649"/>
                    <a:pt x="1219" y="649"/>
                  </a:cubicBezTo>
                  <a:cubicBezTo>
                    <a:pt x="1218" y="651"/>
                    <a:pt x="1217" y="652"/>
                    <a:pt x="1217" y="654"/>
                  </a:cubicBezTo>
                  <a:cubicBezTo>
                    <a:pt x="1221" y="654"/>
                    <a:pt x="1221" y="654"/>
                    <a:pt x="1221" y="654"/>
                  </a:cubicBezTo>
                  <a:cubicBezTo>
                    <a:pt x="1223" y="652"/>
                    <a:pt x="1224" y="652"/>
                    <a:pt x="1227" y="651"/>
                  </a:cubicBezTo>
                  <a:cubicBezTo>
                    <a:pt x="1227" y="648"/>
                    <a:pt x="1235" y="647"/>
                    <a:pt x="1236" y="646"/>
                  </a:cubicBezTo>
                  <a:cubicBezTo>
                    <a:pt x="1241" y="645"/>
                    <a:pt x="1242" y="641"/>
                    <a:pt x="1242" y="633"/>
                  </a:cubicBezTo>
                  <a:cubicBezTo>
                    <a:pt x="1242" y="619"/>
                    <a:pt x="1238" y="611"/>
                    <a:pt x="1231" y="603"/>
                  </a:cubicBezTo>
                  <a:cubicBezTo>
                    <a:pt x="1229" y="600"/>
                    <a:pt x="1226" y="596"/>
                    <a:pt x="1226" y="590"/>
                  </a:cubicBezTo>
                  <a:cubicBezTo>
                    <a:pt x="1230" y="590"/>
                    <a:pt x="1233" y="588"/>
                    <a:pt x="1235" y="585"/>
                  </a:cubicBezTo>
                  <a:cubicBezTo>
                    <a:pt x="1237" y="583"/>
                    <a:pt x="1243" y="579"/>
                    <a:pt x="1244" y="576"/>
                  </a:cubicBezTo>
                  <a:cubicBezTo>
                    <a:pt x="1248" y="566"/>
                    <a:pt x="1250" y="561"/>
                    <a:pt x="1257" y="554"/>
                  </a:cubicBezTo>
                  <a:cubicBezTo>
                    <a:pt x="1257" y="554"/>
                    <a:pt x="1257" y="554"/>
                    <a:pt x="1257" y="554"/>
                  </a:cubicBezTo>
                  <a:cubicBezTo>
                    <a:pt x="1257" y="554"/>
                    <a:pt x="1269" y="558"/>
                    <a:pt x="1278" y="558"/>
                  </a:cubicBezTo>
                  <a:cubicBezTo>
                    <a:pt x="1295" y="558"/>
                    <a:pt x="1311" y="515"/>
                    <a:pt x="1323" y="500"/>
                  </a:cubicBezTo>
                  <a:cubicBezTo>
                    <a:pt x="1328" y="494"/>
                    <a:pt x="1335" y="483"/>
                    <a:pt x="1336" y="474"/>
                  </a:cubicBezTo>
                  <a:cubicBezTo>
                    <a:pt x="1338" y="463"/>
                    <a:pt x="1335" y="456"/>
                    <a:pt x="1340" y="447"/>
                  </a:cubicBezTo>
                  <a:cubicBezTo>
                    <a:pt x="1341" y="443"/>
                    <a:pt x="1345" y="435"/>
                    <a:pt x="1345" y="427"/>
                  </a:cubicBezTo>
                  <a:cubicBezTo>
                    <a:pt x="1345" y="417"/>
                    <a:pt x="1332" y="398"/>
                    <a:pt x="1326" y="404"/>
                  </a:cubicBezTo>
                  <a:cubicBezTo>
                    <a:pt x="1308" y="420"/>
                    <a:pt x="1299" y="395"/>
                    <a:pt x="1299" y="393"/>
                  </a:cubicBezTo>
                  <a:cubicBezTo>
                    <a:pt x="1299" y="383"/>
                    <a:pt x="1315" y="372"/>
                    <a:pt x="1321" y="365"/>
                  </a:cubicBezTo>
                  <a:cubicBezTo>
                    <a:pt x="1331" y="353"/>
                    <a:pt x="1343" y="335"/>
                    <a:pt x="1356" y="331"/>
                  </a:cubicBezTo>
                  <a:cubicBezTo>
                    <a:pt x="1367" y="327"/>
                    <a:pt x="1403" y="323"/>
                    <a:pt x="1412" y="323"/>
                  </a:cubicBezTo>
                  <a:cubicBezTo>
                    <a:pt x="1425" y="323"/>
                    <a:pt x="1430" y="331"/>
                    <a:pt x="1438" y="331"/>
                  </a:cubicBezTo>
                  <a:cubicBezTo>
                    <a:pt x="1454" y="331"/>
                    <a:pt x="1454" y="331"/>
                    <a:pt x="1454" y="331"/>
                  </a:cubicBezTo>
                  <a:cubicBezTo>
                    <a:pt x="1459" y="307"/>
                    <a:pt x="1468" y="293"/>
                    <a:pt x="1488" y="293"/>
                  </a:cubicBezTo>
                  <a:cubicBezTo>
                    <a:pt x="1494" y="293"/>
                    <a:pt x="1496" y="291"/>
                    <a:pt x="1506" y="293"/>
                  </a:cubicBezTo>
                  <a:cubicBezTo>
                    <a:pt x="1501" y="298"/>
                    <a:pt x="1499" y="329"/>
                    <a:pt x="1532" y="281"/>
                  </a:cubicBezTo>
                  <a:cubicBezTo>
                    <a:pt x="1535" y="280"/>
                    <a:pt x="1551" y="288"/>
                    <a:pt x="1527" y="306"/>
                  </a:cubicBezTo>
                  <a:cubicBezTo>
                    <a:pt x="1519" y="312"/>
                    <a:pt x="1512" y="309"/>
                    <a:pt x="1506" y="318"/>
                  </a:cubicBezTo>
                  <a:cubicBezTo>
                    <a:pt x="1500" y="329"/>
                    <a:pt x="1494" y="342"/>
                    <a:pt x="1485" y="348"/>
                  </a:cubicBezTo>
                  <a:cubicBezTo>
                    <a:pt x="1478" y="353"/>
                    <a:pt x="1468" y="362"/>
                    <a:pt x="1468" y="377"/>
                  </a:cubicBezTo>
                  <a:cubicBezTo>
                    <a:pt x="1468" y="390"/>
                    <a:pt x="1471" y="433"/>
                    <a:pt x="1479" y="441"/>
                  </a:cubicBezTo>
                  <a:cubicBezTo>
                    <a:pt x="1485" y="431"/>
                    <a:pt x="1490" y="411"/>
                    <a:pt x="1502" y="407"/>
                  </a:cubicBezTo>
                  <a:cubicBezTo>
                    <a:pt x="1500" y="397"/>
                    <a:pt x="1514" y="395"/>
                    <a:pt x="1514" y="388"/>
                  </a:cubicBezTo>
                  <a:cubicBezTo>
                    <a:pt x="1514" y="376"/>
                    <a:pt x="1524" y="373"/>
                    <a:pt x="1524" y="366"/>
                  </a:cubicBezTo>
                  <a:cubicBezTo>
                    <a:pt x="1524" y="362"/>
                    <a:pt x="1521" y="358"/>
                    <a:pt x="1524" y="350"/>
                  </a:cubicBezTo>
                  <a:cubicBezTo>
                    <a:pt x="1548" y="288"/>
                    <a:pt x="1570" y="322"/>
                    <a:pt x="1579" y="322"/>
                  </a:cubicBezTo>
                  <a:cubicBezTo>
                    <a:pt x="1606" y="322"/>
                    <a:pt x="1625" y="281"/>
                    <a:pt x="1648" y="281"/>
                  </a:cubicBezTo>
                  <a:cubicBezTo>
                    <a:pt x="1692" y="280"/>
                    <a:pt x="1657" y="259"/>
                    <a:pt x="1657" y="254"/>
                  </a:cubicBezTo>
                  <a:cubicBezTo>
                    <a:pt x="1657" y="238"/>
                    <a:pt x="1674" y="241"/>
                    <a:pt x="1678" y="232"/>
                  </a:cubicBezTo>
                  <a:cubicBezTo>
                    <a:pt x="1679" y="229"/>
                    <a:pt x="1676" y="220"/>
                    <a:pt x="1682" y="220"/>
                  </a:cubicBezTo>
                  <a:cubicBezTo>
                    <a:pt x="1701" y="220"/>
                    <a:pt x="1717" y="250"/>
                    <a:pt x="1730" y="250"/>
                  </a:cubicBezTo>
                  <a:cubicBezTo>
                    <a:pt x="1736" y="250"/>
                    <a:pt x="1737" y="237"/>
                    <a:pt x="1740" y="232"/>
                  </a:cubicBezTo>
                  <a:cubicBezTo>
                    <a:pt x="1745" y="225"/>
                    <a:pt x="1750" y="226"/>
                    <a:pt x="1758" y="223"/>
                  </a:cubicBezTo>
                  <a:cubicBezTo>
                    <a:pt x="1748" y="205"/>
                    <a:pt x="1713" y="196"/>
                    <a:pt x="1696" y="184"/>
                  </a:cubicBezTo>
                  <a:moveTo>
                    <a:pt x="347" y="421"/>
                  </a:moveTo>
                  <a:cubicBezTo>
                    <a:pt x="347" y="421"/>
                    <a:pt x="347" y="421"/>
                    <a:pt x="347" y="421"/>
                  </a:cubicBezTo>
                  <a:cubicBezTo>
                    <a:pt x="347" y="420"/>
                    <a:pt x="347" y="419"/>
                    <a:pt x="347" y="418"/>
                  </a:cubicBezTo>
                  <a:cubicBezTo>
                    <a:pt x="347" y="419"/>
                    <a:pt x="347" y="420"/>
                    <a:pt x="347" y="421"/>
                  </a:cubicBezTo>
                  <a:moveTo>
                    <a:pt x="337" y="481"/>
                  </a:moveTo>
                  <a:cubicBezTo>
                    <a:pt x="337" y="481"/>
                    <a:pt x="337" y="481"/>
                    <a:pt x="337" y="481"/>
                  </a:cubicBezTo>
                  <a:cubicBezTo>
                    <a:pt x="337" y="487"/>
                    <a:pt x="340" y="489"/>
                    <a:pt x="344" y="489"/>
                  </a:cubicBezTo>
                  <a:cubicBezTo>
                    <a:pt x="340" y="489"/>
                    <a:pt x="337" y="487"/>
                    <a:pt x="337" y="481"/>
                  </a:cubicBezTo>
                  <a:moveTo>
                    <a:pt x="343" y="459"/>
                  </a:moveTo>
                  <a:cubicBezTo>
                    <a:pt x="344" y="457"/>
                    <a:pt x="349" y="456"/>
                    <a:pt x="349" y="452"/>
                  </a:cubicBezTo>
                  <a:cubicBezTo>
                    <a:pt x="349" y="446"/>
                    <a:pt x="344" y="442"/>
                    <a:pt x="343" y="436"/>
                  </a:cubicBezTo>
                  <a:cubicBezTo>
                    <a:pt x="344" y="442"/>
                    <a:pt x="349" y="446"/>
                    <a:pt x="349" y="452"/>
                  </a:cubicBezTo>
                  <a:cubicBezTo>
                    <a:pt x="349" y="456"/>
                    <a:pt x="344" y="457"/>
                    <a:pt x="343" y="459"/>
                  </a:cubicBezTo>
                  <a:moveTo>
                    <a:pt x="392" y="206"/>
                  </a:moveTo>
                  <a:cubicBezTo>
                    <a:pt x="392" y="200"/>
                    <a:pt x="398" y="197"/>
                    <a:pt x="398" y="191"/>
                  </a:cubicBezTo>
                  <a:cubicBezTo>
                    <a:pt x="398" y="183"/>
                    <a:pt x="387" y="184"/>
                    <a:pt x="387" y="177"/>
                  </a:cubicBezTo>
                  <a:cubicBezTo>
                    <a:pt x="387" y="184"/>
                    <a:pt x="398" y="183"/>
                    <a:pt x="398" y="191"/>
                  </a:cubicBezTo>
                  <a:cubicBezTo>
                    <a:pt x="398" y="197"/>
                    <a:pt x="392" y="200"/>
                    <a:pt x="392" y="206"/>
                  </a:cubicBezTo>
                  <a:cubicBezTo>
                    <a:pt x="392" y="213"/>
                    <a:pt x="398" y="217"/>
                    <a:pt x="398" y="224"/>
                  </a:cubicBezTo>
                  <a:cubicBezTo>
                    <a:pt x="398" y="217"/>
                    <a:pt x="392" y="213"/>
                    <a:pt x="392" y="206"/>
                  </a:cubicBezTo>
                  <a:moveTo>
                    <a:pt x="441" y="709"/>
                  </a:moveTo>
                  <a:cubicBezTo>
                    <a:pt x="441" y="709"/>
                    <a:pt x="441" y="709"/>
                    <a:pt x="441" y="708"/>
                  </a:cubicBezTo>
                  <a:cubicBezTo>
                    <a:pt x="441" y="709"/>
                    <a:pt x="441" y="709"/>
                    <a:pt x="441" y="709"/>
                  </a:cubicBezTo>
                  <a:cubicBezTo>
                    <a:pt x="441" y="709"/>
                    <a:pt x="441" y="709"/>
                    <a:pt x="441" y="709"/>
                  </a:cubicBezTo>
                  <a:moveTo>
                    <a:pt x="577" y="542"/>
                  </a:moveTo>
                  <a:cubicBezTo>
                    <a:pt x="582" y="554"/>
                    <a:pt x="590" y="559"/>
                    <a:pt x="590" y="573"/>
                  </a:cubicBezTo>
                  <a:cubicBezTo>
                    <a:pt x="593" y="571"/>
                    <a:pt x="598" y="568"/>
                    <a:pt x="601" y="567"/>
                  </a:cubicBezTo>
                  <a:cubicBezTo>
                    <a:pt x="601" y="573"/>
                    <a:pt x="606" y="575"/>
                    <a:pt x="606" y="581"/>
                  </a:cubicBezTo>
                  <a:cubicBezTo>
                    <a:pt x="597" y="581"/>
                    <a:pt x="597" y="581"/>
                    <a:pt x="597" y="581"/>
                  </a:cubicBezTo>
                  <a:cubicBezTo>
                    <a:pt x="594" y="581"/>
                    <a:pt x="591" y="584"/>
                    <a:pt x="591" y="590"/>
                  </a:cubicBezTo>
                  <a:cubicBezTo>
                    <a:pt x="597" y="591"/>
                    <a:pt x="601" y="598"/>
                    <a:pt x="601" y="605"/>
                  </a:cubicBezTo>
                  <a:cubicBezTo>
                    <a:pt x="601" y="609"/>
                    <a:pt x="599" y="610"/>
                    <a:pt x="599" y="613"/>
                  </a:cubicBezTo>
                  <a:cubicBezTo>
                    <a:pt x="599" y="616"/>
                    <a:pt x="602" y="620"/>
                    <a:pt x="602" y="620"/>
                  </a:cubicBezTo>
                  <a:cubicBezTo>
                    <a:pt x="602" y="627"/>
                    <a:pt x="602" y="627"/>
                    <a:pt x="602" y="627"/>
                  </a:cubicBezTo>
                  <a:cubicBezTo>
                    <a:pt x="598" y="628"/>
                    <a:pt x="593" y="629"/>
                    <a:pt x="588" y="629"/>
                  </a:cubicBezTo>
                  <a:cubicBezTo>
                    <a:pt x="584" y="629"/>
                    <a:pt x="577" y="630"/>
                    <a:pt x="574" y="627"/>
                  </a:cubicBezTo>
                  <a:cubicBezTo>
                    <a:pt x="573" y="625"/>
                    <a:pt x="572" y="621"/>
                    <a:pt x="569" y="620"/>
                  </a:cubicBezTo>
                  <a:cubicBezTo>
                    <a:pt x="566" y="620"/>
                    <a:pt x="562" y="622"/>
                    <a:pt x="561" y="618"/>
                  </a:cubicBezTo>
                  <a:cubicBezTo>
                    <a:pt x="559" y="614"/>
                    <a:pt x="561" y="611"/>
                    <a:pt x="559" y="606"/>
                  </a:cubicBezTo>
                  <a:cubicBezTo>
                    <a:pt x="558" y="604"/>
                    <a:pt x="555" y="604"/>
                    <a:pt x="555" y="600"/>
                  </a:cubicBezTo>
                  <a:cubicBezTo>
                    <a:pt x="555" y="600"/>
                    <a:pt x="555" y="599"/>
                    <a:pt x="555" y="598"/>
                  </a:cubicBezTo>
                  <a:cubicBezTo>
                    <a:pt x="554" y="597"/>
                    <a:pt x="554" y="594"/>
                    <a:pt x="553" y="592"/>
                  </a:cubicBezTo>
                  <a:cubicBezTo>
                    <a:pt x="551" y="592"/>
                    <a:pt x="551" y="592"/>
                    <a:pt x="549" y="593"/>
                  </a:cubicBezTo>
                  <a:cubicBezTo>
                    <a:pt x="544" y="595"/>
                    <a:pt x="545" y="601"/>
                    <a:pt x="538" y="601"/>
                  </a:cubicBezTo>
                  <a:cubicBezTo>
                    <a:pt x="545" y="601"/>
                    <a:pt x="544" y="595"/>
                    <a:pt x="549" y="593"/>
                  </a:cubicBezTo>
                  <a:cubicBezTo>
                    <a:pt x="551" y="592"/>
                    <a:pt x="551" y="592"/>
                    <a:pt x="553" y="592"/>
                  </a:cubicBezTo>
                  <a:cubicBezTo>
                    <a:pt x="554" y="594"/>
                    <a:pt x="554" y="597"/>
                    <a:pt x="555" y="598"/>
                  </a:cubicBezTo>
                  <a:cubicBezTo>
                    <a:pt x="555" y="599"/>
                    <a:pt x="555" y="600"/>
                    <a:pt x="555" y="600"/>
                  </a:cubicBezTo>
                  <a:cubicBezTo>
                    <a:pt x="559" y="601"/>
                    <a:pt x="559" y="601"/>
                    <a:pt x="559" y="601"/>
                  </a:cubicBezTo>
                  <a:cubicBezTo>
                    <a:pt x="563" y="595"/>
                    <a:pt x="563" y="587"/>
                    <a:pt x="568" y="584"/>
                  </a:cubicBezTo>
                  <a:cubicBezTo>
                    <a:pt x="560" y="579"/>
                    <a:pt x="547" y="557"/>
                    <a:pt x="547" y="545"/>
                  </a:cubicBezTo>
                  <a:cubicBezTo>
                    <a:pt x="547" y="541"/>
                    <a:pt x="541" y="536"/>
                    <a:pt x="541" y="531"/>
                  </a:cubicBezTo>
                  <a:cubicBezTo>
                    <a:pt x="541" y="529"/>
                    <a:pt x="547" y="516"/>
                    <a:pt x="548" y="514"/>
                  </a:cubicBezTo>
                  <a:cubicBezTo>
                    <a:pt x="550" y="515"/>
                    <a:pt x="559" y="509"/>
                    <a:pt x="559" y="508"/>
                  </a:cubicBezTo>
                  <a:cubicBezTo>
                    <a:pt x="567" y="505"/>
                    <a:pt x="572" y="502"/>
                    <a:pt x="582" y="502"/>
                  </a:cubicBezTo>
                  <a:cubicBezTo>
                    <a:pt x="598" y="502"/>
                    <a:pt x="601" y="511"/>
                    <a:pt x="607" y="522"/>
                  </a:cubicBezTo>
                  <a:cubicBezTo>
                    <a:pt x="602" y="526"/>
                    <a:pt x="596" y="522"/>
                    <a:pt x="591" y="522"/>
                  </a:cubicBezTo>
                  <a:cubicBezTo>
                    <a:pt x="583" y="522"/>
                    <a:pt x="571" y="532"/>
                    <a:pt x="570" y="531"/>
                  </a:cubicBezTo>
                  <a:cubicBezTo>
                    <a:pt x="570" y="539"/>
                    <a:pt x="575" y="538"/>
                    <a:pt x="577" y="542"/>
                  </a:cubicBezTo>
                  <a:moveTo>
                    <a:pt x="612" y="613"/>
                  </a:moveTo>
                  <a:cubicBezTo>
                    <a:pt x="612" y="613"/>
                    <a:pt x="613" y="612"/>
                    <a:pt x="614" y="612"/>
                  </a:cubicBezTo>
                  <a:cubicBezTo>
                    <a:pt x="614" y="612"/>
                    <a:pt x="614" y="612"/>
                    <a:pt x="614" y="612"/>
                  </a:cubicBezTo>
                  <a:cubicBezTo>
                    <a:pt x="613" y="612"/>
                    <a:pt x="612" y="613"/>
                    <a:pt x="612" y="613"/>
                  </a:cubicBezTo>
                  <a:moveTo>
                    <a:pt x="621" y="610"/>
                  </a:moveTo>
                  <a:cubicBezTo>
                    <a:pt x="623" y="609"/>
                    <a:pt x="625" y="609"/>
                    <a:pt x="627" y="607"/>
                  </a:cubicBezTo>
                  <a:cubicBezTo>
                    <a:pt x="625" y="609"/>
                    <a:pt x="623" y="609"/>
                    <a:pt x="621" y="610"/>
                  </a:cubicBezTo>
                  <a:moveTo>
                    <a:pt x="659" y="662"/>
                  </a:moveTo>
                  <a:cubicBezTo>
                    <a:pt x="659" y="662"/>
                    <a:pt x="659" y="662"/>
                    <a:pt x="659" y="662"/>
                  </a:cubicBezTo>
                  <a:cubicBezTo>
                    <a:pt x="659" y="662"/>
                    <a:pt x="660" y="661"/>
                    <a:pt x="660" y="661"/>
                  </a:cubicBezTo>
                  <a:cubicBezTo>
                    <a:pt x="660" y="661"/>
                    <a:pt x="659" y="662"/>
                    <a:pt x="659" y="662"/>
                  </a:cubicBezTo>
                  <a:moveTo>
                    <a:pt x="669" y="692"/>
                  </a:moveTo>
                  <a:cubicBezTo>
                    <a:pt x="669" y="693"/>
                    <a:pt x="669" y="694"/>
                    <a:pt x="669" y="695"/>
                  </a:cubicBezTo>
                  <a:cubicBezTo>
                    <a:pt x="669" y="694"/>
                    <a:pt x="669" y="693"/>
                    <a:pt x="669" y="692"/>
                  </a:cubicBezTo>
                  <a:moveTo>
                    <a:pt x="668" y="641"/>
                  </a:moveTo>
                  <a:cubicBezTo>
                    <a:pt x="667" y="641"/>
                    <a:pt x="667" y="643"/>
                    <a:pt x="666" y="643"/>
                  </a:cubicBezTo>
                  <a:cubicBezTo>
                    <a:pt x="665" y="644"/>
                    <a:pt x="662" y="652"/>
                    <a:pt x="660" y="656"/>
                  </a:cubicBezTo>
                  <a:cubicBezTo>
                    <a:pt x="662" y="652"/>
                    <a:pt x="665" y="644"/>
                    <a:pt x="666" y="643"/>
                  </a:cubicBezTo>
                  <a:cubicBezTo>
                    <a:pt x="665" y="641"/>
                    <a:pt x="665" y="639"/>
                    <a:pt x="665" y="636"/>
                  </a:cubicBezTo>
                  <a:cubicBezTo>
                    <a:pt x="665" y="638"/>
                    <a:pt x="665" y="640"/>
                    <a:pt x="666" y="642"/>
                  </a:cubicBezTo>
                  <a:cubicBezTo>
                    <a:pt x="670" y="638"/>
                    <a:pt x="672" y="644"/>
                    <a:pt x="675" y="644"/>
                  </a:cubicBezTo>
                  <a:cubicBezTo>
                    <a:pt x="672" y="644"/>
                    <a:pt x="671" y="641"/>
                    <a:pt x="668" y="641"/>
                  </a:cubicBezTo>
                  <a:moveTo>
                    <a:pt x="698" y="620"/>
                  </a:moveTo>
                  <a:cubicBezTo>
                    <a:pt x="699" y="618"/>
                    <a:pt x="701" y="617"/>
                    <a:pt x="703" y="617"/>
                  </a:cubicBezTo>
                  <a:cubicBezTo>
                    <a:pt x="703" y="617"/>
                    <a:pt x="703" y="617"/>
                    <a:pt x="703" y="617"/>
                  </a:cubicBezTo>
                  <a:cubicBezTo>
                    <a:pt x="701" y="617"/>
                    <a:pt x="699" y="618"/>
                    <a:pt x="698" y="620"/>
                  </a:cubicBezTo>
                  <a:moveTo>
                    <a:pt x="723" y="624"/>
                  </a:moveTo>
                  <a:cubicBezTo>
                    <a:pt x="721" y="624"/>
                    <a:pt x="720" y="620"/>
                    <a:pt x="718" y="620"/>
                  </a:cubicBezTo>
                  <a:cubicBezTo>
                    <a:pt x="716" y="620"/>
                    <a:pt x="709" y="623"/>
                    <a:pt x="708" y="619"/>
                  </a:cubicBezTo>
                  <a:cubicBezTo>
                    <a:pt x="709" y="623"/>
                    <a:pt x="716" y="620"/>
                    <a:pt x="718" y="620"/>
                  </a:cubicBezTo>
                  <a:cubicBezTo>
                    <a:pt x="720" y="620"/>
                    <a:pt x="721" y="624"/>
                    <a:pt x="723" y="624"/>
                  </a:cubicBezTo>
                  <a:moveTo>
                    <a:pt x="738" y="615"/>
                  </a:moveTo>
                  <a:cubicBezTo>
                    <a:pt x="738" y="615"/>
                    <a:pt x="737" y="615"/>
                    <a:pt x="737" y="615"/>
                  </a:cubicBezTo>
                  <a:cubicBezTo>
                    <a:pt x="737" y="615"/>
                    <a:pt x="738" y="615"/>
                    <a:pt x="738" y="615"/>
                  </a:cubicBezTo>
                  <a:cubicBezTo>
                    <a:pt x="739" y="615"/>
                    <a:pt x="740" y="614"/>
                    <a:pt x="741" y="612"/>
                  </a:cubicBezTo>
                  <a:cubicBezTo>
                    <a:pt x="740" y="614"/>
                    <a:pt x="739" y="615"/>
                    <a:pt x="738" y="615"/>
                  </a:cubicBezTo>
                  <a:moveTo>
                    <a:pt x="754" y="625"/>
                  </a:moveTo>
                  <a:cubicBezTo>
                    <a:pt x="753" y="625"/>
                    <a:pt x="752" y="624"/>
                    <a:pt x="751" y="622"/>
                  </a:cubicBezTo>
                  <a:cubicBezTo>
                    <a:pt x="752" y="624"/>
                    <a:pt x="753" y="625"/>
                    <a:pt x="754" y="625"/>
                  </a:cubicBezTo>
                  <a:close/>
                  <a:moveTo>
                    <a:pt x="763" y="622"/>
                  </a:moveTo>
                  <a:cubicBezTo>
                    <a:pt x="765" y="620"/>
                    <a:pt x="767" y="619"/>
                    <a:pt x="770" y="619"/>
                  </a:cubicBezTo>
                  <a:cubicBezTo>
                    <a:pt x="770" y="619"/>
                    <a:pt x="770" y="619"/>
                    <a:pt x="770" y="619"/>
                  </a:cubicBezTo>
                  <a:cubicBezTo>
                    <a:pt x="767" y="619"/>
                    <a:pt x="765" y="620"/>
                    <a:pt x="763" y="622"/>
                  </a:cubicBezTo>
                  <a:moveTo>
                    <a:pt x="787" y="626"/>
                  </a:moveTo>
                  <a:cubicBezTo>
                    <a:pt x="782" y="624"/>
                    <a:pt x="780" y="626"/>
                    <a:pt x="780" y="620"/>
                  </a:cubicBezTo>
                  <a:cubicBezTo>
                    <a:pt x="776" y="619"/>
                    <a:pt x="774" y="619"/>
                    <a:pt x="770" y="619"/>
                  </a:cubicBezTo>
                  <a:cubicBezTo>
                    <a:pt x="774" y="619"/>
                    <a:pt x="776" y="619"/>
                    <a:pt x="780" y="620"/>
                  </a:cubicBezTo>
                  <a:cubicBezTo>
                    <a:pt x="780" y="618"/>
                    <a:pt x="780" y="618"/>
                    <a:pt x="780" y="618"/>
                  </a:cubicBezTo>
                  <a:cubicBezTo>
                    <a:pt x="780" y="620"/>
                    <a:pt x="780" y="620"/>
                    <a:pt x="780" y="620"/>
                  </a:cubicBezTo>
                  <a:cubicBezTo>
                    <a:pt x="780" y="626"/>
                    <a:pt x="782" y="624"/>
                    <a:pt x="787" y="626"/>
                  </a:cubicBezTo>
                  <a:cubicBezTo>
                    <a:pt x="788" y="626"/>
                    <a:pt x="789" y="627"/>
                    <a:pt x="789" y="628"/>
                  </a:cubicBezTo>
                  <a:cubicBezTo>
                    <a:pt x="789" y="627"/>
                    <a:pt x="788" y="626"/>
                    <a:pt x="787" y="626"/>
                  </a:cubicBezTo>
                  <a:moveTo>
                    <a:pt x="819" y="692"/>
                  </a:moveTo>
                  <a:cubicBezTo>
                    <a:pt x="818" y="692"/>
                    <a:pt x="815" y="692"/>
                    <a:pt x="814" y="690"/>
                  </a:cubicBezTo>
                  <a:cubicBezTo>
                    <a:pt x="815" y="692"/>
                    <a:pt x="818" y="692"/>
                    <a:pt x="819" y="692"/>
                  </a:cubicBezTo>
                  <a:cubicBezTo>
                    <a:pt x="820" y="693"/>
                    <a:pt x="820" y="693"/>
                    <a:pt x="821" y="694"/>
                  </a:cubicBezTo>
                  <a:cubicBezTo>
                    <a:pt x="820" y="693"/>
                    <a:pt x="820" y="693"/>
                    <a:pt x="819" y="692"/>
                  </a:cubicBezTo>
                  <a:moveTo>
                    <a:pt x="816" y="635"/>
                  </a:moveTo>
                  <a:cubicBezTo>
                    <a:pt x="819" y="635"/>
                    <a:pt x="826" y="641"/>
                    <a:pt x="826" y="645"/>
                  </a:cubicBezTo>
                  <a:cubicBezTo>
                    <a:pt x="826" y="641"/>
                    <a:pt x="819" y="635"/>
                    <a:pt x="816" y="635"/>
                  </a:cubicBezTo>
                  <a:moveTo>
                    <a:pt x="828" y="525"/>
                  </a:moveTo>
                  <a:cubicBezTo>
                    <a:pt x="828" y="565"/>
                    <a:pt x="809" y="583"/>
                    <a:pt x="782" y="583"/>
                  </a:cubicBezTo>
                  <a:cubicBezTo>
                    <a:pt x="777" y="583"/>
                    <a:pt x="771" y="599"/>
                    <a:pt x="770" y="606"/>
                  </a:cubicBezTo>
                  <a:cubicBezTo>
                    <a:pt x="770" y="606"/>
                    <a:pt x="771" y="606"/>
                    <a:pt x="772" y="606"/>
                  </a:cubicBezTo>
                  <a:cubicBezTo>
                    <a:pt x="771" y="606"/>
                    <a:pt x="770" y="606"/>
                    <a:pt x="770" y="606"/>
                  </a:cubicBezTo>
                  <a:cubicBezTo>
                    <a:pt x="771" y="599"/>
                    <a:pt x="777" y="582"/>
                    <a:pt x="782" y="582"/>
                  </a:cubicBezTo>
                  <a:cubicBezTo>
                    <a:pt x="809" y="582"/>
                    <a:pt x="828" y="565"/>
                    <a:pt x="828" y="525"/>
                  </a:cubicBezTo>
                  <a:cubicBezTo>
                    <a:pt x="832" y="525"/>
                    <a:pt x="836" y="522"/>
                    <a:pt x="838" y="519"/>
                  </a:cubicBezTo>
                  <a:cubicBezTo>
                    <a:pt x="836" y="522"/>
                    <a:pt x="832" y="525"/>
                    <a:pt x="828" y="525"/>
                  </a:cubicBezTo>
                  <a:moveTo>
                    <a:pt x="1006" y="438"/>
                  </a:moveTo>
                  <a:cubicBezTo>
                    <a:pt x="1000" y="434"/>
                    <a:pt x="988" y="432"/>
                    <a:pt x="984" y="432"/>
                  </a:cubicBezTo>
                  <a:cubicBezTo>
                    <a:pt x="988" y="432"/>
                    <a:pt x="1000" y="434"/>
                    <a:pt x="1006" y="438"/>
                  </a:cubicBezTo>
                  <a:moveTo>
                    <a:pt x="975" y="767"/>
                  </a:moveTo>
                  <a:cubicBezTo>
                    <a:pt x="975" y="753"/>
                    <a:pt x="983" y="753"/>
                    <a:pt x="983" y="739"/>
                  </a:cubicBezTo>
                  <a:cubicBezTo>
                    <a:pt x="983" y="753"/>
                    <a:pt x="975" y="753"/>
                    <a:pt x="975" y="767"/>
                  </a:cubicBezTo>
                  <a:moveTo>
                    <a:pt x="890" y="726"/>
                  </a:moveTo>
                  <a:cubicBezTo>
                    <a:pt x="878" y="726"/>
                    <a:pt x="878" y="726"/>
                    <a:pt x="878" y="726"/>
                  </a:cubicBezTo>
                  <a:cubicBezTo>
                    <a:pt x="871" y="726"/>
                    <a:pt x="868" y="721"/>
                    <a:pt x="864" y="717"/>
                  </a:cubicBezTo>
                  <a:cubicBezTo>
                    <a:pt x="868" y="721"/>
                    <a:pt x="871" y="726"/>
                    <a:pt x="878" y="726"/>
                  </a:cubicBezTo>
                  <a:cubicBezTo>
                    <a:pt x="890" y="726"/>
                    <a:pt x="890" y="726"/>
                    <a:pt x="890" y="726"/>
                  </a:cubicBezTo>
                  <a:cubicBezTo>
                    <a:pt x="893" y="726"/>
                    <a:pt x="894" y="724"/>
                    <a:pt x="896" y="724"/>
                  </a:cubicBezTo>
                  <a:cubicBezTo>
                    <a:pt x="894" y="724"/>
                    <a:pt x="893" y="726"/>
                    <a:pt x="890" y="726"/>
                  </a:cubicBezTo>
                  <a:moveTo>
                    <a:pt x="917" y="457"/>
                  </a:moveTo>
                  <a:cubicBezTo>
                    <a:pt x="903" y="468"/>
                    <a:pt x="884" y="468"/>
                    <a:pt x="873" y="481"/>
                  </a:cubicBezTo>
                  <a:cubicBezTo>
                    <a:pt x="868" y="486"/>
                    <a:pt x="877" y="506"/>
                    <a:pt x="853" y="502"/>
                  </a:cubicBezTo>
                  <a:cubicBezTo>
                    <a:pt x="849" y="502"/>
                    <a:pt x="847" y="505"/>
                    <a:pt x="845" y="509"/>
                  </a:cubicBezTo>
                  <a:cubicBezTo>
                    <a:pt x="847" y="505"/>
                    <a:pt x="849" y="502"/>
                    <a:pt x="853" y="502"/>
                  </a:cubicBezTo>
                  <a:cubicBezTo>
                    <a:pt x="877" y="506"/>
                    <a:pt x="868" y="486"/>
                    <a:pt x="873" y="481"/>
                  </a:cubicBezTo>
                  <a:cubicBezTo>
                    <a:pt x="884" y="468"/>
                    <a:pt x="903" y="468"/>
                    <a:pt x="917" y="457"/>
                  </a:cubicBezTo>
                  <a:cubicBezTo>
                    <a:pt x="918" y="457"/>
                    <a:pt x="918" y="456"/>
                    <a:pt x="919" y="456"/>
                  </a:cubicBezTo>
                  <a:cubicBezTo>
                    <a:pt x="918" y="456"/>
                    <a:pt x="918" y="457"/>
                    <a:pt x="917" y="457"/>
                  </a:cubicBezTo>
                  <a:moveTo>
                    <a:pt x="962" y="459"/>
                  </a:moveTo>
                  <a:cubicBezTo>
                    <a:pt x="949" y="459"/>
                    <a:pt x="937" y="449"/>
                    <a:pt x="929" y="449"/>
                  </a:cubicBezTo>
                  <a:cubicBezTo>
                    <a:pt x="926" y="449"/>
                    <a:pt x="923" y="451"/>
                    <a:pt x="921" y="454"/>
                  </a:cubicBezTo>
                  <a:cubicBezTo>
                    <a:pt x="923" y="451"/>
                    <a:pt x="926" y="448"/>
                    <a:pt x="929" y="448"/>
                  </a:cubicBezTo>
                  <a:cubicBezTo>
                    <a:pt x="937" y="448"/>
                    <a:pt x="949" y="459"/>
                    <a:pt x="962" y="459"/>
                  </a:cubicBezTo>
                  <a:cubicBezTo>
                    <a:pt x="971" y="459"/>
                    <a:pt x="974" y="451"/>
                    <a:pt x="977" y="444"/>
                  </a:cubicBezTo>
                  <a:cubicBezTo>
                    <a:pt x="974" y="451"/>
                    <a:pt x="971" y="459"/>
                    <a:pt x="962" y="459"/>
                  </a:cubicBezTo>
                  <a:moveTo>
                    <a:pt x="974" y="831"/>
                  </a:moveTo>
                  <a:cubicBezTo>
                    <a:pt x="974" y="826"/>
                    <a:pt x="975" y="822"/>
                    <a:pt x="976" y="819"/>
                  </a:cubicBezTo>
                  <a:cubicBezTo>
                    <a:pt x="975" y="822"/>
                    <a:pt x="974" y="826"/>
                    <a:pt x="974" y="831"/>
                  </a:cubicBezTo>
                  <a:moveTo>
                    <a:pt x="974" y="834"/>
                  </a:moveTo>
                  <a:cubicBezTo>
                    <a:pt x="975" y="837"/>
                    <a:pt x="978" y="838"/>
                    <a:pt x="979" y="840"/>
                  </a:cubicBezTo>
                  <a:cubicBezTo>
                    <a:pt x="981" y="844"/>
                    <a:pt x="982" y="852"/>
                    <a:pt x="982" y="856"/>
                  </a:cubicBezTo>
                  <a:cubicBezTo>
                    <a:pt x="982" y="859"/>
                    <a:pt x="979" y="863"/>
                    <a:pt x="979" y="863"/>
                  </a:cubicBezTo>
                  <a:cubicBezTo>
                    <a:pt x="979" y="863"/>
                    <a:pt x="982" y="859"/>
                    <a:pt x="982" y="856"/>
                  </a:cubicBezTo>
                  <a:cubicBezTo>
                    <a:pt x="982" y="852"/>
                    <a:pt x="981" y="844"/>
                    <a:pt x="979" y="840"/>
                  </a:cubicBezTo>
                  <a:cubicBezTo>
                    <a:pt x="978" y="838"/>
                    <a:pt x="975" y="837"/>
                    <a:pt x="974" y="834"/>
                  </a:cubicBezTo>
                  <a:moveTo>
                    <a:pt x="982" y="917"/>
                  </a:moveTo>
                  <a:cubicBezTo>
                    <a:pt x="982" y="917"/>
                    <a:pt x="982" y="917"/>
                    <a:pt x="982" y="917"/>
                  </a:cubicBezTo>
                  <a:cubicBezTo>
                    <a:pt x="982" y="916"/>
                    <a:pt x="983" y="915"/>
                    <a:pt x="983" y="914"/>
                  </a:cubicBezTo>
                  <a:cubicBezTo>
                    <a:pt x="983" y="915"/>
                    <a:pt x="982" y="916"/>
                    <a:pt x="982" y="917"/>
                  </a:cubicBezTo>
                  <a:moveTo>
                    <a:pt x="978" y="866"/>
                  </a:moveTo>
                  <a:cubicBezTo>
                    <a:pt x="978" y="865"/>
                    <a:pt x="979" y="864"/>
                    <a:pt x="979" y="863"/>
                  </a:cubicBezTo>
                  <a:cubicBezTo>
                    <a:pt x="979" y="863"/>
                    <a:pt x="979" y="863"/>
                    <a:pt x="979" y="863"/>
                  </a:cubicBezTo>
                  <a:cubicBezTo>
                    <a:pt x="979" y="864"/>
                    <a:pt x="978" y="865"/>
                    <a:pt x="978" y="866"/>
                  </a:cubicBezTo>
                  <a:cubicBezTo>
                    <a:pt x="978" y="870"/>
                    <a:pt x="982" y="872"/>
                    <a:pt x="984" y="874"/>
                  </a:cubicBezTo>
                  <a:cubicBezTo>
                    <a:pt x="982" y="872"/>
                    <a:pt x="978" y="870"/>
                    <a:pt x="978" y="866"/>
                  </a:cubicBezTo>
                  <a:moveTo>
                    <a:pt x="984" y="911"/>
                  </a:moveTo>
                  <a:cubicBezTo>
                    <a:pt x="985" y="908"/>
                    <a:pt x="986" y="905"/>
                    <a:pt x="988" y="901"/>
                  </a:cubicBezTo>
                  <a:cubicBezTo>
                    <a:pt x="986" y="905"/>
                    <a:pt x="985" y="908"/>
                    <a:pt x="984" y="911"/>
                  </a:cubicBezTo>
                  <a:moveTo>
                    <a:pt x="989" y="898"/>
                  </a:moveTo>
                  <a:cubicBezTo>
                    <a:pt x="990" y="898"/>
                    <a:pt x="990" y="897"/>
                    <a:pt x="990" y="897"/>
                  </a:cubicBezTo>
                  <a:cubicBezTo>
                    <a:pt x="990" y="895"/>
                    <a:pt x="989" y="892"/>
                    <a:pt x="988" y="888"/>
                  </a:cubicBezTo>
                  <a:cubicBezTo>
                    <a:pt x="989" y="892"/>
                    <a:pt x="990" y="895"/>
                    <a:pt x="990" y="897"/>
                  </a:cubicBezTo>
                  <a:cubicBezTo>
                    <a:pt x="990" y="897"/>
                    <a:pt x="990" y="898"/>
                    <a:pt x="989" y="898"/>
                  </a:cubicBezTo>
                  <a:moveTo>
                    <a:pt x="1001" y="798"/>
                  </a:moveTo>
                  <a:cubicBezTo>
                    <a:pt x="1002" y="796"/>
                    <a:pt x="1003" y="795"/>
                    <a:pt x="1003" y="793"/>
                  </a:cubicBezTo>
                  <a:cubicBezTo>
                    <a:pt x="1002" y="793"/>
                    <a:pt x="1001" y="794"/>
                    <a:pt x="999" y="794"/>
                  </a:cubicBezTo>
                  <a:cubicBezTo>
                    <a:pt x="994" y="794"/>
                    <a:pt x="991" y="790"/>
                    <a:pt x="990" y="784"/>
                  </a:cubicBezTo>
                  <a:cubicBezTo>
                    <a:pt x="991" y="790"/>
                    <a:pt x="994" y="794"/>
                    <a:pt x="999" y="794"/>
                  </a:cubicBezTo>
                  <a:cubicBezTo>
                    <a:pt x="1001" y="794"/>
                    <a:pt x="1002" y="793"/>
                    <a:pt x="1003" y="793"/>
                  </a:cubicBezTo>
                  <a:cubicBezTo>
                    <a:pt x="1003" y="793"/>
                    <a:pt x="1003" y="793"/>
                    <a:pt x="1003" y="793"/>
                  </a:cubicBezTo>
                  <a:cubicBezTo>
                    <a:pt x="1003" y="795"/>
                    <a:pt x="1002" y="796"/>
                    <a:pt x="1001" y="798"/>
                  </a:cubicBezTo>
                  <a:moveTo>
                    <a:pt x="1005" y="793"/>
                  </a:moveTo>
                  <a:cubicBezTo>
                    <a:pt x="1005" y="795"/>
                    <a:pt x="1006" y="796"/>
                    <a:pt x="1006" y="797"/>
                  </a:cubicBezTo>
                  <a:cubicBezTo>
                    <a:pt x="1006" y="796"/>
                    <a:pt x="1005" y="795"/>
                    <a:pt x="1005" y="793"/>
                  </a:cubicBezTo>
                  <a:moveTo>
                    <a:pt x="1051" y="782"/>
                  </a:moveTo>
                  <a:cubicBezTo>
                    <a:pt x="1047" y="782"/>
                    <a:pt x="1044" y="779"/>
                    <a:pt x="1041" y="778"/>
                  </a:cubicBezTo>
                  <a:cubicBezTo>
                    <a:pt x="1044" y="779"/>
                    <a:pt x="1047" y="782"/>
                    <a:pt x="1051" y="782"/>
                  </a:cubicBezTo>
                  <a:cubicBezTo>
                    <a:pt x="1051" y="785"/>
                    <a:pt x="1052" y="787"/>
                    <a:pt x="1053" y="789"/>
                  </a:cubicBezTo>
                  <a:cubicBezTo>
                    <a:pt x="1052" y="787"/>
                    <a:pt x="1051" y="785"/>
                    <a:pt x="1051" y="782"/>
                  </a:cubicBezTo>
                  <a:moveTo>
                    <a:pt x="1080" y="470"/>
                  </a:moveTo>
                  <a:cubicBezTo>
                    <a:pt x="1060" y="470"/>
                    <a:pt x="1055" y="452"/>
                    <a:pt x="1037" y="452"/>
                  </a:cubicBezTo>
                  <a:cubicBezTo>
                    <a:pt x="1055" y="452"/>
                    <a:pt x="1060" y="470"/>
                    <a:pt x="1080" y="470"/>
                  </a:cubicBezTo>
                  <a:cubicBezTo>
                    <a:pt x="1092" y="470"/>
                    <a:pt x="1108" y="459"/>
                    <a:pt x="1123" y="458"/>
                  </a:cubicBezTo>
                  <a:cubicBezTo>
                    <a:pt x="1108" y="459"/>
                    <a:pt x="1092" y="470"/>
                    <a:pt x="1080" y="470"/>
                  </a:cubicBezTo>
                  <a:moveTo>
                    <a:pt x="1165" y="435"/>
                  </a:moveTo>
                  <a:cubicBezTo>
                    <a:pt x="1170" y="424"/>
                    <a:pt x="1177" y="415"/>
                    <a:pt x="1192" y="415"/>
                  </a:cubicBezTo>
                  <a:cubicBezTo>
                    <a:pt x="1177" y="415"/>
                    <a:pt x="1170" y="424"/>
                    <a:pt x="1165" y="435"/>
                  </a:cubicBezTo>
                  <a:moveTo>
                    <a:pt x="1250" y="474"/>
                  </a:moveTo>
                  <a:cubicBezTo>
                    <a:pt x="1245" y="467"/>
                    <a:pt x="1231" y="467"/>
                    <a:pt x="1227" y="459"/>
                  </a:cubicBezTo>
                  <a:cubicBezTo>
                    <a:pt x="1220" y="446"/>
                    <a:pt x="1219" y="429"/>
                    <a:pt x="1209" y="420"/>
                  </a:cubicBezTo>
                  <a:cubicBezTo>
                    <a:pt x="1219" y="429"/>
                    <a:pt x="1220" y="446"/>
                    <a:pt x="1227" y="459"/>
                  </a:cubicBezTo>
                  <a:cubicBezTo>
                    <a:pt x="1231" y="467"/>
                    <a:pt x="1245" y="467"/>
                    <a:pt x="1250" y="474"/>
                  </a:cubicBezTo>
                  <a:cubicBezTo>
                    <a:pt x="1251" y="475"/>
                    <a:pt x="1252" y="477"/>
                    <a:pt x="1253" y="479"/>
                  </a:cubicBezTo>
                  <a:cubicBezTo>
                    <a:pt x="1252" y="477"/>
                    <a:pt x="1251" y="475"/>
                    <a:pt x="1250" y="474"/>
                  </a:cubicBezTo>
                  <a:moveTo>
                    <a:pt x="1259" y="531"/>
                  </a:moveTo>
                  <a:cubicBezTo>
                    <a:pt x="1258" y="530"/>
                    <a:pt x="1258" y="530"/>
                    <a:pt x="1258" y="530"/>
                  </a:cubicBezTo>
                  <a:cubicBezTo>
                    <a:pt x="1258" y="530"/>
                    <a:pt x="1258" y="530"/>
                    <a:pt x="1259" y="531"/>
                  </a:cubicBezTo>
                  <a:cubicBezTo>
                    <a:pt x="1262" y="533"/>
                    <a:pt x="1263" y="536"/>
                    <a:pt x="1263" y="540"/>
                  </a:cubicBezTo>
                  <a:cubicBezTo>
                    <a:pt x="1263" y="536"/>
                    <a:pt x="1262" y="533"/>
                    <a:pt x="1259" y="531"/>
                  </a:cubicBezTo>
                  <a:moveTo>
                    <a:pt x="1290" y="481"/>
                  </a:moveTo>
                  <a:cubicBezTo>
                    <a:pt x="1283" y="481"/>
                    <a:pt x="1280" y="484"/>
                    <a:pt x="1276" y="487"/>
                  </a:cubicBezTo>
                  <a:cubicBezTo>
                    <a:pt x="1280" y="484"/>
                    <a:pt x="1283" y="481"/>
                    <a:pt x="1290" y="481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87" name="Freeform 66"/>
            <p:cNvSpPr>
              <a:spLocks/>
            </p:cNvSpPr>
            <p:nvPr/>
          </p:nvSpPr>
          <p:spPr bwMode="auto">
            <a:xfrm>
              <a:off x="3533" y="318"/>
              <a:ext cx="36" cy="19"/>
            </a:xfrm>
            <a:custGeom>
              <a:avLst/>
              <a:gdLst>
                <a:gd name="T0" fmla="*/ 6 w 30"/>
                <a:gd name="T1" fmla="*/ 27 h 16"/>
                <a:gd name="T2" fmla="*/ 52 w 30"/>
                <a:gd name="T3" fmla="*/ 15 h 16"/>
                <a:gd name="T4" fmla="*/ 24 w 30"/>
                <a:gd name="T5" fmla="*/ 0 h 16"/>
                <a:gd name="T6" fmla="*/ 0 w 30"/>
                <a:gd name="T7" fmla="*/ 20 h 16"/>
                <a:gd name="T8" fmla="*/ 6 w 30"/>
                <a:gd name="T9" fmla="*/ 27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" h="16">
                  <a:moveTo>
                    <a:pt x="3" y="16"/>
                  </a:moveTo>
                  <a:cubicBezTo>
                    <a:pt x="6" y="16"/>
                    <a:pt x="30" y="14"/>
                    <a:pt x="30" y="9"/>
                  </a:cubicBezTo>
                  <a:cubicBezTo>
                    <a:pt x="30" y="4"/>
                    <a:pt x="18" y="0"/>
                    <a:pt x="14" y="0"/>
                  </a:cubicBezTo>
                  <a:cubicBezTo>
                    <a:pt x="9" y="0"/>
                    <a:pt x="0" y="7"/>
                    <a:pt x="0" y="12"/>
                  </a:cubicBezTo>
                  <a:cubicBezTo>
                    <a:pt x="0" y="14"/>
                    <a:pt x="1" y="16"/>
                    <a:pt x="3" y="16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88" name="Freeform 67"/>
            <p:cNvSpPr>
              <a:spLocks/>
            </p:cNvSpPr>
            <p:nvPr/>
          </p:nvSpPr>
          <p:spPr bwMode="auto">
            <a:xfrm>
              <a:off x="3424" y="354"/>
              <a:ext cx="14" cy="9"/>
            </a:xfrm>
            <a:custGeom>
              <a:avLst/>
              <a:gdLst>
                <a:gd name="T0" fmla="*/ 15 w 12"/>
                <a:gd name="T1" fmla="*/ 11 h 8"/>
                <a:gd name="T2" fmla="*/ 19 w 12"/>
                <a:gd name="T3" fmla="*/ 7 h 8"/>
                <a:gd name="T4" fmla="*/ 16 w 12"/>
                <a:gd name="T5" fmla="*/ 0 h 8"/>
                <a:gd name="T6" fmla="*/ 0 w 12"/>
                <a:gd name="T7" fmla="*/ 0 h 8"/>
                <a:gd name="T8" fmla="*/ 15 w 12"/>
                <a:gd name="T9" fmla="*/ 11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" h="8">
                  <a:moveTo>
                    <a:pt x="9" y="8"/>
                  </a:moveTo>
                  <a:cubicBezTo>
                    <a:pt x="11" y="8"/>
                    <a:pt x="12" y="6"/>
                    <a:pt x="12" y="4"/>
                  </a:cubicBezTo>
                  <a:cubicBezTo>
                    <a:pt x="12" y="2"/>
                    <a:pt x="11" y="2"/>
                    <a:pt x="1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4"/>
                    <a:pt x="5" y="8"/>
                    <a:pt x="9" y="8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89" name="Freeform 68"/>
            <p:cNvSpPr>
              <a:spLocks/>
            </p:cNvSpPr>
            <p:nvPr/>
          </p:nvSpPr>
          <p:spPr bwMode="auto">
            <a:xfrm>
              <a:off x="3090" y="216"/>
              <a:ext cx="6" cy="11"/>
            </a:xfrm>
            <a:custGeom>
              <a:avLst/>
              <a:gdLst>
                <a:gd name="T0" fmla="*/ 2 w 5"/>
                <a:gd name="T1" fmla="*/ 16 h 9"/>
                <a:gd name="T2" fmla="*/ 8 w 5"/>
                <a:gd name="T3" fmla="*/ 7 h 9"/>
                <a:gd name="T4" fmla="*/ 8 w 5"/>
                <a:gd name="T5" fmla="*/ 7 h 9"/>
                <a:gd name="T6" fmla="*/ 8 w 5"/>
                <a:gd name="T7" fmla="*/ 7 h 9"/>
                <a:gd name="T8" fmla="*/ 8 w 5"/>
                <a:gd name="T9" fmla="*/ 6 h 9"/>
                <a:gd name="T10" fmla="*/ 8 w 5"/>
                <a:gd name="T11" fmla="*/ 6 h 9"/>
                <a:gd name="T12" fmla="*/ 2 w 5"/>
                <a:gd name="T13" fmla="*/ 0 h 9"/>
                <a:gd name="T14" fmla="*/ 0 w 5"/>
                <a:gd name="T15" fmla="*/ 11 h 9"/>
                <a:gd name="T16" fmla="*/ 2 w 5"/>
                <a:gd name="T17" fmla="*/ 16 h 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" h="9">
                  <a:moveTo>
                    <a:pt x="2" y="9"/>
                  </a:moveTo>
                  <a:cubicBezTo>
                    <a:pt x="5" y="9"/>
                    <a:pt x="5" y="6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2"/>
                    <a:pt x="0" y="4"/>
                    <a:pt x="0" y="6"/>
                  </a:cubicBezTo>
                  <a:cubicBezTo>
                    <a:pt x="0" y="8"/>
                    <a:pt x="1" y="9"/>
                    <a:pt x="2" y="9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90" name="Freeform 69"/>
            <p:cNvSpPr>
              <a:spLocks/>
            </p:cNvSpPr>
            <p:nvPr/>
          </p:nvSpPr>
          <p:spPr bwMode="auto">
            <a:xfrm>
              <a:off x="2850" y="249"/>
              <a:ext cx="15" cy="11"/>
            </a:xfrm>
            <a:custGeom>
              <a:avLst/>
              <a:gdLst>
                <a:gd name="T0" fmla="*/ 9 w 13"/>
                <a:gd name="T1" fmla="*/ 0 h 9"/>
                <a:gd name="T2" fmla="*/ 0 w 13"/>
                <a:gd name="T3" fmla="*/ 9 h 9"/>
                <a:gd name="T4" fmla="*/ 9 w 13"/>
                <a:gd name="T5" fmla="*/ 16 h 9"/>
                <a:gd name="T6" fmla="*/ 18 w 13"/>
                <a:gd name="T7" fmla="*/ 13 h 9"/>
                <a:gd name="T8" fmla="*/ 20 w 13"/>
                <a:gd name="T9" fmla="*/ 9 h 9"/>
                <a:gd name="T10" fmla="*/ 9 w 13"/>
                <a:gd name="T11" fmla="*/ 0 h 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3" h="9">
                  <a:moveTo>
                    <a:pt x="6" y="0"/>
                  </a:moveTo>
                  <a:cubicBezTo>
                    <a:pt x="3" y="0"/>
                    <a:pt x="0" y="1"/>
                    <a:pt x="0" y="5"/>
                  </a:cubicBezTo>
                  <a:cubicBezTo>
                    <a:pt x="0" y="8"/>
                    <a:pt x="3" y="9"/>
                    <a:pt x="6" y="9"/>
                  </a:cubicBezTo>
                  <a:cubicBezTo>
                    <a:pt x="9" y="9"/>
                    <a:pt x="11" y="8"/>
                    <a:pt x="12" y="7"/>
                  </a:cubicBezTo>
                  <a:cubicBezTo>
                    <a:pt x="13" y="6"/>
                    <a:pt x="13" y="6"/>
                    <a:pt x="13" y="5"/>
                  </a:cubicBezTo>
                  <a:cubicBezTo>
                    <a:pt x="13" y="1"/>
                    <a:pt x="10" y="0"/>
                    <a:pt x="6" y="0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91" name="Freeform 70"/>
            <p:cNvSpPr>
              <a:spLocks/>
            </p:cNvSpPr>
            <p:nvPr/>
          </p:nvSpPr>
          <p:spPr bwMode="auto">
            <a:xfrm>
              <a:off x="2863" y="257"/>
              <a:ext cx="2" cy="3"/>
            </a:xfrm>
            <a:custGeom>
              <a:avLst/>
              <a:gdLst>
                <a:gd name="T0" fmla="*/ 2 w 2"/>
                <a:gd name="T1" fmla="*/ 0 h 2"/>
                <a:gd name="T2" fmla="*/ 1 w 2"/>
                <a:gd name="T3" fmla="*/ 0 h 2"/>
                <a:gd name="T4" fmla="*/ 0 w 2"/>
                <a:gd name="T5" fmla="*/ 8 h 2"/>
                <a:gd name="T6" fmla="*/ 2 w 2"/>
                <a:gd name="T7" fmla="*/ 0 h 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1"/>
                    <a:pt x="0" y="2"/>
                    <a:pt x="0" y="2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92" name="Freeform 71"/>
            <p:cNvSpPr>
              <a:spLocks/>
            </p:cNvSpPr>
            <p:nvPr/>
          </p:nvSpPr>
          <p:spPr bwMode="auto">
            <a:xfrm>
              <a:off x="2722" y="124"/>
              <a:ext cx="63" cy="42"/>
            </a:xfrm>
            <a:custGeom>
              <a:avLst/>
              <a:gdLst>
                <a:gd name="T0" fmla="*/ 0 w 52"/>
                <a:gd name="T1" fmla="*/ 50 h 35"/>
                <a:gd name="T2" fmla="*/ 8 w 52"/>
                <a:gd name="T3" fmla="*/ 60 h 35"/>
                <a:gd name="T4" fmla="*/ 36 w 52"/>
                <a:gd name="T5" fmla="*/ 50 h 35"/>
                <a:gd name="T6" fmla="*/ 56 w 52"/>
                <a:gd name="T7" fmla="*/ 46 h 35"/>
                <a:gd name="T8" fmla="*/ 92 w 52"/>
                <a:gd name="T9" fmla="*/ 34 h 35"/>
                <a:gd name="T10" fmla="*/ 64 w 52"/>
                <a:gd name="T11" fmla="*/ 7 h 35"/>
                <a:gd name="T12" fmla="*/ 53 w 52"/>
                <a:gd name="T13" fmla="*/ 14 h 35"/>
                <a:gd name="T14" fmla="*/ 56 w 52"/>
                <a:gd name="T15" fmla="*/ 0 h 35"/>
                <a:gd name="T16" fmla="*/ 48 w 52"/>
                <a:gd name="T17" fmla="*/ 0 h 35"/>
                <a:gd name="T18" fmla="*/ 10 w 52"/>
                <a:gd name="T19" fmla="*/ 36 h 35"/>
                <a:gd name="T20" fmla="*/ 0 w 52"/>
                <a:gd name="T21" fmla="*/ 50 h 3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2" h="35">
                  <a:moveTo>
                    <a:pt x="0" y="29"/>
                  </a:moveTo>
                  <a:cubicBezTo>
                    <a:pt x="0" y="33"/>
                    <a:pt x="1" y="35"/>
                    <a:pt x="5" y="35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30" y="27"/>
                    <a:pt x="31" y="27"/>
                  </a:cubicBezTo>
                  <a:cubicBezTo>
                    <a:pt x="36" y="29"/>
                    <a:pt x="52" y="27"/>
                    <a:pt x="52" y="19"/>
                  </a:cubicBezTo>
                  <a:cubicBezTo>
                    <a:pt x="52" y="14"/>
                    <a:pt x="40" y="4"/>
                    <a:pt x="36" y="4"/>
                  </a:cubicBezTo>
                  <a:cubicBezTo>
                    <a:pt x="33" y="4"/>
                    <a:pt x="32" y="7"/>
                    <a:pt x="30" y="8"/>
                  </a:cubicBezTo>
                  <a:cubicBezTo>
                    <a:pt x="33" y="5"/>
                    <a:pt x="31" y="5"/>
                    <a:pt x="31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5" y="0"/>
                    <a:pt x="13" y="13"/>
                    <a:pt x="6" y="21"/>
                  </a:cubicBezTo>
                  <a:cubicBezTo>
                    <a:pt x="4" y="24"/>
                    <a:pt x="0" y="24"/>
                    <a:pt x="0" y="29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93" name="Freeform 72"/>
            <p:cNvSpPr>
              <a:spLocks/>
            </p:cNvSpPr>
            <p:nvPr/>
          </p:nvSpPr>
          <p:spPr bwMode="auto">
            <a:xfrm>
              <a:off x="2636" y="103"/>
              <a:ext cx="24" cy="15"/>
            </a:xfrm>
            <a:custGeom>
              <a:avLst/>
              <a:gdLst>
                <a:gd name="T0" fmla="*/ 0 w 20"/>
                <a:gd name="T1" fmla="*/ 6 h 12"/>
                <a:gd name="T2" fmla="*/ 10 w 20"/>
                <a:gd name="T3" fmla="*/ 24 h 12"/>
                <a:gd name="T4" fmla="*/ 35 w 20"/>
                <a:gd name="T5" fmla="*/ 10 h 12"/>
                <a:gd name="T6" fmla="*/ 14 w 20"/>
                <a:gd name="T7" fmla="*/ 0 h 12"/>
                <a:gd name="T8" fmla="*/ 0 w 20"/>
                <a:gd name="T9" fmla="*/ 6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" h="12">
                  <a:moveTo>
                    <a:pt x="0" y="3"/>
                  </a:moveTo>
                  <a:cubicBezTo>
                    <a:pt x="0" y="7"/>
                    <a:pt x="4" y="12"/>
                    <a:pt x="6" y="12"/>
                  </a:cubicBezTo>
                  <a:cubicBezTo>
                    <a:pt x="10" y="12"/>
                    <a:pt x="20" y="12"/>
                    <a:pt x="20" y="5"/>
                  </a:cubicBezTo>
                  <a:cubicBezTo>
                    <a:pt x="18" y="4"/>
                    <a:pt x="10" y="0"/>
                    <a:pt x="8" y="0"/>
                  </a:cubicBezTo>
                  <a:cubicBezTo>
                    <a:pt x="6" y="0"/>
                    <a:pt x="0" y="0"/>
                    <a:pt x="0" y="3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94" name="Freeform 73"/>
            <p:cNvSpPr>
              <a:spLocks/>
            </p:cNvSpPr>
            <p:nvPr/>
          </p:nvSpPr>
          <p:spPr bwMode="auto">
            <a:xfrm>
              <a:off x="2644" y="71"/>
              <a:ext cx="86" cy="72"/>
            </a:xfrm>
            <a:custGeom>
              <a:avLst/>
              <a:gdLst>
                <a:gd name="T0" fmla="*/ 61 w 71"/>
                <a:gd name="T1" fmla="*/ 50 h 60"/>
                <a:gd name="T2" fmla="*/ 22 w 71"/>
                <a:gd name="T3" fmla="*/ 71 h 60"/>
                <a:gd name="T4" fmla="*/ 48 w 71"/>
                <a:gd name="T5" fmla="*/ 94 h 60"/>
                <a:gd name="T6" fmla="*/ 109 w 71"/>
                <a:gd name="T7" fmla="*/ 103 h 60"/>
                <a:gd name="T8" fmla="*/ 119 w 71"/>
                <a:gd name="T9" fmla="*/ 95 h 60"/>
                <a:gd name="T10" fmla="*/ 110 w 71"/>
                <a:gd name="T11" fmla="*/ 86 h 60"/>
                <a:gd name="T12" fmla="*/ 120 w 71"/>
                <a:gd name="T13" fmla="*/ 79 h 60"/>
                <a:gd name="T14" fmla="*/ 126 w 71"/>
                <a:gd name="T15" fmla="*/ 67 h 60"/>
                <a:gd name="T16" fmla="*/ 109 w 71"/>
                <a:gd name="T17" fmla="*/ 53 h 60"/>
                <a:gd name="T18" fmla="*/ 98 w 71"/>
                <a:gd name="T19" fmla="*/ 53 h 60"/>
                <a:gd name="T20" fmla="*/ 82 w 71"/>
                <a:gd name="T21" fmla="*/ 49 h 60"/>
                <a:gd name="T22" fmla="*/ 70 w 71"/>
                <a:gd name="T23" fmla="*/ 49 h 60"/>
                <a:gd name="T24" fmla="*/ 81 w 71"/>
                <a:gd name="T25" fmla="*/ 36 h 60"/>
                <a:gd name="T26" fmla="*/ 81 w 71"/>
                <a:gd name="T27" fmla="*/ 24 h 60"/>
                <a:gd name="T28" fmla="*/ 86 w 71"/>
                <a:gd name="T29" fmla="*/ 24 h 60"/>
                <a:gd name="T30" fmla="*/ 56 w 71"/>
                <a:gd name="T31" fmla="*/ 0 h 60"/>
                <a:gd name="T32" fmla="*/ 0 w 71"/>
                <a:gd name="T33" fmla="*/ 36 h 60"/>
                <a:gd name="T34" fmla="*/ 40 w 71"/>
                <a:gd name="T35" fmla="*/ 50 h 60"/>
                <a:gd name="T36" fmla="*/ 61 w 71"/>
                <a:gd name="T37" fmla="*/ 50 h 6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71" h="60">
                  <a:moveTo>
                    <a:pt x="34" y="29"/>
                  </a:moveTo>
                  <a:cubicBezTo>
                    <a:pt x="24" y="33"/>
                    <a:pt x="22" y="37"/>
                    <a:pt x="12" y="41"/>
                  </a:cubicBezTo>
                  <a:cubicBezTo>
                    <a:pt x="16" y="44"/>
                    <a:pt x="24" y="54"/>
                    <a:pt x="27" y="54"/>
                  </a:cubicBezTo>
                  <a:cubicBezTo>
                    <a:pt x="38" y="54"/>
                    <a:pt x="48" y="60"/>
                    <a:pt x="61" y="60"/>
                  </a:cubicBezTo>
                  <a:cubicBezTo>
                    <a:pt x="64" y="60"/>
                    <a:pt x="67" y="58"/>
                    <a:pt x="67" y="55"/>
                  </a:cubicBezTo>
                  <a:cubicBezTo>
                    <a:pt x="67" y="52"/>
                    <a:pt x="64" y="51"/>
                    <a:pt x="62" y="50"/>
                  </a:cubicBezTo>
                  <a:cubicBezTo>
                    <a:pt x="64" y="50"/>
                    <a:pt x="68" y="49"/>
                    <a:pt x="68" y="46"/>
                  </a:cubicBezTo>
                  <a:cubicBezTo>
                    <a:pt x="68" y="42"/>
                    <a:pt x="68" y="41"/>
                    <a:pt x="71" y="39"/>
                  </a:cubicBezTo>
                  <a:cubicBezTo>
                    <a:pt x="67" y="34"/>
                    <a:pt x="67" y="31"/>
                    <a:pt x="61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1" y="31"/>
                    <a:pt x="50" y="28"/>
                    <a:pt x="46" y="28"/>
                  </a:cubicBezTo>
                  <a:cubicBezTo>
                    <a:pt x="44" y="28"/>
                    <a:pt x="43" y="27"/>
                    <a:pt x="40" y="28"/>
                  </a:cubicBezTo>
                  <a:cubicBezTo>
                    <a:pt x="42" y="26"/>
                    <a:pt x="45" y="24"/>
                    <a:pt x="45" y="21"/>
                  </a:cubicBezTo>
                  <a:cubicBezTo>
                    <a:pt x="45" y="20"/>
                    <a:pt x="46" y="19"/>
                    <a:pt x="45" y="14"/>
                  </a:cubicBezTo>
                  <a:cubicBezTo>
                    <a:pt x="47" y="15"/>
                    <a:pt x="46" y="15"/>
                    <a:pt x="49" y="14"/>
                  </a:cubicBezTo>
                  <a:cubicBezTo>
                    <a:pt x="44" y="10"/>
                    <a:pt x="39" y="0"/>
                    <a:pt x="31" y="0"/>
                  </a:cubicBezTo>
                  <a:cubicBezTo>
                    <a:pt x="17" y="0"/>
                    <a:pt x="12" y="17"/>
                    <a:pt x="0" y="21"/>
                  </a:cubicBezTo>
                  <a:cubicBezTo>
                    <a:pt x="7" y="26"/>
                    <a:pt x="13" y="29"/>
                    <a:pt x="22" y="29"/>
                  </a:cubicBezTo>
                  <a:cubicBezTo>
                    <a:pt x="23" y="29"/>
                    <a:pt x="31" y="29"/>
                    <a:pt x="34" y="29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95" name="Freeform 74"/>
            <p:cNvSpPr>
              <a:spLocks/>
            </p:cNvSpPr>
            <p:nvPr/>
          </p:nvSpPr>
          <p:spPr bwMode="auto">
            <a:xfrm>
              <a:off x="2680" y="185"/>
              <a:ext cx="11" cy="9"/>
            </a:xfrm>
            <a:custGeom>
              <a:avLst/>
              <a:gdLst>
                <a:gd name="T0" fmla="*/ 6 w 9"/>
                <a:gd name="T1" fmla="*/ 15 h 7"/>
                <a:gd name="T2" fmla="*/ 16 w 9"/>
                <a:gd name="T3" fmla="*/ 0 h 7"/>
                <a:gd name="T4" fmla="*/ 9 w 9"/>
                <a:gd name="T5" fmla="*/ 0 h 7"/>
                <a:gd name="T6" fmla="*/ 0 w 9"/>
                <a:gd name="T7" fmla="*/ 6 h 7"/>
                <a:gd name="T8" fmla="*/ 6 w 9"/>
                <a:gd name="T9" fmla="*/ 15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" h="7">
                  <a:moveTo>
                    <a:pt x="3" y="7"/>
                  </a:moveTo>
                  <a:cubicBezTo>
                    <a:pt x="7" y="7"/>
                    <a:pt x="9" y="5"/>
                    <a:pt x="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1"/>
                    <a:pt x="2" y="2"/>
                    <a:pt x="0" y="3"/>
                  </a:cubicBezTo>
                  <a:cubicBezTo>
                    <a:pt x="1" y="5"/>
                    <a:pt x="2" y="7"/>
                    <a:pt x="3" y="7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96" name="Freeform 75"/>
            <p:cNvSpPr>
              <a:spLocks/>
            </p:cNvSpPr>
            <p:nvPr/>
          </p:nvSpPr>
          <p:spPr bwMode="auto">
            <a:xfrm>
              <a:off x="2627" y="73"/>
              <a:ext cx="15" cy="5"/>
            </a:xfrm>
            <a:custGeom>
              <a:avLst/>
              <a:gdLst>
                <a:gd name="T0" fmla="*/ 24 w 12"/>
                <a:gd name="T1" fmla="*/ 6 h 4"/>
                <a:gd name="T2" fmla="*/ 23 w 12"/>
                <a:gd name="T3" fmla="*/ 0 h 4"/>
                <a:gd name="T4" fmla="*/ 0 w 12"/>
                <a:gd name="T5" fmla="*/ 0 h 4"/>
                <a:gd name="T6" fmla="*/ 24 w 12"/>
                <a:gd name="T7" fmla="*/ 6 h 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" h="4">
                  <a:moveTo>
                    <a:pt x="12" y="3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4"/>
                    <a:pt x="7" y="3"/>
                    <a:pt x="12" y="3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97" name="Freeform 76"/>
            <p:cNvSpPr>
              <a:spLocks/>
            </p:cNvSpPr>
            <p:nvPr/>
          </p:nvSpPr>
          <p:spPr bwMode="auto">
            <a:xfrm>
              <a:off x="2796" y="155"/>
              <a:ext cx="12" cy="7"/>
            </a:xfrm>
            <a:custGeom>
              <a:avLst/>
              <a:gdLst>
                <a:gd name="T0" fmla="*/ 10 w 10"/>
                <a:gd name="T1" fmla="*/ 9 h 6"/>
                <a:gd name="T2" fmla="*/ 17 w 10"/>
                <a:gd name="T3" fmla="*/ 1 h 6"/>
                <a:gd name="T4" fmla="*/ 0 w 10"/>
                <a:gd name="T5" fmla="*/ 2 h 6"/>
                <a:gd name="T6" fmla="*/ 10 w 10"/>
                <a:gd name="T7" fmla="*/ 9 h 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0" h="6">
                  <a:moveTo>
                    <a:pt x="6" y="6"/>
                  </a:moveTo>
                  <a:cubicBezTo>
                    <a:pt x="9" y="6"/>
                    <a:pt x="10" y="3"/>
                    <a:pt x="10" y="1"/>
                  </a:cubicBezTo>
                  <a:cubicBezTo>
                    <a:pt x="8" y="2"/>
                    <a:pt x="7" y="0"/>
                    <a:pt x="0" y="2"/>
                  </a:cubicBezTo>
                  <a:cubicBezTo>
                    <a:pt x="1" y="4"/>
                    <a:pt x="3" y="6"/>
                    <a:pt x="6" y="6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98" name="Freeform 77"/>
            <p:cNvSpPr>
              <a:spLocks/>
            </p:cNvSpPr>
            <p:nvPr/>
          </p:nvSpPr>
          <p:spPr bwMode="auto">
            <a:xfrm>
              <a:off x="2218" y="96"/>
              <a:ext cx="3" cy="4"/>
            </a:xfrm>
            <a:custGeom>
              <a:avLst/>
              <a:gdLst>
                <a:gd name="T0" fmla="*/ 8 w 2"/>
                <a:gd name="T1" fmla="*/ 0 h 3"/>
                <a:gd name="T2" fmla="*/ 0 w 2"/>
                <a:gd name="T3" fmla="*/ 5 h 3"/>
                <a:gd name="T4" fmla="*/ 0 w 2"/>
                <a:gd name="T5" fmla="*/ 7 h 3"/>
                <a:gd name="T6" fmla="*/ 8 w 2"/>
                <a:gd name="T7" fmla="*/ 0 h 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1" y="1"/>
                    <a:pt x="0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99" name="Freeform 78"/>
            <p:cNvSpPr>
              <a:spLocks/>
            </p:cNvSpPr>
            <p:nvPr/>
          </p:nvSpPr>
          <p:spPr bwMode="auto">
            <a:xfrm>
              <a:off x="2159" y="84"/>
              <a:ext cx="73" cy="25"/>
            </a:xfrm>
            <a:custGeom>
              <a:avLst/>
              <a:gdLst>
                <a:gd name="T0" fmla="*/ 35 w 60"/>
                <a:gd name="T1" fmla="*/ 6 h 21"/>
                <a:gd name="T2" fmla="*/ 47 w 60"/>
                <a:gd name="T3" fmla="*/ 10 h 21"/>
                <a:gd name="T4" fmla="*/ 40 w 60"/>
                <a:gd name="T5" fmla="*/ 17 h 21"/>
                <a:gd name="T6" fmla="*/ 49 w 60"/>
                <a:gd name="T7" fmla="*/ 17 h 21"/>
                <a:gd name="T8" fmla="*/ 39 w 60"/>
                <a:gd name="T9" fmla="*/ 21 h 21"/>
                <a:gd name="T10" fmla="*/ 52 w 60"/>
                <a:gd name="T11" fmla="*/ 30 h 21"/>
                <a:gd name="T12" fmla="*/ 52 w 60"/>
                <a:gd name="T13" fmla="*/ 30 h 21"/>
                <a:gd name="T14" fmla="*/ 57 w 60"/>
                <a:gd name="T15" fmla="*/ 36 h 21"/>
                <a:gd name="T16" fmla="*/ 68 w 60"/>
                <a:gd name="T17" fmla="*/ 21 h 21"/>
                <a:gd name="T18" fmla="*/ 89 w 60"/>
                <a:gd name="T19" fmla="*/ 20 h 21"/>
                <a:gd name="T20" fmla="*/ 89 w 60"/>
                <a:gd name="T21" fmla="*/ 17 h 21"/>
                <a:gd name="T22" fmla="*/ 94 w 60"/>
                <a:gd name="T23" fmla="*/ 17 h 21"/>
                <a:gd name="T24" fmla="*/ 108 w 60"/>
                <a:gd name="T25" fmla="*/ 6 h 21"/>
                <a:gd name="T26" fmla="*/ 91 w 60"/>
                <a:gd name="T27" fmla="*/ 0 h 21"/>
                <a:gd name="T28" fmla="*/ 73 w 60"/>
                <a:gd name="T29" fmla="*/ 7 h 21"/>
                <a:gd name="T30" fmla="*/ 40 w 60"/>
                <a:gd name="T31" fmla="*/ 0 h 21"/>
                <a:gd name="T32" fmla="*/ 0 w 60"/>
                <a:gd name="T33" fmla="*/ 10 h 21"/>
                <a:gd name="T34" fmla="*/ 11 w 60"/>
                <a:gd name="T35" fmla="*/ 14 h 21"/>
                <a:gd name="T36" fmla="*/ 35 w 60"/>
                <a:gd name="T37" fmla="*/ 6 h 2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60" h="21">
                  <a:moveTo>
                    <a:pt x="20" y="3"/>
                  </a:moveTo>
                  <a:cubicBezTo>
                    <a:pt x="22" y="3"/>
                    <a:pt x="24" y="5"/>
                    <a:pt x="26" y="6"/>
                  </a:cubicBezTo>
                  <a:cubicBezTo>
                    <a:pt x="25" y="8"/>
                    <a:pt x="23" y="9"/>
                    <a:pt x="22" y="10"/>
                  </a:cubicBezTo>
                  <a:cubicBezTo>
                    <a:pt x="23" y="10"/>
                    <a:pt x="25" y="10"/>
                    <a:pt x="27" y="10"/>
                  </a:cubicBezTo>
                  <a:cubicBezTo>
                    <a:pt x="25" y="11"/>
                    <a:pt x="23" y="12"/>
                    <a:pt x="21" y="13"/>
                  </a:cubicBezTo>
                  <a:cubicBezTo>
                    <a:pt x="22" y="16"/>
                    <a:pt x="25" y="18"/>
                    <a:pt x="29" y="18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30" y="19"/>
                    <a:pt x="31" y="21"/>
                    <a:pt x="32" y="21"/>
                  </a:cubicBezTo>
                  <a:cubicBezTo>
                    <a:pt x="35" y="21"/>
                    <a:pt x="36" y="15"/>
                    <a:pt x="38" y="13"/>
                  </a:cubicBezTo>
                  <a:cubicBezTo>
                    <a:pt x="42" y="11"/>
                    <a:pt x="45" y="14"/>
                    <a:pt x="49" y="12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50" y="10"/>
                    <a:pt x="51" y="10"/>
                    <a:pt x="52" y="10"/>
                  </a:cubicBezTo>
                  <a:cubicBezTo>
                    <a:pt x="55" y="6"/>
                    <a:pt x="59" y="10"/>
                    <a:pt x="60" y="3"/>
                  </a:cubicBezTo>
                  <a:cubicBezTo>
                    <a:pt x="58" y="3"/>
                    <a:pt x="54" y="0"/>
                    <a:pt x="51" y="0"/>
                  </a:cubicBezTo>
                  <a:cubicBezTo>
                    <a:pt x="46" y="0"/>
                    <a:pt x="44" y="4"/>
                    <a:pt x="40" y="4"/>
                  </a:cubicBezTo>
                  <a:cubicBezTo>
                    <a:pt x="34" y="4"/>
                    <a:pt x="30" y="0"/>
                    <a:pt x="22" y="0"/>
                  </a:cubicBezTo>
                  <a:cubicBezTo>
                    <a:pt x="16" y="0"/>
                    <a:pt x="2" y="1"/>
                    <a:pt x="0" y="6"/>
                  </a:cubicBezTo>
                  <a:cubicBezTo>
                    <a:pt x="2" y="7"/>
                    <a:pt x="4" y="8"/>
                    <a:pt x="6" y="8"/>
                  </a:cubicBezTo>
                  <a:cubicBezTo>
                    <a:pt x="11" y="8"/>
                    <a:pt x="16" y="3"/>
                    <a:pt x="20" y="3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100" name="Freeform 79"/>
            <p:cNvSpPr>
              <a:spLocks/>
            </p:cNvSpPr>
            <p:nvPr/>
          </p:nvSpPr>
          <p:spPr bwMode="auto">
            <a:xfrm>
              <a:off x="2347" y="66"/>
              <a:ext cx="25" cy="19"/>
            </a:xfrm>
            <a:custGeom>
              <a:avLst/>
              <a:gdLst>
                <a:gd name="T0" fmla="*/ 8 w 21"/>
                <a:gd name="T1" fmla="*/ 27 h 16"/>
                <a:gd name="T2" fmla="*/ 36 w 21"/>
                <a:gd name="T3" fmla="*/ 20 h 16"/>
                <a:gd name="T4" fmla="*/ 29 w 21"/>
                <a:gd name="T5" fmla="*/ 0 h 16"/>
                <a:gd name="T6" fmla="*/ 0 w 21"/>
                <a:gd name="T7" fmla="*/ 18 h 16"/>
                <a:gd name="T8" fmla="*/ 8 w 21"/>
                <a:gd name="T9" fmla="*/ 27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" h="16">
                  <a:moveTo>
                    <a:pt x="5" y="16"/>
                  </a:moveTo>
                  <a:cubicBezTo>
                    <a:pt x="7" y="16"/>
                    <a:pt x="19" y="14"/>
                    <a:pt x="21" y="12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2" y="0"/>
                    <a:pt x="0" y="6"/>
                    <a:pt x="0" y="11"/>
                  </a:cubicBezTo>
                  <a:cubicBezTo>
                    <a:pt x="0" y="15"/>
                    <a:pt x="2" y="16"/>
                    <a:pt x="5" y="16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101" name="Freeform 80"/>
            <p:cNvSpPr>
              <a:spLocks/>
            </p:cNvSpPr>
            <p:nvPr/>
          </p:nvSpPr>
          <p:spPr bwMode="auto">
            <a:xfrm>
              <a:off x="2313" y="79"/>
              <a:ext cx="28" cy="19"/>
            </a:xfrm>
            <a:custGeom>
              <a:avLst/>
              <a:gdLst>
                <a:gd name="T0" fmla="*/ 32 w 23"/>
                <a:gd name="T1" fmla="*/ 24 h 16"/>
                <a:gd name="T2" fmla="*/ 27 w 23"/>
                <a:gd name="T3" fmla="*/ 17 h 16"/>
                <a:gd name="T4" fmla="*/ 41 w 23"/>
                <a:gd name="T5" fmla="*/ 14 h 16"/>
                <a:gd name="T6" fmla="*/ 41 w 23"/>
                <a:gd name="T7" fmla="*/ 6 h 16"/>
                <a:gd name="T8" fmla="*/ 23 w 23"/>
                <a:gd name="T9" fmla="*/ 6 h 16"/>
                <a:gd name="T10" fmla="*/ 28 w 23"/>
                <a:gd name="T11" fmla="*/ 0 h 16"/>
                <a:gd name="T12" fmla="*/ 11 w 23"/>
                <a:gd name="T13" fmla="*/ 0 h 16"/>
                <a:gd name="T14" fmla="*/ 11 w 23"/>
                <a:gd name="T15" fmla="*/ 8 h 16"/>
                <a:gd name="T16" fmla="*/ 0 w 23"/>
                <a:gd name="T17" fmla="*/ 24 h 16"/>
                <a:gd name="T18" fmla="*/ 32 w 23"/>
                <a:gd name="T19" fmla="*/ 24 h 1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3" h="16">
                  <a:moveTo>
                    <a:pt x="17" y="14"/>
                  </a:moveTo>
                  <a:cubicBezTo>
                    <a:pt x="15" y="10"/>
                    <a:pt x="15" y="10"/>
                    <a:pt x="15" y="10"/>
                  </a:cubicBezTo>
                  <a:cubicBezTo>
                    <a:pt x="18" y="10"/>
                    <a:pt x="21" y="12"/>
                    <a:pt x="23" y="8"/>
                  </a:cubicBezTo>
                  <a:cubicBezTo>
                    <a:pt x="23" y="7"/>
                    <a:pt x="23" y="6"/>
                    <a:pt x="23" y="3"/>
                  </a:cubicBezTo>
                  <a:cubicBezTo>
                    <a:pt x="20" y="4"/>
                    <a:pt x="15" y="3"/>
                    <a:pt x="13" y="3"/>
                  </a:cubicBezTo>
                  <a:cubicBezTo>
                    <a:pt x="14" y="3"/>
                    <a:pt x="16" y="2"/>
                    <a:pt x="1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6" y="2"/>
                    <a:pt x="6" y="5"/>
                  </a:cubicBezTo>
                  <a:cubicBezTo>
                    <a:pt x="3" y="6"/>
                    <a:pt x="0" y="9"/>
                    <a:pt x="0" y="14"/>
                  </a:cubicBezTo>
                  <a:cubicBezTo>
                    <a:pt x="0" y="16"/>
                    <a:pt x="15" y="15"/>
                    <a:pt x="17" y="14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102" name="Freeform 81"/>
            <p:cNvSpPr>
              <a:spLocks/>
            </p:cNvSpPr>
            <p:nvPr/>
          </p:nvSpPr>
          <p:spPr bwMode="auto">
            <a:xfrm>
              <a:off x="2278" y="96"/>
              <a:ext cx="28" cy="11"/>
            </a:xfrm>
            <a:custGeom>
              <a:avLst/>
              <a:gdLst>
                <a:gd name="T0" fmla="*/ 26 w 23"/>
                <a:gd name="T1" fmla="*/ 0 h 9"/>
                <a:gd name="T2" fmla="*/ 0 w 23"/>
                <a:gd name="T3" fmla="*/ 13 h 9"/>
                <a:gd name="T4" fmla="*/ 6 w 23"/>
                <a:gd name="T5" fmla="*/ 16 h 9"/>
                <a:gd name="T6" fmla="*/ 13 w 23"/>
                <a:gd name="T7" fmla="*/ 11 h 9"/>
                <a:gd name="T8" fmla="*/ 23 w 23"/>
                <a:gd name="T9" fmla="*/ 16 h 9"/>
                <a:gd name="T10" fmla="*/ 41 w 23"/>
                <a:gd name="T11" fmla="*/ 7 h 9"/>
                <a:gd name="T12" fmla="*/ 26 w 23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3" h="9">
                  <a:moveTo>
                    <a:pt x="14" y="0"/>
                  </a:moveTo>
                  <a:cubicBezTo>
                    <a:pt x="11" y="0"/>
                    <a:pt x="0" y="2"/>
                    <a:pt x="0" y="7"/>
                  </a:cubicBezTo>
                  <a:cubicBezTo>
                    <a:pt x="0" y="8"/>
                    <a:pt x="1" y="9"/>
                    <a:pt x="3" y="9"/>
                  </a:cubicBezTo>
                  <a:cubicBezTo>
                    <a:pt x="5" y="9"/>
                    <a:pt x="6" y="9"/>
                    <a:pt x="7" y="6"/>
                  </a:cubicBezTo>
                  <a:cubicBezTo>
                    <a:pt x="9" y="6"/>
                    <a:pt x="11" y="9"/>
                    <a:pt x="13" y="9"/>
                  </a:cubicBezTo>
                  <a:cubicBezTo>
                    <a:pt x="17" y="9"/>
                    <a:pt x="17" y="4"/>
                    <a:pt x="23" y="4"/>
                  </a:cubicBezTo>
                  <a:cubicBezTo>
                    <a:pt x="21" y="1"/>
                    <a:pt x="18" y="0"/>
                    <a:pt x="14" y="0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103" name="Freeform 82"/>
            <p:cNvSpPr>
              <a:spLocks/>
            </p:cNvSpPr>
            <p:nvPr/>
          </p:nvSpPr>
          <p:spPr bwMode="auto">
            <a:xfrm>
              <a:off x="2262" y="58"/>
              <a:ext cx="43" cy="34"/>
            </a:xfrm>
            <a:custGeom>
              <a:avLst/>
              <a:gdLst>
                <a:gd name="T0" fmla="*/ 45 w 36"/>
                <a:gd name="T1" fmla="*/ 40 h 29"/>
                <a:gd name="T2" fmla="*/ 61 w 36"/>
                <a:gd name="T3" fmla="*/ 38 h 29"/>
                <a:gd name="T4" fmla="*/ 32 w 36"/>
                <a:gd name="T5" fmla="*/ 29 h 29"/>
                <a:gd name="T6" fmla="*/ 56 w 36"/>
                <a:gd name="T7" fmla="*/ 13 h 29"/>
                <a:gd name="T8" fmla="*/ 60 w 36"/>
                <a:gd name="T9" fmla="*/ 7 h 29"/>
                <a:gd name="T10" fmla="*/ 59 w 36"/>
                <a:gd name="T11" fmla="*/ 0 h 29"/>
                <a:gd name="T12" fmla="*/ 50 w 36"/>
                <a:gd name="T13" fmla="*/ 9 h 29"/>
                <a:gd name="T14" fmla="*/ 19 w 36"/>
                <a:gd name="T15" fmla="*/ 21 h 29"/>
                <a:gd name="T16" fmla="*/ 19 w 36"/>
                <a:gd name="T17" fmla="*/ 27 h 29"/>
                <a:gd name="T18" fmla="*/ 29 w 36"/>
                <a:gd name="T19" fmla="*/ 29 h 29"/>
                <a:gd name="T20" fmla="*/ 7 w 36"/>
                <a:gd name="T21" fmla="*/ 29 h 29"/>
                <a:gd name="T22" fmla="*/ 0 w 36"/>
                <a:gd name="T23" fmla="*/ 35 h 29"/>
                <a:gd name="T24" fmla="*/ 26 w 36"/>
                <a:gd name="T25" fmla="*/ 47 h 29"/>
                <a:gd name="T26" fmla="*/ 45 w 36"/>
                <a:gd name="T27" fmla="*/ 40 h 2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6" h="29">
                  <a:moveTo>
                    <a:pt x="27" y="25"/>
                  </a:moveTo>
                  <a:cubicBezTo>
                    <a:pt x="30" y="25"/>
                    <a:pt x="34" y="25"/>
                    <a:pt x="36" y="23"/>
                  </a:cubicBezTo>
                  <a:cubicBezTo>
                    <a:pt x="29" y="20"/>
                    <a:pt x="27" y="19"/>
                    <a:pt x="19" y="18"/>
                  </a:cubicBezTo>
                  <a:cubicBezTo>
                    <a:pt x="22" y="14"/>
                    <a:pt x="28" y="12"/>
                    <a:pt x="33" y="8"/>
                  </a:cubicBezTo>
                  <a:cubicBezTo>
                    <a:pt x="33" y="7"/>
                    <a:pt x="34" y="5"/>
                    <a:pt x="35" y="4"/>
                  </a:cubicBezTo>
                  <a:cubicBezTo>
                    <a:pt x="35" y="3"/>
                    <a:pt x="35" y="0"/>
                    <a:pt x="34" y="0"/>
                  </a:cubicBezTo>
                  <a:cubicBezTo>
                    <a:pt x="32" y="0"/>
                    <a:pt x="30" y="2"/>
                    <a:pt x="29" y="6"/>
                  </a:cubicBezTo>
                  <a:cubicBezTo>
                    <a:pt x="21" y="6"/>
                    <a:pt x="20" y="13"/>
                    <a:pt x="11" y="13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4" y="15"/>
                    <a:pt x="13" y="17"/>
                    <a:pt x="17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3" y="20"/>
                    <a:pt x="2" y="20"/>
                    <a:pt x="0" y="22"/>
                  </a:cubicBezTo>
                  <a:cubicBezTo>
                    <a:pt x="1" y="22"/>
                    <a:pt x="13" y="29"/>
                    <a:pt x="15" y="29"/>
                  </a:cubicBezTo>
                  <a:cubicBezTo>
                    <a:pt x="19" y="29"/>
                    <a:pt x="23" y="25"/>
                    <a:pt x="27" y="25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104" name="Freeform 83"/>
            <p:cNvSpPr>
              <a:spLocks/>
            </p:cNvSpPr>
            <p:nvPr/>
          </p:nvSpPr>
          <p:spPr bwMode="auto">
            <a:xfrm>
              <a:off x="1817" y="108"/>
              <a:ext cx="143" cy="95"/>
            </a:xfrm>
            <a:custGeom>
              <a:avLst/>
              <a:gdLst>
                <a:gd name="T0" fmla="*/ 14 w 119"/>
                <a:gd name="T1" fmla="*/ 37 h 79"/>
                <a:gd name="T2" fmla="*/ 17 w 119"/>
                <a:gd name="T3" fmla="*/ 41 h 79"/>
                <a:gd name="T4" fmla="*/ 34 w 119"/>
                <a:gd name="T5" fmla="*/ 61 h 79"/>
                <a:gd name="T6" fmla="*/ 28 w 119"/>
                <a:gd name="T7" fmla="*/ 63 h 79"/>
                <a:gd name="T8" fmla="*/ 44 w 119"/>
                <a:gd name="T9" fmla="*/ 71 h 79"/>
                <a:gd name="T10" fmla="*/ 60 w 119"/>
                <a:gd name="T11" fmla="*/ 55 h 79"/>
                <a:gd name="T12" fmla="*/ 64 w 119"/>
                <a:gd name="T13" fmla="*/ 55 h 79"/>
                <a:gd name="T14" fmla="*/ 71 w 119"/>
                <a:gd name="T15" fmla="*/ 61 h 79"/>
                <a:gd name="T16" fmla="*/ 85 w 119"/>
                <a:gd name="T17" fmla="*/ 61 h 79"/>
                <a:gd name="T18" fmla="*/ 59 w 119"/>
                <a:gd name="T19" fmla="*/ 77 h 79"/>
                <a:gd name="T20" fmla="*/ 44 w 119"/>
                <a:gd name="T21" fmla="*/ 84 h 79"/>
                <a:gd name="T22" fmla="*/ 64 w 119"/>
                <a:gd name="T23" fmla="*/ 91 h 79"/>
                <a:gd name="T24" fmla="*/ 87 w 119"/>
                <a:gd name="T25" fmla="*/ 94 h 79"/>
                <a:gd name="T26" fmla="*/ 71 w 119"/>
                <a:gd name="T27" fmla="*/ 100 h 79"/>
                <a:gd name="T28" fmla="*/ 52 w 119"/>
                <a:gd name="T29" fmla="*/ 100 h 79"/>
                <a:gd name="T30" fmla="*/ 93 w 119"/>
                <a:gd name="T31" fmla="*/ 137 h 79"/>
                <a:gd name="T32" fmla="*/ 106 w 119"/>
                <a:gd name="T33" fmla="*/ 102 h 79"/>
                <a:gd name="T34" fmla="*/ 114 w 119"/>
                <a:gd name="T35" fmla="*/ 100 h 79"/>
                <a:gd name="T36" fmla="*/ 143 w 119"/>
                <a:gd name="T37" fmla="*/ 55 h 79"/>
                <a:gd name="T38" fmla="*/ 155 w 119"/>
                <a:gd name="T39" fmla="*/ 64 h 79"/>
                <a:gd name="T40" fmla="*/ 148 w 119"/>
                <a:gd name="T41" fmla="*/ 66 h 79"/>
                <a:gd name="T42" fmla="*/ 157 w 119"/>
                <a:gd name="T43" fmla="*/ 84 h 79"/>
                <a:gd name="T44" fmla="*/ 151 w 119"/>
                <a:gd name="T45" fmla="*/ 101 h 79"/>
                <a:gd name="T46" fmla="*/ 174 w 119"/>
                <a:gd name="T47" fmla="*/ 101 h 79"/>
                <a:gd name="T48" fmla="*/ 173 w 119"/>
                <a:gd name="T49" fmla="*/ 113 h 79"/>
                <a:gd name="T50" fmla="*/ 207 w 119"/>
                <a:gd name="T51" fmla="*/ 93 h 79"/>
                <a:gd name="T52" fmla="*/ 187 w 119"/>
                <a:gd name="T53" fmla="*/ 70 h 79"/>
                <a:gd name="T54" fmla="*/ 171 w 119"/>
                <a:gd name="T55" fmla="*/ 70 h 79"/>
                <a:gd name="T56" fmla="*/ 171 w 119"/>
                <a:gd name="T57" fmla="*/ 59 h 79"/>
                <a:gd name="T58" fmla="*/ 162 w 119"/>
                <a:gd name="T59" fmla="*/ 59 h 79"/>
                <a:gd name="T60" fmla="*/ 166 w 119"/>
                <a:gd name="T61" fmla="*/ 59 h 79"/>
                <a:gd name="T62" fmla="*/ 126 w 119"/>
                <a:gd name="T63" fmla="*/ 34 h 79"/>
                <a:gd name="T64" fmla="*/ 120 w 119"/>
                <a:gd name="T65" fmla="*/ 34 h 79"/>
                <a:gd name="T66" fmla="*/ 113 w 119"/>
                <a:gd name="T67" fmla="*/ 17 h 79"/>
                <a:gd name="T68" fmla="*/ 105 w 119"/>
                <a:gd name="T69" fmla="*/ 26 h 79"/>
                <a:gd name="T70" fmla="*/ 106 w 119"/>
                <a:gd name="T71" fmla="*/ 14 h 79"/>
                <a:gd name="T72" fmla="*/ 85 w 119"/>
                <a:gd name="T73" fmla="*/ 0 h 79"/>
                <a:gd name="T74" fmla="*/ 75 w 119"/>
                <a:gd name="T75" fmla="*/ 10 h 79"/>
                <a:gd name="T76" fmla="*/ 81 w 119"/>
                <a:gd name="T77" fmla="*/ 36 h 79"/>
                <a:gd name="T78" fmla="*/ 58 w 119"/>
                <a:gd name="T79" fmla="*/ 10 h 79"/>
                <a:gd name="T80" fmla="*/ 49 w 119"/>
                <a:gd name="T81" fmla="*/ 20 h 79"/>
                <a:gd name="T82" fmla="*/ 52 w 119"/>
                <a:gd name="T83" fmla="*/ 28 h 79"/>
                <a:gd name="T84" fmla="*/ 37 w 119"/>
                <a:gd name="T85" fmla="*/ 19 h 79"/>
                <a:gd name="T86" fmla="*/ 44 w 119"/>
                <a:gd name="T87" fmla="*/ 10 h 79"/>
                <a:gd name="T88" fmla="*/ 19 w 119"/>
                <a:gd name="T89" fmla="*/ 8 h 79"/>
                <a:gd name="T90" fmla="*/ 0 w 119"/>
                <a:gd name="T91" fmla="*/ 23 h 79"/>
                <a:gd name="T92" fmla="*/ 14 w 119"/>
                <a:gd name="T93" fmla="*/ 37 h 79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119" h="79">
                  <a:moveTo>
                    <a:pt x="8" y="22"/>
                  </a:moveTo>
                  <a:cubicBezTo>
                    <a:pt x="9" y="22"/>
                    <a:pt x="9" y="23"/>
                    <a:pt x="10" y="23"/>
                  </a:cubicBezTo>
                  <a:cubicBezTo>
                    <a:pt x="9" y="29"/>
                    <a:pt x="13" y="32"/>
                    <a:pt x="19" y="35"/>
                  </a:cubicBezTo>
                  <a:cubicBezTo>
                    <a:pt x="18" y="35"/>
                    <a:pt x="17" y="35"/>
                    <a:pt x="16" y="36"/>
                  </a:cubicBezTo>
                  <a:cubicBezTo>
                    <a:pt x="18" y="39"/>
                    <a:pt x="21" y="41"/>
                    <a:pt x="26" y="41"/>
                  </a:cubicBezTo>
                  <a:cubicBezTo>
                    <a:pt x="32" y="41"/>
                    <a:pt x="32" y="34"/>
                    <a:pt x="35" y="32"/>
                  </a:cubicBezTo>
                  <a:cubicBezTo>
                    <a:pt x="37" y="32"/>
                    <a:pt x="37" y="32"/>
                    <a:pt x="37" y="32"/>
                  </a:cubicBezTo>
                  <a:cubicBezTo>
                    <a:pt x="38" y="33"/>
                    <a:pt x="41" y="35"/>
                    <a:pt x="41" y="35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6" y="38"/>
                    <a:pt x="38" y="43"/>
                    <a:pt x="34" y="44"/>
                  </a:cubicBezTo>
                  <a:cubicBezTo>
                    <a:pt x="33" y="44"/>
                    <a:pt x="26" y="44"/>
                    <a:pt x="26" y="48"/>
                  </a:cubicBezTo>
                  <a:cubicBezTo>
                    <a:pt x="26" y="56"/>
                    <a:pt x="33" y="52"/>
                    <a:pt x="37" y="52"/>
                  </a:cubicBezTo>
                  <a:cubicBezTo>
                    <a:pt x="39" y="52"/>
                    <a:pt x="49" y="53"/>
                    <a:pt x="50" y="54"/>
                  </a:cubicBezTo>
                  <a:cubicBezTo>
                    <a:pt x="47" y="55"/>
                    <a:pt x="44" y="54"/>
                    <a:pt x="41" y="57"/>
                  </a:cubicBezTo>
                  <a:cubicBezTo>
                    <a:pt x="41" y="57"/>
                    <a:pt x="34" y="56"/>
                    <a:pt x="30" y="57"/>
                  </a:cubicBezTo>
                  <a:cubicBezTo>
                    <a:pt x="30" y="69"/>
                    <a:pt x="46" y="73"/>
                    <a:pt x="53" y="79"/>
                  </a:cubicBezTo>
                  <a:cubicBezTo>
                    <a:pt x="57" y="74"/>
                    <a:pt x="56" y="64"/>
                    <a:pt x="61" y="59"/>
                  </a:cubicBezTo>
                  <a:cubicBezTo>
                    <a:pt x="63" y="58"/>
                    <a:pt x="65" y="59"/>
                    <a:pt x="66" y="57"/>
                  </a:cubicBezTo>
                  <a:cubicBezTo>
                    <a:pt x="69" y="47"/>
                    <a:pt x="72" y="32"/>
                    <a:pt x="82" y="32"/>
                  </a:cubicBezTo>
                  <a:cubicBezTo>
                    <a:pt x="82" y="32"/>
                    <a:pt x="85" y="36"/>
                    <a:pt x="89" y="37"/>
                  </a:cubicBezTo>
                  <a:cubicBezTo>
                    <a:pt x="88" y="37"/>
                    <a:pt x="87" y="37"/>
                    <a:pt x="85" y="38"/>
                  </a:cubicBezTo>
                  <a:cubicBezTo>
                    <a:pt x="86" y="40"/>
                    <a:pt x="89" y="47"/>
                    <a:pt x="91" y="48"/>
                  </a:cubicBezTo>
                  <a:cubicBezTo>
                    <a:pt x="91" y="53"/>
                    <a:pt x="87" y="51"/>
                    <a:pt x="87" y="58"/>
                  </a:cubicBezTo>
                  <a:cubicBezTo>
                    <a:pt x="91" y="58"/>
                    <a:pt x="97" y="58"/>
                    <a:pt x="101" y="58"/>
                  </a:cubicBezTo>
                  <a:cubicBezTo>
                    <a:pt x="100" y="60"/>
                    <a:pt x="100" y="62"/>
                    <a:pt x="100" y="65"/>
                  </a:cubicBezTo>
                  <a:cubicBezTo>
                    <a:pt x="108" y="62"/>
                    <a:pt x="111" y="56"/>
                    <a:pt x="119" y="53"/>
                  </a:cubicBezTo>
                  <a:cubicBezTo>
                    <a:pt x="116" y="48"/>
                    <a:pt x="108" y="51"/>
                    <a:pt x="108" y="40"/>
                  </a:cubicBezTo>
                  <a:cubicBezTo>
                    <a:pt x="98" y="40"/>
                    <a:pt x="98" y="40"/>
                    <a:pt x="98" y="40"/>
                  </a:cubicBezTo>
                  <a:cubicBezTo>
                    <a:pt x="99" y="38"/>
                    <a:pt x="99" y="36"/>
                    <a:pt x="98" y="34"/>
                  </a:cubicBezTo>
                  <a:cubicBezTo>
                    <a:pt x="96" y="35"/>
                    <a:pt x="95" y="35"/>
                    <a:pt x="93" y="34"/>
                  </a:cubicBezTo>
                  <a:cubicBezTo>
                    <a:pt x="94" y="34"/>
                    <a:pt x="95" y="34"/>
                    <a:pt x="96" y="34"/>
                  </a:cubicBezTo>
                  <a:cubicBezTo>
                    <a:pt x="93" y="30"/>
                    <a:pt x="77" y="19"/>
                    <a:pt x="72" y="19"/>
                  </a:cubicBezTo>
                  <a:cubicBezTo>
                    <a:pt x="71" y="19"/>
                    <a:pt x="70" y="19"/>
                    <a:pt x="69" y="19"/>
                  </a:cubicBezTo>
                  <a:cubicBezTo>
                    <a:pt x="69" y="16"/>
                    <a:pt x="70" y="10"/>
                    <a:pt x="65" y="10"/>
                  </a:cubicBezTo>
                  <a:cubicBezTo>
                    <a:pt x="63" y="10"/>
                    <a:pt x="62" y="13"/>
                    <a:pt x="60" y="15"/>
                  </a:cubicBezTo>
                  <a:cubicBezTo>
                    <a:pt x="60" y="12"/>
                    <a:pt x="61" y="10"/>
                    <a:pt x="61" y="8"/>
                  </a:cubicBezTo>
                  <a:cubicBezTo>
                    <a:pt x="61" y="4"/>
                    <a:pt x="53" y="0"/>
                    <a:pt x="49" y="0"/>
                  </a:cubicBezTo>
                  <a:cubicBezTo>
                    <a:pt x="45" y="0"/>
                    <a:pt x="43" y="0"/>
                    <a:pt x="43" y="6"/>
                  </a:cubicBezTo>
                  <a:cubicBezTo>
                    <a:pt x="43" y="13"/>
                    <a:pt x="45" y="16"/>
                    <a:pt x="47" y="21"/>
                  </a:cubicBezTo>
                  <a:cubicBezTo>
                    <a:pt x="39" y="18"/>
                    <a:pt x="41" y="6"/>
                    <a:pt x="33" y="6"/>
                  </a:cubicBezTo>
                  <a:cubicBezTo>
                    <a:pt x="30" y="6"/>
                    <a:pt x="28" y="9"/>
                    <a:pt x="28" y="12"/>
                  </a:cubicBezTo>
                  <a:cubicBezTo>
                    <a:pt x="28" y="14"/>
                    <a:pt x="29" y="16"/>
                    <a:pt x="30" y="16"/>
                  </a:cubicBezTo>
                  <a:cubicBezTo>
                    <a:pt x="28" y="14"/>
                    <a:pt x="25" y="14"/>
                    <a:pt x="22" y="11"/>
                  </a:cubicBezTo>
                  <a:cubicBezTo>
                    <a:pt x="23" y="9"/>
                    <a:pt x="24" y="8"/>
                    <a:pt x="26" y="6"/>
                  </a:cubicBezTo>
                  <a:cubicBezTo>
                    <a:pt x="19" y="5"/>
                    <a:pt x="16" y="5"/>
                    <a:pt x="11" y="5"/>
                  </a:cubicBezTo>
                  <a:cubicBezTo>
                    <a:pt x="8" y="5"/>
                    <a:pt x="2" y="11"/>
                    <a:pt x="0" y="13"/>
                  </a:cubicBezTo>
                  <a:cubicBezTo>
                    <a:pt x="2" y="16"/>
                    <a:pt x="6" y="22"/>
                    <a:pt x="8" y="22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105" name="Freeform 84"/>
            <p:cNvSpPr>
              <a:spLocks/>
            </p:cNvSpPr>
            <p:nvPr/>
          </p:nvSpPr>
          <p:spPr bwMode="auto">
            <a:xfrm>
              <a:off x="1891" y="95"/>
              <a:ext cx="94" cy="40"/>
            </a:xfrm>
            <a:custGeom>
              <a:avLst/>
              <a:gdLst>
                <a:gd name="T0" fmla="*/ 8 w 78"/>
                <a:gd name="T1" fmla="*/ 25 h 33"/>
                <a:gd name="T2" fmla="*/ 27 w 78"/>
                <a:gd name="T3" fmla="*/ 30 h 33"/>
                <a:gd name="T4" fmla="*/ 51 w 78"/>
                <a:gd name="T5" fmla="*/ 34 h 33"/>
                <a:gd name="T6" fmla="*/ 40 w 78"/>
                <a:gd name="T7" fmla="*/ 35 h 33"/>
                <a:gd name="T8" fmla="*/ 28 w 78"/>
                <a:gd name="T9" fmla="*/ 36 h 33"/>
                <a:gd name="T10" fmla="*/ 35 w 78"/>
                <a:gd name="T11" fmla="*/ 47 h 33"/>
                <a:gd name="T12" fmla="*/ 65 w 78"/>
                <a:gd name="T13" fmla="*/ 47 h 33"/>
                <a:gd name="T14" fmla="*/ 83 w 78"/>
                <a:gd name="T15" fmla="*/ 58 h 33"/>
                <a:gd name="T16" fmla="*/ 136 w 78"/>
                <a:gd name="T17" fmla="*/ 27 h 33"/>
                <a:gd name="T18" fmla="*/ 112 w 78"/>
                <a:gd name="T19" fmla="*/ 8 h 33"/>
                <a:gd name="T20" fmla="*/ 96 w 78"/>
                <a:gd name="T21" fmla="*/ 8 h 33"/>
                <a:gd name="T22" fmla="*/ 80 w 78"/>
                <a:gd name="T23" fmla="*/ 16 h 33"/>
                <a:gd name="T24" fmla="*/ 80 w 78"/>
                <a:gd name="T25" fmla="*/ 0 h 33"/>
                <a:gd name="T26" fmla="*/ 74 w 78"/>
                <a:gd name="T27" fmla="*/ 0 h 33"/>
                <a:gd name="T28" fmla="*/ 61 w 78"/>
                <a:gd name="T29" fmla="*/ 15 h 33"/>
                <a:gd name="T30" fmla="*/ 41 w 78"/>
                <a:gd name="T31" fmla="*/ 1 h 33"/>
                <a:gd name="T32" fmla="*/ 24 w 78"/>
                <a:gd name="T33" fmla="*/ 1 h 33"/>
                <a:gd name="T34" fmla="*/ 28 w 78"/>
                <a:gd name="T35" fmla="*/ 7 h 33"/>
                <a:gd name="T36" fmla="*/ 19 w 78"/>
                <a:gd name="T37" fmla="*/ 7 h 33"/>
                <a:gd name="T38" fmla="*/ 19 w 78"/>
                <a:gd name="T39" fmla="*/ 10 h 33"/>
                <a:gd name="T40" fmla="*/ 8 w 78"/>
                <a:gd name="T41" fmla="*/ 8 h 33"/>
                <a:gd name="T42" fmla="*/ 0 w 78"/>
                <a:gd name="T43" fmla="*/ 8 h 33"/>
                <a:gd name="T44" fmla="*/ 8 w 78"/>
                <a:gd name="T45" fmla="*/ 25 h 33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78" h="33">
                  <a:moveTo>
                    <a:pt x="5" y="14"/>
                  </a:moveTo>
                  <a:cubicBezTo>
                    <a:pt x="4" y="22"/>
                    <a:pt x="10" y="17"/>
                    <a:pt x="15" y="17"/>
                  </a:cubicBezTo>
                  <a:cubicBezTo>
                    <a:pt x="16" y="17"/>
                    <a:pt x="28" y="19"/>
                    <a:pt x="29" y="19"/>
                  </a:cubicBezTo>
                  <a:cubicBezTo>
                    <a:pt x="28" y="19"/>
                    <a:pt x="24" y="19"/>
                    <a:pt x="22" y="20"/>
                  </a:cubicBezTo>
                  <a:cubicBezTo>
                    <a:pt x="21" y="20"/>
                    <a:pt x="18" y="20"/>
                    <a:pt x="16" y="21"/>
                  </a:cubicBezTo>
                  <a:cubicBezTo>
                    <a:pt x="16" y="24"/>
                    <a:pt x="17" y="25"/>
                    <a:pt x="20" y="26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9" y="31"/>
                    <a:pt x="42" y="33"/>
                    <a:pt x="47" y="33"/>
                  </a:cubicBezTo>
                  <a:cubicBezTo>
                    <a:pt x="56" y="33"/>
                    <a:pt x="71" y="20"/>
                    <a:pt x="78" y="15"/>
                  </a:cubicBezTo>
                  <a:cubicBezTo>
                    <a:pt x="76" y="10"/>
                    <a:pt x="70" y="5"/>
                    <a:pt x="64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0" y="5"/>
                    <a:pt x="48" y="9"/>
                    <a:pt x="46" y="9"/>
                  </a:cubicBezTo>
                  <a:cubicBezTo>
                    <a:pt x="45" y="6"/>
                    <a:pt x="46" y="4"/>
                    <a:pt x="46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1" y="1"/>
                    <a:pt x="38" y="8"/>
                    <a:pt x="35" y="8"/>
                  </a:cubicBezTo>
                  <a:cubicBezTo>
                    <a:pt x="33" y="8"/>
                    <a:pt x="24" y="3"/>
                    <a:pt x="23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9" y="7"/>
                    <a:pt x="7" y="6"/>
                    <a:pt x="5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9"/>
                    <a:pt x="2" y="11"/>
                    <a:pt x="5" y="14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106" name="Freeform 85"/>
            <p:cNvSpPr>
              <a:spLocks/>
            </p:cNvSpPr>
            <p:nvPr/>
          </p:nvSpPr>
          <p:spPr bwMode="auto">
            <a:xfrm>
              <a:off x="1812" y="141"/>
              <a:ext cx="17" cy="16"/>
            </a:xfrm>
            <a:custGeom>
              <a:avLst/>
              <a:gdLst>
                <a:gd name="T0" fmla="*/ 25 w 14"/>
                <a:gd name="T1" fmla="*/ 21 h 14"/>
                <a:gd name="T2" fmla="*/ 9 w 14"/>
                <a:gd name="T3" fmla="*/ 0 h 14"/>
                <a:gd name="T4" fmla="*/ 25 w 14"/>
                <a:gd name="T5" fmla="*/ 21 h 1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4" h="14">
                  <a:moveTo>
                    <a:pt x="14" y="14"/>
                  </a:moveTo>
                  <a:cubicBezTo>
                    <a:pt x="12" y="7"/>
                    <a:pt x="8" y="5"/>
                    <a:pt x="5" y="0"/>
                  </a:cubicBezTo>
                  <a:cubicBezTo>
                    <a:pt x="0" y="3"/>
                    <a:pt x="9" y="13"/>
                    <a:pt x="14" y="14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107" name="Freeform 86"/>
            <p:cNvSpPr>
              <a:spLocks/>
            </p:cNvSpPr>
            <p:nvPr/>
          </p:nvSpPr>
          <p:spPr bwMode="auto">
            <a:xfrm>
              <a:off x="1818" y="139"/>
              <a:ext cx="0" cy="2"/>
            </a:xfrm>
            <a:custGeom>
              <a:avLst/>
              <a:gdLst>
                <a:gd name="T0" fmla="*/ 0 h 1"/>
                <a:gd name="T1" fmla="*/ 8 h 1"/>
                <a:gd name="T2" fmla="*/ 8 h 1"/>
                <a:gd name="T3" fmla="*/ 0 h 1"/>
                <a:gd name="T4" fmla="*/ 0 60000 65536"/>
                <a:gd name="T5" fmla="*/ 0 60000 65536"/>
                <a:gd name="T6" fmla="*/ 0 60000 65536"/>
                <a:gd name="T7" fmla="*/ 0 60000 65536"/>
              </a:gdLst>
              <a:ahLst/>
              <a:cxnLst>
                <a:cxn ang="T4">
                  <a:pos x="0" y="T0"/>
                </a:cxn>
                <a:cxn ang="T5">
                  <a:pos x="0" y="T1"/>
                </a:cxn>
                <a:cxn ang="T6">
                  <a:pos x="0" y="T2"/>
                </a:cxn>
                <a:cxn ang="T7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108" name="Freeform 87"/>
            <p:cNvSpPr>
              <a:spLocks/>
            </p:cNvSpPr>
            <p:nvPr/>
          </p:nvSpPr>
          <p:spPr bwMode="auto">
            <a:xfrm>
              <a:off x="1817" y="139"/>
              <a:ext cx="1" cy="2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8 h 1"/>
                <a:gd name="T4" fmla="*/ 1 w 1"/>
                <a:gd name="T5" fmla="*/ 8 h 1"/>
                <a:gd name="T6" fmla="*/ 0 w 1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1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109" name="Freeform 88"/>
            <p:cNvSpPr>
              <a:spLocks/>
            </p:cNvSpPr>
            <p:nvPr/>
          </p:nvSpPr>
          <p:spPr bwMode="auto">
            <a:xfrm>
              <a:off x="1608" y="645"/>
              <a:ext cx="45" cy="64"/>
            </a:xfrm>
            <a:custGeom>
              <a:avLst/>
              <a:gdLst>
                <a:gd name="T0" fmla="*/ 0 w 37"/>
                <a:gd name="T1" fmla="*/ 78 h 53"/>
                <a:gd name="T2" fmla="*/ 13 w 37"/>
                <a:gd name="T3" fmla="*/ 93 h 53"/>
                <a:gd name="T4" fmla="*/ 23 w 37"/>
                <a:gd name="T5" fmla="*/ 92 h 53"/>
                <a:gd name="T6" fmla="*/ 43 w 37"/>
                <a:gd name="T7" fmla="*/ 77 h 53"/>
                <a:gd name="T8" fmla="*/ 57 w 37"/>
                <a:gd name="T9" fmla="*/ 75 h 53"/>
                <a:gd name="T10" fmla="*/ 57 w 37"/>
                <a:gd name="T11" fmla="*/ 57 h 53"/>
                <a:gd name="T12" fmla="*/ 57 w 37"/>
                <a:gd name="T13" fmla="*/ 35 h 53"/>
                <a:gd name="T14" fmla="*/ 67 w 37"/>
                <a:gd name="T15" fmla="*/ 25 h 53"/>
                <a:gd name="T16" fmla="*/ 49 w 37"/>
                <a:gd name="T17" fmla="*/ 0 h 53"/>
                <a:gd name="T18" fmla="*/ 40 w 37"/>
                <a:gd name="T19" fmla="*/ 0 h 53"/>
                <a:gd name="T20" fmla="*/ 23 w 37"/>
                <a:gd name="T21" fmla="*/ 10 h 53"/>
                <a:gd name="T22" fmla="*/ 27 w 37"/>
                <a:gd name="T23" fmla="*/ 19 h 53"/>
                <a:gd name="T24" fmla="*/ 11 w 37"/>
                <a:gd name="T25" fmla="*/ 27 h 53"/>
                <a:gd name="T26" fmla="*/ 6 w 37"/>
                <a:gd name="T27" fmla="*/ 34 h 53"/>
                <a:gd name="T28" fmla="*/ 16 w 37"/>
                <a:gd name="T29" fmla="*/ 45 h 53"/>
                <a:gd name="T30" fmla="*/ 0 w 37"/>
                <a:gd name="T31" fmla="*/ 78 h 5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7" h="53">
                  <a:moveTo>
                    <a:pt x="0" y="45"/>
                  </a:moveTo>
                  <a:cubicBezTo>
                    <a:pt x="0" y="49"/>
                    <a:pt x="4" y="53"/>
                    <a:pt x="7" y="53"/>
                  </a:cubicBezTo>
                  <a:cubicBezTo>
                    <a:pt x="9" y="53"/>
                    <a:pt x="12" y="53"/>
                    <a:pt x="13" y="52"/>
                  </a:cubicBezTo>
                  <a:cubicBezTo>
                    <a:pt x="16" y="50"/>
                    <a:pt x="19" y="44"/>
                    <a:pt x="24" y="44"/>
                  </a:cubicBezTo>
                  <a:cubicBezTo>
                    <a:pt x="27" y="44"/>
                    <a:pt x="30" y="44"/>
                    <a:pt x="32" y="42"/>
                  </a:cubicBezTo>
                  <a:cubicBezTo>
                    <a:pt x="34" y="39"/>
                    <a:pt x="32" y="35"/>
                    <a:pt x="32" y="32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17"/>
                    <a:pt x="37" y="17"/>
                    <a:pt x="37" y="14"/>
                  </a:cubicBezTo>
                  <a:cubicBezTo>
                    <a:pt x="37" y="8"/>
                    <a:pt x="34" y="0"/>
                    <a:pt x="27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9" y="0"/>
                    <a:pt x="13" y="4"/>
                    <a:pt x="13" y="6"/>
                  </a:cubicBezTo>
                  <a:cubicBezTo>
                    <a:pt x="13" y="8"/>
                    <a:pt x="14" y="9"/>
                    <a:pt x="15" y="11"/>
                  </a:cubicBezTo>
                  <a:cubicBezTo>
                    <a:pt x="13" y="13"/>
                    <a:pt x="8" y="15"/>
                    <a:pt x="6" y="15"/>
                  </a:cubicBezTo>
                  <a:cubicBezTo>
                    <a:pt x="5" y="15"/>
                    <a:pt x="3" y="14"/>
                    <a:pt x="3" y="19"/>
                  </a:cubicBezTo>
                  <a:cubicBezTo>
                    <a:pt x="3" y="23"/>
                    <a:pt x="6" y="25"/>
                    <a:pt x="9" y="26"/>
                  </a:cubicBezTo>
                  <a:cubicBezTo>
                    <a:pt x="7" y="35"/>
                    <a:pt x="0" y="36"/>
                    <a:pt x="0" y="45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110" name="Freeform 89"/>
            <p:cNvSpPr>
              <a:spLocks/>
            </p:cNvSpPr>
            <p:nvPr/>
          </p:nvSpPr>
          <p:spPr bwMode="auto">
            <a:xfrm>
              <a:off x="1639" y="590"/>
              <a:ext cx="9" cy="11"/>
            </a:xfrm>
            <a:custGeom>
              <a:avLst/>
              <a:gdLst>
                <a:gd name="T0" fmla="*/ 2 w 8"/>
                <a:gd name="T1" fmla="*/ 16 h 9"/>
                <a:gd name="T2" fmla="*/ 11 w 8"/>
                <a:gd name="T3" fmla="*/ 0 h 9"/>
                <a:gd name="T4" fmla="*/ 0 w 8"/>
                <a:gd name="T5" fmla="*/ 7 h 9"/>
                <a:gd name="T6" fmla="*/ 2 w 8"/>
                <a:gd name="T7" fmla="*/ 16 h 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8" h="9">
                  <a:moveTo>
                    <a:pt x="2" y="9"/>
                  </a:moveTo>
                  <a:cubicBezTo>
                    <a:pt x="5" y="9"/>
                    <a:pt x="8" y="4"/>
                    <a:pt x="8" y="0"/>
                  </a:cubicBezTo>
                  <a:cubicBezTo>
                    <a:pt x="5" y="0"/>
                    <a:pt x="0" y="2"/>
                    <a:pt x="0" y="4"/>
                  </a:cubicBezTo>
                  <a:cubicBezTo>
                    <a:pt x="0" y="6"/>
                    <a:pt x="1" y="9"/>
                    <a:pt x="2" y="9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111" name="Freeform 90"/>
            <p:cNvSpPr>
              <a:spLocks/>
            </p:cNvSpPr>
            <p:nvPr/>
          </p:nvSpPr>
          <p:spPr bwMode="auto">
            <a:xfrm>
              <a:off x="1645" y="585"/>
              <a:ext cx="84" cy="148"/>
            </a:xfrm>
            <a:custGeom>
              <a:avLst/>
              <a:gdLst>
                <a:gd name="T0" fmla="*/ 10 w 70"/>
                <a:gd name="T1" fmla="*/ 45 h 123"/>
                <a:gd name="T2" fmla="*/ 16 w 70"/>
                <a:gd name="T3" fmla="*/ 58 h 123"/>
                <a:gd name="T4" fmla="*/ 14 w 70"/>
                <a:gd name="T5" fmla="*/ 69 h 123"/>
                <a:gd name="T6" fmla="*/ 17 w 70"/>
                <a:gd name="T7" fmla="*/ 78 h 123"/>
                <a:gd name="T8" fmla="*/ 26 w 70"/>
                <a:gd name="T9" fmla="*/ 71 h 123"/>
                <a:gd name="T10" fmla="*/ 20 w 70"/>
                <a:gd name="T11" fmla="*/ 95 h 123"/>
                <a:gd name="T12" fmla="*/ 42 w 70"/>
                <a:gd name="T13" fmla="*/ 97 h 123"/>
                <a:gd name="T14" fmla="*/ 42 w 70"/>
                <a:gd name="T15" fmla="*/ 108 h 123"/>
                <a:gd name="T16" fmla="*/ 53 w 70"/>
                <a:gd name="T17" fmla="*/ 123 h 123"/>
                <a:gd name="T18" fmla="*/ 35 w 70"/>
                <a:gd name="T19" fmla="*/ 154 h 123"/>
                <a:gd name="T20" fmla="*/ 24 w 70"/>
                <a:gd name="T21" fmla="*/ 177 h 123"/>
                <a:gd name="T22" fmla="*/ 43 w 70"/>
                <a:gd name="T23" fmla="*/ 180 h 123"/>
                <a:gd name="T24" fmla="*/ 53 w 70"/>
                <a:gd name="T25" fmla="*/ 179 h 123"/>
                <a:gd name="T26" fmla="*/ 17 w 70"/>
                <a:gd name="T27" fmla="*/ 208 h 123"/>
                <a:gd name="T28" fmla="*/ 20 w 70"/>
                <a:gd name="T29" fmla="*/ 214 h 123"/>
                <a:gd name="T30" fmla="*/ 36 w 70"/>
                <a:gd name="T31" fmla="*/ 208 h 123"/>
                <a:gd name="T32" fmla="*/ 53 w 70"/>
                <a:gd name="T33" fmla="*/ 202 h 123"/>
                <a:gd name="T34" fmla="*/ 101 w 70"/>
                <a:gd name="T35" fmla="*/ 197 h 123"/>
                <a:gd name="T36" fmla="*/ 115 w 70"/>
                <a:gd name="T37" fmla="*/ 183 h 123"/>
                <a:gd name="T38" fmla="*/ 121 w 70"/>
                <a:gd name="T39" fmla="*/ 155 h 123"/>
                <a:gd name="T40" fmla="*/ 103 w 70"/>
                <a:gd name="T41" fmla="*/ 147 h 123"/>
                <a:gd name="T42" fmla="*/ 101 w 70"/>
                <a:gd name="T43" fmla="*/ 148 h 123"/>
                <a:gd name="T44" fmla="*/ 102 w 70"/>
                <a:gd name="T45" fmla="*/ 140 h 123"/>
                <a:gd name="T46" fmla="*/ 77 w 70"/>
                <a:gd name="T47" fmla="*/ 95 h 123"/>
                <a:gd name="T48" fmla="*/ 49 w 70"/>
                <a:gd name="T49" fmla="*/ 70 h 123"/>
                <a:gd name="T50" fmla="*/ 67 w 70"/>
                <a:gd name="T51" fmla="*/ 26 h 123"/>
                <a:gd name="T52" fmla="*/ 35 w 70"/>
                <a:gd name="T53" fmla="*/ 23 h 123"/>
                <a:gd name="T54" fmla="*/ 43 w 70"/>
                <a:gd name="T55" fmla="*/ 0 h 123"/>
                <a:gd name="T56" fmla="*/ 19 w 70"/>
                <a:gd name="T57" fmla="*/ 8 h 123"/>
                <a:gd name="T58" fmla="*/ 10 w 70"/>
                <a:gd name="T59" fmla="*/ 26 h 123"/>
                <a:gd name="T60" fmla="*/ 10 w 70"/>
                <a:gd name="T61" fmla="*/ 34 h 123"/>
                <a:gd name="T62" fmla="*/ 0 w 70"/>
                <a:gd name="T63" fmla="*/ 28 h 123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70" h="123">
                  <a:moveTo>
                    <a:pt x="6" y="23"/>
                  </a:moveTo>
                  <a:cubicBezTo>
                    <a:pt x="6" y="26"/>
                    <a:pt x="6" y="26"/>
                    <a:pt x="6" y="26"/>
                  </a:cubicBezTo>
                  <a:cubicBezTo>
                    <a:pt x="6" y="26"/>
                    <a:pt x="4" y="29"/>
                    <a:pt x="4" y="30"/>
                  </a:cubicBezTo>
                  <a:cubicBezTo>
                    <a:pt x="4" y="32"/>
                    <a:pt x="7" y="33"/>
                    <a:pt x="9" y="33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8" y="37"/>
                    <a:pt x="8" y="38"/>
                    <a:pt x="8" y="39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9" y="43"/>
                    <a:pt x="8" y="42"/>
                    <a:pt x="10" y="39"/>
                  </a:cubicBezTo>
                  <a:cubicBezTo>
                    <a:pt x="11" y="40"/>
                    <a:pt x="13" y="41"/>
                    <a:pt x="15" y="41"/>
                  </a:cubicBezTo>
                  <a:cubicBezTo>
                    <a:pt x="14" y="44"/>
                    <a:pt x="15" y="45"/>
                    <a:pt x="15" y="48"/>
                  </a:cubicBezTo>
                  <a:cubicBezTo>
                    <a:pt x="15" y="51"/>
                    <a:pt x="12" y="53"/>
                    <a:pt x="12" y="55"/>
                  </a:cubicBezTo>
                  <a:cubicBezTo>
                    <a:pt x="12" y="58"/>
                    <a:pt x="14" y="58"/>
                    <a:pt x="17" y="58"/>
                  </a:cubicBezTo>
                  <a:cubicBezTo>
                    <a:pt x="19" y="58"/>
                    <a:pt x="21" y="56"/>
                    <a:pt x="24" y="56"/>
                  </a:cubicBezTo>
                  <a:cubicBezTo>
                    <a:pt x="25" y="56"/>
                    <a:pt x="25" y="57"/>
                    <a:pt x="26" y="57"/>
                  </a:cubicBezTo>
                  <a:cubicBezTo>
                    <a:pt x="26" y="58"/>
                    <a:pt x="24" y="59"/>
                    <a:pt x="24" y="62"/>
                  </a:cubicBezTo>
                  <a:cubicBezTo>
                    <a:pt x="24" y="65"/>
                    <a:pt x="28" y="66"/>
                    <a:pt x="31" y="66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0" y="75"/>
                    <a:pt x="23" y="78"/>
                    <a:pt x="18" y="78"/>
                  </a:cubicBezTo>
                  <a:cubicBezTo>
                    <a:pt x="18" y="82"/>
                    <a:pt x="20" y="84"/>
                    <a:pt x="20" y="88"/>
                  </a:cubicBezTo>
                  <a:cubicBezTo>
                    <a:pt x="20" y="94"/>
                    <a:pt x="12" y="94"/>
                    <a:pt x="12" y="99"/>
                  </a:cubicBezTo>
                  <a:cubicBezTo>
                    <a:pt x="12" y="100"/>
                    <a:pt x="13" y="101"/>
                    <a:pt x="14" y="101"/>
                  </a:cubicBezTo>
                  <a:cubicBezTo>
                    <a:pt x="15" y="101"/>
                    <a:pt x="15" y="99"/>
                    <a:pt x="17" y="99"/>
                  </a:cubicBezTo>
                  <a:cubicBezTo>
                    <a:pt x="20" y="99"/>
                    <a:pt x="21" y="104"/>
                    <a:pt x="25" y="104"/>
                  </a:cubicBezTo>
                  <a:cubicBezTo>
                    <a:pt x="27" y="104"/>
                    <a:pt x="29" y="102"/>
                    <a:pt x="30" y="100"/>
                  </a:cubicBezTo>
                  <a:cubicBezTo>
                    <a:pt x="30" y="101"/>
                    <a:pt x="31" y="102"/>
                    <a:pt x="31" y="103"/>
                  </a:cubicBezTo>
                  <a:cubicBezTo>
                    <a:pt x="31" y="108"/>
                    <a:pt x="25" y="106"/>
                    <a:pt x="21" y="107"/>
                  </a:cubicBezTo>
                  <a:cubicBezTo>
                    <a:pt x="20" y="108"/>
                    <a:pt x="11" y="119"/>
                    <a:pt x="10" y="120"/>
                  </a:cubicBezTo>
                  <a:cubicBezTo>
                    <a:pt x="10" y="123"/>
                    <a:pt x="10" y="123"/>
                    <a:pt x="10" y="123"/>
                  </a:cubicBezTo>
                  <a:cubicBezTo>
                    <a:pt x="12" y="123"/>
                    <a:pt x="12" y="123"/>
                    <a:pt x="12" y="123"/>
                  </a:cubicBezTo>
                  <a:cubicBezTo>
                    <a:pt x="14" y="121"/>
                    <a:pt x="14" y="120"/>
                    <a:pt x="17" y="120"/>
                  </a:cubicBezTo>
                  <a:cubicBezTo>
                    <a:pt x="21" y="120"/>
                    <a:pt x="21" y="120"/>
                    <a:pt x="21" y="120"/>
                  </a:cubicBezTo>
                  <a:cubicBezTo>
                    <a:pt x="21" y="117"/>
                    <a:pt x="23" y="114"/>
                    <a:pt x="25" y="114"/>
                  </a:cubicBezTo>
                  <a:cubicBezTo>
                    <a:pt x="28" y="114"/>
                    <a:pt x="29" y="116"/>
                    <a:pt x="31" y="116"/>
                  </a:cubicBezTo>
                  <a:cubicBezTo>
                    <a:pt x="35" y="116"/>
                    <a:pt x="43" y="113"/>
                    <a:pt x="46" y="113"/>
                  </a:cubicBezTo>
                  <a:cubicBezTo>
                    <a:pt x="58" y="113"/>
                    <a:pt x="58" y="113"/>
                    <a:pt x="58" y="113"/>
                  </a:cubicBezTo>
                  <a:cubicBezTo>
                    <a:pt x="62" y="113"/>
                    <a:pt x="64" y="110"/>
                    <a:pt x="67" y="107"/>
                  </a:cubicBezTo>
                  <a:cubicBezTo>
                    <a:pt x="67" y="105"/>
                    <a:pt x="67" y="105"/>
                    <a:pt x="67" y="105"/>
                  </a:cubicBezTo>
                  <a:cubicBezTo>
                    <a:pt x="65" y="105"/>
                    <a:pt x="64" y="104"/>
                    <a:pt x="61" y="103"/>
                  </a:cubicBezTo>
                  <a:cubicBezTo>
                    <a:pt x="63" y="99"/>
                    <a:pt x="70" y="95"/>
                    <a:pt x="70" y="89"/>
                  </a:cubicBezTo>
                  <a:cubicBezTo>
                    <a:pt x="70" y="85"/>
                    <a:pt x="68" y="82"/>
                    <a:pt x="64" y="82"/>
                  </a:cubicBezTo>
                  <a:cubicBezTo>
                    <a:pt x="62" y="82"/>
                    <a:pt x="62" y="82"/>
                    <a:pt x="60" y="84"/>
                  </a:cubicBezTo>
                  <a:cubicBezTo>
                    <a:pt x="62" y="82"/>
                    <a:pt x="62" y="82"/>
                    <a:pt x="62" y="82"/>
                  </a:cubicBezTo>
                  <a:cubicBezTo>
                    <a:pt x="60" y="83"/>
                    <a:pt x="60" y="84"/>
                    <a:pt x="58" y="85"/>
                  </a:cubicBezTo>
                  <a:cubicBezTo>
                    <a:pt x="58" y="82"/>
                    <a:pt x="58" y="82"/>
                    <a:pt x="58" y="82"/>
                  </a:cubicBezTo>
                  <a:cubicBezTo>
                    <a:pt x="59" y="82"/>
                    <a:pt x="59" y="81"/>
                    <a:pt x="59" y="80"/>
                  </a:cubicBezTo>
                  <a:cubicBezTo>
                    <a:pt x="59" y="77"/>
                    <a:pt x="56" y="75"/>
                    <a:pt x="56" y="72"/>
                  </a:cubicBezTo>
                  <a:cubicBezTo>
                    <a:pt x="56" y="64"/>
                    <a:pt x="48" y="61"/>
                    <a:pt x="44" y="55"/>
                  </a:cubicBezTo>
                  <a:cubicBezTo>
                    <a:pt x="40" y="51"/>
                    <a:pt x="41" y="43"/>
                    <a:pt x="35" y="40"/>
                  </a:cubicBezTo>
                  <a:cubicBezTo>
                    <a:pt x="33" y="40"/>
                    <a:pt x="31" y="41"/>
                    <a:pt x="28" y="40"/>
                  </a:cubicBezTo>
                  <a:cubicBezTo>
                    <a:pt x="29" y="39"/>
                    <a:pt x="30" y="38"/>
                    <a:pt x="31" y="37"/>
                  </a:cubicBezTo>
                  <a:cubicBezTo>
                    <a:pt x="31" y="30"/>
                    <a:pt x="40" y="25"/>
                    <a:pt x="39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1" y="14"/>
                    <a:pt x="20" y="14"/>
                    <a:pt x="20" y="13"/>
                  </a:cubicBezTo>
                  <a:cubicBezTo>
                    <a:pt x="21" y="8"/>
                    <a:pt x="28" y="8"/>
                    <a:pt x="28" y="3"/>
                  </a:cubicBezTo>
                  <a:cubicBezTo>
                    <a:pt x="28" y="3"/>
                    <a:pt x="26" y="0"/>
                    <a:pt x="25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0"/>
                    <a:pt x="11" y="3"/>
                    <a:pt x="11" y="5"/>
                  </a:cubicBezTo>
                  <a:cubicBezTo>
                    <a:pt x="11" y="6"/>
                    <a:pt x="10" y="8"/>
                    <a:pt x="10" y="11"/>
                  </a:cubicBezTo>
                  <a:cubicBezTo>
                    <a:pt x="8" y="11"/>
                    <a:pt x="6" y="12"/>
                    <a:pt x="6" y="15"/>
                  </a:cubicBezTo>
                  <a:cubicBezTo>
                    <a:pt x="6" y="16"/>
                    <a:pt x="7" y="17"/>
                    <a:pt x="8" y="17"/>
                  </a:cubicBezTo>
                  <a:cubicBezTo>
                    <a:pt x="8" y="18"/>
                    <a:pt x="7" y="19"/>
                    <a:pt x="6" y="19"/>
                  </a:cubicBezTo>
                  <a:cubicBezTo>
                    <a:pt x="6" y="19"/>
                    <a:pt x="4" y="18"/>
                    <a:pt x="4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21"/>
                    <a:pt x="2" y="22"/>
                    <a:pt x="6" y="23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112" name="Freeform 91"/>
            <p:cNvSpPr>
              <a:spLocks/>
            </p:cNvSpPr>
            <p:nvPr/>
          </p:nvSpPr>
          <p:spPr bwMode="auto">
            <a:xfrm>
              <a:off x="1661" y="661"/>
              <a:ext cx="5" cy="6"/>
            </a:xfrm>
            <a:custGeom>
              <a:avLst/>
              <a:gdLst>
                <a:gd name="T0" fmla="*/ 6 w 4"/>
                <a:gd name="T1" fmla="*/ 0 h 5"/>
                <a:gd name="T2" fmla="*/ 0 w 4"/>
                <a:gd name="T3" fmla="*/ 8 h 5"/>
                <a:gd name="T4" fmla="*/ 8 w 4"/>
                <a:gd name="T5" fmla="*/ 8 h 5"/>
                <a:gd name="T6" fmla="*/ 8 w 4"/>
                <a:gd name="T7" fmla="*/ 0 h 5"/>
                <a:gd name="T8" fmla="*/ 6 w 4"/>
                <a:gd name="T9" fmla="*/ 0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" h="5">
                  <a:moveTo>
                    <a:pt x="3" y="0"/>
                  </a:moveTo>
                  <a:cubicBezTo>
                    <a:pt x="1" y="1"/>
                    <a:pt x="0" y="3"/>
                    <a:pt x="0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3"/>
                    <a:pt x="4" y="1"/>
                    <a:pt x="4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113" name="Freeform 92"/>
            <p:cNvSpPr>
              <a:spLocks/>
            </p:cNvSpPr>
            <p:nvPr/>
          </p:nvSpPr>
          <p:spPr bwMode="auto">
            <a:xfrm>
              <a:off x="1468" y="434"/>
              <a:ext cx="104" cy="56"/>
            </a:xfrm>
            <a:custGeom>
              <a:avLst/>
              <a:gdLst>
                <a:gd name="T0" fmla="*/ 147 w 87"/>
                <a:gd name="T1" fmla="*/ 45 h 46"/>
                <a:gd name="T2" fmla="*/ 148 w 87"/>
                <a:gd name="T3" fmla="*/ 43 h 46"/>
                <a:gd name="T4" fmla="*/ 130 w 87"/>
                <a:gd name="T5" fmla="*/ 11 h 46"/>
                <a:gd name="T6" fmla="*/ 133 w 87"/>
                <a:gd name="T7" fmla="*/ 6 h 46"/>
                <a:gd name="T8" fmla="*/ 122 w 87"/>
                <a:gd name="T9" fmla="*/ 9 h 46"/>
                <a:gd name="T10" fmla="*/ 111 w 87"/>
                <a:gd name="T11" fmla="*/ 0 h 46"/>
                <a:gd name="T12" fmla="*/ 105 w 87"/>
                <a:gd name="T13" fmla="*/ 0 h 46"/>
                <a:gd name="T14" fmla="*/ 104 w 87"/>
                <a:gd name="T15" fmla="*/ 9 h 46"/>
                <a:gd name="T16" fmla="*/ 87 w 87"/>
                <a:gd name="T17" fmla="*/ 11 h 46"/>
                <a:gd name="T18" fmla="*/ 71 w 87"/>
                <a:gd name="T19" fmla="*/ 9 h 46"/>
                <a:gd name="T20" fmla="*/ 71 w 87"/>
                <a:gd name="T21" fmla="*/ 16 h 46"/>
                <a:gd name="T22" fmla="*/ 63 w 87"/>
                <a:gd name="T23" fmla="*/ 11 h 46"/>
                <a:gd name="T24" fmla="*/ 51 w 87"/>
                <a:gd name="T25" fmla="*/ 16 h 46"/>
                <a:gd name="T26" fmla="*/ 44 w 87"/>
                <a:gd name="T27" fmla="*/ 9 h 46"/>
                <a:gd name="T28" fmla="*/ 44 w 87"/>
                <a:gd name="T29" fmla="*/ 18 h 46"/>
                <a:gd name="T30" fmla="*/ 35 w 87"/>
                <a:gd name="T31" fmla="*/ 22 h 46"/>
                <a:gd name="T32" fmla="*/ 27 w 87"/>
                <a:gd name="T33" fmla="*/ 9 h 46"/>
                <a:gd name="T34" fmla="*/ 24 w 87"/>
                <a:gd name="T35" fmla="*/ 0 h 46"/>
                <a:gd name="T36" fmla="*/ 20 w 87"/>
                <a:gd name="T37" fmla="*/ 0 h 46"/>
                <a:gd name="T38" fmla="*/ 10 w 87"/>
                <a:gd name="T39" fmla="*/ 7 h 46"/>
                <a:gd name="T40" fmla="*/ 10 w 87"/>
                <a:gd name="T41" fmla="*/ 11 h 46"/>
                <a:gd name="T42" fmla="*/ 0 w 87"/>
                <a:gd name="T43" fmla="*/ 11 h 46"/>
                <a:gd name="T44" fmla="*/ 27 w 87"/>
                <a:gd name="T45" fmla="*/ 26 h 46"/>
                <a:gd name="T46" fmla="*/ 29 w 87"/>
                <a:gd name="T47" fmla="*/ 28 h 46"/>
                <a:gd name="T48" fmla="*/ 1 w 87"/>
                <a:gd name="T49" fmla="*/ 35 h 46"/>
                <a:gd name="T50" fmla="*/ 24 w 87"/>
                <a:gd name="T51" fmla="*/ 39 h 46"/>
                <a:gd name="T52" fmla="*/ 23 w 87"/>
                <a:gd name="T53" fmla="*/ 57 h 46"/>
                <a:gd name="T54" fmla="*/ 17 w 87"/>
                <a:gd name="T55" fmla="*/ 61 h 46"/>
                <a:gd name="T56" fmla="*/ 38 w 87"/>
                <a:gd name="T57" fmla="*/ 73 h 46"/>
                <a:gd name="T58" fmla="*/ 86 w 87"/>
                <a:gd name="T59" fmla="*/ 83 h 46"/>
                <a:gd name="T60" fmla="*/ 124 w 87"/>
                <a:gd name="T61" fmla="*/ 67 h 46"/>
                <a:gd name="T62" fmla="*/ 147 w 87"/>
                <a:gd name="T63" fmla="*/ 45 h 4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87" h="46">
                  <a:moveTo>
                    <a:pt x="86" y="25"/>
                  </a:moveTo>
                  <a:cubicBezTo>
                    <a:pt x="87" y="24"/>
                    <a:pt x="87" y="24"/>
                    <a:pt x="87" y="24"/>
                  </a:cubicBezTo>
                  <a:cubicBezTo>
                    <a:pt x="87" y="14"/>
                    <a:pt x="76" y="16"/>
                    <a:pt x="76" y="6"/>
                  </a:cubicBezTo>
                  <a:cubicBezTo>
                    <a:pt x="76" y="5"/>
                    <a:pt x="77" y="4"/>
                    <a:pt x="78" y="3"/>
                  </a:cubicBezTo>
                  <a:cubicBezTo>
                    <a:pt x="75" y="3"/>
                    <a:pt x="73" y="5"/>
                    <a:pt x="71" y="5"/>
                  </a:cubicBezTo>
                  <a:cubicBezTo>
                    <a:pt x="68" y="5"/>
                    <a:pt x="65" y="4"/>
                    <a:pt x="65" y="0"/>
                  </a:cubicBezTo>
                  <a:cubicBezTo>
                    <a:pt x="64" y="1"/>
                    <a:pt x="64" y="1"/>
                    <a:pt x="62" y="0"/>
                  </a:cubicBezTo>
                  <a:cubicBezTo>
                    <a:pt x="61" y="1"/>
                    <a:pt x="61" y="2"/>
                    <a:pt x="61" y="5"/>
                  </a:cubicBezTo>
                  <a:cubicBezTo>
                    <a:pt x="58" y="2"/>
                    <a:pt x="54" y="6"/>
                    <a:pt x="51" y="6"/>
                  </a:cubicBezTo>
                  <a:cubicBezTo>
                    <a:pt x="48" y="6"/>
                    <a:pt x="45" y="5"/>
                    <a:pt x="41" y="5"/>
                  </a:cubicBezTo>
                  <a:cubicBezTo>
                    <a:pt x="41" y="6"/>
                    <a:pt x="41" y="8"/>
                    <a:pt x="41" y="9"/>
                  </a:cubicBezTo>
                  <a:cubicBezTo>
                    <a:pt x="40" y="8"/>
                    <a:pt x="39" y="7"/>
                    <a:pt x="37" y="6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28" y="9"/>
                    <a:pt x="27" y="7"/>
                    <a:pt x="26" y="5"/>
                  </a:cubicBezTo>
                  <a:cubicBezTo>
                    <a:pt x="25" y="7"/>
                    <a:pt x="25" y="7"/>
                    <a:pt x="26" y="10"/>
                  </a:cubicBezTo>
                  <a:cubicBezTo>
                    <a:pt x="24" y="10"/>
                    <a:pt x="22" y="12"/>
                    <a:pt x="20" y="12"/>
                  </a:cubicBezTo>
                  <a:cubicBezTo>
                    <a:pt x="18" y="12"/>
                    <a:pt x="16" y="7"/>
                    <a:pt x="16" y="5"/>
                  </a:cubicBezTo>
                  <a:cubicBezTo>
                    <a:pt x="16" y="3"/>
                    <a:pt x="14" y="2"/>
                    <a:pt x="1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9" y="0"/>
                    <a:pt x="9" y="4"/>
                    <a:pt x="6" y="4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5" y="5"/>
                    <a:pt x="3" y="5"/>
                    <a:pt x="0" y="6"/>
                  </a:cubicBezTo>
                  <a:cubicBezTo>
                    <a:pt x="1" y="10"/>
                    <a:pt x="12" y="14"/>
                    <a:pt x="16" y="14"/>
                  </a:cubicBezTo>
                  <a:cubicBezTo>
                    <a:pt x="16" y="15"/>
                    <a:pt x="16" y="16"/>
                    <a:pt x="17" y="16"/>
                  </a:cubicBezTo>
                  <a:cubicBezTo>
                    <a:pt x="14" y="18"/>
                    <a:pt x="6" y="20"/>
                    <a:pt x="1" y="20"/>
                  </a:cubicBezTo>
                  <a:cubicBezTo>
                    <a:pt x="4" y="23"/>
                    <a:pt x="9" y="20"/>
                    <a:pt x="14" y="21"/>
                  </a:cubicBezTo>
                  <a:cubicBezTo>
                    <a:pt x="14" y="25"/>
                    <a:pt x="13" y="27"/>
                    <a:pt x="13" y="32"/>
                  </a:cubicBezTo>
                  <a:cubicBezTo>
                    <a:pt x="12" y="32"/>
                    <a:pt x="11" y="33"/>
                    <a:pt x="10" y="34"/>
                  </a:cubicBezTo>
                  <a:cubicBezTo>
                    <a:pt x="17" y="34"/>
                    <a:pt x="19" y="39"/>
                    <a:pt x="23" y="40"/>
                  </a:cubicBezTo>
                  <a:cubicBezTo>
                    <a:pt x="31" y="43"/>
                    <a:pt x="39" y="46"/>
                    <a:pt x="50" y="46"/>
                  </a:cubicBezTo>
                  <a:cubicBezTo>
                    <a:pt x="60" y="46"/>
                    <a:pt x="66" y="40"/>
                    <a:pt x="73" y="37"/>
                  </a:cubicBezTo>
                  <a:cubicBezTo>
                    <a:pt x="77" y="36"/>
                    <a:pt x="84" y="30"/>
                    <a:pt x="86" y="25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114" name="Freeform 93"/>
            <p:cNvSpPr>
              <a:spLocks/>
            </p:cNvSpPr>
            <p:nvPr/>
          </p:nvSpPr>
          <p:spPr bwMode="auto">
            <a:xfrm>
              <a:off x="846" y="1118"/>
              <a:ext cx="107" cy="45"/>
            </a:xfrm>
            <a:custGeom>
              <a:avLst/>
              <a:gdLst>
                <a:gd name="T0" fmla="*/ 155 w 89"/>
                <a:gd name="T1" fmla="*/ 57 h 37"/>
                <a:gd name="T2" fmla="*/ 143 w 89"/>
                <a:gd name="T3" fmla="*/ 44 h 37"/>
                <a:gd name="T4" fmla="*/ 136 w 89"/>
                <a:gd name="T5" fmla="*/ 44 h 37"/>
                <a:gd name="T6" fmla="*/ 136 w 89"/>
                <a:gd name="T7" fmla="*/ 40 h 37"/>
                <a:gd name="T8" fmla="*/ 102 w 89"/>
                <a:gd name="T9" fmla="*/ 23 h 37"/>
                <a:gd name="T10" fmla="*/ 94 w 89"/>
                <a:gd name="T11" fmla="*/ 16 h 37"/>
                <a:gd name="T12" fmla="*/ 43 w 89"/>
                <a:gd name="T13" fmla="*/ 0 h 37"/>
                <a:gd name="T14" fmla="*/ 0 w 89"/>
                <a:gd name="T15" fmla="*/ 28 h 37"/>
                <a:gd name="T16" fmla="*/ 6 w 89"/>
                <a:gd name="T17" fmla="*/ 28 h 37"/>
                <a:gd name="T18" fmla="*/ 35 w 89"/>
                <a:gd name="T19" fmla="*/ 13 h 37"/>
                <a:gd name="T20" fmla="*/ 42 w 89"/>
                <a:gd name="T21" fmla="*/ 15 h 37"/>
                <a:gd name="T22" fmla="*/ 42 w 89"/>
                <a:gd name="T23" fmla="*/ 22 h 37"/>
                <a:gd name="T24" fmla="*/ 58 w 89"/>
                <a:gd name="T25" fmla="*/ 22 h 37"/>
                <a:gd name="T26" fmla="*/ 77 w 89"/>
                <a:gd name="T27" fmla="*/ 33 h 37"/>
                <a:gd name="T28" fmla="*/ 87 w 89"/>
                <a:gd name="T29" fmla="*/ 33 h 37"/>
                <a:gd name="T30" fmla="*/ 93 w 89"/>
                <a:gd name="T31" fmla="*/ 39 h 37"/>
                <a:gd name="T32" fmla="*/ 109 w 89"/>
                <a:gd name="T33" fmla="*/ 52 h 37"/>
                <a:gd name="T34" fmla="*/ 105 w 89"/>
                <a:gd name="T35" fmla="*/ 57 h 37"/>
                <a:gd name="T36" fmla="*/ 105 w 89"/>
                <a:gd name="T37" fmla="*/ 61 h 37"/>
                <a:gd name="T38" fmla="*/ 136 w 89"/>
                <a:gd name="T39" fmla="*/ 67 h 37"/>
                <a:gd name="T40" fmla="*/ 155 w 89"/>
                <a:gd name="T41" fmla="*/ 57 h 3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9" h="37">
                  <a:moveTo>
                    <a:pt x="89" y="32"/>
                  </a:moveTo>
                  <a:cubicBezTo>
                    <a:pt x="87" y="31"/>
                    <a:pt x="85" y="26"/>
                    <a:pt x="82" y="25"/>
                  </a:cubicBezTo>
                  <a:cubicBezTo>
                    <a:pt x="78" y="25"/>
                    <a:pt x="78" y="25"/>
                    <a:pt x="78" y="25"/>
                  </a:cubicBezTo>
                  <a:cubicBezTo>
                    <a:pt x="77" y="24"/>
                    <a:pt x="78" y="23"/>
                    <a:pt x="78" y="22"/>
                  </a:cubicBezTo>
                  <a:cubicBezTo>
                    <a:pt x="71" y="22"/>
                    <a:pt x="63" y="18"/>
                    <a:pt x="59" y="13"/>
                  </a:cubicBezTo>
                  <a:cubicBezTo>
                    <a:pt x="58" y="13"/>
                    <a:pt x="56" y="9"/>
                    <a:pt x="54" y="9"/>
                  </a:cubicBezTo>
                  <a:cubicBezTo>
                    <a:pt x="44" y="9"/>
                    <a:pt x="38" y="0"/>
                    <a:pt x="25" y="0"/>
                  </a:cubicBezTo>
                  <a:cubicBezTo>
                    <a:pt x="11" y="0"/>
                    <a:pt x="5" y="6"/>
                    <a:pt x="0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6" y="12"/>
                    <a:pt x="14" y="7"/>
                    <a:pt x="20" y="7"/>
                  </a:cubicBezTo>
                  <a:cubicBezTo>
                    <a:pt x="21" y="7"/>
                    <a:pt x="23" y="7"/>
                    <a:pt x="24" y="8"/>
                  </a:cubicBezTo>
                  <a:cubicBezTo>
                    <a:pt x="23" y="9"/>
                    <a:pt x="23" y="11"/>
                    <a:pt x="24" y="12"/>
                  </a:cubicBezTo>
                  <a:cubicBezTo>
                    <a:pt x="33" y="12"/>
                    <a:pt x="33" y="12"/>
                    <a:pt x="33" y="12"/>
                  </a:cubicBezTo>
                  <a:cubicBezTo>
                    <a:pt x="37" y="12"/>
                    <a:pt x="39" y="18"/>
                    <a:pt x="44" y="18"/>
                  </a:cubicBezTo>
                  <a:cubicBezTo>
                    <a:pt x="46" y="18"/>
                    <a:pt x="47" y="17"/>
                    <a:pt x="50" y="18"/>
                  </a:cubicBezTo>
                  <a:cubicBezTo>
                    <a:pt x="51" y="19"/>
                    <a:pt x="51" y="21"/>
                    <a:pt x="53" y="21"/>
                  </a:cubicBezTo>
                  <a:cubicBezTo>
                    <a:pt x="54" y="27"/>
                    <a:pt x="59" y="26"/>
                    <a:pt x="63" y="29"/>
                  </a:cubicBezTo>
                  <a:cubicBezTo>
                    <a:pt x="63" y="31"/>
                    <a:pt x="62" y="32"/>
                    <a:pt x="60" y="32"/>
                  </a:cubicBezTo>
                  <a:cubicBezTo>
                    <a:pt x="60" y="34"/>
                    <a:pt x="60" y="34"/>
                    <a:pt x="60" y="34"/>
                  </a:cubicBezTo>
                  <a:cubicBezTo>
                    <a:pt x="66" y="34"/>
                    <a:pt x="71" y="37"/>
                    <a:pt x="78" y="37"/>
                  </a:cubicBezTo>
                  <a:cubicBezTo>
                    <a:pt x="81" y="37"/>
                    <a:pt x="87" y="37"/>
                    <a:pt x="89" y="32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115" name="Freeform 94"/>
            <p:cNvSpPr>
              <a:spLocks/>
            </p:cNvSpPr>
            <p:nvPr/>
          </p:nvSpPr>
          <p:spPr bwMode="auto">
            <a:xfrm>
              <a:off x="860" y="1135"/>
              <a:ext cx="6" cy="7"/>
            </a:xfrm>
            <a:custGeom>
              <a:avLst/>
              <a:gdLst>
                <a:gd name="T0" fmla="*/ 6 w 5"/>
                <a:gd name="T1" fmla="*/ 0 h 6"/>
                <a:gd name="T2" fmla="*/ 6 w 5"/>
                <a:gd name="T3" fmla="*/ 2 h 6"/>
                <a:gd name="T4" fmla="*/ 0 w 5"/>
                <a:gd name="T5" fmla="*/ 8 h 6"/>
                <a:gd name="T6" fmla="*/ 8 w 5"/>
                <a:gd name="T7" fmla="*/ 8 h 6"/>
                <a:gd name="T8" fmla="*/ 8 w 5"/>
                <a:gd name="T9" fmla="*/ 0 h 6"/>
                <a:gd name="T10" fmla="*/ 7 w 5"/>
                <a:gd name="T11" fmla="*/ 0 h 6"/>
                <a:gd name="T12" fmla="*/ 6 w 5"/>
                <a:gd name="T13" fmla="*/ 0 h 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" h="6">
                  <a:moveTo>
                    <a:pt x="3" y="0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2" y="2"/>
                    <a:pt x="0" y="3"/>
                    <a:pt x="0" y="5"/>
                  </a:cubicBezTo>
                  <a:cubicBezTo>
                    <a:pt x="0" y="6"/>
                    <a:pt x="4" y="5"/>
                    <a:pt x="5" y="5"/>
                  </a:cubicBezTo>
                  <a:cubicBezTo>
                    <a:pt x="5" y="4"/>
                    <a:pt x="5" y="2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116" name="Freeform 95"/>
            <p:cNvSpPr>
              <a:spLocks/>
            </p:cNvSpPr>
            <p:nvPr/>
          </p:nvSpPr>
          <p:spPr bwMode="auto">
            <a:xfrm>
              <a:off x="914" y="1178"/>
              <a:ext cx="18" cy="9"/>
            </a:xfrm>
            <a:custGeom>
              <a:avLst/>
              <a:gdLst>
                <a:gd name="T0" fmla="*/ 0 w 15"/>
                <a:gd name="T1" fmla="*/ 5 h 7"/>
                <a:gd name="T2" fmla="*/ 8 w 15"/>
                <a:gd name="T3" fmla="*/ 15 h 7"/>
                <a:gd name="T4" fmla="*/ 26 w 15"/>
                <a:gd name="T5" fmla="*/ 10 h 7"/>
                <a:gd name="T6" fmla="*/ 20 w 15"/>
                <a:gd name="T7" fmla="*/ 5 h 7"/>
                <a:gd name="T8" fmla="*/ 20 w 15"/>
                <a:gd name="T9" fmla="*/ 6 h 7"/>
                <a:gd name="T10" fmla="*/ 6 w 15"/>
                <a:gd name="T11" fmla="*/ 0 h 7"/>
                <a:gd name="T12" fmla="*/ 0 w 15"/>
                <a:gd name="T13" fmla="*/ 5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5" h="7">
                  <a:moveTo>
                    <a:pt x="0" y="2"/>
                  </a:moveTo>
                  <a:cubicBezTo>
                    <a:pt x="0" y="5"/>
                    <a:pt x="2" y="7"/>
                    <a:pt x="5" y="7"/>
                  </a:cubicBezTo>
                  <a:cubicBezTo>
                    <a:pt x="8" y="7"/>
                    <a:pt x="11" y="6"/>
                    <a:pt x="15" y="5"/>
                  </a:cubicBezTo>
                  <a:cubicBezTo>
                    <a:pt x="14" y="4"/>
                    <a:pt x="14" y="3"/>
                    <a:pt x="12" y="2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1" y="2"/>
                    <a:pt x="7" y="0"/>
                    <a:pt x="3" y="0"/>
                  </a:cubicBezTo>
                  <a:cubicBezTo>
                    <a:pt x="2" y="0"/>
                    <a:pt x="0" y="1"/>
                    <a:pt x="0" y="2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117" name="Freeform 96"/>
            <p:cNvSpPr>
              <a:spLocks/>
            </p:cNvSpPr>
            <p:nvPr/>
          </p:nvSpPr>
          <p:spPr bwMode="auto">
            <a:xfrm>
              <a:off x="1027" y="1177"/>
              <a:ext cx="15" cy="7"/>
            </a:xfrm>
            <a:custGeom>
              <a:avLst/>
              <a:gdLst>
                <a:gd name="T0" fmla="*/ 0 w 12"/>
                <a:gd name="T1" fmla="*/ 2 h 6"/>
                <a:gd name="T2" fmla="*/ 14 w 12"/>
                <a:gd name="T3" fmla="*/ 9 h 6"/>
                <a:gd name="T4" fmla="*/ 24 w 12"/>
                <a:gd name="T5" fmla="*/ 7 h 6"/>
                <a:gd name="T6" fmla="*/ 6 w 12"/>
                <a:gd name="T7" fmla="*/ 0 h 6"/>
                <a:gd name="T8" fmla="*/ 0 w 12"/>
                <a:gd name="T9" fmla="*/ 2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" h="6">
                  <a:moveTo>
                    <a:pt x="0" y="2"/>
                  </a:moveTo>
                  <a:cubicBezTo>
                    <a:pt x="0" y="6"/>
                    <a:pt x="4" y="6"/>
                    <a:pt x="7" y="6"/>
                  </a:cubicBezTo>
                  <a:cubicBezTo>
                    <a:pt x="9" y="6"/>
                    <a:pt x="11" y="6"/>
                    <a:pt x="12" y="4"/>
                  </a:cubicBezTo>
                  <a:cubicBezTo>
                    <a:pt x="11" y="2"/>
                    <a:pt x="4" y="0"/>
                    <a:pt x="3" y="0"/>
                  </a:cubicBezTo>
                  <a:cubicBezTo>
                    <a:pt x="2" y="0"/>
                    <a:pt x="0" y="0"/>
                    <a:pt x="0" y="2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118" name="Freeform 97"/>
            <p:cNvSpPr>
              <a:spLocks/>
            </p:cNvSpPr>
            <p:nvPr/>
          </p:nvSpPr>
          <p:spPr bwMode="auto">
            <a:xfrm>
              <a:off x="953" y="1159"/>
              <a:ext cx="61" cy="29"/>
            </a:xfrm>
            <a:custGeom>
              <a:avLst/>
              <a:gdLst>
                <a:gd name="T0" fmla="*/ 0 w 51"/>
                <a:gd name="T1" fmla="*/ 28 h 24"/>
                <a:gd name="T2" fmla="*/ 7 w 51"/>
                <a:gd name="T3" fmla="*/ 40 h 24"/>
                <a:gd name="T4" fmla="*/ 7 w 51"/>
                <a:gd name="T5" fmla="*/ 34 h 24"/>
                <a:gd name="T6" fmla="*/ 14 w 51"/>
                <a:gd name="T7" fmla="*/ 34 h 24"/>
                <a:gd name="T8" fmla="*/ 36 w 51"/>
                <a:gd name="T9" fmla="*/ 35 h 24"/>
                <a:gd name="T10" fmla="*/ 43 w 51"/>
                <a:gd name="T11" fmla="*/ 42 h 24"/>
                <a:gd name="T12" fmla="*/ 54 w 51"/>
                <a:gd name="T13" fmla="*/ 33 h 24"/>
                <a:gd name="T14" fmla="*/ 60 w 51"/>
                <a:gd name="T15" fmla="*/ 35 h 24"/>
                <a:gd name="T16" fmla="*/ 68 w 51"/>
                <a:gd name="T17" fmla="*/ 30 h 24"/>
                <a:gd name="T18" fmla="*/ 87 w 51"/>
                <a:gd name="T19" fmla="*/ 30 h 24"/>
                <a:gd name="T20" fmla="*/ 73 w 51"/>
                <a:gd name="T21" fmla="*/ 16 h 24"/>
                <a:gd name="T22" fmla="*/ 78 w 51"/>
                <a:gd name="T23" fmla="*/ 18 h 24"/>
                <a:gd name="T24" fmla="*/ 47 w 51"/>
                <a:gd name="T25" fmla="*/ 1 h 24"/>
                <a:gd name="T26" fmla="*/ 33 w 51"/>
                <a:gd name="T27" fmla="*/ 6 h 24"/>
                <a:gd name="T28" fmla="*/ 20 w 51"/>
                <a:gd name="T29" fmla="*/ 0 h 24"/>
                <a:gd name="T30" fmla="*/ 16 w 51"/>
                <a:gd name="T31" fmla="*/ 6 h 24"/>
                <a:gd name="T32" fmla="*/ 23 w 51"/>
                <a:gd name="T33" fmla="*/ 12 h 24"/>
                <a:gd name="T34" fmla="*/ 26 w 51"/>
                <a:gd name="T35" fmla="*/ 25 h 24"/>
                <a:gd name="T36" fmla="*/ 2 w 51"/>
                <a:gd name="T37" fmla="*/ 25 h 24"/>
                <a:gd name="T38" fmla="*/ 0 w 51"/>
                <a:gd name="T39" fmla="*/ 28 h 2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51" h="24">
                  <a:moveTo>
                    <a:pt x="0" y="16"/>
                  </a:moveTo>
                  <a:cubicBezTo>
                    <a:pt x="0" y="18"/>
                    <a:pt x="2" y="21"/>
                    <a:pt x="4" y="22"/>
                  </a:cubicBezTo>
                  <a:cubicBezTo>
                    <a:pt x="4" y="20"/>
                    <a:pt x="4" y="20"/>
                    <a:pt x="4" y="19"/>
                  </a:cubicBezTo>
                  <a:cubicBezTo>
                    <a:pt x="6" y="20"/>
                    <a:pt x="6" y="19"/>
                    <a:pt x="8" y="19"/>
                  </a:cubicBezTo>
                  <a:cubicBezTo>
                    <a:pt x="11" y="19"/>
                    <a:pt x="19" y="18"/>
                    <a:pt x="21" y="20"/>
                  </a:cubicBezTo>
                  <a:cubicBezTo>
                    <a:pt x="23" y="21"/>
                    <a:pt x="22" y="24"/>
                    <a:pt x="25" y="24"/>
                  </a:cubicBezTo>
                  <a:cubicBezTo>
                    <a:pt x="28" y="24"/>
                    <a:pt x="28" y="18"/>
                    <a:pt x="32" y="18"/>
                  </a:cubicBezTo>
                  <a:cubicBezTo>
                    <a:pt x="33" y="18"/>
                    <a:pt x="33" y="20"/>
                    <a:pt x="35" y="20"/>
                  </a:cubicBezTo>
                  <a:cubicBezTo>
                    <a:pt x="37" y="20"/>
                    <a:pt x="38" y="18"/>
                    <a:pt x="40" y="17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49" y="13"/>
                    <a:pt x="46" y="12"/>
                    <a:pt x="43" y="9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39" y="7"/>
                    <a:pt x="37" y="1"/>
                    <a:pt x="28" y="1"/>
                  </a:cubicBezTo>
                  <a:cubicBezTo>
                    <a:pt x="25" y="1"/>
                    <a:pt x="23" y="3"/>
                    <a:pt x="19" y="3"/>
                  </a:cubicBezTo>
                  <a:cubicBezTo>
                    <a:pt x="16" y="3"/>
                    <a:pt x="14" y="0"/>
                    <a:pt x="12" y="0"/>
                  </a:cubicBezTo>
                  <a:cubicBezTo>
                    <a:pt x="11" y="0"/>
                    <a:pt x="9" y="1"/>
                    <a:pt x="9" y="3"/>
                  </a:cubicBezTo>
                  <a:cubicBezTo>
                    <a:pt x="9" y="5"/>
                    <a:pt x="11" y="7"/>
                    <a:pt x="13" y="7"/>
                  </a:cubicBezTo>
                  <a:cubicBezTo>
                    <a:pt x="13" y="9"/>
                    <a:pt x="14" y="12"/>
                    <a:pt x="15" y="14"/>
                  </a:cubicBezTo>
                  <a:cubicBezTo>
                    <a:pt x="12" y="16"/>
                    <a:pt x="9" y="14"/>
                    <a:pt x="2" y="14"/>
                  </a:cubicBezTo>
                  <a:cubicBezTo>
                    <a:pt x="2" y="15"/>
                    <a:pt x="1" y="16"/>
                    <a:pt x="0" y="16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119" name="Freeform 98"/>
            <p:cNvSpPr>
              <a:spLocks/>
            </p:cNvSpPr>
            <p:nvPr/>
          </p:nvSpPr>
          <p:spPr bwMode="auto">
            <a:xfrm>
              <a:off x="1083" y="1277"/>
              <a:ext cx="7" cy="10"/>
            </a:xfrm>
            <a:custGeom>
              <a:avLst/>
              <a:gdLst>
                <a:gd name="T0" fmla="*/ 0 w 6"/>
                <a:gd name="T1" fmla="*/ 14 h 8"/>
                <a:gd name="T2" fmla="*/ 6 w 6"/>
                <a:gd name="T3" fmla="*/ 14 h 8"/>
                <a:gd name="T4" fmla="*/ 9 w 6"/>
                <a:gd name="T5" fmla="*/ 5 h 8"/>
                <a:gd name="T6" fmla="*/ 9 w 6"/>
                <a:gd name="T7" fmla="*/ 0 h 8"/>
                <a:gd name="T8" fmla="*/ 7 w 6"/>
                <a:gd name="T9" fmla="*/ 0 h 8"/>
                <a:gd name="T10" fmla="*/ 0 w 6"/>
                <a:gd name="T11" fmla="*/ 14 h 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" h="8">
                  <a:moveTo>
                    <a:pt x="0" y="7"/>
                  </a:moveTo>
                  <a:cubicBezTo>
                    <a:pt x="0" y="8"/>
                    <a:pt x="2" y="7"/>
                    <a:pt x="3" y="7"/>
                  </a:cubicBezTo>
                  <a:cubicBezTo>
                    <a:pt x="5" y="7"/>
                    <a:pt x="6" y="4"/>
                    <a:pt x="6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3"/>
                    <a:pt x="0" y="7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120" name="Freeform 99"/>
            <p:cNvSpPr>
              <a:spLocks/>
            </p:cNvSpPr>
            <p:nvPr/>
          </p:nvSpPr>
          <p:spPr bwMode="auto">
            <a:xfrm>
              <a:off x="1195" y="1407"/>
              <a:ext cx="24" cy="22"/>
            </a:xfrm>
            <a:custGeom>
              <a:avLst/>
              <a:gdLst>
                <a:gd name="T0" fmla="*/ 10 w 20"/>
                <a:gd name="T1" fmla="*/ 0 h 18"/>
                <a:gd name="T2" fmla="*/ 0 w 20"/>
                <a:gd name="T3" fmla="*/ 16 h 18"/>
                <a:gd name="T4" fmla="*/ 20 w 20"/>
                <a:gd name="T5" fmla="*/ 33 h 18"/>
                <a:gd name="T6" fmla="*/ 35 w 20"/>
                <a:gd name="T7" fmla="*/ 13 h 18"/>
                <a:gd name="T8" fmla="*/ 31 w 20"/>
                <a:gd name="T9" fmla="*/ 6 h 18"/>
                <a:gd name="T10" fmla="*/ 23 w 20"/>
                <a:gd name="T11" fmla="*/ 6 h 18"/>
                <a:gd name="T12" fmla="*/ 12 w 20"/>
                <a:gd name="T13" fmla="*/ 0 h 18"/>
                <a:gd name="T14" fmla="*/ 10 w 20"/>
                <a:gd name="T15" fmla="*/ 0 h 1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0" h="18">
                  <a:moveTo>
                    <a:pt x="6" y="0"/>
                  </a:moveTo>
                  <a:cubicBezTo>
                    <a:pt x="2" y="0"/>
                    <a:pt x="0" y="3"/>
                    <a:pt x="0" y="9"/>
                  </a:cubicBezTo>
                  <a:cubicBezTo>
                    <a:pt x="0" y="12"/>
                    <a:pt x="8" y="18"/>
                    <a:pt x="12" y="18"/>
                  </a:cubicBezTo>
                  <a:cubicBezTo>
                    <a:pt x="16" y="18"/>
                    <a:pt x="20" y="10"/>
                    <a:pt x="20" y="7"/>
                  </a:cubicBezTo>
                  <a:cubicBezTo>
                    <a:pt x="20" y="6"/>
                    <a:pt x="19" y="3"/>
                    <a:pt x="18" y="3"/>
                  </a:cubicBezTo>
                  <a:cubicBezTo>
                    <a:pt x="17" y="3"/>
                    <a:pt x="14" y="7"/>
                    <a:pt x="13" y="3"/>
                  </a:cubicBezTo>
                  <a:cubicBezTo>
                    <a:pt x="11" y="3"/>
                    <a:pt x="9" y="1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121" name="Freeform 100"/>
            <p:cNvSpPr>
              <a:spLocks/>
            </p:cNvSpPr>
            <p:nvPr/>
          </p:nvSpPr>
          <p:spPr bwMode="auto">
            <a:xfrm>
              <a:off x="955" y="1960"/>
              <a:ext cx="9" cy="25"/>
            </a:xfrm>
            <a:custGeom>
              <a:avLst/>
              <a:gdLst>
                <a:gd name="T0" fmla="*/ 8 w 7"/>
                <a:gd name="T1" fmla="*/ 36 h 21"/>
                <a:gd name="T2" fmla="*/ 13 w 7"/>
                <a:gd name="T3" fmla="*/ 36 h 21"/>
                <a:gd name="T4" fmla="*/ 13 w 7"/>
                <a:gd name="T5" fmla="*/ 17 h 21"/>
                <a:gd name="T6" fmla="*/ 15 w 7"/>
                <a:gd name="T7" fmla="*/ 10 h 21"/>
                <a:gd name="T8" fmla="*/ 8 w 7"/>
                <a:gd name="T9" fmla="*/ 0 h 21"/>
                <a:gd name="T10" fmla="*/ 0 w 7"/>
                <a:gd name="T11" fmla="*/ 18 h 21"/>
                <a:gd name="T12" fmla="*/ 0 w 7"/>
                <a:gd name="T13" fmla="*/ 27 h 21"/>
                <a:gd name="T14" fmla="*/ 8 w 7"/>
                <a:gd name="T15" fmla="*/ 36 h 2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7" h="21">
                  <a:moveTo>
                    <a:pt x="4" y="21"/>
                  </a:moveTo>
                  <a:cubicBezTo>
                    <a:pt x="6" y="21"/>
                    <a:pt x="6" y="21"/>
                    <a:pt x="6" y="21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9"/>
                    <a:pt x="7" y="8"/>
                    <a:pt x="7" y="6"/>
                  </a:cubicBezTo>
                  <a:cubicBezTo>
                    <a:pt x="7" y="3"/>
                    <a:pt x="6" y="0"/>
                    <a:pt x="4" y="0"/>
                  </a:cubicBezTo>
                  <a:cubicBezTo>
                    <a:pt x="2" y="0"/>
                    <a:pt x="0" y="11"/>
                    <a:pt x="0" y="11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2" y="20"/>
                    <a:pt x="4" y="21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122" name="Freeform 101"/>
            <p:cNvSpPr>
              <a:spLocks/>
            </p:cNvSpPr>
            <p:nvPr/>
          </p:nvSpPr>
          <p:spPr bwMode="auto">
            <a:xfrm>
              <a:off x="454" y="751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123" name="Freeform 102"/>
            <p:cNvSpPr>
              <a:spLocks noEditPoints="1"/>
            </p:cNvSpPr>
            <p:nvPr/>
          </p:nvSpPr>
          <p:spPr bwMode="auto">
            <a:xfrm>
              <a:off x="0" y="321"/>
              <a:ext cx="1358" cy="1857"/>
            </a:xfrm>
            <a:custGeom>
              <a:avLst/>
              <a:gdLst>
                <a:gd name="T0" fmla="*/ 1756 w 1129"/>
                <a:gd name="T1" fmla="*/ 1610 h 1542"/>
                <a:gd name="T2" fmla="*/ 1676 w 1129"/>
                <a:gd name="T3" fmla="*/ 1474 h 1542"/>
                <a:gd name="T4" fmla="*/ 1513 w 1129"/>
                <a:gd name="T5" fmla="*/ 1396 h 1542"/>
                <a:gd name="T6" fmla="*/ 1422 w 1129"/>
                <a:gd name="T7" fmla="*/ 1370 h 1542"/>
                <a:gd name="T8" fmla="*/ 1336 w 1129"/>
                <a:gd name="T9" fmla="*/ 1427 h 1542"/>
                <a:gd name="T10" fmla="*/ 1173 w 1129"/>
                <a:gd name="T11" fmla="*/ 1273 h 1542"/>
                <a:gd name="T12" fmla="*/ 1110 w 1129"/>
                <a:gd name="T13" fmla="*/ 1242 h 1542"/>
                <a:gd name="T14" fmla="*/ 1033 w 1129"/>
                <a:gd name="T15" fmla="*/ 1093 h 1542"/>
                <a:gd name="T16" fmla="*/ 1218 w 1129"/>
                <a:gd name="T17" fmla="*/ 1031 h 1542"/>
                <a:gd name="T18" fmla="*/ 1347 w 1129"/>
                <a:gd name="T19" fmla="*/ 930 h 1542"/>
                <a:gd name="T20" fmla="*/ 1354 w 1129"/>
                <a:gd name="T21" fmla="*/ 868 h 1542"/>
                <a:gd name="T22" fmla="*/ 1393 w 1129"/>
                <a:gd name="T23" fmla="*/ 802 h 1542"/>
                <a:gd name="T24" fmla="*/ 1484 w 1129"/>
                <a:gd name="T25" fmla="*/ 712 h 1542"/>
                <a:gd name="T26" fmla="*/ 1520 w 1129"/>
                <a:gd name="T27" fmla="*/ 648 h 1542"/>
                <a:gd name="T28" fmla="*/ 1639 w 1129"/>
                <a:gd name="T29" fmla="*/ 496 h 1542"/>
                <a:gd name="T30" fmla="*/ 1519 w 1129"/>
                <a:gd name="T31" fmla="*/ 342 h 1542"/>
                <a:gd name="T32" fmla="*/ 1306 w 1129"/>
                <a:gd name="T33" fmla="*/ 376 h 1542"/>
                <a:gd name="T34" fmla="*/ 1089 w 1129"/>
                <a:gd name="T35" fmla="*/ 383 h 1542"/>
                <a:gd name="T36" fmla="*/ 1143 w 1129"/>
                <a:gd name="T37" fmla="*/ 185 h 1542"/>
                <a:gd name="T38" fmla="*/ 1235 w 1129"/>
                <a:gd name="T39" fmla="*/ 70 h 1542"/>
                <a:gd name="T40" fmla="*/ 1101 w 1129"/>
                <a:gd name="T41" fmla="*/ 69 h 1542"/>
                <a:gd name="T42" fmla="*/ 1054 w 1129"/>
                <a:gd name="T43" fmla="*/ 118 h 1542"/>
                <a:gd name="T44" fmla="*/ 814 w 1129"/>
                <a:gd name="T45" fmla="*/ 126 h 1542"/>
                <a:gd name="T46" fmla="*/ 518 w 1129"/>
                <a:gd name="T47" fmla="*/ 70 h 1542"/>
                <a:gd name="T48" fmla="*/ 277 w 1129"/>
                <a:gd name="T49" fmla="*/ 49 h 1542"/>
                <a:gd name="T50" fmla="*/ 16 w 1129"/>
                <a:gd name="T51" fmla="*/ 114 h 1542"/>
                <a:gd name="T52" fmla="*/ 70 w 1129"/>
                <a:gd name="T53" fmla="*/ 236 h 1542"/>
                <a:gd name="T54" fmla="*/ 84 w 1129"/>
                <a:gd name="T55" fmla="*/ 365 h 1542"/>
                <a:gd name="T56" fmla="*/ 108 w 1129"/>
                <a:gd name="T57" fmla="*/ 454 h 1542"/>
                <a:gd name="T58" fmla="*/ 256 w 1129"/>
                <a:gd name="T59" fmla="*/ 331 h 1542"/>
                <a:gd name="T60" fmla="*/ 461 w 1129"/>
                <a:gd name="T61" fmla="*/ 390 h 1542"/>
                <a:gd name="T62" fmla="*/ 544 w 1129"/>
                <a:gd name="T63" fmla="*/ 482 h 1542"/>
                <a:gd name="T64" fmla="*/ 651 w 1129"/>
                <a:gd name="T65" fmla="*/ 618 h 1542"/>
                <a:gd name="T66" fmla="*/ 687 w 1129"/>
                <a:gd name="T67" fmla="*/ 918 h 1542"/>
                <a:gd name="T68" fmla="*/ 825 w 1129"/>
                <a:gd name="T69" fmla="*/ 1134 h 1542"/>
                <a:gd name="T70" fmla="*/ 808 w 1129"/>
                <a:gd name="T71" fmla="*/ 1025 h 1542"/>
                <a:gd name="T72" fmla="*/ 955 w 1129"/>
                <a:gd name="T73" fmla="*/ 1251 h 1542"/>
                <a:gd name="T74" fmla="*/ 1172 w 1129"/>
                <a:gd name="T75" fmla="*/ 1343 h 1542"/>
                <a:gd name="T76" fmla="*/ 1286 w 1129"/>
                <a:gd name="T77" fmla="*/ 1451 h 1542"/>
                <a:gd name="T78" fmla="*/ 1333 w 1129"/>
                <a:gd name="T79" fmla="*/ 1499 h 1542"/>
                <a:gd name="T80" fmla="*/ 1304 w 1129"/>
                <a:gd name="T81" fmla="*/ 1720 h 1542"/>
                <a:gd name="T82" fmla="*/ 1440 w 1129"/>
                <a:gd name="T83" fmla="*/ 2033 h 1542"/>
                <a:gd name="T84" fmla="*/ 1393 w 1129"/>
                <a:gd name="T85" fmla="*/ 2330 h 1542"/>
                <a:gd name="T86" fmla="*/ 1368 w 1129"/>
                <a:gd name="T87" fmla="*/ 2522 h 1542"/>
                <a:gd name="T88" fmla="*/ 1461 w 1129"/>
                <a:gd name="T89" fmla="*/ 2693 h 1542"/>
                <a:gd name="T90" fmla="*/ 1510 w 1129"/>
                <a:gd name="T91" fmla="*/ 2505 h 1542"/>
                <a:gd name="T92" fmla="*/ 1546 w 1129"/>
                <a:gd name="T93" fmla="*/ 2363 h 1542"/>
                <a:gd name="T94" fmla="*/ 1642 w 1129"/>
                <a:gd name="T95" fmla="*/ 2224 h 1542"/>
                <a:gd name="T96" fmla="*/ 1846 w 1129"/>
                <a:gd name="T97" fmla="*/ 1991 h 1542"/>
                <a:gd name="T98" fmla="*/ 1953 w 1129"/>
                <a:gd name="T99" fmla="*/ 1668 h 1542"/>
                <a:gd name="T100" fmla="*/ 1375 w 1129"/>
                <a:gd name="T101" fmla="*/ 709 h 1542"/>
                <a:gd name="T102" fmla="*/ 1303 w 1129"/>
                <a:gd name="T103" fmla="*/ 747 h 1542"/>
                <a:gd name="T104" fmla="*/ 1084 w 1129"/>
                <a:gd name="T105" fmla="*/ 631 h 1542"/>
                <a:gd name="T106" fmla="*/ 1292 w 1129"/>
                <a:gd name="T107" fmla="*/ 717 h 1542"/>
                <a:gd name="T108" fmla="*/ 1175 w 1129"/>
                <a:gd name="T109" fmla="*/ 773 h 1542"/>
                <a:gd name="T110" fmla="*/ 1139 w 1129"/>
                <a:gd name="T111" fmla="*/ 682 h 1542"/>
                <a:gd name="T112" fmla="*/ 1072 w 1129"/>
                <a:gd name="T113" fmla="*/ 624 h 1542"/>
                <a:gd name="T114" fmla="*/ 509 w 1129"/>
                <a:gd name="T115" fmla="*/ 409 h 1542"/>
                <a:gd name="T116" fmla="*/ 776 w 1129"/>
                <a:gd name="T117" fmla="*/ 973 h 1542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129" h="1542">
                  <a:moveTo>
                    <a:pt x="1122" y="955"/>
                  </a:moveTo>
                  <a:cubicBezTo>
                    <a:pt x="1118" y="953"/>
                    <a:pt x="1115" y="955"/>
                    <a:pt x="1111" y="954"/>
                  </a:cubicBezTo>
                  <a:cubicBezTo>
                    <a:pt x="1106" y="952"/>
                    <a:pt x="1097" y="942"/>
                    <a:pt x="1094" y="937"/>
                  </a:cubicBezTo>
                  <a:cubicBezTo>
                    <a:pt x="1091" y="935"/>
                    <a:pt x="1086" y="933"/>
                    <a:pt x="1080" y="931"/>
                  </a:cubicBezTo>
                  <a:cubicBezTo>
                    <a:pt x="1069" y="933"/>
                    <a:pt x="1069" y="933"/>
                    <a:pt x="1069" y="933"/>
                  </a:cubicBezTo>
                  <a:cubicBezTo>
                    <a:pt x="1063" y="933"/>
                    <a:pt x="1062" y="927"/>
                    <a:pt x="1056" y="927"/>
                  </a:cubicBezTo>
                  <a:cubicBezTo>
                    <a:pt x="1053" y="927"/>
                    <a:pt x="1052" y="930"/>
                    <a:pt x="1049" y="931"/>
                  </a:cubicBezTo>
                  <a:cubicBezTo>
                    <a:pt x="1047" y="931"/>
                    <a:pt x="1047" y="931"/>
                    <a:pt x="1047" y="931"/>
                  </a:cubicBezTo>
                  <a:cubicBezTo>
                    <a:pt x="1047" y="928"/>
                    <a:pt x="1047" y="925"/>
                    <a:pt x="1046" y="922"/>
                  </a:cubicBezTo>
                  <a:cubicBezTo>
                    <a:pt x="1046" y="919"/>
                    <a:pt x="1043" y="920"/>
                    <a:pt x="1041" y="918"/>
                  </a:cubicBezTo>
                  <a:cubicBezTo>
                    <a:pt x="1037" y="915"/>
                    <a:pt x="1026" y="909"/>
                    <a:pt x="1021" y="909"/>
                  </a:cubicBezTo>
                  <a:cubicBezTo>
                    <a:pt x="1016" y="909"/>
                    <a:pt x="1012" y="916"/>
                    <a:pt x="1009" y="922"/>
                  </a:cubicBezTo>
                  <a:cubicBezTo>
                    <a:pt x="1008" y="924"/>
                    <a:pt x="1007" y="926"/>
                    <a:pt x="1006" y="926"/>
                  </a:cubicBezTo>
                  <a:cubicBezTo>
                    <a:pt x="1005" y="926"/>
                    <a:pt x="1004" y="923"/>
                    <a:pt x="1004" y="922"/>
                  </a:cubicBezTo>
                  <a:cubicBezTo>
                    <a:pt x="997" y="922"/>
                    <a:pt x="997" y="922"/>
                    <a:pt x="997" y="922"/>
                  </a:cubicBezTo>
                  <a:cubicBezTo>
                    <a:pt x="997" y="919"/>
                    <a:pt x="995" y="916"/>
                    <a:pt x="992" y="914"/>
                  </a:cubicBezTo>
                  <a:cubicBezTo>
                    <a:pt x="991" y="913"/>
                    <a:pt x="988" y="914"/>
                    <a:pt x="988" y="910"/>
                  </a:cubicBezTo>
                  <a:cubicBezTo>
                    <a:pt x="988" y="899"/>
                    <a:pt x="997" y="896"/>
                    <a:pt x="1002" y="889"/>
                  </a:cubicBezTo>
                  <a:cubicBezTo>
                    <a:pt x="1002" y="885"/>
                    <a:pt x="998" y="885"/>
                    <a:pt x="996" y="882"/>
                  </a:cubicBezTo>
                  <a:cubicBezTo>
                    <a:pt x="995" y="878"/>
                    <a:pt x="991" y="866"/>
                    <a:pt x="991" y="862"/>
                  </a:cubicBezTo>
                  <a:cubicBezTo>
                    <a:pt x="986" y="860"/>
                    <a:pt x="979" y="849"/>
                    <a:pt x="975" y="849"/>
                  </a:cubicBezTo>
                  <a:cubicBezTo>
                    <a:pt x="973" y="849"/>
                    <a:pt x="973" y="849"/>
                    <a:pt x="973" y="849"/>
                  </a:cubicBezTo>
                  <a:cubicBezTo>
                    <a:pt x="973" y="848"/>
                    <a:pt x="973" y="848"/>
                    <a:pt x="973" y="848"/>
                  </a:cubicBezTo>
                  <a:cubicBezTo>
                    <a:pt x="970" y="848"/>
                    <a:pt x="965" y="845"/>
                    <a:pt x="963" y="844"/>
                  </a:cubicBezTo>
                  <a:cubicBezTo>
                    <a:pt x="955" y="844"/>
                    <a:pt x="955" y="844"/>
                    <a:pt x="955" y="844"/>
                  </a:cubicBezTo>
                  <a:cubicBezTo>
                    <a:pt x="947" y="842"/>
                    <a:pt x="935" y="843"/>
                    <a:pt x="933" y="833"/>
                  </a:cubicBezTo>
                  <a:cubicBezTo>
                    <a:pt x="931" y="833"/>
                    <a:pt x="929" y="833"/>
                    <a:pt x="928" y="831"/>
                  </a:cubicBezTo>
                  <a:cubicBezTo>
                    <a:pt x="925" y="822"/>
                    <a:pt x="922" y="823"/>
                    <a:pt x="916" y="817"/>
                  </a:cubicBezTo>
                  <a:cubicBezTo>
                    <a:pt x="908" y="817"/>
                    <a:pt x="908" y="817"/>
                    <a:pt x="908" y="817"/>
                  </a:cubicBezTo>
                  <a:cubicBezTo>
                    <a:pt x="907" y="812"/>
                    <a:pt x="908" y="806"/>
                    <a:pt x="904" y="805"/>
                  </a:cubicBezTo>
                  <a:cubicBezTo>
                    <a:pt x="899" y="803"/>
                    <a:pt x="893" y="802"/>
                    <a:pt x="891" y="797"/>
                  </a:cubicBezTo>
                  <a:cubicBezTo>
                    <a:pt x="891" y="794"/>
                    <a:pt x="891" y="794"/>
                    <a:pt x="891" y="794"/>
                  </a:cubicBezTo>
                  <a:cubicBezTo>
                    <a:pt x="892" y="795"/>
                    <a:pt x="894" y="795"/>
                    <a:pt x="895" y="794"/>
                  </a:cubicBezTo>
                  <a:cubicBezTo>
                    <a:pt x="895" y="794"/>
                    <a:pt x="890" y="792"/>
                    <a:pt x="887" y="792"/>
                  </a:cubicBezTo>
                  <a:cubicBezTo>
                    <a:pt x="886" y="793"/>
                    <a:pt x="880" y="793"/>
                    <a:pt x="880" y="794"/>
                  </a:cubicBezTo>
                  <a:cubicBezTo>
                    <a:pt x="878" y="799"/>
                    <a:pt x="875" y="799"/>
                    <a:pt x="870" y="799"/>
                  </a:cubicBezTo>
                  <a:cubicBezTo>
                    <a:pt x="868" y="799"/>
                    <a:pt x="864" y="799"/>
                    <a:pt x="864" y="795"/>
                  </a:cubicBezTo>
                  <a:cubicBezTo>
                    <a:pt x="848" y="795"/>
                    <a:pt x="848" y="795"/>
                    <a:pt x="848" y="795"/>
                  </a:cubicBezTo>
                  <a:cubicBezTo>
                    <a:pt x="846" y="795"/>
                    <a:pt x="845" y="792"/>
                    <a:pt x="845" y="789"/>
                  </a:cubicBezTo>
                  <a:cubicBezTo>
                    <a:pt x="840" y="788"/>
                    <a:pt x="833" y="786"/>
                    <a:pt x="832" y="780"/>
                  </a:cubicBezTo>
                  <a:cubicBezTo>
                    <a:pt x="827" y="780"/>
                    <a:pt x="827" y="780"/>
                    <a:pt x="827" y="780"/>
                  </a:cubicBezTo>
                  <a:cubicBezTo>
                    <a:pt x="827" y="784"/>
                    <a:pt x="832" y="783"/>
                    <a:pt x="833" y="787"/>
                  </a:cubicBezTo>
                  <a:cubicBezTo>
                    <a:pt x="826" y="787"/>
                    <a:pt x="826" y="787"/>
                    <a:pt x="826" y="787"/>
                  </a:cubicBezTo>
                  <a:cubicBezTo>
                    <a:pt x="823" y="789"/>
                    <a:pt x="818" y="788"/>
                    <a:pt x="818" y="794"/>
                  </a:cubicBezTo>
                  <a:cubicBezTo>
                    <a:pt x="818" y="798"/>
                    <a:pt x="822" y="800"/>
                    <a:pt x="822" y="805"/>
                  </a:cubicBezTo>
                  <a:cubicBezTo>
                    <a:pt x="822" y="806"/>
                    <a:pt x="820" y="811"/>
                    <a:pt x="819" y="811"/>
                  </a:cubicBezTo>
                  <a:cubicBezTo>
                    <a:pt x="816" y="811"/>
                    <a:pt x="814" y="804"/>
                    <a:pt x="814" y="800"/>
                  </a:cubicBezTo>
                  <a:cubicBezTo>
                    <a:pt x="814" y="796"/>
                    <a:pt x="816" y="790"/>
                    <a:pt x="817" y="785"/>
                  </a:cubicBezTo>
                  <a:cubicBezTo>
                    <a:pt x="818" y="785"/>
                    <a:pt x="820" y="784"/>
                    <a:pt x="820" y="781"/>
                  </a:cubicBezTo>
                  <a:cubicBezTo>
                    <a:pt x="820" y="780"/>
                    <a:pt x="818" y="777"/>
                    <a:pt x="817" y="777"/>
                  </a:cubicBezTo>
                  <a:cubicBezTo>
                    <a:pt x="813" y="777"/>
                    <a:pt x="812" y="782"/>
                    <a:pt x="808" y="783"/>
                  </a:cubicBezTo>
                  <a:cubicBezTo>
                    <a:pt x="801" y="786"/>
                    <a:pt x="796" y="788"/>
                    <a:pt x="789" y="790"/>
                  </a:cubicBezTo>
                  <a:cubicBezTo>
                    <a:pt x="785" y="792"/>
                    <a:pt x="782" y="793"/>
                    <a:pt x="781" y="799"/>
                  </a:cubicBezTo>
                  <a:cubicBezTo>
                    <a:pt x="780" y="801"/>
                    <a:pt x="780" y="806"/>
                    <a:pt x="778" y="808"/>
                  </a:cubicBezTo>
                  <a:cubicBezTo>
                    <a:pt x="776" y="809"/>
                    <a:pt x="773" y="810"/>
                    <a:pt x="773" y="814"/>
                  </a:cubicBezTo>
                  <a:cubicBezTo>
                    <a:pt x="773" y="814"/>
                    <a:pt x="772" y="815"/>
                    <a:pt x="772" y="815"/>
                  </a:cubicBezTo>
                  <a:cubicBezTo>
                    <a:pt x="772" y="818"/>
                    <a:pt x="772" y="818"/>
                    <a:pt x="772" y="818"/>
                  </a:cubicBezTo>
                  <a:cubicBezTo>
                    <a:pt x="769" y="818"/>
                    <a:pt x="770" y="818"/>
                    <a:pt x="768" y="818"/>
                  </a:cubicBezTo>
                  <a:cubicBezTo>
                    <a:pt x="768" y="818"/>
                    <a:pt x="767" y="819"/>
                    <a:pt x="766" y="820"/>
                  </a:cubicBezTo>
                  <a:cubicBezTo>
                    <a:pt x="767" y="819"/>
                    <a:pt x="768" y="818"/>
                    <a:pt x="768" y="817"/>
                  </a:cubicBezTo>
                  <a:cubicBezTo>
                    <a:pt x="763" y="813"/>
                    <a:pt x="759" y="806"/>
                    <a:pt x="751" y="806"/>
                  </a:cubicBezTo>
                  <a:cubicBezTo>
                    <a:pt x="744" y="806"/>
                    <a:pt x="740" y="813"/>
                    <a:pt x="732" y="813"/>
                  </a:cubicBezTo>
                  <a:cubicBezTo>
                    <a:pt x="727" y="813"/>
                    <a:pt x="727" y="806"/>
                    <a:pt x="724" y="804"/>
                  </a:cubicBezTo>
                  <a:cubicBezTo>
                    <a:pt x="719" y="801"/>
                    <a:pt x="713" y="798"/>
                    <a:pt x="713" y="790"/>
                  </a:cubicBezTo>
                  <a:cubicBezTo>
                    <a:pt x="713" y="769"/>
                    <a:pt x="713" y="769"/>
                    <a:pt x="713" y="769"/>
                  </a:cubicBezTo>
                  <a:cubicBezTo>
                    <a:pt x="715" y="765"/>
                    <a:pt x="715" y="756"/>
                    <a:pt x="715" y="753"/>
                  </a:cubicBezTo>
                  <a:cubicBezTo>
                    <a:pt x="715" y="748"/>
                    <a:pt x="715" y="748"/>
                    <a:pt x="715" y="748"/>
                  </a:cubicBezTo>
                  <a:cubicBezTo>
                    <a:pt x="710" y="746"/>
                    <a:pt x="708" y="740"/>
                    <a:pt x="701" y="740"/>
                  </a:cubicBezTo>
                  <a:cubicBezTo>
                    <a:pt x="690" y="740"/>
                    <a:pt x="682" y="742"/>
                    <a:pt x="672" y="742"/>
                  </a:cubicBezTo>
                  <a:cubicBezTo>
                    <a:pt x="670" y="742"/>
                    <a:pt x="669" y="741"/>
                    <a:pt x="669" y="738"/>
                  </a:cubicBezTo>
                  <a:cubicBezTo>
                    <a:pt x="669" y="736"/>
                    <a:pt x="669" y="736"/>
                    <a:pt x="669" y="736"/>
                  </a:cubicBezTo>
                  <a:cubicBezTo>
                    <a:pt x="670" y="734"/>
                    <a:pt x="674" y="733"/>
                    <a:pt x="674" y="729"/>
                  </a:cubicBezTo>
                  <a:cubicBezTo>
                    <a:pt x="674" y="712"/>
                    <a:pt x="674" y="712"/>
                    <a:pt x="674" y="712"/>
                  </a:cubicBezTo>
                  <a:cubicBezTo>
                    <a:pt x="676" y="712"/>
                    <a:pt x="676" y="712"/>
                    <a:pt x="676" y="712"/>
                  </a:cubicBezTo>
                  <a:cubicBezTo>
                    <a:pt x="676" y="715"/>
                    <a:pt x="676" y="715"/>
                    <a:pt x="676" y="715"/>
                  </a:cubicBezTo>
                  <a:cubicBezTo>
                    <a:pt x="678" y="711"/>
                    <a:pt x="680" y="709"/>
                    <a:pt x="680" y="703"/>
                  </a:cubicBezTo>
                  <a:cubicBezTo>
                    <a:pt x="680" y="696"/>
                    <a:pt x="685" y="690"/>
                    <a:pt x="685" y="685"/>
                  </a:cubicBezTo>
                  <a:cubicBezTo>
                    <a:pt x="685" y="681"/>
                    <a:pt x="685" y="681"/>
                    <a:pt x="685" y="681"/>
                  </a:cubicBezTo>
                  <a:cubicBezTo>
                    <a:pt x="683" y="681"/>
                    <a:pt x="679" y="681"/>
                    <a:pt x="678" y="681"/>
                  </a:cubicBezTo>
                  <a:cubicBezTo>
                    <a:pt x="677" y="680"/>
                    <a:pt x="675" y="680"/>
                    <a:pt x="672" y="680"/>
                  </a:cubicBezTo>
                  <a:cubicBezTo>
                    <a:pt x="664" y="680"/>
                    <a:pt x="654" y="683"/>
                    <a:pt x="654" y="694"/>
                  </a:cubicBezTo>
                  <a:cubicBezTo>
                    <a:pt x="654" y="699"/>
                    <a:pt x="649" y="704"/>
                    <a:pt x="648" y="708"/>
                  </a:cubicBezTo>
                  <a:cubicBezTo>
                    <a:pt x="648" y="709"/>
                    <a:pt x="646" y="714"/>
                    <a:pt x="644" y="714"/>
                  </a:cubicBezTo>
                  <a:cubicBezTo>
                    <a:pt x="643" y="714"/>
                    <a:pt x="642" y="711"/>
                    <a:pt x="638" y="711"/>
                  </a:cubicBezTo>
                  <a:cubicBezTo>
                    <a:pt x="632" y="711"/>
                    <a:pt x="628" y="716"/>
                    <a:pt x="622" y="716"/>
                  </a:cubicBezTo>
                  <a:cubicBezTo>
                    <a:pt x="619" y="716"/>
                    <a:pt x="619" y="713"/>
                    <a:pt x="617" y="712"/>
                  </a:cubicBezTo>
                  <a:cubicBezTo>
                    <a:pt x="609" y="709"/>
                    <a:pt x="609" y="703"/>
                    <a:pt x="604" y="697"/>
                  </a:cubicBezTo>
                  <a:cubicBezTo>
                    <a:pt x="602" y="694"/>
                    <a:pt x="598" y="689"/>
                    <a:pt x="597" y="686"/>
                  </a:cubicBezTo>
                  <a:cubicBezTo>
                    <a:pt x="595" y="683"/>
                    <a:pt x="597" y="681"/>
                    <a:pt x="596" y="678"/>
                  </a:cubicBezTo>
                  <a:cubicBezTo>
                    <a:pt x="595" y="676"/>
                    <a:pt x="593" y="674"/>
                    <a:pt x="593" y="671"/>
                  </a:cubicBezTo>
                  <a:cubicBezTo>
                    <a:pt x="593" y="651"/>
                    <a:pt x="593" y="651"/>
                    <a:pt x="593" y="651"/>
                  </a:cubicBezTo>
                  <a:cubicBezTo>
                    <a:pt x="594" y="645"/>
                    <a:pt x="596" y="643"/>
                    <a:pt x="596" y="636"/>
                  </a:cubicBezTo>
                  <a:cubicBezTo>
                    <a:pt x="596" y="634"/>
                    <a:pt x="596" y="633"/>
                    <a:pt x="595" y="631"/>
                  </a:cubicBezTo>
                  <a:cubicBezTo>
                    <a:pt x="595" y="630"/>
                    <a:pt x="595" y="630"/>
                    <a:pt x="595" y="630"/>
                  </a:cubicBezTo>
                  <a:cubicBezTo>
                    <a:pt x="595" y="630"/>
                    <a:pt x="595" y="630"/>
                    <a:pt x="596" y="630"/>
                  </a:cubicBezTo>
                  <a:cubicBezTo>
                    <a:pt x="596" y="629"/>
                    <a:pt x="594" y="627"/>
                    <a:pt x="594" y="626"/>
                  </a:cubicBezTo>
                  <a:cubicBezTo>
                    <a:pt x="594" y="616"/>
                    <a:pt x="598" y="606"/>
                    <a:pt x="605" y="603"/>
                  </a:cubicBezTo>
                  <a:cubicBezTo>
                    <a:pt x="608" y="602"/>
                    <a:pt x="610" y="604"/>
                    <a:pt x="613" y="601"/>
                  </a:cubicBezTo>
                  <a:cubicBezTo>
                    <a:pt x="616" y="597"/>
                    <a:pt x="620" y="588"/>
                    <a:pt x="629" y="588"/>
                  </a:cubicBezTo>
                  <a:cubicBezTo>
                    <a:pt x="632" y="588"/>
                    <a:pt x="634" y="592"/>
                    <a:pt x="637" y="592"/>
                  </a:cubicBezTo>
                  <a:cubicBezTo>
                    <a:pt x="639" y="592"/>
                    <a:pt x="640" y="589"/>
                    <a:pt x="642" y="589"/>
                  </a:cubicBezTo>
                  <a:cubicBezTo>
                    <a:pt x="648" y="589"/>
                    <a:pt x="655" y="601"/>
                    <a:pt x="663" y="596"/>
                  </a:cubicBezTo>
                  <a:cubicBezTo>
                    <a:pt x="660" y="593"/>
                    <a:pt x="662" y="590"/>
                    <a:pt x="663" y="585"/>
                  </a:cubicBezTo>
                  <a:cubicBezTo>
                    <a:pt x="661" y="586"/>
                    <a:pt x="662" y="586"/>
                    <a:pt x="659" y="585"/>
                  </a:cubicBezTo>
                  <a:cubicBezTo>
                    <a:pt x="664" y="582"/>
                    <a:pt x="670" y="583"/>
                    <a:pt x="675" y="582"/>
                  </a:cubicBezTo>
                  <a:cubicBezTo>
                    <a:pt x="675" y="583"/>
                    <a:pt x="676" y="585"/>
                    <a:pt x="677" y="585"/>
                  </a:cubicBezTo>
                  <a:cubicBezTo>
                    <a:pt x="679" y="585"/>
                    <a:pt x="680" y="582"/>
                    <a:pt x="684" y="582"/>
                  </a:cubicBezTo>
                  <a:cubicBezTo>
                    <a:pt x="691" y="582"/>
                    <a:pt x="695" y="590"/>
                    <a:pt x="700" y="590"/>
                  </a:cubicBezTo>
                  <a:cubicBezTo>
                    <a:pt x="703" y="590"/>
                    <a:pt x="704" y="585"/>
                    <a:pt x="707" y="585"/>
                  </a:cubicBezTo>
                  <a:cubicBezTo>
                    <a:pt x="720" y="585"/>
                    <a:pt x="716" y="607"/>
                    <a:pt x="721" y="619"/>
                  </a:cubicBezTo>
                  <a:cubicBezTo>
                    <a:pt x="723" y="624"/>
                    <a:pt x="726" y="626"/>
                    <a:pt x="730" y="632"/>
                  </a:cubicBezTo>
                  <a:cubicBezTo>
                    <a:pt x="732" y="635"/>
                    <a:pt x="731" y="641"/>
                    <a:pt x="736" y="641"/>
                  </a:cubicBezTo>
                  <a:cubicBezTo>
                    <a:pt x="741" y="641"/>
                    <a:pt x="742" y="634"/>
                    <a:pt x="742" y="626"/>
                  </a:cubicBezTo>
                  <a:cubicBezTo>
                    <a:pt x="742" y="620"/>
                    <a:pt x="740" y="616"/>
                    <a:pt x="739" y="612"/>
                  </a:cubicBezTo>
                  <a:cubicBezTo>
                    <a:pt x="739" y="610"/>
                    <a:pt x="739" y="610"/>
                    <a:pt x="739" y="610"/>
                  </a:cubicBezTo>
                  <a:cubicBezTo>
                    <a:pt x="739" y="599"/>
                    <a:pt x="730" y="595"/>
                    <a:pt x="730" y="584"/>
                  </a:cubicBezTo>
                  <a:cubicBezTo>
                    <a:pt x="730" y="558"/>
                    <a:pt x="748" y="551"/>
                    <a:pt x="762" y="541"/>
                  </a:cubicBezTo>
                  <a:cubicBezTo>
                    <a:pt x="761" y="541"/>
                    <a:pt x="761" y="541"/>
                    <a:pt x="761" y="541"/>
                  </a:cubicBezTo>
                  <a:cubicBezTo>
                    <a:pt x="763" y="538"/>
                    <a:pt x="763" y="537"/>
                    <a:pt x="766" y="536"/>
                  </a:cubicBezTo>
                  <a:cubicBezTo>
                    <a:pt x="769" y="535"/>
                    <a:pt x="770" y="532"/>
                    <a:pt x="774" y="532"/>
                  </a:cubicBezTo>
                  <a:cubicBezTo>
                    <a:pt x="776" y="531"/>
                    <a:pt x="777" y="529"/>
                    <a:pt x="777" y="528"/>
                  </a:cubicBezTo>
                  <a:cubicBezTo>
                    <a:pt x="774" y="525"/>
                    <a:pt x="774" y="525"/>
                    <a:pt x="774" y="525"/>
                  </a:cubicBezTo>
                  <a:cubicBezTo>
                    <a:pt x="774" y="522"/>
                    <a:pt x="774" y="522"/>
                    <a:pt x="774" y="522"/>
                  </a:cubicBezTo>
                  <a:cubicBezTo>
                    <a:pt x="777" y="522"/>
                    <a:pt x="778" y="523"/>
                    <a:pt x="779" y="519"/>
                  </a:cubicBezTo>
                  <a:cubicBezTo>
                    <a:pt x="777" y="518"/>
                    <a:pt x="776" y="518"/>
                    <a:pt x="774" y="516"/>
                  </a:cubicBezTo>
                  <a:cubicBezTo>
                    <a:pt x="776" y="516"/>
                    <a:pt x="778" y="514"/>
                    <a:pt x="778" y="511"/>
                  </a:cubicBezTo>
                  <a:cubicBezTo>
                    <a:pt x="778" y="508"/>
                    <a:pt x="778" y="508"/>
                    <a:pt x="778" y="508"/>
                  </a:cubicBezTo>
                  <a:cubicBezTo>
                    <a:pt x="776" y="508"/>
                    <a:pt x="776" y="508"/>
                    <a:pt x="776" y="508"/>
                  </a:cubicBezTo>
                  <a:cubicBezTo>
                    <a:pt x="775" y="506"/>
                    <a:pt x="776" y="506"/>
                    <a:pt x="776" y="502"/>
                  </a:cubicBezTo>
                  <a:cubicBezTo>
                    <a:pt x="776" y="499"/>
                    <a:pt x="775" y="492"/>
                    <a:pt x="775" y="490"/>
                  </a:cubicBezTo>
                  <a:cubicBezTo>
                    <a:pt x="775" y="490"/>
                    <a:pt x="775" y="487"/>
                    <a:pt x="775" y="485"/>
                  </a:cubicBezTo>
                  <a:cubicBezTo>
                    <a:pt x="776" y="489"/>
                    <a:pt x="778" y="495"/>
                    <a:pt x="778" y="497"/>
                  </a:cubicBezTo>
                  <a:cubicBezTo>
                    <a:pt x="778" y="501"/>
                    <a:pt x="778" y="501"/>
                    <a:pt x="778" y="501"/>
                  </a:cubicBezTo>
                  <a:cubicBezTo>
                    <a:pt x="778" y="502"/>
                    <a:pt x="779" y="503"/>
                    <a:pt x="780" y="503"/>
                  </a:cubicBezTo>
                  <a:cubicBezTo>
                    <a:pt x="781" y="503"/>
                    <a:pt x="786" y="491"/>
                    <a:pt x="786" y="488"/>
                  </a:cubicBezTo>
                  <a:cubicBezTo>
                    <a:pt x="786" y="486"/>
                    <a:pt x="784" y="485"/>
                    <a:pt x="784" y="482"/>
                  </a:cubicBezTo>
                  <a:cubicBezTo>
                    <a:pt x="785" y="480"/>
                    <a:pt x="785" y="480"/>
                    <a:pt x="785" y="480"/>
                  </a:cubicBezTo>
                  <a:cubicBezTo>
                    <a:pt x="786" y="481"/>
                    <a:pt x="786" y="483"/>
                    <a:pt x="787" y="483"/>
                  </a:cubicBezTo>
                  <a:cubicBezTo>
                    <a:pt x="789" y="483"/>
                    <a:pt x="795" y="470"/>
                    <a:pt x="796" y="467"/>
                  </a:cubicBezTo>
                  <a:cubicBezTo>
                    <a:pt x="796" y="467"/>
                    <a:pt x="793" y="465"/>
                    <a:pt x="793" y="463"/>
                  </a:cubicBezTo>
                  <a:cubicBezTo>
                    <a:pt x="793" y="462"/>
                    <a:pt x="794" y="461"/>
                    <a:pt x="795" y="461"/>
                  </a:cubicBezTo>
                  <a:cubicBezTo>
                    <a:pt x="796" y="461"/>
                    <a:pt x="797" y="461"/>
                    <a:pt x="798" y="461"/>
                  </a:cubicBezTo>
                  <a:cubicBezTo>
                    <a:pt x="802" y="461"/>
                    <a:pt x="805" y="461"/>
                    <a:pt x="809" y="459"/>
                  </a:cubicBezTo>
                  <a:cubicBezTo>
                    <a:pt x="807" y="457"/>
                    <a:pt x="804" y="459"/>
                    <a:pt x="801" y="459"/>
                  </a:cubicBezTo>
                  <a:cubicBezTo>
                    <a:pt x="798" y="459"/>
                    <a:pt x="798" y="459"/>
                    <a:pt x="798" y="459"/>
                  </a:cubicBezTo>
                  <a:cubicBezTo>
                    <a:pt x="804" y="454"/>
                    <a:pt x="815" y="457"/>
                    <a:pt x="820" y="451"/>
                  </a:cubicBezTo>
                  <a:cubicBezTo>
                    <a:pt x="822" y="453"/>
                    <a:pt x="827" y="451"/>
                    <a:pt x="830" y="450"/>
                  </a:cubicBezTo>
                  <a:cubicBezTo>
                    <a:pt x="830" y="448"/>
                    <a:pt x="830" y="448"/>
                    <a:pt x="830" y="448"/>
                  </a:cubicBezTo>
                  <a:cubicBezTo>
                    <a:pt x="830" y="448"/>
                    <a:pt x="828" y="450"/>
                    <a:pt x="827" y="450"/>
                  </a:cubicBezTo>
                  <a:cubicBezTo>
                    <a:pt x="825" y="450"/>
                    <a:pt x="824" y="446"/>
                    <a:pt x="824" y="444"/>
                  </a:cubicBezTo>
                  <a:cubicBezTo>
                    <a:pt x="823" y="443"/>
                    <a:pt x="823" y="442"/>
                    <a:pt x="823" y="441"/>
                  </a:cubicBezTo>
                  <a:cubicBezTo>
                    <a:pt x="823" y="427"/>
                    <a:pt x="833" y="423"/>
                    <a:pt x="838" y="417"/>
                  </a:cubicBezTo>
                  <a:cubicBezTo>
                    <a:pt x="841" y="416"/>
                    <a:pt x="841" y="417"/>
                    <a:pt x="845" y="417"/>
                  </a:cubicBezTo>
                  <a:cubicBezTo>
                    <a:pt x="849" y="417"/>
                    <a:pt x="852" y="415"/>
                    <a:pt x="854" y="411"/>
                  </a:cubicBezTo>
                  <a:cubicBezTo>
                    <a:pt x="854" y="410"/>
                    <a:pt x="853" y="409"/>
                    <a:pt x="853" y="409"/>
                  </a:cubicBezTo>
                  <a:cubicBezTo>
                    <a:pt x="853" y="408"/>
                    <a:pt x="853" y="408"/>
                    <a:pt x="853" y="408"/>
                  </a:cubicBezTo>
                  <a:cubicBezTo>
                    <a:pt x="853" y="407"/>
                    <a:pt x="853" y="407"/>
                    <a:pt x="853" y="407"/>
                  </a:cubicBezTo>
                  <a:cubicBezTo>
                    <a:pt x="853" y="407"/>
                    <a:pt x="855" y="407"/>
                    <a:pt x="856" y="407"/>
                  </a:cubicBezTo>
                  <a:cubicBezTo>
                    <a:pt x="857" y="407"/>
                    <a:pt x="865" y="408"/>
                    <a:pt x="868" y="406"/>
                  </a:cubicBezTo>
                  <a:cubicBezTo>
                    <a:pt x="870" y="404"/>
                    <a:pt x="870" y="399"/>
                    <a:pt x="875" y="399"/>
                  </a:cubicBezTo>
                  <a:cubicBezTo>
                    <a:pt x="875" y="404"/>
                    <a:pt x="874" y="404"/>
                    <a:pt x="879" y="404"/>
                  </a:cubicBezTo>
                  <a:cubicBezTo>
                    <a:pt x="872" y="405"/>
                    <a:pt x="862" y="411"/>
                    <a:pt x="862" y="418"/>
                  </a:cubicBezTo>
                  <a:cubicBezTo>
                    <a:pt x="862" y="422"/>
                    <a:pt x="866" y="427"/>
                    <a:pt x="868" y="427"/>
                  </a:cubicBezTo>
                  <a:cubicBezTo>
                    <a:pt x="870" y="427"/>
                    <a:pt x="876" y="418"/>
                    <a:pt x="881" y="416"/>
                  </a:cubicBezTo>
                  <a:cubicBezTo>
                    <a:pt x="883" y="415"/>
                    <a:pt x="903" y="406"/>
                    <a:pt x="903" y="403"/>
                  </a:cubicBezTo>
                  <a:cubicBezTo>
                    <a:pt x="903" y="399"/>
                    <a:pt x="896" y="399"/>
                    <a:pt x="894" y="399"/>
                  </a:cubicBezTo>
                  <a:cubicBezTo>
                    <a:pt x="885" y="399"/>
                    <a:pt x="871" y="389"/>
                    <a:pt x="871" y="380"/>
                  </a:cubicBezTo>
                  <a:cubicBezTo>
                    <a:pt x="871" y="378"/>
                    <a:pt x="874" y="375"/>
                    <a:pt x="874" y="371"/>
                  </a:cubicBezTo>
                  <a:cubicBezTo>
                    <a:pt x="873" y="371"/>
                    <a:pt x="870" y="370"/>
                    <a:pt x="867" y="370"/>
                  </a:cubicBezTo>
                  <a:cubicBezTo>
                    <a:pt x="869" y="367"/>
                    <a:pt x="880" y="366"/>
                    <a:pt x="880" y="358"/>
                  </a:cubicBezTo>
                  <a:cubicBezTo>
                    <a:pt x="880" y="352"/>
                    <a:pt x="870" y="353"/>
                    <a:pt x="864" y="353"/>
                  </a:cubicBezTo>
                  <a:cubicBezTo>
                    <a:pt x="851" y="353"/>
                    <a:pt x="845" y="364"/>
                    <a:pt x="836" y="366"/>
                  </a:cubicBezTo>
                  <a:cubicBezTo>
                    <a:pt x="840" y="356"/>
                    <a:pt x="846" y="359"/>
                    <a:pt x="853" y="351"/>
                  </a:cubicBezTo>
                  <a:cubicBezTo>
                    <a:pt x="857" y="346"/>
                    <a:pt x="854" y="343"/>
                    <a:pt x="860" y="341"/>
                  </a:cubicBezTo>
                  <a:cubicBezTo>
                    <a:pt x="871" y="336"/>
                    <a:pt x="878" y="339"/>
                    <a:pt x="889" y="339"/>
                  </a:cubicBezTo>
                  <a:cubicBezTo>
                    <a:pt x="904" y="339"/>
                    <a:pt x="912" y="345"/>
                    <a:pt x="921" y="331"/>
                  </a:cubicBezTo>
                  <a:cubicBezTo>
                    <a:pt x="926" y="324"/>
                    <a:pt x="950" y="323"/>
                    <a:pt x="950" y="311"/>
                  </a:cubicBezTo>
                  <a:cubicBezTo>
                    <a:pt x="950" y="303"/>
                    <a:pt x="947" y="299"/>
                    <a:pt x="945" y="294"/>
                  </a:cubicBezTo>
                  <a:cubicBezTo>
                    <a:pt x="942" y="294"/>
                    <a:pt x="946" y="291"/>
                    <a:pt x="942" y="289"/>
                  </a:cubicBezTo>
                  <a:cubicBezTo>
                    <a:pt x="942" y="284"/>
                    <a:pt x="942" y="284"/>
                    <a:pt x="942" y="284"/>
                  </a:cubicBezTo>
                  <a:cubicBezTo>
                    <a:pt x="935" y="289"/>
                    <a:pt x="921" y="295"/>
                    <a:pt x="914" y="295"/>
                  </a:cubicBezTo>
                  <a:cubicBezTo>
                    <a:pt x="913" y="295"/>
                    <a:pt x="911" y="294"/>
                    <a:pt x="911" y="294"/>
                  </a:cubicBezTo>
                  <a:cubicBezTo>
                    <a:pt x="917" y="290"/>
                    <a:pt x="933" y="287"/>
                    <a:pt x="935" y="280"/>
                  </a:cubicBezTo>
                  <a:cubicBezTo>
                    <a:pt x="935" y="278"/>
                    <a:pt x="933" y="278"/>
                    <a:pt x="933" y="276"/>
                  </a:cubicBezTo>
                  <a:cubicBezTo>
                    <a:pt x="925" y="277"/>
                    <a:pt x="910" y="273"/>
                    <a:pt x="910" y="261"/>
                  </a:cubicBezTo>
                  <a:cubicBezTo>
                    <a:pt x="910" y="260"/>
                    <a:pt x="910" y="260"/>
                    <a:pt x="910" y="260"/>
                  </a:cubicBezTo>
                  <a:cubicBezTo>
                    <a:pt x="904" y="260"/>
                    <a:pt x="900" y="255"/>
                    <a:pt x="896" y="252"/>
                  </a:cubicBezTo>
                  <a:cubicBezTo>
                    <a:pt x="897" y="250"/>
                    <a:pt x="900" y="249"/>
                    <a:pt x="900" y="245"/>
                  </a:cubicBezTo>
                  <a:cubicBezTo>
                    <a:pt x="900" y="242"/>
                    <a:pt x="898" y="239"/>
                    <a:pt x="898" y="235"/>
                  </a:cubicBezTo>
                  <a:cubicBezTo>
                    <a:pt x="896" y="234"/>
                    <a:pt x="886" y="227"/>
                    <a:pt x="888" y="220"/>
                  </a:cubicBezTo>
                  <a:cubicBezTo>
                    <a:pt x="892" y="212"/>
                    <a:pt x="879" y="210"/>
                    <a:pt x="878" y="200"/>
                  </a:cubicBezTo>
                  <a:cubicBezTo>
                    <a:pt x="877" y="200"/>
                    <a:pt x="874" y="197"/>
                    <a:pt x="873" y="196"/>
                  </a:cubicBezTo>
                  <a:cubicBezTo>
                    <a:pt x="871" y="198"/>
                    <a:pt x="866" y="201"/>
                    <a:pt x="866" y="206"/>
                  </a:cubicBezTo>
                  <a:cubicBezTo>
                    <a:pt x="866" y="211"/>
                    <a:pt x="857" y="224"/>
                    <a:pt x="849" y="224"/>
                  </a:cubicBezTo>
                  <a:cubicBezTo>
                    <a:pt x="844" y="224"/>
                    <a:pt x="843" y="217"/>
                    <a:pt x="839" y="217"/>
                  </a:cubicBezTo>
                  <a:cubicBezTo>
                    <a:pt x="834" y="217"/>
                    <a:pt x="832" y="199"/>
                    <a:pt x="831" y="192"/>
                  </a:cubicBezTo>
                  <a:cubicBezTo>
                    <a:pt x="830" y="181"/>
                    <a:pt x="814" y="189"/>
                    <a:pt x="814" y="175"/>
                  </a:cubicBezTo>
                  <a:cubicBezTo>
                    <a:pt x="806" y="174"/>
                    <a:pt x="804" y="162"/>
                    <a:pt x="795" y="162"/>
                  </a:cubicBezTo>
                  <a:cubicBezTo>
                    <a:pt x="792" y="162"/>
                    <a:pt x="792" y="165"/>
                    <a:pt x="787" y="165"/>
                  </a:cubicBezTo>
                  <a:cubicBezTo>
                    <a:pt x="778" y="165"/>
                    <a:pt x="773" y="159"/>
                    <a:pt x="765" y="159"/>
                  </a:cubicBezTo>
                  <a:cubicBezTo>
                    <a:pt x="760" y="159"/>
                    <a:pt x="756" y="162"/>
                    <a:pt x="756" y="168"/>
                  </a:cubicBezTo>
                  <a:cubicBezTo>
                    <a:pt x="756" y="172"/>
                    <a:pt x="766" y="177"/>
                    <a:pt x="757" y="184"/>
                  </a:cubicBezTo>
                  <a:cubicBezTo>
                    <a:pt x="753" y="187"/>
                    <a:pt x="762" y="195"/>
                    <a:pt x="763" y="200"/>
                  </a:cubicBezTo>
                  <a:cubicBezTo>
                    <a:pt x="764" y="211"/>
                    <a:pt x="755" y="214"/>
                    <a:pt x="751" y="215"/>
                  </a:cubicBezTo>
                  <a:cubicBezTo>
                    <a:pt x="758" y="229"/>
                    <a:pt x="769" y="234"/>
                    <a:pt x="769" y="258"/>
                  </a:cubicBezTo>
                  <a:cubicBezTo>
                    <a:pt x="769" y="264"/>
                    <a:pt x="751" y="280"/>
                    <a:pt x="745" y="282"/>
                  </a:cubicBezTo>
                  <a:cubicBezTo>
                    <a:pt x="755" y="288"/>
                    <a:pt x="751" y="307"/>
                    <a:pt x="755" y="313"/>
                  </a:cubicBezTo>
                  <a:cubicBezTo>
                    <a:pt x="754" y="315"/>
                    <a:pt x="750" y="318"/>
                    <a:pt x="750" y="322"/>
                  </a:cubicBezTo>
                  <a:cubicBezTo>
                    <a:pt x="746" y="322"/>
                    <a:pt x="744" y="329"/>
                    <a:pt x="741" y="326"/>
                  </a:cubicBezTo>
                  <a:cubicBezTo>
                    <a:pt x="733" y="319"/>
                    <a:pt x="723" y="308"/>
                    <a:pt x="723" y="298"/>
                  </a:cubicBezTo>
                  <a:cubicBezTo>
                    <a:pt x="723" y="286"/>
                    <a:pt x="725" y="277"/>
                    <a:pt x="716" y="271"/>
                  </a:cubicBezTo>
                  <a:cubicBezTo>
                    <a:pt x="697" y="271"/>
                    <a:pt x="697" y="271"/>
                    <a:pt x="697" y="271"/>
                  </a:cubicBezTo>
                  <a:cubicBezTo>
                    <a:pt x="686" y="261"/>
                    <a:pt x="673" y="255"/>
                    <a:pt x="660" y="249"/>
                  </a:cubicBezTo>
                  <a:cubicBezTo>
                    <a:pt x="658" y="248"/>
                    <a:pt x="651" y="242"/>
                    <a:pt x="647" y="242"/>
                  </a:cubicBezTo>
                  <a:cubicBezTo>
                    <a:pt x="642" y="242"/>
                    <a:pt x="640" y="248"/>
                    <a:pt x="636" y="248"/>
                  </a:cubicBezTo>
                  <a:cubicBezTo>
                    <a:pt x="636" y="239"/>
                    <a:pt x="631" y="219"/>
                    <a:pt x="625" y="219"/>
                  </a:cubicBezTo>
                  <a:cubicBezTo>
                    <a:pt x="622" y="219"/>
                    <a:pt x="620" y="222"/>
                    <a:pt x="617" y="223"/>
                  </a:cubicBezTo>
                  <a:cubicBezTo>
                    <a:pt x="618" y="218"/>
                    <a:pt x="617" y="217"/>
                    <a:pt x="617" y="206"/>
                  </a:cubicBezTo>
                  <a:cubicBezTo>
                    <a:pt x="617" y="192"/>
                    <a:pt x="621" y="184"/>
                    <a:pt x="628" y="175"/>
                  </a:cubicBezTo>
                  <a:cubicBezTo>
                    <a:pt x="630" y="173"/>
                    <a:pt x="635" y="159"/>
                    <a:pt x="637" y="158"/>
                  </a:cubicBezTo>
                  <a:cubicBezTo>
                    <a:pt x="642" y="155"/>
                    <a:pt x="651" y="159"/>
                    <a:pt x="651" y="150"/>
                  </a:cubicBezTo>
                  <a:cubicBezTo>
                    <a:pt x="651" y="145"/>
                    <a:pt x="640" y="145"/>
                    <a:pt x="636" y="142"/>
                  </a:cubicBezTo>
                  <a:cubicBezTo>
                    <a:pt x="638" y="143"/>
                    <a:pt x="629" y="136"/>
                    <a:pt x="654" y="144"/>
                  </a:cubicBezTo>
                  <a:cubicBezTo>
                    <a:pt x="660" y="147"/>
                    <a:pt x="656" y="137"/>
                    <a:pt x="660" y="137"/>
                  </a:cubicBezTo>
                  <a:cubicBezTo>
                    <a:pt x="666" y="137"/>
                    <a:pt x="666" y="137"/>
                    <a:pt x="666" y="137"/>
                  </a:cubicBezTo>
                  <a:cubicBezTo>
                    <a:pt x="673" y="137"/>
                    <a:pt x="677" y="128"/>
                    <a:pt x="682" y="124"/>
                  </a:cubicBezTo>
                  <a:cubicBezTo>
                    <a:pt x="682" y="118"/>
                    <a:pt x="682" y="118"/>
                    <a:pt x="682" y="118"/>
                  </a:cubicBezTo>
                  <a:cubicBezTo>
                    <a:pt x="672" y="115"/>
                    <a:pt x="662" y="117"/>
                    <a:pt x="657" y="106"/>
                  </a:cubicBezTo>
                  <a:cubicBezTo>
                    <a:pt x="663" y="106"/>
                    <a:pt x="663" y="106"/>
                    <a:pt x="663" y="106"/>
                  </a:cubicBezTo>
                  <a:cubicBezTo>
                    <a:pt x="667" y="109"/>
                    <a:pt x="670" y="115"/>
                    <a:pt x="676" y="115"/>
                  </a:cubicBezTo>
                  <a:cubicBezTo>
                    <a:pt x="681" y="115"/>
                    <a:pt x="690" y="107"/>
                    <a:pt x="690" y="103"/>
                  </a:cubicBezTo>
                  <a:cubicBezTo>
                    <a:pt x="690" y="101"/>
                    <a:pt x="685" y="95"/>
                    <a:pt x="687" y="95"/>
                  </a:cubicBezTo>
                  <a:cubicBezTo>
                    <a:pt x="694" y="95"/>
                    <a:pt x="696" y="102"/>
                    <a:pt x="701" y="102"/>
                  </a:cubicBezTo>
                  <a:cubicBezTo>
                    <a:pt x="703" y="102"/>
                    <a:pt x="705" y="99"/>
                    <a:pt x="710" y="99"/>
                  </a:cubicBezTo>
                  <a:cubicBezTo>
                    <a:pt x="709" y="97"/>
                    <a:pt x="710" y="91"/>
                    <a:pt x="714" y="98"/>
                  </a:cubicBezTo>
                  <a:cubicBezTo>
                    <a:pt x="716" y="101"/>
                    <a:pt x="731" y="85"/>
                    <a:pt x="731" y="81"/>
                  </a:cubicBezTo>
                  <a:cubicBezTo>
                    <a:pt x="731" y="78"/>
                    <a:pt x="724" y="74"/>
                    <a:pt x="724" y="72"/>
                  </a:cubicBezTo>
                  <a:cubicBezTo>
                    <a:pt x="724" y="69"/>
                    <a:pt x="720" y="64"/>
                    <a:pt x="730" y="58"/>
                  </a:cubicBezTo>
                  <a:cubicBezTo>
                    <a:pt x="731" y="55"/>
                    <a:pt x="730" y="55"/>
                    <a:pt x="730" y="49"/>
                  </a:cubicBezTo>
                  <a:cubicBezTo>
                    <a:pt x="720" y="49"/>
                    <a:pt x="723" y="40"/>
                    <a:pt x="710" y="40"/>
                  </a:cubicBezTo>
                  <a:cubicBezTo>
                    <a:pt x="708" y="40"/>
                    <a:pt x="706" y="38"/>
                    <a:pt x="703" y="38"/>
                  </a:cubicBezTo>
                  <a:cubicBezTo>
                    <a:pt x="699" y="38"/>
                    <a:pt x="696" y="41"/>
                    <a:pt x="696" y="45"/>
                  </a:cubicBezTo>
                  <a:cubicBezTo>
                    <a:pt x="696" y="50"/>
                    <a:pt x="700" y="51"/>
                    <a:pt x="700" y="55"/>
                  </a:cubicBezTo>
                  <a:cubicBezTo>
                    <a:pt x="700" y="58"/>
                    <a:pt x="693" y="58"/>
                    <a:pt x="692" y="62"/>
                  </a:cubicBezTo>
                  <a:cubicBezTo>
                    <a:pt x="689" y="68"/>
                    <a:pt x="690" y="73"/>
                    <a:pt x="686" y="79"/>
                  </a:cubicBezTo>
                  <a:cubicBezTo>
                    <a:pt x="679" y="89"/>
                    <a:pt x="670" y="73"/>
                    <a:pt x="670" y="69"/>
                  </a:cubicBezTo>
                  <a:cubicBezTo>
                    <a:pt x="670" y="64"/>
                    <a:pt x="675" y="65"/>
                    <a:pt x="675" y="60"/>
                  </a:cubicBezTo>
                  <a:cubicBezTo>
                    <a:pt x="675" y="57"/>
                    <a:pt x="667" y="47"/>
                    <a:pt x="664" y="47"/>
                  </a:cubicBezTo>
                  <a:cubicBezTo>
                    <a:pt x="656" y="47"/>
                    <a:pt x="662" y="63"/>
                    <a:pt x="652" y="63"/>
                  </a:cubicBezTo>
                  <a:cubicBezTo>
                    <a:pt x="652" y="57"/>
                    <a:pt x="652" y="52"/>
                    <a:pt x="645" y="49"/>
                  </a:cubicBezTo>
                  <a:cubicBezTo>
                    <a:pt x="646" y="47"/>
                    <a:pt x="647" y="46"/>
                    <a:pt x="648" y="45"/>
                  </a:cubicBezTo>
                  <a:cubicBezTo>
                    <a:pt x="644" y="41"/>
                    <a:pt x="637" y="45"/>
                    <a:pt x="633" y="39"/>
                  </a:cubicBezTo>
                  <a:cubicBezTo>
                    <a:pt x="636" y="38"/>
                    <a:pt x="641" y="35"/>
                    <a:pt x="641" y="31"/>
                  </a:cubicBezTo>
                  <a:cubicBezTo>
                    <a:pt x="641" y="24"/>
                    <a:pt x="632" y="24"/>
                    <a:pt x="632" y="19"/>
                  </a:cubicBezTo>
                  <a:cubicBezTo>
                    <a:pt x="632" y="8"/>
                    <a:pt x="625" y="1"/>
                    <a:pt x="614" y="0"/>
                  </a:cubicBezTo>
                  <a:cubicBezTo>
                    <a:pt x="608" y="0"/>
                    <a:pt x="610" y="5"/>
                    <a:pt x="611" y="8"/>
                  </a:cubicBezTo>
                  <a:cubicBezTo>
                    <a:pt x="607" y="9"/>
                    <a:pt x="602" y="8"/>
                    <a:pt x="602" y="14"/>
                  </a:cubicBezTo>
                  <a:cubicBezTo>
                    <a:pt x="602" y="17"/>
                    <a:pt x="605" y="19"/>
                    <a:pt x="605" y="22"/>
                  </a:cubicBezTo>
                  <a:cubicBezTo>
                    <a:pt x="605" y="26"/>
                    <a:pt x="601" y="26"/>
                    <a:pt x="601" y="31"/>
                  </a:cubicBezTo>
                  <a:cubicBezTo>
                    <a:pt x="601" y="43"/>
                    <a:pt x="621" y="35"/>
                    <a:pt x="621" y="47"/>
                  </a:cubicBezTo>
                  <a:cubicBezTo>
                    <a:pt x="621" y="50"/>
                    <a:pt x="619" y="58"/>
                    <a:pt x="619" y="58"/>
                  </a:cubicBezTo>
                  <a:cubicBezTo>
                    <a:pt x="621" y="57"/>
                    <a:pt x="622" y="56"/>
                    <a:pt x="625" y="55"/>
                  </a:cubicBezTo>
                  <a:cubicBezTo>
                    <a:pt x="629" y="69"/>
                    <a:pt x="609" y="62"/>
                    <a:pt x="609" y="80"/>
                  </a:cubicBezTo>
                  <a:cubicBezTo>
                    <a:pt x="599" y="83"/>
                    <a:pt x="607" y="71"/>
                    <a:pt x="605" y="67"/>
                  </a:cubicBezTo>
                  <a:cubicBezTo>
                    <a:pt x="604" y="65"/>
                    <a:pt x="596" y="63"/>
                    <a:pt x="591" y="63"/>
                  </a:cubicBezTo>
                  <a:cubicBezTo>
                    <a:pt x="586" y="63"/>
                    <a:pt x="584" y="67"/>
                    <a:pt x="584" y="74"/>
                  </a:cubicBezTo>
                  <a:cubicBezTo>
                    <a:pt x="579" y="74"/>
                    <a:pt x="575" y="74"/>
                    <a:pt x="558" y="74"/>
                  </a:cubicBezTo>
                  <a:cubicBezTo>
                    <a:pt x="542" y="74"/>
                    <a:pt x="523" y="68"/>
                    <a:pt x="520" y="53"/>
                  </a:cubicBezTo>
                  <a:cubicBezTo>
                    <a:pt x="514" y="55"/>
                    <a:pt x="496" y="55"/>
                    <a:pt x="496" y="63"/>
                  </a:cubicBezTo>
                  <a:cubicBezTo>
                    <a:pt x="496" y="65"/>
                    <a:pt x="498" y="67"/>
                    <a:pt x="500" y="67"/>
                  </a:cubicBezTo>
                  <a:cubicBezTo>
                    <a:pt x="505" y="67"/>
                    <a:pt x="513" y="64"/>
                    <a:pt x="516" y="61"/>
                  </a:cubicBezTo>
                  <a:cubicBezTo>
                    <a:pt x="517" y="73"/>
                    <a:pt x="502" y="63"/>
                    <a:pt x="502" y="75"/>
                  </a:cubicBezTo>
                  <a:cubicBezTo>
                    <a:pt x="502" y="78"/>
                    <a:pt x="506" y="86"/>
                    <a:pt x="504" y="86"/>
                  </a:cubicBezTo>
                  <a:cubicBezTo>
                    <a:pt x="498" y="86"/>
                    <a:pt x="497" y="77"/>
                    <a:pt x="492" y="74"/>
                  </a:cubicBezTo>
                  <a:cubicBezTo>
                    <a:pt x="487" y="72"/>
                    <a:pt x="487" y="72"/>
                    <a:pt x="487" y="72"/>
                  </a:cubicBezTo>
                  <a:cubicBezTo>
                    <a:pt x="468" y="72"/>
                    <a:pt x="468" y="72"/>
                    <a:pt x="468" y="72"/>
                  </a:cubicBezTo>
                  <a:cubicBezTo>
                    <a:pt x="462" y="72"/>
                    <a:pt x="458" y="75"/>
                    <a:pt x="452" y="75"/>
                  </a:cubicBezTo>
                  <a:cubicBezTo>
                    <a:pt x="440" y="76"/>
                    <a:pt x="440" y="70"/>
                    <a:pt x="440" y="69"/>
                  </a:cubicBezTo>
                  <a:cubicBezTo>
                    <a:pt x="440" y="66"/>
                    <a:pt x="449" y="68"/>
                    <a:pt x="451" y="65"/>
                  </a:cubicBezTo>
                  <a:cubicBezTo>
                    <a:pt x="443" y="52"/>
                    <a:pt x="444" y="54"/>
                    <a:pt x="427" y="55"/>
                  </a:cubicBezTo>
                  <a:cubicBezTo>
                    <a:pt x="409" y="57"/>
                    <a:pt x="400" y="39"/>
                    <a:pt x="382" y="39"/>
                  </a:cubicBezTo>
                  <a:cubicBezTo>
                    <a:pt x="376" y="39"/>
                    <a:pt x="374" y="44"/>
                    <a:pt x="369" y="44"/>
                  </a:cubicBezTo>
                  <a:cubicBezTo>
                    <a:pt x="366" y="44"/>
                    <a:pt x="362" y="37"/>
                    <a:pt x="362" y="34"/>
                  </a:cubicBezTo>
                  <a:cubicBezTo>
                    <a:pt x="356" y="36"/>
                    <a:pt x="356" y="44"/>
                    <a:pt x="350" y="44"/>
                  </a:cubicBezTo>
                  <a:cubicBezTo>
                    <a:pt x="344" y="44"/>
                    <a:pt x="336" y="27"/>
                    <a:pt x="335" y="27"/>
                  </a:cubicBezTo>
                  <a:cubicBezTo>
                    <a:pt x="329" y="27"/>
                    <a:pt x="331" y="38"/>
                    <a:pt x="325" y="38"/>
                  </a:cubicBezTo>
                  <a:cubicBezTo>
                    <a:pt x="322" y="38"/>
                    <a:pt x="320" y="36"/>
                    <a:pt x="319" y="33"/>
                  </a:cubicBezTo>
                  <a:cubicBezTo>
                    <a:pt x="310" y="35"/>
                    <a:pt x="307" y="36"/>
                    <a:pt x="298" y="40"/>
                  </a:cubicBezTo>
                  <a:cubicBezTo>
                    <a:pt x="295" y="41"/>
                    <a:pt x="287" y="48"/>
                    <a:pt x="285" y="45"/>
                  </a:cubicBezTo>
                  <a:cubicBezTo>
                    <a:pt x="277" y="36"/>
                    <a:pt x="278" y="47"/>
                    <a:pt x="275" y="47"/>
                  </a:cubicBezTo>
                  <a:cubicBezTo>
                    <a:pt x="256" y="48"/>
                    <a:pt x="269" y="56"/>
                    <a:pt x="267" y="56"/>
                  </a:cubicBezTo>
                  <a:cubicBezTo>
                    <a:pt x="259" y="56"/>
                    <a:pt x="246" y="55"/>
                    <a:pt x="234" y="46"/>
                  </a:cubicBezTo>
                  <a:cubicBezTo>
                    <a:pt x="233" y="45"/>
                    <a:pt x="229" y="42"/>
                    <a:pt x="229" y="41"/>
                  </a:cubicBezTo>
                  <a:cubicBezTo>
                    <a:pt x="227" y="43"/>
                    <a:pt x="229" y="42"/>
                    <a:pt x="226" y="41"/>
                  </a:cubicBezTo>
                  <a:cubicBezTo>
                    <a:pt x="226" y="196"/>
                    <a:pt x="226" y="196"/>
                    <a:pt x="226" y="196"/>
                  </a:cubicBezTo>
                  <a:cubicBezTo>
                    <a:pt x="226" y="196"/>
                    <a:pt x="226" y="196"/>
                    <a:pt x="226" y="196"/>
                  </a:cubicBezTo>
                  <a:cubicBezTo>
                    <a:pt x="226" y="41"/>
                    <a:pt x="226" y="41"/>
                    <a:pt x="226" y="41"/>
                  </a:cubicBezTo>
                  <a:cubicBezTo>
                    <a:pt x="218" y="39"/>
                    <a:pt x="216" y="34"/>
                    <a:pt x="207" y="34"/>
                  </a:cubicBezTo>
                  <a:cubicBezTo>
                    <a:pt x="202" y="34"/>
                    <a:pt x="198" y="37"/>
                    <a:pt x="193" y="37"/>
                  </a:cubicBezTo>
                  <a:cubicBezTo>
                    <a:pt x="184" y="37"/>
                    <a:pt x="165" y="35"/>
                    <a:pt x="159" y="28"/>
                  </a:cubicBezTo>
                  <a:cubicBezTo>
                    <a:pt x="136" y="28"/>
                    <a:pt x="136" y="28"/>
                    <a:pt x="136" y="28"/>
                  </a:cubicBezTo>
                  <a:cubicBezTo>
                    <a:pt x="132" y="25"/>
                    <a:pt x="131" y="24"/>
                    <a:pt x="127" y="21"/>
                  </a:cubicBezTo>
                  <a:cubicBezTo>
                    <a:pt x="112" y="21"/>
                    <a:pt x="112" y="21"/>
                    <a:pt x="112" y="21"/>
                  </a:cubicBezTo>
                  <a:cubicBezTo>
                    <a:pt x="110" y="20"/>
                    <a:pt x="109" y="19"/>
                    <a:pt x="106" y="17"/>
                  </a:cubicBezTo>
                  <a:cubicBezTo>
                    <a:pt x="104" y="20"/>
                    <a:pt x="101" y="22"/>
                    <a:pt x="98" y="22"/>
                  </a:cubicBezTo>
                  <a:cubicBezTo>
                    <a:pt x="99" y="20"/>
                    <a:pt x="99" y="19"/>
                    <a:pt x="101" y="17"/>
                  </a:cubicBezTo>
                  <a:cubicBezTo>
                    <a:pt x="97" y="16"/>
                    <a:pt x="95" y="12"/>
                    <a:pt x="92" y="12"/>
                  </a:cubicBezTo>
                  <a:cubicBezTo>
                    <a:pt x="87" y="12"/>
                    <a:pt x="84" y="20"/>
                    <a:pt x="79" y="22"/>
                  </a:cubicBezTo>
                  <a:cubicBezTo>
                    <a:pt x="75" y="24"/>
                    <a:pt x="72" y="21"/>
                    <a:pt x="68" y="22"/>
                  </a:cubicBezTo>
                  <a:cubicBezTo>
                    <a:pt x="52" y="29"/>
                    <a:pt x="38" y="42"/>
                    <a:pt x="30" y="56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3" y="57"/>
                    <a:pt x="9" y="66"/>
                    <a:pt x="9" y="66"/>
                  </a:cubicBezTo>
                  <a:cubicBezTo>
                    <a:pt x="9" y="69"/>
                    <a:pt x="21" y="72"/>
                    <a:pt x="24" y="74"/>
                  </a:cubicBezTo>
                  <a:cubicBezTo>
                    <a:pt x="27" y="76"/>
                    <a:pt x="31" y="87"/>
                    <a:pt x="33" y="89"/>
                  </a:cubicBezTo>
                  <a:cubicBezTo>
                    <a:pt x="42" y="94"/>
                    <a:pt x="48" y="94"/>
                    <a:pt x="51" y="106"/>
                  </a:cubicBezTo>
                  <a:cubicBezTo>
                    <a:pt x="48" y="107"/>
                    <a:pt x="47" y="106"/>
                    <a:pt x="43" y="106"/>
                  </a:cubicBezTo>
                  <a:cubicBezTo>
                    <a:pt x="37" y="106"/>
                    <a:pt x="32" y="109"/>
                    <a:pt x="32" y="98"/>
                  </a:cubicBezTo>
                  <a:cubicBezTo>
                    <a:pt x="27" y="98"/>
                    <a:pt x="27" y="98"/>
                    <a:pt x="27" y="98"/>
                  </a:cubicBezTo>
                  <a:cubicBezTo>
                    <a:pt x="19" y="103"/>
                    <a:pt x="7" y="108"/>
                    <a:pt x="0" y="113"/>
                  </a:cubicBezTo>
                  <a:cubicBezTo>
                    <a:pt x="1" y="117"/>
                    <a:pt x="4" y="119"/>
                    <a:pt x="9" y="119"/>
                  </a:cubicBezTo>
                  <a:cubicBezTo>
                    <a:pt x="8" y="120"/>
                    <a:pt x="8" y="121"/>
                    <a:pt x="8" y="123"/>
                  </a:cubicBezTo>
                  <a:cubicBezTo>
                    <a:pt x="8" y="126"/>
                    <a:pt x="11" y="127"/>
                    <a:pt x="12" y="133"/>
                  </a:cubicBezTo>
                  <a:cubicBezTo>
                    <a:pt x="27" y="133"/>
                    <a:pt x="27" y="133"/>
                    <a:pt x="27" y="133"/>
                  </a:cubicBezTo>
                  <a:cubicBezTo>
                    <a:pt x="32" y="131"/>
                    <a:pt x="34" y="135"/>
                    <a:pt x="40" y="135"/>
                  </a:cubicBezTo>
                  <a:cubicBezTo>
                    <a:pt x="46" y="135"/>
                    <a:pt x="48" y="129"/>
                    <a:pt x="53" y="129"/>
                  </a:cubicBezTo>
                  <a:cubicBezTo>
                    <a:pt x="55" y="129"/>
                    <a:pt x="55" y="129"/>
                    <a:pt x="57" y="129"/>
                  </a:cubicBezTo>
                  <a:cubicBezTo>
                    <a:pt x="57" y="134"/>
                    <a:pt x="57" y="134"/>
                    <a:pt x="57" y="134"/>
                  </a:cubicBezTo>
                  <a:cubicBezTo>
                    <a:pt x="55" y="133"/>
                    <a:pt x="56" y="133"/>
                    <a:pt x="53" y="135"/>
                  </a:cubicBezTo>
                  <a:cubicBezTo>
                    <a:pt x="53" y="136"/>
                    <a:pt x="58" y="141"/>
                    <a:pt x="58" y="143"/>
                  </a:cubicBezTo>
                  <a:cubicBezTo>
                    <a:pt x="58" y="148"/>
                    <a:pt x="38" y="158"/>
                    <a:pt x="35" y="158"/>
                  </a:cubicBezTo>
                  <a:cubicBezTo>
                    <a:pt x="29" y="158"/>
                    <a:pt x="13" y="166"/>
                    <a:pt x="13" y="177"/>
                  </a:cubicBezTo>
                  <a:cubicBezTo>
                    <a:pt x="13" y="183"/>
                    <a:pt x="22" y="185"/>
                    <a:pt x="24" y="193"/>
                  </a:cubicBezTo>
                  <a:cubicBezTo>
                    <a:pt x="23" y="193"/>
                    <a:pt x="22" y="194"/>
                    <a:pt x="20" y="194"/>
                  </a:cubicBezTo>
                  <a:cubicBezTo>
                    <a:pt x="22" y="197"/>
                    <a:pt x="36" y="210"/>
                    <a:pt x="40" y="210"/>
                  </a:cubicBezTo>
                  <a:cubicBezTo>
                    <a:pt x="41" y="210"/>
                    <a:pt x="44" y="204"/>
                    <a:pt x="46" y="204"/>
                  </a:cubicBezTo>
                  <a:cubicBezTo>
                    <a:pt x="49" y="204"/>
                    <a:pt x="48" y="208"/>
                    <a:pt x="48" y="209"/>
                  </a:cubicBezTo>
                  <a:cubicBezTo>
                    <a:pt x="48" y="217"/>
                    <a:pt x="48" y="217"/>
                    <a:pt x="48" y="217"/>
                  </a:cubicBezTo>
                  <a:cubicBezTo>
                    <a:pt x="48" y="219"/>
                    <a:pt x="50" y="225"/>
                    <a:pt x="51" y="225"/>
                  </a:cubicBezTo>
                  <a:cubicBezTo>
                    <a:pt x="53" y="225"/>
                    <a:pt x="54" y="223"/>
                    <a:pt x="56" y="223"/>
                  </a:cubicBezTo>
                  <a:cubicBezTo>
                    <a:pt x="59" y="223"/>
                    <a:pt x="59" y="223"/>
                    <a:pt x="59" y="223"/>
                  </a:cubicBezTo>
                  <a:cubicBezTo>
                    <a:pt x="59" y="221"/>
                    <a:pt x="59" y="219"/>
                    <a:pt x="60" y="217"/>
                  </a:cubicBezTo>
                  <a:cubicBezTo>
                    <a:pt x="65" y="222"/>
                    <a:pt x="67" y="224"/>
                    <a:pt x="74" y="227"/>
                  </a:cubicBezTo>
                  <a:cubicBezTo>
                    <a:pt x="74" y="225"/>
                    <a:pt x="75" y="224"/>
                    <a:pt x="76" y="221"/>
                  </a:cubicBezTo>
                  <a:cubicBezTo>
                    <a:pt x="79" y="222"/>
                    <a:pt x="81" y="224"/>
                    <a:pt x="84" y="224"/>
                  </a:cubicBezTo>
                  <a:cubicBezTo>
                    <a:pt x="89" y="224"/>
                    <a:pt x="91" y="221"/>
                    <a:pt x="95" y="219"/>
                  </a:cubicBezTo>
                  <a:cubicBezTo>
                    <a:pt x="100" y="219"/>
                    <a:pt x="100" y="219"/>
                    <a:pt x="100" y="219"/>
                  </a:cubicBezTo>
                  <a:cubicBezTo>
                    <a:pt x="92" y="224"/>
                    <a:pt x="92" y="235"/>
                    <a:pt x="86" y="240"/>
                  </a:cubicBezTo>
                  <a:cubicBezTo>
                    <a:pt x="78" y="246"/>
                    <a:pt x="67" y="252"/>
                    <a:pt x="62" y="260"/>
                  </a:cubicBezTo>
                  <a:cubicBezTo>
                    <a:pt x="58" y="265"/>
                    <a:pt x="53" y="262"/>
                    <a:pt x="47" y="265"/>
                  </a:cubicBezTo>
                  <a:cubicBezTo>
                    <a:pt x="44" y="268"/>
                    <a:pt x="41" y="275"/>
                    <a:pt x="38" y="277"/>
                  </a:cubicBezTo>
                  <a:cubicBezTo>
                    <a:pt x="33" y="281"/>
                    <a:pt x="27" y="278"/>
                    <a:pt x="24" y="285"/>
                  </a:cubicBezTo>
                  <a:cubicBezTo>
                    <a:pt x="36" y="289"/>
                    <a:pt x="42" y="274"/>
                    <a:pt x="53" y="272"/>
                  </a:cubicBezTo>
                  <a:cubicBezTo>
                    <a:pt x="61" y="270"/>
                    <a:pt x="72" y="267"/>
                    <a:pt x="77" y="261"/>
                  </a:cubicBezTo>
                  <a:cubicBezTo>
                    <a:pt x="81" y="255"/>
                    <a:pt x="92" y="252"/>
                    <a:pt x="96" y="245"/>
                  </a:cubicBezTo>
                  <a:cubicBezTo>
                    <a:pt x="98" y="242"/>
                    <a:pt x="100" y="238"/>
                    <a:pt x="104" y="236"/>
                  </a:cubicBezTo>
                  <a:cubicBezTo>
                    <a:pt x="110" y="233"/>
                    <a:pt x="117" y="230"/>
                    <a:pt x="117" y="222"/>
                  </a:cubicBezTo>
                  <a:cubicBezTo>
                    <a:pt x="117" y="217"/>
                    <a:pt x="117" y="217"/>
                    <a:pt x="117" y="217"/>
                  </a:cubicBezTo>
                  <a:cubicBezTo>
                    <a:pt x="117" y="205"/>
                    <a:pt x="137" y="185"/>
                    <a:pt x="144" y="185"/>
                  </a:cubicBezTo>
                  <a:cubicBezTo>
                    <a:pt x="147" y="185"/>
                    <a:pt x="147" y="185"/>
                    <a:pt x="147" y="185"/>
                  </a:cubicBezTo>
                  <a:cubicBezTo>
                    <a:pt x="147" y="186"/>
                    <a:pt x="147" y="188"/>
                    <a:pt x="147" y="189"/>
                  </a:cubicBezTo>
                  <a:cubicBezTo>
                    <a:pt x="138" y="192"/>
                    <a:pt x="134" y="198"/>
                    <a:pt x="134" y="206"/>
                  </a:cubicBezTo>
                  <a:cubicBezTo>
                    <a:pt x="134" y="208"/>
                    <a:pt x="133" y="208"/>
                    <a:pt x="134" y="210"/>
                  </a:cubicBezTo>
                  <a:cubicBezTo>
                    <a:pt x="134" y="210"/>
                    <a:pt x="132" y="211"/>
                    <a:pt x="132" y="213"/>
                  </a:cubicBezTo>
                  <a:cubicBezTo>
                    <a:pt x="132" y="214"/>
                    <a:pt x="134" y="215"/>
                    <a:pt x="135" y="215"/>
                  </a:cubicBezTo>
                  <a:cubicBezTo>
                    <a:pt x="142" y="215"/>
                    <a:pt x="161" y="203"/>
                    <a:pt x="165" y="195"/>
                  </a:cubicBezTo>
                  <a:cubicBezTo>
                    <a:pt x="163" y="194"/>
                    <a:pt x="163" y="193"/>
                    <a:pt x="162" y="190"/>
                  </a:cubicBezTo>
                  <a:cubicBezTo>
                    <a:pt x="164" y="189"/>
                    <a:pt x="170" y="187"/>
                    <a:pt x="174" y="185"/>
                  </a:cubicBezTo>
                  <a:cubicBezTo>
                    <a:pt x="179" y="198"/>
                    <a:pt x="192" y="199"/>
                    <a:pt x="202" y="203"/>
                  </a:cubicBezTo>
                  <a:cubicBezTo>
                    <a:pt x="218" y="203"/>
                    <a:pt x="218" y="203"/>
                    <a:pt x="218" y="203"/>
                  </a:cubicBezTo>
                  <a:cubicBezTo>
                    <a:pt x="227" y="209"/>
                    <a:pt x="237" y="209"/>
                    <a:pt x="245" y="215"/>
                  </a:cubicBezTo>
                  <a:cubicBezTo>
                    <a:pt x="249" y="219"/>
                    <a:pt x="253" y="229"/>
                    <a:pt x="259" y="229"/>
                  </a:cubicBezTo>
                  <a:cubicBezTo>
                    <a:pt x="262" y="229"/>
                    <a:pt x="263" y="225"/>
                    <a:pt x="264" y="223"/>
                  </a:cubicBezTo>
                  <a:cubicBezTo>
                    <a:pt x="266" y="225"/>
                    <a:pt x="268" y="228"/>
                    <a:pt x="273" y="228"/>
                  </a:cubicBezTo>
                  <a:cubicBezTo>
                    <a:pt x="274" y="225"/>
                    <a:pt x="276" y="229"/>
                    <a:pt x="278" y="230"/>
                  </a:cubicBezTo>
                  <a:cubicBezTo>
                    <a:pt x="277" y="232"/>
                    <a:pt x="275" y="234"/>
                    <a:pt x="275" y="238"/>
                  </a:cubicBezTo>
                  <a:cubicBezTo>
                    <a:pt x="275" y="240"/>
                    <a:pt x="278" y="243"/>
                    <a:pt x="279" y="243"/>
                  </a:cubicBezTo>
                  <a:cubicBezTo>
                    <a:pt x="283" y="243"/>
                    <a:pt x="282" y="239"/>
                    <a:pt x="288" y="239"/>
                  </a:cubicBezTo>
                  <a:cubicBezTo>
                    <a:pt x="288" y="243"/>
                    <a:pt x="288" y="243"/>
                    <a:pt x="288" y="243"/>
                  </a:cubicBezTo>
                  <a:cubicBezTo>
                    <a:pt x="288" y="246"/>
                    <a:pt x="283" y="247"/>
                    <a:pt x="283" y="249"/>
                  </a:cubicBezTo>
                  <a:cubicBezTo>
                    <a:pt x="283" y="252"/>
                    <a:pt x="284" y="255"/>
                    <a:pt x="288" y="255"/>
                  </a:cubicBezTo>
                  <a:cubicBezTo>
                    <a:pt x="294" y="255"/>
                    <a:pt x="297" y="255"/>
                    <a:pt x="297" y="260"/>
                  </a:cubicBezTo>
                  <a:cubicBezTo>
                    <a:pt x="297" y="265"/>
                    <a:pt x="297" y="265"/>
                    <a:pt x="297" y="265"/>
                  </a:cubicBezTo>
                  <a:cubicBezTo>
                    <a:pt x="297" y="269"/>
                    <a:pt x="305" y="276"/>
                    <a:pt x="310" y="276"/>
                  </a:cubicBezTo>
                  <a:cubicBezTo>
                    <a:pt x="311" y="276"/>
                    <a:pt x="311" y="276"/>
                    <a:pt x="313" y="276"/>
                  </a:cubicBezTo>
                  <a:cubicBezTo>
                    <a:pt x="313" y="273"/>
                    <a:pt x="317" y="273"/>
                    <a:pt x="317" y="269"/>
                  </a:cubicBezTo>
                  <a:cubicBezTo>
                    <a:pt x="317" y="262"/>
                    <a:pt x="313" y="260"/>
                    <a:pt x="310" y="257"/>
                  </a:cubicBezTo>
                  <a:cubicBezTo>
                    <a:pt x="313" y="260"/>
                    <a:pt x="317" y="262"/>
                    <a:pt x="317" y="269"/>
                  </a:cubicBezTo>
                  <a:cubicBezTo>
                    <a:pt x="317" y="273"/>
                    <a:pt x="313" y="273"/>
                    <a:pt x="313" y="276"/>
                  </a:cubicBezTo>
                  <a:cubicBezTo>
                    <a:pt x="313" y="278"/>
                    <a:pt x="315" y="279"/>
                    <a:pt x="315" y="281"/>
                  </a:cubicBezTo>
                  <a:cubicBezTo>
                    <a:pt x="315" y="285"/>
                    <a:pt x="313" y="295"/>
                    <a:pt x="318" y="297"/>
                  </a:cubicBezTo>
                  <a:cubicBezTo>
                    <a:pt x="320" y="297"/>
                    <a:pt x="322" y="297"/>
                    <a:pt x="324" y="299"/>
                  </a:cubicBezTo>
                  <a:cubicBezTo>
                    <a:pt x="327" y="303"/>
                    <a:pt x="324" y="307"/>
                    <a:pt x="327" y="310"/>
                  </a:cubicBezTo>
                  <a:cubicBezTo>
                    <a:pt x="327" y="310"/>
                    <a:pt x="335" y="316"/>
                    <a:pt x="335" y="317"/>
                  </a:cubicBezTo>
                  <a:cubicBezTo>
                    <a:pt x="337" y="325"/>
                    <a:pt x="338" y="335"/>
                    <a:pt x="348" y="335"/>
                  </a:cubicBezTo>
                  <a:cubicBezTo>
                    <a:pt x="350" y="342"/>
                    <a:pt x="360" y="337"/>
                    <a:pt x="362" y="347"/>
                  </a:cubicBezTo>
                  <a:cubicBezTo>
                    <a:pt x="363" y="350"/>
                    <a:pt x="371" y="351"/>
                    <a:pt x="374" y="354"/>
                  </a:cubicBezTo>
                  <a:cubicBezTo>
                    <a:pt x="374" y="355"/>
                    <a:pt x="376" y="356"/>
                    <a:pt x="377" y="357"/>
                  </a:cubicBezTo>
                  <a:cubicBezTo>
                    <a:pt x="377" y="357"/>
                    <a:pt x="377" y="357"/>
                    <a:pt x="377" y="357"/>
                  </a:cubicBezTo>
                  <a:cubicBezTo>
                    <a:pt x="378" y="360"/>
                    <a:pt x="381" y="361"/>
                    <a:pt x="381" y="365"/>
                  </a:cubicBezTo>
                  <a:cubicBezTo>
                    <a:pt x="381" y="368"/>
                    <a:pt x="378" y="372"/>
                    <a:pt x="377" y="374"/>
                  </a:cubicBezTo>
                  <a:cubicBezTo>
                    <a:pt x="375" y="371"/>
                    <a:pt x="373" y="368"/>
                    <a:pt x="368" y="368"/>
                  </a:cubicBezTo>
                  <a:cubicBezTo>
                    <a:pt x="367" y="368"/>
                    <a:pt x="364" y="369"/>
                    <a:pt x="364" y="371"/>
                  </a:cubicBezTo>
                  <a:cubicBezTo>
                    <a:pt x="364" y="379"/>
                    <a:pt x="371" y="382"/>
                    <a:pt x="371" y="390"/>
                  </a:cubicBezTo>
                  <a:cubicBezTo>
                    <a:pt x="371" y="401"/>
                    <a:pt x="363" y="421"/>
                    <a:pt x="366" y="430"/>
                  </a:cubicBezTo>
                  <a:cubicBezTo>
                    <a:pt x="369" y="439"/>
                    <a:pt x="366" y="452"/>
                    <a:pt x="369" y="460"/>
                  </a:cubicBezTo>
                  <a:cubicBezTo>
                    <a:pt x="367" y="461"/>
                    <a:pt x="364" y="464"/>
                    <a:pt x="366" y="467"/>
                  </a:cubicBezTo>
                  <a:cubicBezTo>
                    <a:pt x="371" y="477"/>
                    <a:pt x="378" y="493"/>
                    <a:pt x="384" y="494"/>
                  </a:cubicBezTo>
                  <a:cubicBezTo>
                    <a:pt x="382" y="509"/>
                    <a:pt x="391" y="513"/>
                    <a:pt x="395" y="526"/>
                  </a:cubicBezTo>
                  <a:cubicBezTo>
                    <a:pt x="396" y="528"/>
                    <a:pt x="395" y="532"/>
                    <a:pt x="397" y="533"/>
                  </a:cubicBezTo>
                  <a:cubicBezTo>
                    <a:pt x="408" y="538"/>
                    <a:pt x="423" y="546"/>
                    <a:pt x="428" y="557"/>
                  </a:cubicBezTo>
                  <a:cubicBezTo>
                    <a:pt x="427" y="557"/>
                    <a:pt x="427" y="557"/>
                    <a:pt x="427" y="557"/>
                  </a:cubicBezTo>
                  <a:cubicBezTo>
                    <a:pt x="427" y="559"/>
                    <a:pt x="427" y="559"/>
                    <a:pt x="427" y="559"/>
                  </a:cubicBezTo>
                  <a:cubicBezTo>
                    <a:pt x="429" y="567"/>
                    <a:pt x="432" y="570"/>
                    <a:pt x="435" y="576"/>
                  </a:cubicBezTo>
                  <a:cubicBezTo>
                    <a:pt x="436" y="580"/>
                    <a:pt x="436" y="590"/>
                    <a:pt x="440" y="593"/>
                  </a:cubicBezTo>
                  <a:cubicBezTo>
                    <a:pt x="445" y="597"/>
                    <a:pt x="450" y="605"/>
                    <a:pt x="454" y="612"/>
                  </a:cubicBezTo>
                  <a:cubicBezTo>
                    <a:pt x="457" y="617"/>
                    <a:pt x="450" y="615"/>
                    <a:pt x="448" y="615"/>
                  </a:cubicBezTo>
                  <a:cubicBezTo>
                    <a:pt x="451" y="621"/>
                    <a:pt x="458" y="620"/>
                    <a:pt x="462" y="625"/>
                  </a:cubicBezTo>
                  <a:cubicBezTo>
                    <a:pt x="465" y="628"/>
                    <a:pt x="467" y="632"/>
                    <a:pt x="471" y="636"/>
                  </a:cubicBezTo>
                  <a:cubicBezTo>
                    <a:pt x="471" y="645"/>
                    <a:pt x="471" y="645"/>
                    <a:pt x="471" y="645"/>
                  </a:cubicBezTo>
                  <a:cubicBezTo>
                    <a:pt x="472" y="647"/>
                    <a:pt x="472" y="647"/>
                    <a:pt x="474" y="649"/>
                  </a:cubicBezTo>
                  <a:cubicBezTo>
                    <a:pt x="477" y="651"/>
                    <a:pt x="480" y="660"/>
                    <a:pt x="485" y="660"/>
                  </a:cubicBezTo>
                  <a:cubicBezTo>
                    <a:pt x="485" y="661"/>
                    <a:pt x="489" y="667"/>
                    <a:pt x="490" y="667"/>
                  </a:cubicBezTo>
                  <a:cubicBezTo>
                    <a:pt x="491" y="667"/>
                    <a:pt x="492" y="664"/>
                    <a:pt x="492" y="662"/>
                  </a:cubicBezTo>
                  <a:cubicBezTo>
                    <a:pt x="492" y="659"/>
                    <a:pt x="489" y="653"/>
                    <a:pt x="486" y="656"/>
                  </a:cubicBezTo>
                  <a:cubicBezTo>
                    <a:pt x="481" y="651"/>
                    <a:pt x="479" y="642"/>
                    <a:pt x="477" y="634"/>
                  </a:cubicBezTo>
                  <a:cubicBezTo>
                    <a:pt x="475" y="626"/>
                    <a:pt x="469" y="622"/>
                    <a:pt x="466" y="614"/>
                  </a:cubicBezTo>
                  <a:cubicBezTo>
                    <a:pt x="465" y="608"/>
                    <a:pt x="464" y="604"/>
                    <a:pt x="460" y="599"/>
                  </a:cubicBezTo>
                  <a:cubicBezTo>
                    <a:pt x="457" y="596"/>
                    <a:pt x="453" y="596"/>
                    <a:pt x="451" y="590"/>
                  </a:cubicBezTo>
                  <a:cubicBezTo>
                    <a:pt x="449" y="584"/>
                    <a:pt x="446" y="580"/>
                    <a:pt x="446" y="572"/>
                  </a:cubicBezTo>
                  <a:cubicBezTo>
                    <a:pt x="446" y="571"/>
                    <a:pt x="446" y="569"/>
                    <a:pt x="446" y="567"/>
                  </a:cubicBezTo>
                  <a:cubicBezTo>
                    <a:pt x="450" y="572"/>
                    <a:pt x="455" y="572"/>
                    <a:pt x="460" y="575"/>
                  </a:cubicBezTo>
                  <a:cubicBezTo>
                    <a:pt x="463" y="576"/>
                    <a:pt x="462" y="584"/>
                    <a:pt x="465" y="587"/>
                  </a:cubicBezTo>
                  <a:cubicBezTo>
                    <a:pt x="467" y="590"/>
                    <a:pt x="466" y="596"/>
                    <a:pt x="469" y="600"/>
                  </a:cubicBezTo>
                  <a:cubicBezTo>
                    <a:pt x="472" y="604"/>
                    <a:pt x="475" y="607"/>
                    <a:pt x="479" y="612"/>
                  </a:cubicBezTo>
                  <a:cubicBezTo>
                    <a:pt x="480" y="611"/>
                    <a:pt x="480" y="611"/>
                    <a:pt x="483" y="612"/>
                  </a:cubicBezTo>
                  <a:cubicBezTo>
                    <a:pt x="483" y="621"/>
                    <a:pt x="492" y="621"/>
                    <a:pt x="494" y="628"/>
                  </a:cubicBezTo>
                  <a:cubicBezTo>
                    <a:pt x="496" y="632"/>
                    <a:pt x="494" y="635"/>
                    <a:pt x="496" y="638"/>
                  </a:cubicBezTo>
                  <a:cubicBezTo>
                    <a:pt x="499" y="642"/>
                    <a:pt x="504" y="643"/>
                    <a:pt x="507" y="647"/>
                  </a:cubicBezTo>
                  <a:cubicBezTo>
                    <a:pt x="514" y="655"/>
                    <a:pt x="524" y="665"/>
                    <a:pt x="527" y="678"/>
                  </a:cubicBezTo>
                  <a:cubicBezTo>
                    <a:pt x="528" y="680"/>
                    <a:pt x="530" y="681"/>
                    <a:pt x="530" y="686"/>
                  </a:cubicBezTo>
                  <a:cubicBezTo>
                    <a:pt x="530" y="690"/>
                    <a:pt x="527" y="692"/>
                    <a:pt x="527" y="696"/>
                  </a:cubicBezTo>
                  <a:cubicBezTo>
                    <a:pt x="527" y="699"/>
                    <a:pt x="529" y="703"/>
                    <a:pt x="532" y="703"/>
                  </a:cubicBezTo>
                  <a:cubicBezTo>
                    <a:pt x="533" y="708"/>
                    <a:pt x="542" y="710"/>
                    <a:pt x="546" y="715"/>
                  </a:cubicBezTo>
                  <a:cubicBezTo>
                    <a:pt x="546" y="716"/>
                    <a:pt x="547" y="716"/>
                    <a:pt x="549" y="717"/>
                  </a:cubicBezTo>
                  <a:cubicBezTo>
                    <a:pt x="553" y="719"/>
                    <a:pt x="555" y="719"/>
                    <a:pt x="559" y="721"/>
                  </a:cubicBezTo>
                  <a:cubicBezTo>
                    <a:pt x="563" y="723"/>
                    <a:pt x="564" y="728"/>
                    <a:pt x="568" y="729"/>
                  </a:cubicBezTo>
                  <a:cubicBezTo>
                    <a:pt x="571" y="730"/>
                    <a:pt x="573" y="728"/>
                    <a:pt x="577" y="730"/>
                  </a:cubicBezTo>
                  <a:cubicBezTo>
                    <a:pt x="580" y="731"/>
                    <a:pt x="590" y="740"/>
                    <a:pt x="593" y="740"/>
                  </a:cubicBezTo>
                  <a:cubicBezTo>
                    <a:pt x="596" y="740"/>
                    <a:pt x="598" y="739"/>
                    <a:pt x="600" y="741"/>
                  </a:cubicBezTo>
                  <a:cubicBezTo>
                    <a:pt x="601" y="741"/>
                    <a:pt x="604" y="744"/>
                    <a:pt x="606" y="744"/>
                  </a:cubicBezTo>
                  <a:cubicBezTo>
                    <a:pt x="611" y="744"/>
                    <a:pt x="612" y="737"/>
                    <a:pt x="617" y="737"/>
                  </a:cubicBezTo>
                  <a:cubicBezTo>
                    <a:pt x="620" y="737"/>
                    <a:pt x="622" y="738"/>
                    <a:pt x="624" y="740"/>
                  </a:cubicBezTo>
                  <a:cubicBezTo>
                    <a:pt x="626" y="740"/>
                    <a:pt x="626" y="740"/>
                    <a:pt x="626" y="740"/>
                  </a:cubicBezTo>
                  <a:cubicBezTo>
                    <a:pt x="634" y="744"/>
                    <a:pt x="635" y="753"/>
                    <a:pt x="644" y="758"/>
                  </a:cubicBezTo>
                  <a:cubicBezTo>
                    <a:pt x="650" y="761"/>
                    <a:pt x="654" y="760"/>
                    <a:pt x="660" y="763"/>
                  </a:cubicBezTo>
                  <a:cubicBezTo>
                    <a:pt x="664" y="765"/>
                    <a:pt x="667" y="769"/>
                    <a:pt x="673" y="769"/>
                  </a:cubicBezTo>
                  <a:cubicBezTo>
                    <a:pt x="675" y="769"/>
                    <a:pt x="676" y="767"/>
                    <a:pt x="678" y="767"/>
                  </a:cubicBezTo>
                  <a:cubicBezTo>
                    <a:pt x="680" y="767"/>
                    <a:pt x="680" y="767"/>
                    <a:pt x="680" y="767"/>
                  </a:cubicBezTo>
                  <a:cubicBezTo>
                    <a:pt x="682" y="776"/>
                    <a:pt x="687" y="779"/>
                    <a:pt x="692" y="785"/>
                  </a:cubicBezTo>
                  <a:cubicBezTo>
                    <a:pt x="693" y="786"/>
                    <a:pt x="695" y="787"/>
                    <a:pt x="696" y="791"/>
                  </a:cubicBezTo>
                  <a:cubicBezTo>
                    <a:pt x="697" y="796"/>
                    <a:pt x="694" y="801"/>
                    <a:pt x="699" y="805"/>
                  </a:cubicBezTo>
                  <a:cubicBezTo>
                    <a:pt x="701" y="805"/>
                    <a:pt x="701" y="805"/>
                    <a:pt x="701" y="805"/>
                  </a:cubicBezTo>
                  <a:cubicBezTo>
                    <a:pt x="701" y="804"/>
                    <a:pt x="701" y="803"/>
                    <a:pt x="701" y="801"/>
                  </a:cubicBezTo>
                  <a:cubicBezTo>
                    <a:pt x="702" y="801"/>
                    <a:pt x="712" y="809"/>
                    <a:pt x="713" y="811"/>
                  </a:cubicBezTo>
                  <a:cubicBezTo>
                    <a:pt x="714" y="814"/>
                    <a:pt x="714" y="818"/>
                    <a:pt x="718" y="819"/>
                  </a:cubicBezTo>
                  <a:cubicBezTo>
                    <a:pt x="718" y="819"/>
                    <a:pt x="719" y="821"/>
                    <a:pt x="720" y="821"/>
                  </a:cubicBezTo>
                  <a:cubicBezTo>
                    <a:pt x="722" y="821"/>
                    <a:pt x="727" y="819"/>
                    <a:pt x="729" y="821"/>
                  </a:cubicBezTo>
                  <a:cubicBezTo>
                    <a:pt x="731" y="824"/>
                    <a:pt x="734" y="831"/>
                    <a:pt x="739" y="831"/>
                  </a:cubicBezTo>
                  <a:cubicBezTo>
                    <a:pt x="741" y="831"/>
                    <a:pt x="743" y="829"/>
                    <a:pt x="743" y="825"/>
                  </a:cubicBezTo>
                  <a:cubicBezTo>
                    <a:pt x="743" y="825"/>
                    <a:pt x="741" y="824"/>
                    <a:pt x="741" y="822"/>
                  </a:cubicBezTo>
                  <a:cubicBezTo>
                    <a:pt x="741" y="820"/>
                    <a:pt x="749" y="813"/>
                    <a:pt x="751" y="813"/>
                  </a:cubicBezTo>
                  <a:cubicBezTo>
                    <a:pt x="755" y="813"/>
                    <a:pt x="755" y="818"/>
                    <a:pt x="759" y="819"/>
                  </a:cubicBezTo>
                  <a:cubicBezTo>
                    <a:pt x="758" y="821"/>
                    <a:pt x="757" y="821"/>
                    <a:pt x="757" y="823"/>
                  </a:cubicBezTo>
                  <a:cubicBezTo>
                    <a:pt x="757" y="824"/>
                    <a:pt x="760" y="825"/>
                    <a:pt x="760" y="826"/>
                  </a:cubicBezTo>
                  <a:cubicBezTo>
                    <a:pt x="760" y="826"/>
                    <a:pt x="761" y="826"/>
                    <a:pt x="761" y="825"/>
                  </a:cubicBezTo>
                  <a:cubicBezTo>
                    <a:pt x="761" y="826"/>
                    <a:pt x="761" y="827"/>
                    <a:pt x="761" y="828"/>
                  </a:cubicBezTo>
                  <a:cubicBezTo>
                    <a:pt x="761" y="834"/>
                    <a:pt x="766" y="833"/>
                    <a:pt x="766" y="840"/>
                  </a:cubicBezTo>
                  <a:cubicBezTo>
                    <a:pt x="766" y="844"/>
                    <a:pt x="764" y="845"/>
                    <a:pt x="764" y="850"/>
                  </a:cubicBezTo>
                  <a:cubicBezTo>
                    <a:pt x="764" y="853"/>
                    <a:pt x="766" y="855"/>
                    <a:pt x="766" y="858"/>
                  </a:cubicBezTo>
                  <a:cubicBezTo>
                    <a:pt x="766" y="859"/>
                    <a:pt x="766" y="859"/>
                    <a:pt x="766" y="859"/>
                  </a:cubicBezTo>
                  <a:cubicBezTo>
                    <a:pt x="765" y="862"/>
                    <a:pt x="765" y="862"/>
                    <a:pt x="765" y="862"/>
                  </a:cubicBezTo>
                  <a:cubicBezTo>
                    <a:pt x="765" y="863"/>
                    <a:pt x="766" y="865"/>
                    <a:pt x="768" y="866"/>
                  </a:cubicBezTo>
                  <a:cubicBezTo>
                    <a:pt x="766" y="875"/>
                    <a:pt x="758" y="873"/>
                    <a:pt x="755" y="881"/>
                  </a:cubicBezTo>
                  <a:cubicBezTo>
                    <a:pt x="753" y="887"/>
                    <a:pt x="751" y="896"/>
                    <a:pt x="743" y="896"/>
                  </a:cubicBezTo>
                  <a:cubicBezTo>
                    <a:pt x="744" y="912"/>
                    <a:pt x="736" y="911"/>
                    <a:pt x="736" y="919"/>
                  </a:cubicBezTo>
                  <a:cubicBezTo>
                    <a:pt x="736" y="924"/>
                    <a:pt x="737" y="931"/>
                    <a:pt x="741" y="931"/>
                  </a:cubicBezTo>
                  <a:cubicBezTo>
                    <a:pt x="743" y="931"/>
                    <a:pt x="743" y="929"/>
                    <a:pt x="746" y="931"/>
                  </a:cubicBezTo>
                  <a:cubicBezTo>
                    <a:pt x="744" y="937"/>
                    <a:pt x="739" y="938"/>
                    <a:pt x="736" y="944"/>
                  </a:cubicBezTo>
                  <a:cubicBezTo>
                    <a:pt x="735" y="945"/>
                    <a:pt x="733" y="950"/>
                    <a:pt x="733" y="954"/>
                  </a:cubicBezTo>
                  <a:cubicBezTo>
                    <a:pt x="733" y="961"/>
                    <a:pt x="737" y="968"/>
                    <a:pt x="741" y="972"/>
                  </a:cubicBezTo>
                  <a:cubicBezTo>
                    <a:pt x="742" y="973"/>
                    <a:pt x="744" y="973"/>
                    <a:pt x="745" y="975"/>
                  </a:cubicBezTo>
                  <a:cubicBezTo>
                    <a:pt x="746" y="977"/>
                    <a:pt x="747" y="982"/>
                    <a:pt x="749" y="985"/>
                  </a:cubicBezTo>
                  <a:cubicBezTo>
                    <a:pt x="750" y="986"/>
                    <a:pt x="752" y="985"/>
                    <a:pt x="752" y="987"/>
                  </a:cubicBezTo>
                  <a:cubicBezTo>
                    <a:pt x="755" y="994"/>
                    <a:pt x="757" y="999"/>
                    <a:pt x="759" y="1007"/>
                  </a:cubicBezTo>
                  <a:cubicBezTo>
                    <a:pt x="761" y="1015"/>
                    <a:pt x="767" y="1021"/>
                    <a:pt x="769" y="1030"/>
                  </a:cubicBezTo>
                  <a:cubicBezTo>
                    <a:pt x="771" y="1035"/>
                    <a:pt x="775" y="1038"/>
                    <a:pt x="775" y="1043"/>
                  </a:cubicBezTo>
                  <a:cubicBezTo>
                    <a:pt x="775" y="1048"/>
                    <a:pt x="774" y="1052"/>
                    <a:pt x="776" y="1054"/>
                  </a:cubicBezTo>
                  <a:cubicBezTo>
                    <a:pt x="782" y="1061"/>
                    <a:pt x="786" y="1066"/>
                    <a:pt x="794" y="1069"/>
                  </a:cubicBezTo>
                  <a:cubicBezTo>
                    <a:pt x="798" y="1071"/>
                    <a:pt x="800" y="1072"/>
                    <a:pt x="804" y="1076"/>
                  </a:cubicBezTo>
                  <a:cubicBezTo>
                    <a:pt x="807" y="1080"/>
                    <a:pt x="810" y="1080"/>
                    <a:pt x="815" y="1082"/>
                  </a:cubicBezTo>
                  <a:cubicBezTo>
                    <a:pt x="820" y="1085"/>
                    <a:pt x="825" y="1091"/>
                    <a:pt x="828" y="1099"/>
                  </a:cubicBezTo>
                  <a:cubicBezTo>
                    <a:pt x="829" y="1103"/>
                    <a:pt x="830" y="1124"/>
                    <a:pt x="830" y="1128"/>
                  </a:cubicBezTo>
                  <a:cubicBezTo>
                    <a:pt x="830" y="1133"/>
                    <a:pt x="827" y="1143"/>
                    <a:pt x="827" y="1148"/>
                  </a:cubicBezTo>
                  <a:cubicBezTo>
                    <a:pt x="827" y="1164"/>
                    <a:pt x="827" y="1164"/>
                    <a:pt x="827" y="1164"/>
                  </a:cubicBezTo>
                  <a:cubicBezTo>
                    <a:pt x="827" y="1167"/>
                    <a:pt x="825" y="1174"/>
                    <a:pt x="825" y="1176"/>
                  </a:cubicBezTo>
                  <a:cubicBezTo>
                    <a:pt x="825" y="1180"/>
                    <a:pt x="825" y="1180"/>
                    <a:pt x="825" y="1180"/>
                  </a:cubicBezTo>
                  <a:cubicBezTo>
                    <a:pt x="825" y="1192"/>
                    <a:pt x="818" y="1201"/>
                    <a:pt x="818" y="1214"/>
                  </a:cubicBezTo>
                  <a:cubicBezTo>
                    <a:pt x="818" y="1220"/>
                    <a:pt x="815" y="1225"/>
                    <a:pt x="817" y="1231"/>
                  </a:cubicBezTo>
                  <a:cubicBezTo>
                    <a:pt x="817" y="1258"/>
                    <a:pt x="817" y="1258"/>
                    <a:pt x="817" y="1258"/>
                  </a:cubicBezTo>
                  <a:cubicBezTo>
                    <a:pt x="815" y="1267"/>
                    <a:pt x="815" y="1273"/>
                    <a:pt x="813" y="1281"/>
                  </a:cubicBezTo>
                  <a:cubicBezTo>
                    <a:pt x="813" y="1282"/>
                    <a:pt x="812" y="1282"/>
                    <a:pt x="811" y="1284"/>
                  </a:cubicBezTo>
                  <a:cubicBezTo>
                    <a:pt x="809" y="1286"/>
                    <a:pt x="809" y="1291"/>
                    <a:pt x="807" y="1294"/>
                  </a:cubicBezTo>
                  <a:cubicBezTo>
                    <a:pt x="805" y="1299"/>
                    <a:pt x="800" y="1307"/>
                    <a:pt x="800" y="1315"/>
                  </a:cubicBezTo>
                  <a:cubicBezTo>
                    <a:pt x="800" y="1318"/>
                    <a:pt x="801" y="1328"/>
                    <a:pt x="802" y="1328"/>
                  </a:cubicBezTo>
                  <a:cubicBezTo>
                    <a:pt x="802" y="1328"/>
                    <a:pt x="804" y="1329"/>
                    <a:pt x="804" y="1331"/>
                  </a:cubicBezTo>
                  <a:cubicBezTo>
                    <a:pt x="804" y="1333"/>
                    <a:pt x="803" y="1334"/>
                    <a:pt x="801" y="1334"/>
                  </a:cubicBezTo>
                  <a:cubicBezTo>
                    <a:pt x="800" y="1340"/>
                    <a:pt x="798" y="1343"/>
                    <a:pt x="798" y="1350"/>
                  </a:cubicBezTo>
                  <a:cubicBezTo>
                    <a:pt x="798" y="1354"/>
                    <a:pt x="800" y="1362"/>
                    <a:pt x="802" y="1362"/>
                  </a:cubicBezTo>
                  <a:cubicBezTo>
                    <a:pt x="804" y="1362"/>
                    <a:pt x="804" y="1359"/>
                    <a:pt x="806" y="1358"/>
                  </a:cubicBezTo>
                  <a:cubicBezTo>
                    <a:pt x="807" y="1358"/>
                    <a:pt x="808" y="1358"/>
                    <a:pt x="809" y="1358"/>
                  </a:cubicBezTo>
                  <a:cubicBezTo>
                    <a:pt x="809" y="1363"/>
                    <a:pt x="809" y="1363"/>
                    <a:pt x="809" y="1363"/>
                  </a:cubicBezTo>
                  <a:cubicBezTo>
                    <a:pt x="799" y="1416"/>
                    <a:pt x="799" y="1416"/>
                    <a:pt x="799" y="1416"/>
                  </a:cubicBezTo>
                  <a:cubicBezTo>
                    <a:pt x="795" y="1416"/>
                    <a:pt x="797" y="1410"/>
                    <a:pt x="792" y="1410"/>
                  </a:cubicBezTo>
                  <a:cubicBezTo>
                    <a:pt x="790" y="1410"/>
                    <a:pt x="789" y="1411"/>
                    <a:pt x="789" y="1414"/>
                  </a:cubicBezTo>
                  <a:cubicBezTo>
                    <a:pt x="789" y="1414"/>
                    <a:pt x="789" y="1414"/>
                    <a:pt x="789" y="1414"/>
                  </a:cubicBezTo>
                  <a:cubicBezTo>
                    <a:pt x="789" y="1417"/>
                    <a:pt x="789" y="1417"/>
                    <a:pt x="789" y="1417"/>
                  </a:cubicBezTo>
                  <a:cubicBezTo>
                    <a:pt x="789" y="1421"/>
                    <a:pt x="793" y="1427"/>
                    <a:pt x="793" y="1430"/>
                  </a:cubicBezTo>
                  <a:cubicBezTo>
                    <a:pt x="793" y="1435"/>
                    <a:pt x="786" y="1438"/>
                    <a:pt x="786" y="1444"/>
                  </a:cubicBezTo>
                  <a:cubicBezTo>
                    <a:pt x="786" y="1450"/>
                    <a:pt x="790" y="1463"/>
                    <a:pt x="790" y="1471"/>
                  </a:cubicBezTo>
                  <a:cubicBezTo>
                    <a:pt x="790" y="1476"/>
                    <a:pt x="790" y="1476"/>
                    <a:pt x="790" y="1476"/>
                  </a:cubicBezTo>
                  <a:cubicBezTo>
                    <a:pt x="790" y="1483"/>
                    <a:pt x="798" y="1482"/>
                    <a:pt x="798" y="1491"/>
                  </a:cubicBezTo>
                  <a:cubicBezTo>
                    <a:pt x="798" y="1493"/>
                    <a:pt x="797" y="1495"/>
                    <a:pt x="796" y="1497"/>
                  </a:cubicBezTo>
                  <a:cubicBezTo>
                    <a:pt x="797" y="1497"/>
                    <a:pt x="798" y="1498"/>
                    <a:pt x="799" y="1498"/>
                  </a:cubicBezTo>
                  <a:cubicBezTo>
                    <a:pt x="798" y="1502"/>
                    <a:pt x="793" y="1501"/>
                    <a:pt x="793" y="1504"/>
                  </a:cubicBezTo>
                  <a:cubicBezTo>
                    <a:pt x="793" y="1505"/>
                    <a:pt x="795" y="1507"/>
                    <a:pt x="796" y="1508"/>
                  </a:cubicBezTo>
                  <a:cubicBezTo>
                    <a:pt x="800" y="1513"/>
                    <a:pt x="802" y="1518"/>
                    <a:pt x="810" y="1518"/>
                  </a:cubicBezTo>
                  <a:cubicBezTo>
                    <a:pt x="811" y="1519"/>
                    <a:pt x="811" y="1522"/>
                    <a:pt x="814" y="1522"/>
                  </a:cubicBezTo>
                  <a:cubicBezTo>
                    <a:pt x="819" y="1522"/>
                    <a:pt x="819" y="1522"/>
                    <a:pt x="819" y="1522"/>
                  </a:cubicBezTo>
                  <a:cubicBezTo>
                    <a:pt x="819" y="1529"/>
                    <a:pt x="826" y="1529"/>
                    <a:pt x="830" y="1530"/>
                  </a:cubicBezTo>
                  <a:cubicBezTo>
                    <a:pt x="835" y="1532"/>
                    <a:pt x="833" y="1542"/>
                    <a:pt x="840" y="1542"/>
                  </a:cubicBezTo>
                  <a:cubicBezTo>
                    <a:pt x="848" y="1542"/>
                    <a:pt x="848" y="1542"/>
                    <a:pt x="848" y="1542"/>
                  </a:cubicBezTo>
                  <a:cubicBezTo>
                    <a:pt x="849" y="1542"/>
                    <a:pt x="850" y="1540"/>
                    <a:pt x="851" y="1540"/>
                  </a:cubicBezTo>
                  <a:cubicBezTo>
                    <a:pt x="854" y="1540"/>
                    <a:pt x="854" y="1540"/>
                    <a:pt x="854" y="1540"/>
                  </a:cubicBezTo>
                  <a:cubicBezTo>
                    <a:pt x="857" y="1540"/>
                    <a:pt x="864" y="1534"/>
                    <a:pt x="869" y="1534"/>
                  </a:cubicBezTo>
                  <a:cubicBezTo>
                    <a:pt x="871" y="1534"/>
                    <a:pt x="872" y="1535"/>
                    <a:pt x="874" y="1533"/>
                  </a:cubicBezTo>
                  <a:cubicBezTo>
                    <a:pt x="865" y="1528"/>
                    <a:pt x="857" y="1525"/>
                    <a:pt x="851" y="1517"/>
                  </a:cubicBezTo>
                  <a:cubicBezTo>
                    <a:pt x="847" y="1512"/>
                    <a:pt x="847" y="1496"/>
                    <a:pt x="842" y="1492"/>
                  </a:cubicBezTo>
                  <a:cubicBezTo>
                    <a:pt x="840" y="1492"/>
                    <a:pt x="837" y="1488"/>
                    <a:pt x="837" y="1484"/>
                  </a:cubicBezTo>
                  <a:cubicBezTo>
                    <a:pt x="837" y="1477"/>
                    <a:pt x="839" y="1472"/>
                    <a:pt x="843" y="1468"/>
                  </a:cubicBezTo>
                  <a:cubicBezTo>
                    <a:pt x="845" y="1465"/>
                    <a:pt x="850" y="1467"/>
                    <a:pt x="852" y="1462"/>
                  </a:cubicBezTo>
                  <a:cubicBezTo>
                    <a:pt x="854" y="1457"/>
                    <a:pt x="853" y="1453"/>
                    <a:pt x="855" y="1450"/>
                  </a:cubicBezTo>
                  <a:cubicBezTo>
                    <a:pt x="860" y="1445"/>
                    <a:pt x="867" y="1444"/>
                    <a:pt x="867" y="1434"/>
                  </a:cubicBezTo>
                  <a:cubicBezTo>
                    <a:pt x="867" y="1423"/>
                    <a:pt x="854" y="1428"/>
                    <a:pt x="854" y="1414"/>
                  </a:cubicBezTo>
                  <a:cubicBezTo>
                    <a:pt x="854" y="1408"/>
                    <a:pt x="858" y="1403"/>
                    <a:pt x="863" y="1401"/>
                  </a:cubicBezTo>
                  <a:cubicBezTo>
                    <a:pt x="865" y="1401"/>
                    <a:pt x="870" y="1400"/>
                    <a:pt x="871" y="1396"/>
                  </a:cubicBezTo>
                  <a:cubicBezTo>
                    <a:pt x="872" y="1388"/>
                    <a:pt x="872" y="1381"/>
                    <a:pt x="878" y="1375"/>
                  </a:cubicBezTo>
                  <a:cubicBezTo>
                    <a:pt x="876" y="1374"/>
                    <a:pt x="874" y="1373"/>
                    <a:pt x="874" y="1369"/>
                  </a:cubicBezTo>
                  <a:cubicBezTo>
                    <a:pt x="877" y="1369"/>
                    <a:pt x="879" y="1373"/>
                    <a:pt x="882" y="1373"/>
                  </a:cubicBezTo>
                  <a:cubicBezTo>
                    <a:pt x="883" y="1373"/>
                    <a:pt x="885" y="1370"/>
                    <a:pt x="885" y="1368"/>
                  </a:cubicBezTo>
                  <a:cubicBezTo>
                    <a:pt x="885" y="1366"/>
                    <a:pt x="884" y="1366"/>
                    <a:pt x="883" y="1364"/>
                  </a:cubicBezTo>
                  <a:cubicBezTo>
                    <a:pt x="882" y="1365"/>
                    <a:pt x="880" y="1367"/>
                    <a:pt x="878" y="1367"/>
                  </a:cubicBezTo>
                  <a:cubicBezTo>
                    <a:pt x="876" y="1367"/>
                    <a:pt x="872" y="1358"/>
                    <a:pt x="872" y="1353"/>
                  </a:cubicBezTo>
                  <a:cubicBezTo>
                    <a:pt x="872" y="1351"/>
                    <a:pt x="873" y="1348"/>
                    <a:pt x="875" y="1348"/>
                  </a:cubicBezTo>
                  <a:cubicBezTo>
                    <a:pt x="881" y="1348"/>
                    <a:pt x="882" y="1353"/>
                    <a:pt x="888" y="1353"/>
                  </a:cubicBezTo>
                  <a:cubicBezTo>
                    <a:pt x="891" y="1353"/>
                    <a:pt x="895" y="1351"/>
                    <a:pt x="895" y="1349"/>
                  </a:cubicBezTo>
                  <a:cubicBezTo>
                    <a:pt x="895" y="1345"/>
                    <a:pt x="895" y="1345"/>
                    <a:pt x="895" y="1345"/>
                  </a:cubicBezTo>
                  <a:cubicBezTo>
                    <a:pt x="897" y="1340"/>
                    <a:pt x="894" y="1330"/>
                    <a:pt x="898" y="1325"/>
                  </a:cubicBezTo>
                  <a:cubicBezTo>
                    <a:pt x="901" y="1322"/>
                    <a:pt x="911" y="1326"/>
                    <a:pt x="916" y="1324"/>
                  </a:cubicBezTo>
                  <a:cubicBezTo>
                    <a:pt x="923" y="1321"/>
                    <a:pt x="929" y="1323"/>
                    <a:pt x="934" y="1317"/>
                  </a:cubicBezTo>
                  <a:cubicBezTo>
                    <a:pt x="937" y="1313"/>
                    <a:pt x="939" y="1311"/>
                    <a:pt x="942" y="1306"/>
                  </a:cubicBezTo>
                  <a:cubicBezTo>
                    <a:pt x="943" y="1303"/>
                    <a:pt x="943" y="1301"/>
                    <a:pt x="943" y="1296"/>
                  </a:cubicBezTo>
                  <a:cubicBezTo>
                    <a:pt x="943" y="1292"/>
                    <a:pt x="939" y="1292"/>
                    <a:pt x="938" y="1289"/>
                  </a:cubicBezTo>
                  <a:cubicBezTo>
                    <a:pt x="936" y="1284"/>
                    <a:pt x="936" y="1280"/>
                    <a:pt x="934" y="1277"/>
                  </a:cubicBezTo>
                  <a:cubicBezTo>
                    <a:pt x="933" y="1276"/>
                    <a:pt x="929" y="1275"/>
                    <a:pt x="929" y="1271"/>
                  </a:cubicBezTo>
                  <a:cubicBezTo>
                    <a:pt x="929" y="1270"/>
                    <a:pt x="930" y="1270"/>
                    <a:pt x="931" y="1270"/>
                  </a:cubicBezTo>
                  <a:cubicBezTo>
                    <a:pt x="936" y="1270"/>
                    <a:pt x="939" y="1274"/>
                    <a:pt x="944" y="1274"/>
                  </a:cubicBezTo>
                  <a:cubicBezTo>
                    <a:pt x="946" y="1274"/>
                    <a:pt x="952" y="1278"/>
                    <a:pt x="957" y="1278"/>
                  </a:cubicBezTo>
                  <a:cubicBezTo>
                    <a:pt x="971" y="1278"/>
                    <a:pt x="973" y="1260"/>
                    <a:pt x="979" y="1249"/>
                  </a:cubicBezTo>
                  <a:cubicBezTo>
                    <a:pt x="984" y="1240"/>
                    <a:pt x="990" y="1239"/>
                    <a:pt x="996" y="1229"/>
                  </a:cubicBezTo>
                  <a:cubicBezTo>
                    <a:pt x="998" y="1225"/>
                    <a:pt x="998" y="1222"/>
                    <a:pt x="1000" y="1217"/>
                  </a:cubicBezTo>
                  <a:cubicBezTo>
                    <a:pt x="1000" y="1218"/>
                    <a:pt x="1000" y="1218"/>
                    <a:pt x="1000" y="1218"/>
                  </a:cubicBezTo>
                  <a:cubicBezTo>
                    <a:pt x="1003" y="1210"/>
                    <a:pt x="1006" y="1204"/>
                    <a:pt x="1012" y="1201"/>
                  </a:cubicBezTo>
                  <a:cubicBezTo>
                    <a:pt x="1012" y="1184"/>
                    <a:pt x="1012" y="1184"/>
                    <a:pt x="1012" y="1184"/>
                  </a:cubicBezTo>
                  <a:cubicBezTo>
                    <a:pt x="1012" y="1177"/>
                    <a:pt x="1011" y="1172"/>
                    <a:pt x="1015" y="1167"/>
                  </a:cubicBezTo>
                  <a:cubicBezTo>
                    <a:pt x="1017" y="1165"/>
                    <a:pt x="1021" y="1165"/>
                    <a:pt x="1024" y="1160"/>
                  </a:cubicBezTo>
                  <a:cubicBezTo>
                    <a:pt x="1029" y="1150"/>
                    <a:pt x="1036" y="1155"/>
                    <a:pt x="1044" y="1146"/>
                  </a:cubicBezTo>
                  <a:cubicBezTo>
                    <a:pt x="1044" y="1145"/>
                    <a:pt x="1045" y="1143"/>
                    <a:pt x="1047" y="1142"/>
                  </a:cubicBezTo>
                  <a:cubicBezTo>
                    <a:pt x="1051" y="1140"/>
                    <a:pt x="1056" y="1140"/>
                    <a:pt x="1061" y="1140"/>
                  </a:cubicBezTo>
                  <a:cubicBezTo>
                    <a:pt x="1066" y="1140"/>
                    <a:pt x="1073" y="1135"/>
                    <a:pt x="1074" y="1131"/>
                  </a:cubicBezTo>
                  <a:cubicBezTo>
                    <a:pt x="1075" y="1130"/>
                    <a:pt x="1075" y="1125"/>
                    <a:pt x="1076" y="1123"/>
                  </a:cubicBezTo>
                  <a:cubicBezTo>
                    <a:pt x="1080" y="1116"/>
                    <a:pt x="1082" y="1112"/>
                    <a:pt x="1086" y="1104"/>
                  </a:cubicBezTo>
                  <a:cubicBezTo>
                    <a:pt x="1087" y="1103"/>
                    <a:pt x="1088" y="1096"/>
                    <a:pt x="1088" y="1092"/>
                  </a:cubicBezTo>
                  <a:cubicBezTo>
                    <a:pt x="1088" y="1089"/>
                    <a:pt x="1090" y="1086"/>
                    <a:pt x="1092" y="1084"/>
                  </a:cubicBezTo>
                  <a:cubicBezTo>
                    <a:pt x="1092" y="1083"/>
                    <a:pt x="1093" y="1081"/>
                    <a:pt x="1093" y="1080"/>
                  </a:cubicBezTo>
                  <a:cubicBezTo>
                    <a:pt x="1093" y="1075"/>
                    <a:pt x="1095" y="1069"/>
                    <a:pt x="1095" y="1062"/>
                  </a:cubicBezTo>
                  <a:cubicBezTo>
                    <a:pt x="1095" y="1054"/>
                    <a:pt x="1091" y="1042"/>
                    <a:pt x="1095" y="1037"/>
                  </a:cubicBezTo>
                  <a:cubicBezTo>
                    <a:pt x="1098" y="1033"/>
                    <a:pt x="1101" y="1033"/>
                    <a:pt x="1104" y="1027"/>
                  </a:cubicBezTo>
                  <a:cubicBezTo>
                    <a:pt x="1106" y="1024"/>
                    <a:pt x="1108" y="1023"/>
                    <a:pt x="1109" y="1020"/>
                  </a:cubicBezTo>
                  <a:cubicBezTo>
                    <a:pt x="1117" y="1005"/>
                    <a:pt x="1129" y="998"/>
                    <a:pt x="1129" y="972"/>
                  </a:cubicBezTo>
                  <a:cubicBezTo>
                    <a:pt x="1129" y="964"/>
                    <a:pt x="1128" y="957"/>
                    <a:pt x="1122" y="955"/>
                  </a:cubicBezTo>
                  <a:moveTo>
                    <a:pt x="848" y="378"/>
                  </a:moveTo>
                  <a:cubicBezTo>
                    <a:pt x="848" y="379"/>
                    <a:pt x="849" y="381"/>
                    <a:pt x="849" y="382"/>
                  </a:cubicBezTo>
                  <a:cubicBezTo>
                    <a:pt x="849" y="381"/>
                    <a:pt x="848" y="379"/>
                    <a:pt x="848" y="378"/>
                  </a:cubicBezTo>
                  <a:cubicBezTo>
                    <a:pt x="847" y="377"/>
                    <a:pt x="846" y="377"/>
                    <a:pt x="846" y="376"/>
                  </a:cubicBezTo>
                  <a:cubicBezTo>
                    <a:pt x="846" y="377"/>
                    <a:pt x="847" y="377"/>
                    <a:pt x="848" y="378"/>
                  </a:cubicBezTo>
                  <a:moveTo>
                    <a:pt x="823" y="400"/>
                  </a:moveTo>
                  <a:cubicBezTo>
                    <a:pt x="824" y="400"/>
                    <a:pt x="824" y="399"/>
                    <a:pt x="824" y="399"/>
                  </a:cubicBezTo>
                  <a:cubicBezTo>
                    <a:pt x="824" y="399"/>
                    <a:pt x="824" y="400"/>
                    <a:pt x="823" y="400"/>
                  </a:cubicBezTo>
                  <a:cubicBezTo>
                    <a:pt x="823" y="401"/>
                    <a:pt x="823" y="402"/>
                    <a:pt x="822" y="402"/>
                  </a:cubicBezTo>
                  <a:cubicBezTo>
                    <a:pt x="823" y="402"/>
                    <a:pt x="823" y="401"/>
                    <a:pt x="823" y="400"/>
                  </a:cubicBezTo>
                  <a:moveTo>
                    <a:pt x="789" y="406"/>
                  </a:moveTo>
                  <a:cubicBezTo>
                    <a:pt x="789" y="406"/>
                    <a:pt x="790" y="406"/>
                    <a:pt x="790" y="406"/>
                  </a:cubicBezTo>
                  <a:cubicBezTo>
                    <a:pt x="790" y="406"/>
                    <a:pt x="789" y="406"/>
                    <a:pt x="789" y="406"/>
                  </a:cubicBezTo>
                  <a:cubicBezTo>
                    <a:pt x="789" y="406"/>
                    <a:pt x="787" y="408"/>
                    <a:pt x="786" y="410"/>
                  </a:cubicBezTo>
                  <a:cubicBezTo>
                    <a:pt x="787" y="408"/>
                    <a:pt x="789" y="406"/>
                    <a:pt x="789" y="406"/>
                  </a:cubicBezTo>
                  <a:moveTo>
                    <a:pt x="748" y="428"/>
                  </a:moveTo>
                  <a:cubicBezTo>
                    <a:pt x="755" y="425"/>
                    <a:pt x="769" y="421"/>
                    <a:pt x="776" y="421"/>
                  </a:cubicBezTo>
                  <a:cubicBezTo>
                    <a:pt x="776" y="421"/>
                    <a:pt x="776" y="421"/>
                    <a:pt x="777" y="420"/>
                  </a:cubicBezTo>
                  <a:cubicBezTo>
                    <a:pt x="776" y="421"/>
                    <a:pt x="776" y="421"/>
                    <a:pt x="776" y="421"/>
                  </a:cubicBezTo>
                  <a:cubicBezTo>
                    <a:pt x="776" y="434"/>
                    <a:pt x="757" y="431"/>
                    <a:pt x="748" y="431"/>
                  </a:cubicBezTo>
                  <a:cubicBezTo>
                    <a:pt x="747" y="431"/>
                    <a:pt x="747" y="431"/>
                    <a:pt x="745" y="431"/>
                  </a:cubicBezTo>
                  <a:cubicBezTo>
                    <a:pt x="745" y="432"/>
                    <a:pt x="745" y="433"/>
                    <a:pt x="746" y="434"/>
                  </a:cubicBezTo>
                  <a:cubicBezTo>
                    <a:pt x="745" y="432"/>
                    <a:pt x="744" y="432"/>
                    <a:pt x="744" y="431"/>
                  </a:cubicBezTo>
                  <a:cubicBezTo>
                    <a:pt x="744" y="429"/>
                    <a:pt x="747" y="428"/>
                    <a:pt x="748" y="428"/>
                  </a:cubicBezTo>
                  <a:moveTo>
                    <a:pt x="748" y="440"/>
                  </a:moveTo>
                  <a:cubicBezTo>
                    <a:pt x="748" y="440"/>
                    <a:pt x="748" y="440"/>
                    <a:pt x="748" y="440"/>
                  </a:cubicBezTo>
                  <a:cubicBezTo>
                    <a:pt x="746" y="441"/>
                    <a:pt x="745" y="442"/>
                    <a:pt x="743" y="443"/>
                  </a:cubicBezTo>
                  <a:cubicBezTo>
                    <a:pt x="745" y="442"/>
                    <a:pt x="746" y="441"/>
                    <a:pt x="748" y="440"/>
                  </a:cubicBezTo>
                  <a:moveTo>
                    <a:pt x="743" y="443"/>
                  </a:moveTo>
                  <a:cubicBezTo>
                    <a:pt x="736" y="447"/>
                    <a:pt x="726" y="452"/>
                    <a:pt x="720" y="452"/>
                  </a:cubicBezTo>
                  <a:cubicBezTo>
                    <a:pt x="717" y="452"/>
                    <a:pt x="716" y="447"/>
                    <a:pt x="716" y="443"/>
                  </a:cubicBezTo>
                  <a:cubicBezTo>
                    <a:pt x="717" y="445"/>
                    <a:pt x="718" y="448"/>
                    <a:pt x="720" y="448"/>
                  </a:cubicBezTo>
                  <a:cubicBezTo>
                    <a:pt x="723" y="448"/>
                    <a:pt x="723" y="446"/>
                    <a:pt x="724" y="444"/>
                  </a:cubicBezTo>
                  <a:cubicBezTo>
                    <a:pt x="727" y="441"/>
                    <a:pt x="732" y="441"/>
                    <a:pt x="736" y="441"/>
                  </a:cubicBezTo>
                  <a:cubicBezTo>
                    <a:pt x="740" y="441"/>
                    <a:pt x="741" y="444"/>
                    <a:pt x="743" y="443"/>
                  </a:cubicBezTo>
                  <a:moveTo>
                    <a:pt x="623" y="361"/>
                  </a:moveTo>
                  <a:cubicBezTo>
                    <a:pt x="638" y="361"/>
                    <a:pt x="638" y="361"/>
                    <a:pt x="638" y="361"/>
                  </a:cubicBezTo>
                  <a:cubicBezTo>
                    <a:pt x="644" y="368"/>
                    <a:pt x="652" y="368"/>
                    <a:pt x="663" y="368"/>
                  </a:cubicBezTo>
                  <a:cubicBezTo>
                    <a:pt x="667" y="367"/>
                    <a:pt x="667" y="368"/>
                    <a:pt x="670" y="367"/>
                  </a:cubicBezTo>
                  <a:cubicBezTo>
                    <a:pt x="673" y="365"/>
                    <a:pt x="672" y="359"/>
                    <a:pt x="675" y="359"/>
                  </a:cubicBezTo>
                  <a:cubicBezTo>
                    <a:pt x="679" y="359"/>
                    <a:pt x="681" y="366"/>
                    <a:pt x="682" y="367"/>
                  </a:cubicBezTo>
                  <a:cubicBezTo>
                    <a:pt x="683" y="366"/>
                    <a:pt x="683" y="363"/>
                    <a:pt x="683" y="362"/>
                  </a:cubicBezTo>
                  <a:cubicBezTo>
                    <a:pt x="685" y="362"/>
                    <a:pt x="685" y="362"/>
                    <a:pt x="685" y="362"/>
                  </a:cubicBezTo>
                  <a:cubicBezTo>
                    <a:pt x="687" y="362"/>
                    <a:pt x="699" y="374"/>
                    <a:pt x="700" y="376"/>
                  </a:cubicBezTo>
                  <a:cubicBezTo>
                    <a:pt x="702" y="380"/>
                    <a:pt x="700" y="383"/>
                    <a:pt x="702" y="386"/>
                  </a:cubicBezTo>
                  <a:cubicBezTo>
                    <a:pt x="709" y="394"/>
                    <a:pt x="718" y="393"/>
                    <a:pt x="726" y="398"/>
                  </a:cubicBezTo>
                  <a:cubicBezTo>
                    <a:pt x="734" y="398"/>
                    <a:pt x="734" y="398"/>
                    <a:pt x="734" y="398"/>
                  </a:cubicBezTo>
                  <a:cubicBezTo>
                    <a:pt x="737" y="401"/>
                    <a:pt x="742" y="405"/>
                    <a:pt x="742" y="410"/>
                  </a:cubicBezTo>
                  <a:cubicBezTo>
                    <a:pt x="742" y="413"/>
                    <a:pt x="741" y="414"/>
                    <a:pt x="739" y="414"/>
                  </a:cubicBezTo>
                  <a:cubicBezTo>
                    <a:pt x="735" y="414"/>
                    <a:pt x="732" y="410"/>
                    <a:pt x="730" y="408"/>
                  </a:cubicBezTo>
                  <a:cubicBezTo>
                    <a:pt x="729" y="414"/>
                    <a:pt x="727" y="431"/>
                    <a:pt x="722" y="431"/>
                  </a:cubicBezTo>
                  <a:cubicBezTo>
                    <a:pt x="719" y="428"/>
                    <a:pt x="719" y="426"/>
                    <a:pt x="718" y="420"/>
                  </a:cubicBezTo>
                  <a:cubicBezTo>
                    <a:pt x="715" y="421"/>
                    <a:pt x="716" y="423"/>
                    <a:pt x="712" y="423"/>
                  </a:cubicBezTo>
                  <a:cubicBezTo>
                    <a:pt x="713" y="418"/>
                    <a:pt x="715" y="414"/>
                    <a:pt x="715" y="409"/>
                  </a:cubicBezTo>
                  <a:cubicBezTo>
                    <a:pt x="715" y="405"/>
                    <a:pt x="704" y="399"/>
                    <a:pt x="702" y="399"/>
                  </a:cubicBezTo>
                  <a:cubicBezTo>
                    <a:pt x="697" y="399"/>
                    <a:pt x="702" y="407"/>
                    <a:pt x="691" y="408"/>
                  </a:cubicBezTo>
                  <a:cubicBezTo>
                    <a:pt x="688" y="408"/>
                    <a:pt x="688" y="419"/>
                    <a:pt x="688" y="424"/>
                  </a:cubicBezTo>
                  <a:cubicBezTo>
                    <a:pt x="688" y="435"/>
                    <a:pt x="688" y="435"/>
                    <a:pt x="688" y="435"/>
                  </a:cubicBezTo>
                  <a:cubicBezTo>
                    <a:pt x="688" y="440"/>
                    <a:pt x="687" y="451"/>
                    <a:pt x="682" y="451"/>
                  </a:cubicBezTo>
                  <a:cubicBezTo>
                    <a:pt x="679" y="451"/>
                    <a:pt x="675" y="447"/>
                    <a:pt x="675" y="443"/>
                  </a:cubicBezTo>
                  <a:cubicBezTo>
                    <a:pt x="675" y="434"/>
                    <a:pt x="678" y="416"/>
                    <a:pt x="683" y="408"/>
                  </a:cubicBezTo>
                  <a:cubicBezTo>
                    <a:pt x="680" y="408"/>
                    <a:pt x="679" y="411"/>
                    <a:pt x="676" y="413"/>
                  </a:cubicBezTo>
                  <a:cubicBezTo>
                    <a:pt x="676" y="406"/>
                    <a:pt x="688" y="396"/>
                    <a:pt x="695" y="396"/>
                  </a:cubicBezTo>
                  <a:cubicBezTo>
                    <a:pt x="697" y="396"/>
                    <a:pt x="704" y="398"/>
                    <a:pt x="708" y="396"/>
                  </a:cubicBezTo>
                  <a:cubicBezTo>
                    <a:pt x="708" y="392"/>
                    <a:pt x="708" y="392"/>
                    <a:pt x="708" y="392"/>
                  </a:cubicBezTo>
                  <a:cubicBezTo>
                    <a:pt x="702" y="392"/>
                    <a:pt x="698" y="387"/>
                    <a:pt x="691" y="387"/>
                  </a:cubicBezTo>
                  <a:cubicBezTo>
                    <a:pt x="688" y="387"/>
                    <a:pt x="687" y="391"/>
                    <a:pt x="683" y="391"/>
                  </a:cubicBezTo>
                  <a:cubicBezTo>
                    <a:pt x="681" y="391"/>
                    <a:pt x="678" y="389"/>
                    <a:pt x="678" y="386"/>
                  </a:cubicBezTo>
                  <a:cubicBezTo>
                    <a:pt x="672" y="386"/>
                    <a:pt x="672" y="386"/>
                    <a:pt x="672" y="386"/>
                  </a:cubicBezTo>
                  <a:cubicBezTo>
                    <a:pt x="673" y="383"/>
                    <a:pt x="675" y="382"/>
                    <a:pt x="675" y="377"/>
                  </a:cubicBezTo>
                  <a:cubicBezTo>
                    <a:pt x="670" y="378"/>
                    <a:pt x="665" y="385"/>
                    <a:pt x="662" y="385"/>
                  </a:cubicBezTo>
                  <a:cubicBezTo>
                    <a:pt x="659" y="385"/>
                    <a:pt x="659" y="390"/>
                    <a:pt x="654" y="390"/>
                  </a:cubicBezTo>
                  <a:cubicBezTo>
                    <a:pt x="651" y="390"/>
                    <a:pt x="650" y="389"/>
                    <a:pt x="649" y="386"/>
                  </a:cubicBezTo>
                  <a:cubicBezTo>
                    <a:pt x="647" y="387"/>
                    <a:pt x="646" y="388"/>
                    <a:pt x="644" y="389"/>
                  </a:cubicBezTo>
                  <a:cubicBezTo>
                    <a:pt x="639" y="389"/>
                    <a:pt x="639" y="389"/>
                    <a:pt x="639" y="389"/>
                  </a:cubicBezTo>
                  <a:cubicBezTo>
                    <a:pt x="646" y="378"/>
                    <a:pt x="655" y="375"/>
                    <a:pt x="663" y="368"/>
                  </a:cubicBezTo>
                  <a:cubicBezTo>
                    <a:pt x="652" y="368"/>
                    <a:pt x="644" y="368"/>
                    <a:pt x="638" y="361"/>
                  </a:cubicBezTo>
                  <a:cubicBezTo>
                    <a:pt x="623" y="361"/>
                    <a:pt x="623" y="361"/>
                    <a:pt x="623" y="361"/>
                  </a:cubicBezTo>
                  <a:cubicBezTo>
                    <a:pt x="620" y="359"/>
                    <a:pt x="619" y="357"/>
                    <a:pt x="618" y="355"/>
                  </a:cubicBezTo>
                  <a:cubicBezTo>
                    <a:pt x="619" y="357"/>
                    <a:pt x="620" y="359"/>
                    <a:pt x="623" y="361"/>
                  </a:cubicBezTo>
                  <a:moveTo>
                    <a:pt x="616" y="352"/>
                  </a:moveTo>
                  <a:cubicBezTo>
                    <a:pt x="616" y="352"/>
                    <a:pt x="616" y="352"/>
                    <a:pt x="616" y="352"/>
                  </a:cubicBezTo>
                  <a:cubicBezTo>
                    <a:pt x="616" y="357"/>
                    <a:pt x="616" y="357"/>
                    <a:pt x="616" y="357"/>
                  </a:cubicBezTo>
                  <a:cubicBezTo>
                    <a:pt x="616" y="357"/>
                    <a:pt x="616" y="357"/>
                    <a:pt x="616" y="357"/>
                  </a:cubicBezTo>
                  <a:lnTo>
                    <a:pt x="616" y="352"/>
                  </a:lnTo>
                  <a:close/>
                  <a:moveTo>
                    <a:pt x="257" y="215"/>
                  </a:moveTo>
                  <a:cubicBezTo>
                    <a:pt x="255" y="215"/>
                    <a:pt x="252" y="214"/>
                    <a:pt x="250" y="211"/>
                  </a:cubicBezTo>
                  <a:cubicBezTo>
                    <a:pt x="252" y="214"/>
                    <a:pt x="255" y="215"/>
                    <a:pt x="257" y="215"/>
                  </a:cubicBezTo>
                  <a:cubicBezTo>
                    <a:pt x="260" y="215"/>
                    <a:pt x="261" y="211"/>
                    <a:pt x="263" y="209"/>
                  </a:cubicBezTo>
                  <a:cubicBezTo>
                    <a:pt x="261" y="211"/>
                    <a:pt x="260" y="215"/>
                    <a:pt x="257" y="215"/>
                  </a:cubicBezTo>
                  <a:moveTo>
                    <a:pt x="271" y="205"/>
                  </a:moveTo>
                  <a:cubicBezTo>
                    <a:pt x="271" y="205"/>
                    <a:pt x="271" y="205"/>
                    <a:pt x="271" y="205"/>
                  </a:cubicBezTo>
                  <a:cubicBezTo>
                    <a:pt x="277" y="212"/>
                    <a:pt x="281" y="216"/>
                    <a:pt x="286" y="223"/>
                  </a:cubicBezTo>
                  <a:cubicBezTo>
                    <a:pt x="281" y="216"/>
                    <a:pt x="277" y="212"/>
                    <a:pt x="271" y="205"/>
                  </a:cubicBezTo>
                  <a:moveTo>
                    <a:pt x="296" y="239"/>
                  </a:moveTo>
                  <a:cubicBezTo>
                    <a:pt x="295" y="236"/>
                    <a:pt x="293" y="235"/>
                    <a:pt x="293" y="234"/>
                  </a:cubicBezTo>
                  <a:cubicBezTo>
                    <a:pt x="293" y="235"/>
                    <a:pt x="295" y="236"/>
                    <a:pt x="296" y="239"/>
                  </a:cubicBezTo>
                  <a:cubicBezTo>
                    <a:pt x="297" y="243"/>
                    <a:pt x="299" y="248"/>
                    <a:pt x="302" y="252"/>
                  </a:cubicBezTo>
                  <a:cubicBezTo>
                    <a:pt x="303" y="253"/>
                    <a:pt x="303" y="253"/>
                    <a:pt x="304" y="253"/>
                  </a:cubicBezTo>
                  <a:cubicBezTo>
                    <a:pt x="303" y="253"/>
                    <a:pt x="303" y="253"/>
                    <a:pt x="302" y="252"/>
                  </a:cubicBezTo>
                  <a:cubicBezTo>
                    <a:pt x="299" y="248"/>
                    <a:pt x="297" y="243"/>
                    <a:pt x="296" y="239"/>
                  </a:cubicBezTo>
                  <a:moveTo>
                    <a:pt x="304" y="253"/>
                  </a:moveTo>
                  <a:cubicBezTo>
                    <a:pt x="305" y="254"/>
                    <a:pt x="307" y="254"/>
                    <a:pt x="308" y="255"/>
                  </a:cubicBezTo>
                  <a:cubicBezTo>
                    <a:pt x="307" y="254"/>
                    <a:pt x="305" y="254"/>
                    <a:pt x="304" y="253"/>
                  </a:cubicBezTo>
                  <a:moveTo>
                    <a:pt x="446" y="557"/>
                  </a:moveTo>
                  <a:cubicBezTo>
                    <a:pt x="447" y="557"/>
                    <a:pt x="447" y="557"/>
                    <a:pt x="447" y="557"/>
                  </a:cubicBezTo>
                  <a:cubicBezTo>
                    <a:pt x="478" y="569"/>
                    <a:pt x="478" y="569"/>
                    <a:pt x="478" y="569"/>
                  </a:cubicBezTo>
                  <a:lnTo>
                    <a:pt x="446" y="557"/>
                  </a:lnTo>
                  <a:close/>
                  <a:moveTo>
                    <a:pt x="509" y="565"/>
                  </a:moveTo>
                  <a:cubicBezTo>
                    <a:pt x="519" y="568"/>
                    <a:pt x="525" y="570"/>
                    <a:pt x="530" y="580"/>
                  </a:cubicBezTo>
                  <a:cubicBezTo>
                    <a:pt x="525" y="570"/>
                    <a:pt x="519" y="568"/>
                    <a:pt x="509" y="565"/>
                  </a:cubicBezTo>
                  <a:moveTo>
                    <a:pt x="543" y="597"/>
                  </a:moveTo>
                  <a:cubicBezTo>
                    <a:pt x="546" y="597"/>
                    <a:pt x="547" y="595"/>
                    <a:pt x="548" y="592"/>
                  </a:cubicBezTo>
                  <a:cubicBezTo>
                    <a:pt x="547" y="595"/>
                    <a:pt x="546" y="597"/>
                    <a:pt x="543" y="597"/>
                  </a:cubicBezTo>
                  <a:moveTo>
                    <a:pt x="554" y="587"/>
                  </a:moveTo>
                  <a:cubicBezTo>
                    <a:pt x="554" y="587"/>
                    <a:pt x="554" y="587"/>
                    <a:pt x="554" y="587"/>
                  </a:cubicBezTo>
                  <a:cubicBezTo>
                    <a:pt x="563" y="587"/>
                    <a:pt x="567" y="594"/>
                    <a:pt x="570" y="602"/>
                  </a:cubicBezTo>
                  <a:cubicBezTo>
                    <a:pt x="567" y="594"/>
                    <a:pt x="563" y="587"/>
                    <a:pt x="554" y="587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124" name="Freeform 103"/>
            <p:cNvSpPr>
              <a:spLocks/>
            </p:cNvSpPr>
            <p:nvPr/>
          </p:nvSpPr>
          <p:spPr bwMode="auto">
            <a:xfrm>
              <a:off x="911" y="1094"/>
              <a:ext cx="6" cy="9"/>
            </a:xfrm>
            <a:custGeom>
              <a:avLst/>
              <a:gdLst>
                <a:gd name="T0" fmla="*/ 0 w 5"/>
                <a:gd name="T1" fmla="*/ 0 h 7"/>
                <a:gd name="T2" fmla="*/ 6 w 5"/>
                <a:gd name="T3" fmla="*/ 15 h 7"/>
                <a:gd name="T4" fmla="*/ 8 w 5"/>
                <a:gd name="T5" fmla="*/ 10 h 7"/>
                <a:gd name="T6" fmla="*/ 1 w 5"/>
                <a:gd name="T7" fmla="*/ 0 h 7"/>
                <a:gd name="T8" fmla="*/ 0 w 5"/>
                <a:gd name="T9" fmla="*/ 0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" h="7">
                  <a:moveTo>
                    <a:pt x="0" y="0"/>
                  </a:moveTo>
                  <a:cubicBezTo>
                    <a:pt x="0" y="3"/>
                    <a:pt x="0" y="7"/>
                    <a:pt x="3" y="7"/>
                  </a:cubicBezTo>
                  <a:cubicBezTo>
                    <a:pt x="4" y="7"/>
                    <a:pt x="5" y="6"/>
                    <a:pt x="5" y="5"/>
                  </a:cubicBezTo>
                  <a:cubicBezTo>
                    <a:pt x="5" y="3"/>
                    <a:pt x="4" y="1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125" name="Freeform 104"/>
            <p:cNvSpPr>
              <a:spLocks/>
            </p:cNvSpPr>
            <p:nvPr/>
          </p:nvSpPr>
          <p:spPr bwMode="auto">
            <a:xfrm>
              <a:off x="906" y="1070"/>
              <a:ext cx="10" cy="4"/>
            </a:xfrm>
            <a:custGeom>
              <a:avLst/>
              <a:gdLst>
                <a:gd name="T0" fmla="*/ 8 w 8"/>
                <a:gd name="T1" fmla="*/ 0 h 3"/>
                <a:gd name="T2" fmla="*/ 0 w 8"/>
                <a:gd name="T3" fmla="*/ 7 h 3"/>
                <a:gd name="T4" fmla="*/ 16 w 8"/>
                <a:gd name="T5" fmla="*/ 7 h 3"/>
                <a:gd name="T6" fmla="*/ 8 w 8"/>
                <a:gd name="T7" fmla="*/ 0 h 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8" h="3">
                  <a:moveTo>
                    <a:pt x="4" y="0"/>
                  </a:moveTo>
                  <a:cubicBezTo>
                    <a:pt x="2" y="0"/>
                    <a:pt x="0" y="2"/>
                    <a:pt x="0" y="3"/>
                  </a:cubicBezTo>
                  <a:cubicBezTo>
                    <a:pt x="2" y="3"/>
                    <a:pt x="5" y="3"/>
                    <a:pt x="8" y="3"/>
                  </a:cubicBezTo>
                  <a:cubicBezTo>
                    <a:pt x="7" y="2"/>
                    <a:pt x="6" y="0"/>
                    <a:pt x="4" y="0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126" name="Freeform 105"/>
            <p:cNvSpPr>
              <a:spLocks/>
            </p:cNvSpPr>
            <p:nvPr/>
          </p:nvSpPr>
          <p:spPr bwMode="auto">
            <a:xfrm>
              <a:off x="922" y="1075"/>
              <a:ext cx="2" cy="5"/>
            </a:xfrm>
            <a:custGeom>
              <a:avLst/>
              <a:gdLst>
                <a:gd name="T0" fmla="*/ 0 w 2"/>
                <a:gd name="T1" fmla="*/ 0 h 4"/>
                <a:gd name="T2" fmla="*/ 2 w 2"/>
                <a:gd name="T3" fmla="*/ 6 h 4"/>
                <a:gd name="T4" fmla="*/ 0 w 2"/>
                <a:gd name="T5" fmla="*/ 0 h 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cubicBezTo>
                    <a:pt x="0" y="1"/>
                    <a:pt x="1" y="4"/>
                    <a:pt x="2" y="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127" name="Freeform 106"/>
            <p:cNvSpPr>
              <a:spLocks/>
            </p:cNvSpPr>
            <p:nvPr/>
          </p:nvSpPr>
          <p:spPr bwMode="auto">
            <a:xfrm>
              <a:off x="958" y="1140"/>
              <a:ext cx="7" cy="7"/>
            </a:xfrm>
            <a:custGeom>
              <a:avLst/>
              <a:gdLst>
                <a:gd name="T0" fmla="*/ 9 w 6"/>
                <a:gd name="T1" fmla="*/ 6 h 6"/>
                <a:gd name="T2" fmla="*/ 9 w 6"/>
                <a:gd name="T3" fmla="*/ 0 h 6"/>
                <a:gd name="T4" fmla="*/ 0 w 6"/>
                <a:gd name="T5" fmla="*/ 6 h 6"/>
                <a:gd name="T6" fmla="*/ 0 w 6"/>
                <a:gd name="T7" fmla="*/ 8 h 6"/>
                <a:gd name="T8" fmla="*/ 2 w 6"/>
                <a:gd name="T9" fmla="*/ 8 h 6"/>
                <a:gd name="T10" fmla="*/ 9 w 6"/>
                <a:gd name="T11" fmla="*/ 6 h 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" h="6">
                  <a:moveTo>
                    <a:pt x="6" y="3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2"/>
                    <a:pt x="3" y="4"/>
                    <a:pt x="0" y="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1" y="5"/>
                    <a:pt x="2" y="5"/>
                  </a:cubicBezTo>
                  <a:cubicBezTo>
                    <a:pt x="3" y="5"/>
                    <a:pt x="5" y="5"/>
                    <a:pt x="6" y="3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128" name="Freeform 107"/>
            <p:cNvSpPr>
              <a:spLocks/>
            </p:cNvSpPr>
            <p:nvPr/>
          </p:nvSpPr>
          <p:spPr bwMode="auto">
            <a:xfrm>
              <a:off x="343" y="629"/>
              <a:ext cx="18" cy="29"/>
            </a:xfrm>
            <a:custGeom>
              <a:avLst/>
              <a:gdLst>
                <a:gd name="T0" fmla="*/ 23 w 15"/>
                <a:gd name="T1" fmla="*/ 42 h 24"/>
                <a:gd name="T2" fmla="*/ 26 w 15"/>
                <a:gd name="T3" fmla="*/ 35 h 24"/>
                <a:gd name="T4" fmla="*/ 14 w 15"/>
                <a:gd name="T5" fmla="*/ 2 h 24"/>
                <a:gd name="T6" fmla="*/ 0 w 15"/>
                <a:gd name="T7" fmla="*/ 16 h 24"/>
                <a:gd name="T8" fmla="*/ 12 w 15"/>
                <a:gd name="T9" fmla="*/ 16 h 24"/>
                <a:gd name="T10" fmla="*/ 12 w 15"/>
                <a:gd name="T11" fmla="*/ 28 h 24"/>
                <a:gd name="T12" fmla="*/ 23 w 15"/>
                <a:gd name="T13" fmla="*/ 42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5" h="24">
                  <a:moveTo>
                    <a:pt x="13" y="24"/>
                  </a:moveTo>
                  <a:cubicBezTo>
                    <a:pt x="14" y="24"/>
                    <a:pt x="15" y="23"/>
                    <a:pt x="15" y="20"/>
                  </a:cubicBezTo>
                  <a:cubicBezTo>
                    <a:pt x="15" y="12"/>
                    <a:pt x="7" y="11"/>
                    <a:pt x="8" y="2"/>
                  </a:cubicBezTo>
                  <a:cubicBezTo>
                    <a:pt x="2" y="0"/>
                    <a:pt x="0" y="0"/>
                    <a:pt x="0" y="9"/>
                  </a:cubicBezTo>
                  <a:cubicBezTo>
                    <a:pt x="4" y="6"/>
                    <a:pt x="2" y="8"/>
                    <a:pt x="7" y="9"/>
                  </a:cubicBezTo>
                  <a:cubicBezTo>
                    <a:pt x="6" y="11"/>
                    <a:pt x="7" y="13"/>
                    <a:pt x="7" y="16"/>
                  </a:cubicBezTo>
                  <a:cubicBezTo>
                    <a:pt x="7" y="16"/>
                    <a:pt x="10" y="24"/>
                    <a:pt x="13" y="24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129" name="Freeform 108"/>
            <p:cNvSpPr>
              <a:spLocks/>
            </p:cNvSpPr>
            <p:nvPr/>
          </p:nvSpPr>
          <p:spPr bwMode="auto">
            <a:xfrm>
              <a:off x="317" y="597"/>
              <a:ext cx="19" cy="35"/>
            </a:xfrm>
            <a:custGeom>
              <a:avLst/>
              <a:gdLst>
                <a:gd name="T0" fmla="*/ 21 w 16"/>
                <a:gd name="T1" fmla="*/ 27 h 29"/>
                <a:gd name="T2" fmla="*/ 18 w 16"/>
                <a:gd name="T3" fmla="*/ 27 h 29"/>
                <a:gd name="T4" fmla="*/ 18 w 16"/>
                <a:gd name="T5" fmla="*/ 0 h 29"/>
                <a:gd name="T6" fmla="*/ 7 w 16"/>
                <a:gd name="T7" fmla="*/ 0 h 29"/>
                <a:gd name="T8" fmla="*/ 0 w 16"/>
                <a:gd name="T9" fmla="*/ 7 h 29"/>
                <a:gd name="T10" fmla="*/ 14 w 16"/>
                <a:gd name="T11" fmla="*/ 25 h 29"/>
                <a:gd name="T12" fmla="*/ 21 w 16"/>
                <a:gd name="T13" fmla="*/ 51 h 29"/>
                <a:gd name="T14" fmla="*/ 21 w 16"/>
                <a:gd name="T15" fmla="*/ 27 h 2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6" h="29">
                  <a:moveTo>
                    <a:pt x="13" y="15"/>
                  </a:moveTo>
                  <a:cubicBezTo>
                    <a:pt x="13" y="15"/>
                    <a:pt x="11" y="16"/>
                    <a:pt x="11" y="15"/>
                  </a:cubicBezTo>
                  <a:cubicBezTo>
                    <a:pt x="9" y="9"/>
                    <a:pt x="11" y="9"/>
                    <a:pt x="11" y="0"/>
                  </a:cubicBezTo>
                  <a:cubicBezTo>
                    <a:pt x="6" y="3"/>
                    <a:pt x="9" y="0"/>
                    <a:pt x="4" y="0"/>
                  </a:cubicBezTo>
                  <a:cubicBezTo>
                    <a:pt x="2" y="0"/>
                    <a:pt x="0" y="1"/>
                    <a:pt x="0" y="4"/>
                  </a:cubicBezTo>
                  <a:cubicBezTo>
                    <a:pt x="0" y="9"/>
                    <a:pt x="4" y="14"/>
                    <a:pt x="8" y="14"/>
                  </a:cubicBezTo>
                  <a:cubicBezTo>
                    <a:pt x="8" y="20"/>
                    <a:pt x="9" y="24"/>
                    <a:pt x="13" y="29"/>
                  </a:cubicBezTo>
                  <a:cubicBezTo>
                    <a:pt x="16" y="25"/>
                    <a:pt x="13" y="20"/>
                    <a:pt x="13" y="15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130" name="Freeform 109"/>
            <p:cNvSpPr>
              <a:spLocks/>
            </p:cNvSpPr>
            <p:nvPr/>
          </p:nvSpPr>
          <p:spPr bwMode="auto">
            <a:xfrm>
              <a:off x="491" y="274"/>
              <a:ext cx="188" cy="118"/>
            </a:xfrm>
            <a:custGeom>
              <a:avLst/>
              <a:gdLst>
                <a:gd name="T0" fmla="*/ 253 w 156"/>
                <a:gd name="T1" fmla="*/ 136 h 98"/>
                <a:gd name="T2" fmla="*/ 274 w 156"/>
                <a:gd name="T3" fmla="*/ 130 h 98"/>
                <a:gd name="T4" fmla="*/ 221 w 156"/>
                <a:gd name="T5" fmla="*/ 87 h 98"/>
                <a:gd name="T6" fmla="*/ 206 w 156"/>
                <a:gd name="T7" fmla="*/ 35 h 98"/>
                <a:gd name="T8" fmla="*/ 217 w 156"/>
                <a:gd name="T9" fmla="*/ 14 h 98"/>
                <a:gd name="T10" fmla="*/ 199 w 156"/>
                <a:gd name="T11" fmla="*/ 0 h 98"/>
                <a:gd name="T12" fmla="*/ 184 w 156"/>
                <a:gd name="T13" fmla="*/ 10 h 98"/>
                <a:gd name="T14" fmla="*/ 184 w 156"/>
                <a:gd name="T15" fmla="*/ 17 h 98"/>
                <a:gd name="T16" fmla="*/ 170 w 156"/>
                <a:gd name="T17" fmla="*/ 17 h 98"/>
                <a:gd name="T18" fmla="*/ 160 w 156"/>
                <a:gd name="T19" fmla="*/ 24 h 98"/>
                <a:gd name="T20" fmla="*/ 171 w 156"/>
                <a:gd name="T21" fmla="*/ 69 h 98"/>
                <a:gd name="T22" fmla="*/ 164 w 156"/>
                <a:gd name="T23" fmla="*/ 73 h 98"/>
                <a:gd name="T24" fmla="*/ 155 w 156"/>
                <a:gd name="T25" fmla="*/ 51 h 98"/>
                <a:gd name="T26" fmla="*/ 137 w 156"/>
                <a:gd name="T27" fmla="*/ 34 h 98"/>
                <a:gd name="T28" fmla="*/ 128 w 156"/>
                <a:gd name="T29" fmla="*/ 34 h 98"/>
                <a:gd name="T30" fmla="*/ 129 w 156"/>
                <a:gd name="T31" fmla="*/ 43 h 98"/>
                <a:gd name="T32" fmla="*/ 113 w 156"/>
                <a:gd name="T33" fmla="*/ 49 h 98"/>
                <a:gd name="T34" fmla="*/ 92 w 156"/>
                <a:gd name="T35" fmla="*/ 29 h 98"/>
                <a:gd name="T36" fmla="*/ 76 w 156"/>
                <a:gd name="T37" fmla="*/ 41 h 98"/>
                <a:gd name="T38" fmla="*/ 66 w 156"/>
                <a:gd name="T39" fmla="*/ 19 h 98"/>
                <a:gd name="T40" fmla="*/ 0 w 156"/>
                <a:gd name="T41" fmla="*/ 71 h 98"/>
                <a:gd name="T42" fmla="*/ 16 w 156"/>
                <a:gd name="T43" fmla="*/ 84 h 98"/>
                <a:gd name="T44" fmla="*/ 34 w 156"/>
                <a:gd name="T45" fmla="*/ 85 h 98"/>
                <a:gd name="T46" fmla="*/ 12 w 156"/>
                <a:gd name="T47" fmla="*/ 98 h 98"/>
                <a:gd name="T48" fmla="*/ 52 w 156"/>
                <a:gd name="T49" fmla="*/ 111 h 98"/>
                <a:gd name="T50" fmla="*/ 80 w 156"/>
                <a:gd name="T51" fmla="*/ 111 h 98"/>
                <a:gd name="T52" fmla="*/ 93 w 156"/>
                <a:gd name="T53" fmla="*/ 114 h 98"/>
                <a:gd name="T54" fmla="*/ 77 w 156"/>
                <a:gd name="T55" fmla="*/ 118 h 98"/>
                <a:gd name="T56" fmla="*/ 27 w 156"/>
                <a:gd name="T57" fmla="*/ 130 h 98"/>
                <a:gd name="T58" fmla="*/ 51 w 156"/>
                <a:gd name="T59" fmla="*/ 154 h 98"/>
                <a:gd name="T60" fmla="*/ 78 w 156"/>
                <a:gd name="T61" fmla="*/ 155 h 98"/>
                <a:gd name="T62" fmla="*/ 87 w 156"/>
                <a:gd name="T63" fmla="*/ 171 h 98"/>
                <a:gd name="T64" fmla="*/ 135 w 156"/>
                <a:gd name="T65" fmla="*/ 171 h 98"/>
                <a:gd name="T66" fmla="*/ 172 w 156"/>
                <a:gd name="T67" fmla="*/ 159 h 98"/>
                <a:gd name="T68" fmla="*/ 186 w 156"/>
                <a:gd name="T69" fmla="*/ 148 h 98"/>
                <a:gd name="T70" fmla="*/ 229 w 156"/>
                <a:gd name="T71" fmla="*/ 165 h 98"/>
                <a:gd name="T72" fmla="*/ 259 w 156"/>
                <a:gd name="T73" fmla="*/ 155 h 98"/>
                <a:gd name="T74" fmla="*/ 254 w 156"/>
                <a:gd name="T75" fmla="*/ 147 h 98"/>
                <a:gd name="T76" fmla="*/ 246 w 156"/>
                <a:gd name="T77" fmla="*/ 142 h 98"/>
                <a:gd name="T78" fmla="*/ 253 w 156"/>
                <a:gd name="T79" fmla="*/ 136 h 98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156" h="98">
                  <a:moveTo>
                    <a:pt x="144" y="78"/>
                  </a:moveTo>
                  <a:cubicBezTo>
                    <a:pt x="150" y="78"/>
                    <a:pt x="151" y="79"/>
                    <a:pt x="156" y="75"/>
                  </a:cubicBezTo>
                  <a:cubicBezTo>
                    <a:pt x="151" y="69"/>
                    <a:pt x="126" y="61"/>
                    <a:pt x="126" y="50"/>
                  </a:cubicBezTo>
                  <a:cubicBezTo>
                    <a:pt x="126" y="41"/>
                    <a:pt x="118" y="32"/>
                    <a:pt x="118" y="20"/>
                  </a:cubicBezTo>
                  <a:cubicBezTo>
                    <a:pt x="118" y="16"/>
                    <a:pt x="124" y="13"/>
                    <a:pt x="124" y="8"/>
                  </a:cubicBezTo>
                  <a:cubicBezTo>
                    <a:pt x="124" y="3"/>
                    <a:pt x="119" y="0"/>
                    <a:pt x="114" y="0"/>
                  </a:cubicBezTo>
                  <a:cubicBezTo>
                    <a:pt x="109" y="0"/>
                    <a:pt x="105" y="3"/>
                    <a:pt x="105" y="6"/>
                  </a:cubicBezTo>
                  <a:cubicBezTo>
                    <a:pt x="105" y="7"/>
                    <a:pt x="105" y="9"/>
                    <a:pt x="105" y="10"/>
                  </a:cubicBezTo>
                  <a:cubicBezTo>
                    <a:pt x="100" y="12"/>
                    <a:pt x="102" y="10"/>
                    <a:pt x="97" y="10"/>
                  </a:cubicBezTo>
                  <a:cubicBezTo>
                    <a:pt x="94" y="10"/>
                    <a:pt x="91" y="11"/>
                    <a:pt x="91" y="14"/>
                  </a:cubicBezTo>
                  <a:cubicBezTo>
                    <a:pt x="91" y="18"/>
                    <a:pt x="96" y="34"/>
                    <a:pt x="98" y="39"/>
                  </a:cubicBezTo>
                  <a:cubicBezTo>
                    <a:pt x="97" y="40"/>
                    <a:pt x="97" y="42"/>
                    <a:pt x="94" y="42"/>
                  </a:cubicBezTo>
                  <a:cubicBezTo>
                    <a:pt x="89" y="42"/>
                    <a:pt x="91" y="33"/>
                    <a:pt x="89" y="29"/>
                  </a:cubicBezTo>
                  <a:cubicBezTo>
                    <a:pt x="88" y="25"/>
                    <a:pt x="84" y="20"/>
                    <a:pt x="79" y="19"/>
                  </a:cubicBezTo>
                  <a:cubicBezTo>
                    <a:pt x="73" y="19"/>
                    <a:pt x="73" y="19"/>
                    <a:pt x="73" y="19"/>
                  </a:cubicBezTo>
                  <a:cubicBezTo>
                    <a:pt x="73" y="21"/>
                    <a:pt x="74" y="22"/>
                    <a:pt x="74" y="25"/>
                  </a:cubicBezTo>
                  <a:cubicBezTo>
                    <a:pt x="71" y="26"/>
                    <a:pt x="69" y="27"/>
                    <a:pt x="65" y="28"/>
                  </a:cubicBezTo>
                  <a:cubicBezTo>
                    <a:pt x="63" y="21"/>
                    <a:pt x="60" y="17"/>
                    <a:pt x="52" y="17"/>
                  </a:cubicBezTo>
                  <a:cubicBezTo>
                    <a:pt x="47" y="17"/>
                    <a:pt x="45" y="21"/>
                    <a:pt x="43" y="23"/>
                  </a:cubicBezTo>
                  <a:cubicBezTo>
                    <a:pt x="41" y="21"/>
                    <a:pt x="42" y="11"/>
                    <a:pt x="38" y="11"/>
                  </a:cubicBezTo>
                  <a:cubicBezTo>
                    <a:pt x="27" y="11"/>
                    <a:pt x="0" y="24"/>
                    <a:pt x="0" y="41"/>
                  </a:cubicBezTo>
                  <a:cubicBezTo>
                    <a:pt x="0" y="43"/>
                    <a:pt x="5" y="48"/>
                    <a:pt x="9" y="48"/>
                  </a:cubicBezTo>
                  <a:cubicBezTo>
                    <a:pt x="13" y="48"/>
                    <a:pt x="14" y="47"/>
                    <a:pt x="19" y="49"/>
                  </a:cubicBezTo>
                  <a:cubicBezTo>
                    <a:pt x="16" y="51"/>
                    <a:pt x="7" y="48"/>
                    <a:pt x="7" y="56"/>
                  </a:cubicBezTo>
                  <a:cubicBezTo>
                    <a:pt x="7" y="66"/>
                    <a:pt x="24" y="63"/>
                    <a:pt x="30" y="63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49" y="63"/>
                    <a:pt x="51" y="65"/>
                    <a:pt x="53" y="66"/>
                  </a:cubicBezTo>
                  <a:cubicBezTo>
                    <a:pt x="50" y="66"/>
                    <a:pt x="48" y="67"/>
                    <a:pt x="44" y="67"/>
                  </a:cubicBezTo>
                  <a:cubicBezTo>
                    <a:pt x="31" y="67"/>
                    <a:pt x="22" y="69"/>
                    <a:pt x="15" y="75"/>
                  </a:cubicBezTo>
                  <a:cubicBezTo>
                    <a:pt x="17" y="79"/>
                    <a:pt x="22" y="88"/>
                    <a:pt x="29" y="88"/>
                  </a:cubicBezTo>
                  <a:cubicBezTo>
                    <a:pt x="33" y="88"/>
                    <a:pt x="42" y="86"/>
                    <a:pt x="45" y="89"/>
                  </a:cubicBezTo>
                  <a:cubicBezTo>
                    <a:pt x="49" y="93"/>
                    <a:pt x="45" y="98"/>
                    <a:pt x="50" y="98"/>
                  </a:cubicBezTo>
                  <a:cubicBezTo>
                    <a:pt x="77" y="98"/>
                    <a:pt x="77" y="98"/>
                    <a:pt x="77" y="98"/>
                  </a:cubicBezTo>
                  <a:cubicBezTo>
                    <a:pt x="84" y="93"/>
                    <a:pt x="91" y="96"/>
                    <a:pt x="99" y="91"/>
                  </a:cubicBezTo>
                  <a:cubicBezTo>
                    <a:pt x="103" y="89"/>
                    <a:pt x="101" y="85"/>
                    <a:pt x="106" y="85"/>
                  </a:cubicBezTo>
                  <a:cubicBezTo>
                    <a:pt x="115" y="85"/>
                    <a:pt x="119" y="95"/>
                    <a:pt x="131" y="95"/>
                  </a:cubicBezTo>
                  <a:cubicBezTo>
                    <a:pt x="138" y="95"/>
                    <a:pt x="145" y="96"/>
                    <a:pt x="148" y="89"/>
                  </a:cubicBezTo>
                  <a:cubicBezTo>
                    <a:pt x="147" y="88"/>
                    <a:pt x="145" y="87"/>
                    <a:pt x="145" y="84"/>
                  </a:cubicBezTo>
                  <a:cubicBezTo>
                    <a:pt x="144" y="84"/>
                    <a:pt x="140" y="84"/>
                    <a:pt x="140" y="81"/>
                  </a:cubicBezTo>
                  <a:cubicBezTo>
                    <a:pt x="140" y="79"/>
                    <a:pt x="142" y="78"/>
                    <a:pt x="144" y="78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131" name="Freeform 110"/>
            <p:cNvSpPr>
              <a:spLocks/>
            </p:cNvSpPr>
            <p:nvPr/>
          </p:nvSpPr>
          <p:spPr bwMode="auto">
            <a:xfrm>
              <a:off x="421" y="255"/>
              <a:ext cx="106" cy="84"/>
            </a:xfrm>
            <a:custGeom>
              <a:avLst/>
              <a:gdLst>
                <a:gd name="T0" fmla="*/ 24 w 88"/>
                <a:gd name="T1" fmla="*/ 102 h 70"/>
                <a:gd name="T2" fmla="*/ 34 w 88"/>
                <a:gd name="T3" fmla="*/ 114 h 70"/>
                <a:gd name="T4" fmla="*/ 41 w 88"/>
                <a:gd name="T5" fmla="*/ 121 h 70"/>
                <a:gd name="T6" fmla="*/ 80 w 88"/>
                <a:gd name="T7" fmla="*/ 101 h 70"/>
                <a:gd name="T8" fmla="*/ 120 w 88"/>
                <a:gd name="T9" fmla="*/ 53 h 70"/>
                <a:gd name="T10" fmla="*/ 154 w 88"/>
                <a:gd name="T11" fmla="*/ 41 h 70"/>
                <a:gd name="T12" fmla="*/ 118 w 88"/>
                <a:gd name="T13" fmla="*/ 14 h 70"/>
                <a:gd name="T14" fmla="*/ 100 w 88"/>
                <a:gd name="T15" fmla="*/ 16 h 70"/>
                <a:gd name="T16" fmla="*/ 70 w 88"/>
                <a:gd name="T17" fmla="*/ 2 h 70"/>
                <a:gd name="T18" fmla="*/ 49 w 88"/>
                <a:gd name="T19" fmla="*/ 7 h 70"/>
                <a:gd name="T20" fmla="*/ 19 w 88"/>
                <a:gd name="T21" fmla="*/ 7 h 70"/>
                <a:gd name="T22" fmla="*/ 27 w 88"/>
                <a:gd name="T23" fmla="*/ 29 h 70"/>
                <a:gd name="T24" fmla="*/ 0 w 88"/>
                <a:gd name="T25" fmla="*/ 89 h 70"/>
                <a:gd name="T26" fmla="*/ 24 w 88"/>
                <a:gd name="T27" fmla="*/ 102 h 7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88" h="70">
                  <a:moveTo>
                    <a:pt x="14" y="59"/>
                  </a:moveTo>
                  <a:cubicBezTo>
                    <a:pt x="15" y="61"/>
                    <a:pt x="17" y="66"/>
                    <a:pt x="19" y="66"/>
                  </a:cubicBezTo>
                  <a:cubicBezTo>
                    <a:pt x="20" y="66"/>
                    <a:pt x="21" y="70"/>
                    <a:pt x="23" y="70"/>
                  </a:cubicBezTo>
                  <a:cubicBezTo>
                    <a:pt x="26" y="70"/>
                    <a:pt x="46" y="61"/>
                    <a:pt x="46" y="58"/>
                  </a:cubicBezTo>
                  <a:cubicBezTo>
                    <a:pt x="46" y="50"/>
                    <a:pt x="60" y="35"/>
                    <a:pt x="69" y="31"/>
                  </a:cubicBezTo>
                  <a:cubicBezTo>
                    <a:pt x="72" y="30"/>
                    <a:pt x="88" y="27"/>
                    <a:pt x="88" y="23"/>
                  </a:cubicBezTo>
                  <a:cubicBezTo>
                    <a:pt x="88" y="15"/>
                    <a:pt x="73" y="8"/>
                    <a:pt x="67" y="8"/>
                  </a:cubicBezTo>
                  <a:cubicBezTo>
                    <a:pt x="63" y="8"/>
                    <a:pt x="59" y="12"/>
                    <a:pt x="57" y="9"/>
                  </a:cubicBezTo>
                  <a:cubicBezTo>
                    <a:pt x="50" y="8"/>
                    <a:pt x="47" y="4"/>
                    <a:pt x="40" y="2"/>
                  </a:cubicBezTo>
                  <a:cubicBezTo>
                    <a:pt x="35" y="0"/>
                    <a:pt x="32" y="4"/>
                    <a:pt x="28" y="4"/>
                  </a:cubicBezTo>
                  <a:cubicBezTo>
                    <a:pt x="21" y="4"/>
                    <a:pt x="18" y="1"/>
                    <a:pt x="11" y="4"/>
                  </a:cubicBezTo>
                  <a:cubicBezTo>
                    <a:pt x="11" y="8"/>
                    <a:pt x="15" y="14"/>
                    <a:pt x="15" y="17"/>
                  </a:cubicBezTo>
                  <a:cubicBezTo>
                    <a:pt x="15" y="30"/>
                    <a:pt x="0" y="40"/>
                    <a:pt x="0" y="52"/>
                  </a:cubicBezTo>
                  <a:cubicBezTo>
                    <a:pt x="0" y="56"/>
                    <a:pt x="12" y="55"/>
                    <a:pt x="14" y="59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132" name="Freeform 111"/>
            <p:cNvSpPr>
              <a:spLocks noEditPoints="1"/>
            </p:cNvSpPr>
            <p:nvPr/>
          </p:nvSpPr>
          <p:spPr bwMode="auto">
            <a:xfrm>
              <a:off x="505" y="197"/>
              <a:ext cx="126" cy="63"/>
            </a:xfrm>
            <a:custGeom>
              <a:avLst/>
              <a:gdLst>
                <a:gd name="T0" fmla="*/ 30 w 104"/>
                <a:gd name="T1" fmla="*/ 23 h 52"/>
                <a:gd name="T2" fmla="*/ 30 w 104"/>
                <a:gd name="T3" fmla="*/ 23 h 52"/>
                <a:gd name="T4" fmla="*/ 19 w 104"/>
                <a:gd name="T5" fmla="*/ 30 h 52"/>
                <a:gd name="T6" fmla="*/ 25 w 104"/>
                <a:gd name="T7" fmla="*/ 33 h 52"/>
                <a:gd name="T8" fmla="*/ 22 w 104"/>
                <a:gd name="T9" fmla="*/ 33 h 52"/>
                <a:gd name="T10" fmla="*/ 12 w 104"/>
                <a:gd name="T11" fmla="*/ 33 h 52"/>
                <a:gd name="T12" fmla="*/ 12 w 104"/>
                <a:gd name="T13" fmla="*/ 42 h 52"/>
                <a:gd name="T14" fmla="*/ 18 w 104"/>
                <a:gd name="T15" fmla="*/ 44 h 52"/>
                <a:gd name="T16" fmla="*/ 12 w 104"/>
                <a:gd name="T17" fmla="*/ 44 h 52"/>
                <a:gd name="T18" fmla="*/ 0 w 104"/>
                <a:gd name="T19" fmla="*/ 50 h 52"/>
                <a:gd name="T20" fmla="*/ 0 w 104"/>
                <a:gd name="T21" fmla="*/ 61 h 52"/>
                <a:gd name="T22" fmla="*/ 7 w 104"/>
                <a:gd name="T23" fmla="*/ 69 h 52"/>
                <a:gd name="T24" fmla="*/ 27 w 104"/>
                <a:gd name="T25" fmla="*/ 74 h 52"/>
                <a:gd name="T26" fmla="*/ 48 w 104"/>
                <a:gd name="T27" fmla="*/ 69 h 52"/>
                <a:gd name="T28" fmla="*/ 53 w 104"/>
                <a:gd name="T29" fmla="*/ 61 h 52"/>
                <a:gd name="T30" fmla="*/ 62 w 104"/>
                <a:gd name="T31" fmla="*/ 76 h 52"/>
                <a:gd name="T32" fmla="*/ 48 w 104"/>
                <a:gd name="T33" fmla="*/ 84 h 52"/>
                <a:gd name="T34" fmla="*/ 62 w 104"/>
                <a:gd name="T35" fmla="*/ 92 h 52"/>
                <a:gd name="T36" fmla="*/ 98 w 104"/>
                <a:gd name="T37" fmla="*/ 84 h 52"/>
                <a:gd name="T38" fmla="*/ 133 w 104"/>
                <a:gd name="T39" fmla="*/ 74 h 52"/>
                <a:gd name="T40" fmla="*/ 167 w 104"/>
                <a:gd name="T41" fmla="*/ 74 h 52"/>
                <a:gd name="T42" fmla="*/ 185 w 104"/>
                <a:gd name="T43" fmla="*/ 44 h 52"/>
                <a:gd name="T44" fmla="*/ 173 w 104"/>
                <a:gd name="T45" fmla="*/ 28 h 52"/>
                <a:gd name="T46" fmla="*/ 159 w 104"/>
                <a:gd name="T47" fmla="*/ 35 h 52"/>
                <a:gd name="T48" fmla="*/ 139 w 104"/>
                <a:gd name="T49" fmla="*/ 12 h 52"/>
                <a:gd name="T50" fmla="*/ 139 w 104"/>
                <a:gd name="T51" fmla="*/ 2 h 52"/>
                <a:gd name="T52" fmla="*/ 127 w 104"/>
                <a:gd name="T53" fmla="*/ 0 h 52"/>
                <a:gd name="T54" fmla="*/ 109 w 104"/>
                <a:gd name="T55" fmla="*/ 19 h 52"/>
                <a:gd name="T56" fmla="*/ 124 w 104"/>
                <a:gd name="T57" fmla="*/ 28 h 52"/>
                <a:gd name="T58" fmla="*/ 124 w 104"/>
                <a:gd name="T59" fmla="*/ 36 h 52"/>
                <a:gd name="T60" fmla="*/ 118 w 104"/>
                <a:gd name="T61" fmla="*/ 41 h 52"/>
                <a:gd name="T62" fmla="*/ 127 w 104"/>
                <a:gd name="T63" fmla="*/ 42 h 52"/>
                <a:gd name="T64" fmla="*/ 116 w 104"/>
                <a:gd name="T65" fmla="*/ 50 h 52"/>
                <a:gd name="T66" fmla="*/ 67 w 104"/>
                <a:gd name="T67" fmla="*/ 27 h 52"/>
                <a:gd name="T68" fmla="*/ 53 w 104"/>
                <a:gd name="T69" fmla="*/ 27 h 52"/>
                <a:gd name="T70" fmla="*/ 44 w 104"/>
                <a:gd name="T71" fmla="*/ 16 h 52"/>
                <a:gd name="T72" fmla="*/ 27 w 104"/>
                <a:gd name="T73" fmla="*/ 16 h 52"/>
                <a:gd name="T74" fmla="*/ 30 w 104"/>
                <a:gd name="T75" fmla="*/ 23 h 52"/>
                <a:gd name="T76" fmla="*/ 46 w 104"/>
                <a:gd name="T77" fmla="*/ 36 h 52"/>
                <a:gd name="T78" fmla="*/ 36 w 104"/>
                <a:gd name="T79" fmla="*/ 35 h 52"/>
                <a:gd name="T80" fmla="*/ 46 w 104"/>
                <a:gd name="T81" fmla="*/ 36 h 5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04" h="52">
                  <a:moveTo>
                    <a:pt x="17" y="13"/>
                  </a:moveTo>
                  <a:cubicBezTo>
                    <a:pt x="17" y="13"/>
                    <a:pt x="17" y="13"/>
                    <a:pt x="17" y="13"/>
                  </a:cubicBezTo>
                  <a:cubicBezTo>
                    <a:pt x="14" y="13"/>
                    <a:pt x="12" y="15"/>
                    <a:pt x="11" y="17"/>
                  </a:cubicBezTo>
                  <a:cubicBezTo>
                    <a:pt x="12" y="18"/>
                    <a:pt x="13" y="18"/>
                    <a:pt x="14" y="18"/>
                  </a:cubicBezTo>
                  <a:cubicBezTo>
                    <a:pt x="13" y="18"/>
                    <a:pt x="12" y="18"/>
                    <a:pt x="12" y="18"/>
                  </a:cubicBezTo>
                  <a:cubicBezTo>
                    <a:pt x="12" y="18"/>
                    <a:pt x="9" y="18"/>
                    <a:pt x="7" y="18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8" y="24"/>
                    <a:pt x="9" y="25"/>
                    <a:pt x="10" y="25"/>
                  </a:cubicBezTo>
                  <a:cubicBezTo>
                    <a:pt x="9" y="25"/>
                    <a:pt x="8" y="25"/>
                    <a:pt x="7" y="25"/>
                  </a:cubicBezTo>
                  <a:cubicBezTo>
                    <a:pt x="4" y="25"/>
                    <a:pt x="3" y="28"/>
                    <a:pt x="0" y="28"/>
                  </a:cubicBezTo>
                  <a:cubicBezTo>
                    <a:pt x="1" y="31"/>
                    <a:pt x="0" y="30"/>
                    <a:pt x="0" y="34"/>
                  </a:cubicBezTo>
                  <a:cubicBezTo>
                    <a:pt x="0" y="36"/>
                    <a:pt x="2" y="39"/>
                    <a:pt x="4" y="39"/>
                  </a:cubicBezTo>
                  <a:cubicBezTo>
                    <a:pt x="6" y="39"/>
                    <a:pt x="11" y="41"/>
                    <a:pt x="15" y="41"/>
                  </a:cubicBezTo>
                  <a:cubicBezTo>
                    <a:pt x="18" y="41"/>
                    <a:pt x="22" y="40"/>
                    <a:pt x="27" y="39"/>
                  </a:cubicBezTo>
                  <a:cubicBezTo>
                    <a:pt x="27" y="37"/>
                    <a:pt x="29" y="35"/>
                    <a:pt x="30" y="34"/>
                  </a:cubicBezTo>
                  <a:cubicBezTo>
                    <a:pt x="31" y="38"/>
                    <a:pt x="34" y="40"/>
                    <a:pt x="35" y="43"/>
                  </a:cubicBezTo>
                  <a:cubicBezTo>
                    <a:pt x="32" y="43"/>
                    <a:pt x="27" y="41"/>
                    <a:pt x="27" y="47"/>
                  </a:cubicBezTo>
                  <a:cubicBezTo>
                    <a:pt x="27" y="49"/>
                    <a:pt x="32" y="52"/>
                    <a:pt x="35" y="52"/>
                  </a:cubicBezTo>
                  <a:cubicBezTo>
                    <a:pt x="43" y="52"/>
                    <a:pt x="49" y="50"/>
                    <a:pt x="55" y="47"/>
                  </a:cubicBezTo>
                  <a:cubicBezTo>
                    <a:pt x="56" y="47"/>
                    <a:pt x="75" y="41"/>
                    <a:pt x="75" y="41"/>
                  </a:cubicBezTo>
                  <a:cubicBezTo>
                    <a:pt x="75" y="40"/>
                    <a:pt x="92" y="42"/>
                    <a:pt x="94" y="41"/>
                  </a:cubicBezTo>
                  <a:cubicBezTo>
                    <a:pt x="97" y="40"/>
                    <a:pt x="104" y="30"/>
                    <a:pt x="104" y="25"/>
                  </a:cubicBezTo>
                  <a:cubicBezTo>
                    <a:pt x="104" y="20"/>
                    <a:pt x="101" y="16"/>
                    <a:pt x="97" y="16"/>
                  </a:cubicBezTo>
                  <a:cubicBezTo>
                    <a:pt x="93" y="16"/>
                    <a:pt x="92" y="20"/>
                    <a:pt x="89" y="20"/>
                  </a:cubicBezTo>
                  <a:cubicBezTo>
                    <a:pt x="83" y="20"/>
                    <a:pt x="78" y="12"/>
                    <a:pt x="78" y="7"/>
                  </a:cubicBezTo>
                  <a:cubicBezTo>
                    <a:pt x="78" y="6"/>
                    <a:pt x="77" y="5"/>
                    <a:pt x="78" y="2"/>
                  </a:cubicBezTo>
                  <a:cubicBezTo>
                    <a:pt x="76" y="2"/>
                    <a:pt x="74" y="1"/>
                    <a:pt x="72" y="0"/>
                  </a:cubicBezTo>
                  <a:cubicBezTo>
                    <a:pt x="69" y="3"/>
                    <a:pt x="61" y="5"/>
                    <a:pt x="61" y="11"/>
                  </a:cubicBezTo>
                  <a:cubicBezTo>
                    <a:pt x="61" y="14"/>
                    <a:pt x="67" y="16"/>
                    <a:pt x="69" y="16"/>
                  </a:cubicBezTo>
                  <a:cubicBezTo>
                    <a:pt x="69" y="21"/>
                    <a:pt x="69" y="21"/>
                    <a:pt x="69" y="21"/>
                  </a:cubicBezTo>
                  <a:cubicBezTo>
                    <a:pt x="68" y="21"/>
                    <a:pt x="66" y="22"/>
                    <a:pt x="66" y="23"/>
                  </a:cubicBezTo>
                  <a:cubicBezTo>
                    <a:pt x="67" y="23"/>
                    <a:pt x="69" y="24"/>
                    <a:pt x="72" y="24"/>
                  </a:cubicBezTo>
                  <a:cubicBezTo>
                    <a:pt x="71" y="27"/>
                    <a:pt x="69" y="28"/>
                    <a:pt x="65" y="28"/>
                  </a:cubicBezTo>
                  <a:cubicBezTo>
                    <a:pt x="52" y="28"/>
                    <a:pt x="46" y="15"/>
                    <a:pt x="37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0" y="10"/>
                    <a:pt x="26" y="9"/>
                    <a:pt x="25" y="9"/>
                  </a:cubicBezTo>
                  <a:cubicBezTo>
                    <a:pt x="22" y="9"/>
                    <a:pt x="21" y="8"/>
                    <a:pt x="15" y="9"/>
                  </a:cubicBezTo>
                  <a:cubicBezTo>
                    <a:pt x="15" y="11"/>
                    <a:pt x="16" y="12"/>
                    <a:pt x="17" y="13"/>
                  </a:cubicBezTo>
                  <a:moveTo>
                    <a:pt x="26" y="21"/>
                  </a:moveTo>
                  <a:cubicBezTo>
                    <a:pt x="25" y="21"/>
                    <a:pt x="23" y="20"/>
                    <a:pt x="21" y="20"/>
                  </a:cubicBezTo>
                  <a:cubicBezTo>
                    <a:pt x="22" y="20"/>
                    <a:pt x="24" y="20"/>
                    <a:pt x="26" y="21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133" name="Freeform 112"/>
            <p:cNvSpPr>
              <a:spLocks/>
            </p:cNvSpPr>
            <p:nvPr/>
          </p:nvSpPr>
          <p:spPr bwMode="auto">
            <a:xfrm>
              <a:off x="487" y="219"/>
              <a:ext cx="17" cy="16"/>
            </a:xfrm>
            <a:custGeom>
              <a:avLst/>
              <a:gdLst>
                <a:gd name="T0" fmla="*/ 0 w 14"/>
                <a:gd name="T1" fmla="*/ 15 h 13"/>
                <a:gd name="T2" fmla="*/ 9 w 14"/>
                <a:gd name="T3" fmla="*/ 25 h 13"/>
                <a:gd name="T4" fmla="*/ 25 w 14"/>
                <a:gd name="T5" fmla="*/ 0 h 13"/>
                <a:gd name="T6" fmla="*/ 0 w 14"/>
                <a:gd name="T7" fmla="*/ 15 h 1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4" h="13">
                  <a:moveTo>
                    <a:pt x="0" y="8"/>
                  </a:moveTo>
                  <a:cubicBezTo>
                    <a:pt x="0" y="11"/>
                    <a:pt x="2" y="13"/>
                    <a:pt x="5" y="13"/>
                  </a:cubicBezTo>
                  <a:cubicBezTo>
                    <a:pt x="9" y="13"/>
                    <a:pt x="13" y="5"/>
                    <a:pt x="14" y="0"/>
                  </a:cubicBezTo>
                  <a:cubicBezTo>
                    <a:pt x="11" y="0"/>
                    <a:pt x="0" y="3"/>
                    <a:pt x="0" y="8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134" name="Freeform 113"/>
            <p:cNvSpPr>
              <a:spLocks/>
            </p:cNvSpPr>
            <p:nvPr/>
          </p:nvSpPr>
          <p:spPr bwMode="auto">
            <a:xfrm>
              <a:off x="533" y="197"/>
              <a:ext cx="12" cy="6"/>
            </a:xfrm>
            <a:custGeom>
              <a:avLst/>
              <a:gdLst>
                <a:gd name="T0" fmla="*/ 6 w 10"/>
                <a:gd name="T1" fmla="*/ 8 h 5"/>
                <a:gd name="T2" fmla="*/ 17 w 10"/>
                <a:gd name="T3" fmla="*/ 8 h 5"/>
                <a:gd name="T4" fmla="*/ 17 w 10"/>
                <a:gd name="T5" fmla="*/ 0 h 5"/>
                <a:gd name="T6" fmla="*/ 0 w 10"/>
                <a:gd name="T7" fmla="*/ 0 h 5"/>
                <a:gd name="T8" fmla="*/ 6 w 10"/>
                <a:gd name="T9" fmla="*/ 8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5">
                  <a:moveTo>
                    <a:pt x="3" y="5"/>
                  </a:moveTo>
                  <a:cubicBezTo>
                    <a:pt x="10" y="5"/>
                    <a:pt x="10" y="5"/>
                    <a:pt x="10" y="5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2" y="5"/>
                    <a:pt x="3" y="5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135" name="Freeform 114"/>
            <p:cNvSpPr>
              <a:spLocks/>
            </p:cNvSpPr>
            <p:nvPr/>
          </p:nvSpPr>
          <p:spPr bwMode="auto">
            <a:xfrm>
              <a:off x="451" y="178"/>
              <a:ext cx="72" cy="48"/>
            </a:xfrm>
            <a:custGeom>
              <a:avLst/>
              <a:gdLst>
                <a:gd name="T0" fmla="*/ 14 w 60"/>
                <a:gd name="T1" fmla="*/ 59 h 40"/>
                <a:gd name="T2" fmla="*/ 28 w 60"/>
                <a:gd name="T3" fmla="*/ 59 h 40"/>
                <a:gd name="T4" fmla="*/ 36 w 60"/>
                <a:gd name="T5" fmla="*/ 70 h 40"/>
                <a:gd name="T6" fmla="*/ 49 w 60"/>
                <a:gd name="T7" fmla="*/ 55 h 40"/>
                <a:gd name="T8" fmla="*/ 66 w 60"/>
                <a:gd name="T9" fmla="*/ 36 h 40"/>
                <a:gd name="T10" fmla="*/ 78 w 60"/>
                <a:gd name="T11" fmla="*/ 53 h 40"/>
                <a:gd name="T12" fmla="*/ 101 w 60"/>
                <a:gd name="T13" fmla="*/ 34 h 40"/>
                <a:gd name="T14" fmla="*/ 96 w 60"/>
                <a:gd name="T15" fmla="*/ 20 h 40"/>
                <a:gd name="T16" fmla="*/ 103 w 60"/>
                <a:gd name="T17" fmla="*/ 10 h 40"/>
                <a:gd name="T18" fmla="*/ 72 w 60"/>
                <a:gd name="T19" fmla="*/ 10 h 40"/>
                <a:gd name="T20" fmla="*/ 62 w 60"/>
                <a:gd name="T21" fmla="*/ 8 h 40"/>
                <a:gd name="T22" fmla="*/ 36 w 60"/>
                <a:gd name="T23" fmla="*/ 31 h 40"/>
                <a:gd name="T24" fmla="*/ 10 w 60"/>
                <a:gd name="T25" fmla="*/ 43 h 40"/>
                <a:gd name="T26" fmla="*/ 0 w 60"/>
                <a:gd name="T27" fmla="*/ 55 h 40"/>
                <a:gd name="T28" fmla="*/ 6 w 60"/>
                <a:gd name="T29" fmla="*/ 64 h 40"/>
                <a:gd name="T30" fmla="*/ 14 w 60"/>
                <a:gd name="T31" fmla="*/ 59 h 4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60" h="40">
                  <a:moveTo>
                    <a:pt x="8" y="34"/>
                  </a:moveTo>
                  <a:cubicBezTo>
                    <a:pt x="11" y="34"/>
                    <a:pt x="13" y="36"/>
                    <a:pt x="16" y="34"/>
                  </a:cubicBezTo>
                  <a:cubicBezTo>
                    <a:pt x="17" y="36"/>
                    <a:pt x="19" y="40"/>
                    <a:pt x="21" y="40"/>
                  </a:cubicBezTo>
                  <a:cubicBezTo>
                    <a:pt x="25" y="40"/>
                    <a:pt x="27" y="36"/>
                    <a:pt x="28" y="32"/>
                  </a:cubicBezTo>
                  <a:cubicBezTo>
                    <a:pt x="33" y="32"/>
                    <a:pt x="37" y="27"/>
                    <a:pt x="38" y="21"/>
                  </a:cubicBezTo>
                  <a:cubicBezTo>
                    <a:pt x="40" y="22"/>
                    <a:pt x="40" y="31"/>
                    <a:pt x="45" y="31"/>
                  </a:cubicBezTo>
                  <a:cubicBezTo>
                    <a:pt x="58" y="19"/>
                    <a:pt x="58" y="19"/>
                    <a:pt x="58" y="19"/>
                  </a:cubicBezTo>
                  <a:cubicBezTo>
                    <a:pt x="58" y="16"/>
                    <a:pt x="56" y="16"/>
                    <a:pt x="56" y="12"/>
                  </a:cubicBezTo>
                  <a:cubicBezTo>
                    <a:pt x="58" y="11"/>
                    <a:pt x="60" y="9"/>
                    <a:pt x="60" y="6"/>
                  </a:cubicBezTo>
                  <a:cubicBezTo>
                    <a:pt x="60" y="0"/>
                    <a:pt x="42" y="6"/>
                    <a:pt x="42" y="6"/>
                  </a:cubicBezTo>
                  <a:cubicBezTo>
                    <a:pt x="39" y="5"/>
                    <a:pt x="39" y="5"/>
                    <a:pt x="36" y="5"/>
                  </a:cubicBezTo>
                  <a:cubicBezTo>
                    <a:pt x="28" y="5"/>
                    <a:pt x="26" y="14"/>
                    <a:pt x="21" y="18"/>
                  </a:cubicBezTo>
                  <a:cubicBezTo>
                    <a:pt x="16" y="22"/>
                    <a:pt x="11" y="22"/>
                    <a:pt x="6" y="25"/>
                  </a:cubicBezTo>
                  <a:cubicBezTo>
                    <a:pt x="5" y="26"/>
                    <a:pt x="0" y="31"/>
                    <a:pt x="0" y="32"/>
                  </a:cubicBezTo>
                  <a:cubicBezTo>
                    <a:pt x="0" y="33"/>
                    <a:pt x="2" y="35"/>
                    <a:pt x="3" y="37"/>
                  </a:cubicBezTo>
                  <a:cubicBezTo>
                    <a:pt x="5" y="37"/>
                    <a:pt x="6" y="34"/>
                    <a:pt x="8" y="34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136" name="Freeform 115"/>
            <p:cNvSpPr>
              <a:spLocks/>
            </p:cNvSpPr>
            <p:nvPr/>
          </p:nvSpPr>
          <p:spPr bwMode="auto">
            <a:xfrm>
              <a:off x="548" y="148"/>
              <a:ext cx="40" cy="14"/>
            </a:xfrm>
            <a:custGeom>
              <a:avLst/>
              <a:gdLst>
                <a:gd name="T0" fmla="*/ 21 w 34"/>
                <a:gd name="T1" fmla="*/ 19 h 12"/>
                <a:gd name="T2" fmla="*/ 42 w 34"/>
                <a:gd name="T3" fmla="*/ 19 h 12"/>
                <a:gd name="T4" fmla="*/ 55 w 34"/>
                <a:gd name="T5" fmla="*/ 15 h 12"/>
                <a:gd name="T6" fmla="*/ 34 w 34"/>
                <a:gd name="T7" fmla="*/ 0 h 12"/>
                <a:gd name="T8" fmla="*/ 0 w 34"/>
                <a:gd name="T9" fmla="*/ 19 h 12"/>
                <a:gd name="T10" fmla="*/ 8 w 34"/>
                <a:gd name="T11" fmla="*/ 15 h 12"/>
                <a:gd name="T12" fmla="*/ 21 w 34"/>
                <a:gd name="T13" fmla="*/ 19 h 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4" h="12">
                  <a:moveTo>
                    <a:pt x="13" y="12"/>
                  </a:moveTo>
                  <a:cubicBezTo>
                    <a:pt x="26" y="12"/>
                    <a:pt x="26" y="12"/>
                    <a:pt x="26" y="12"/>
                  </a:cubicBezTo>
                  <a:cubicBezTo>
                    <a:pt x="29" y="12"/>
                    <a:pt x="31" y="10"/>
                    <a:pt x="34" y="9"/>
                  </a:cubicBezTo>
                  <a:cubicBezTo>
                    <a:pt x="33" y="4"/>
                    <a:pt x="28" y="0"/>
                    <a:pt x="21" y="0"/>
                  </a:cubicBezTo>
                  <a:cubicBezTo>
                    <a:pt x="17" y="0"/>
                    <a:pt x="0" y="7"/>
                    <a:pt x="0" y="12"/>
                  </a:cubicBezTo>
                  <a:cubicBezTo>
                    <a:pt x="2" y="12"/>
                    <a:pt x="3" y="9"/>
                    <a:pt x="5" y="9"/>
                  </a:cubicBezTo>
                  <a:cubicBezTo>
                    <a:pt x="8" y="9"/>
                    <a:pt x="9" y="12"/>
                    <a:pt x="13" y="12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137" name="Freeform 116"/>
            <p:cNvSpPr>
              <a:spLocks/>
            </p:cNvSpPr>
            <p:nvPr/>
          </p:nvSpPr>
          <p:spPr bwMode="auto">
            <a:xfrm>
              <a:off x="548" y="165"/>
              <a:ext cx="36" cy="21"/>
            </a:xfrm>
            <a:custGeom>
              <a:avLst/>
              <a:gdLst>
                <a:gd name="T0" fmla="*/ 43 w 30"/>
                <a:gd name="T1" fmla="*/ 0 h 18"/>
                <a:gd name="T2" fmla="*/ 0 w 30"/>
                <a:gd name="T3" fmla="*/ 15 h 18"/>
                <a:gd name="T4" fmla="*/ 17 w 30"/>
                <a:gd name="T5" fmla="*/ 29 h 18"/>
                <a:gd name="T6" fmla="*/ 44 w 30"/>
                <a:gd name="T7" fmla="*/ 13 h 18"/>
                <a:gd name="T8" fmla="*/ 29 w 30"/>
                <a:gd name="T9" fmla="*/ 13 h 18"/>
                <a:gd name="T10" fmla="*/ 52 w 30"/>
                <a:gd name="T11" fmla="*/ 6 h 18"/>
                <a:gd name="T12" fmla="*/ 43 w 30"/>
                <a:gd name="T13" fmla="*/ 0 h 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0" h="18">
                  <a:moveTo>
                    <a:pt x="25" y="0"/>
                  </a:moveTo>
                  <a:cubicBezTo>
                    <a:pt x="19" y="0"/>
                    <a:pt x="0" y="1"/>
                    <a:pt x="0" y="9"/>
                  </a:cubicBezTo>
                  <a:cubicBezTo>
                    <a:pt x="0" y="12"/>
                    <a:pt x="5" y="18"/>
                    <a:pt x="10" y="18"/>
                  </a:cubicBezTo>
                  <a:cubicBezTo>
                    <a:pt x="17" y="18"/>
                    <a:pt x="26" y="15"/>
                    <a:pt x="26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22" y="8"/>
                    <a:pt x="27" y="7"/>
                    <a:pt x="30" y="3"/>
                  </a:cubicBezTo>
                  <a:cubicBezTo>
                    <a:pt x="29" y="2"/>
                    <a:pt x="28" y="0"/>
                    <a:pt x="25" y="0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138" name="Freeform 117"/>
            <p:cNvSpPr>
              <a:spLocks/>
            </p:cNvSpPr>
            <p:nvPr/>
          </p:nvSpPr>
          <p:spPr bwMode="auto">
            <a:xfrm>
              <a:off x="531" y="161"/>
              <a:ext cx="12" cy="17"/>
            </a:xfrm>
            <a:custGeom>
              <a:avLst/>
              <a:gdLst>
                <a:gd name="T0" fmla="*/ 10 w 10"/>
                <a:gd name="T1" fmla="*/ 25 h 14"/>
                <a:gd name="T2" fmla="*/ 17 w 10"/>
                <a:gd name="T3" fmla="*/ 18 h 14"/>
                <a:gd name="T4" fmla="*/ 0 w 10"/>
                <a:gd name="T5" fmla="*/ 16 h 14"/>
                <a:gd name="T6" fmla="*/ 10 w 10"/>
                <a:gd name="T7" fmla="*/ 25 h 1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0" h="14">
                  <a:moveTo>
                    <a:pt x="6" y="14"/>
                  </a:moveTo>
                  <a:cubicBezTo>
                    <a:pt x="8" y="14"/>
                    <a:pt x="9" y="12"/>
                    <a:pt x="10" y="10"/>
                  </a:cubicBezTo>
                  <a:cubicBezTo>
                    <a:pt x="8" y="9"/>
                    <a:pt x="0" y="0"/>
                    <a:pt x="0" y="9"/>
                  </a:cubicBezTo>
                  <a:cubicBezTo>
                    <a:pt x="0" y="11"/>
                    <a:pt x="3" y="14"/>
                    <a:pt x="6" y="14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139" name="Freeform 118"/>
            <p:cNvSpPr>
              <a:spLocks/>
            </p:cNvSpPr>
            <p:nvPr/>
          </p:nvSpPr>
          <p:spPr bwMode="auto">
            <a:xfrm>
              <a:off x="663" y="273"/>
              <a:ext cx="61" cy="60"/>
            </a:xfrm>
            <a:custGeom>
              <a:avLst/>
              <a:gdLst>
                <a:gd name="T0" fmla="*/ 75 w 51"/>
                <a:gd name="T1" fmla="*/ 42 h 50"/>
                <a:gd name="T2" fmla="*/ 78 w 51"/>
                <a:gd name="T3" fmla="*/ 34 h 50"/>
                <a:gd name="T4" fmla="*/ 59 w 51"/>
                <a:gd name="T5" fmla="*/ 34 h 50"/>
                <a:gd name="T6" fmla="*/ 75 w 51"/>
                <a:gd name="T7" fmla="*/ 8 h 50"/>
                <a:gd name="T8" fmla="*/ 71 w 51"/>
                <a:gd name="T9" fmla="*/ 2 h 50"/>
                <a:gd name="T10" fmla="*/ 50 w 51"/>
                <a:gd name="T11" fmla="*/ 2 h 50"/>
                <a:gd name="T12" fmla="*/ 19 w 51"/>
                <a:gd name="T13" fmla="*/ 10 h 50"/>
                <a:gd name="T14" fmla="*/ 16 w 51"/>
                <a:gd name="T15" fmla="*/ 16 h 50"/>
                <a:gd name="T16" fmla="*/ 31 w 51"/>
                <a:gd name="T17" fmla="*/ 23 h 50"/>
                <a:gd name="T18" fmla="*/ 31 w 51"/>
                <a:gd name="T19" fmla="*/ 41 h 50"/>
                <a:gd name="T20" fmla="*/ 24 w 51"/>
                <a:gd name="T21" fmla="*/ 41 h 50"/>
                <a:gd name="T22" fmla="*/ 0 w 51"/>
                <a:gd name="T23" fmla="*/ 34 h 50"/>
                <a:gd name="T24" fmla="*/ 0 w 51"/>
                <a:gd name="T25" fmla="*/ 43 h 50"/>
                <a:gd name="T26" fmla="*/ 45 w 51"/>
                <a:gd name="T27" fmla="*/ 77 h 50"/>
                <a:gd name="T28" fmla="*/ 56 w 51"/>
                <a:gd name="T29" fmla="*/ 86 h 50"/>
                <a:gd name="T30" fmla="*/ 67 w 51"/>
                <a:gd name="T31" fmla="*/ 78 h 50"/>
                <a:gd name="T32" fmla="*/ 87 w 51"/>
                <a:gd name="T33" fmla="*/ 44 h 50"/>
                <a:gd name="T34" fmla="*/ 75 w 51"/>
                <a:gd name="T35" fmla="*/ 42 h 5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51" h="50">
                  <a:moveTo>
                    <a:pt x="44" y="24"/>
                  </a:moveTo>
                  <a:cubicBezTo>
                    <a:pt x="44" y="21"/>
                    <a:pt x="45" y="24"/>
                    <a:pt x="45" y="19"/>
                  </a:cubicBezTo>
                  <a:cubicBezTo>
                    <a:pt x="45" y="15"/>
                    <a:pt x="37" y="18"/>
                    <a:pt x="34" y="19"/>
                  </a:cubicBezTo>
                  <a:cubicBezTo>
                    <a:pt x="36" y="15"/>
                    <a:pt x="44" y="12"/>
                    <a:pt x="44" y="5"/>
                  </a:cubicBezTo>
                  <a:cubicBezTo>
                    <a:pt x="44" y="4"/>
                    <a:pt x="42" y="2"/>
                    <a:pt x="41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2" y="2"/>
                    <a:pt x="16" y="0"/>
                    <a:pt x="11" y="6"/>
                  </a:cubicBezTo>
                  <a:cubicBezTo>
                    <a:pt x="11" y="7"/>
                    <a:pt x="9" y="8"/>
                    <a:pt x="9" y="9"/>
                  </a:cubicBezTo>
                  <a:cubicBezTo>
                    <a:pt x="9" y="13"/>
                    <a:pt x="14" y="13"/>
                    <a:pt x="18" y="1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9" y="23"/>
                    <a:pt x="4" y="19"/>
                    <a:pt x="0" y="19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9" y="35"/>
                    <a:pt x="18" y="34"/>
                    <a:pt x="27" y="44"/>
                  </a:cubicBezTo>
                  <a:cubicBezTo>
                    <a:pt x="29" y="46"/>
                    <a:pt x="29" y="50"/>
                    <a:pt x="33" y="50"/>
                  </a:cubicBezTo>
                  <a:cubicBezTo>
                    <a:pt x="36" y="50"/>
                    <a:pt x="37" y="46"/>
                    <a:pt x="39" y="45"/>
                  </a:cubicBezTo>
                  <a:cubicBezTo>
                    <a:pt x="49" y="40"/>
                    <a:pt x="50" y="46"/>
                    <a:pt x="51" y="26"/>
                  </a:cubicBezTo>
                  <a:cubicBezTo>
                    <a:pt x="49" y="25"/>
                    <a:pt x="46" y="25"/>
                    <a:pt x="44" y="24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140" name="Freeform 119"/>
            <p:cNvSpPr>
              <a:spLocks/>
            </p:cNvSpPr>
            <p:nvPr/>
          </p:nvSpPr>
          <p:spPr bwMode="auto">
            <a:xfrm>
              <a:off x="641" y="202"/>
              <a:ext cx="69" cy="43"/>
            </a:xfrm>
            <a:custGeom>
              <a:avLst/>
              <a:gdLst>
                <a:gd name="T0" fmla="*/ 7 w 57"/>
                <a:gd name="T1" fmla="*/ 2 h 36"/>
                <a:gd name="T2" fmla="*/ 0 w 57"/>
                <a:gd name="T3" fmla="*/ 2 h 36"/>
                <a:gd name="T4" fmla="*/ 1 w 57"/>
                <a:gd name="T5" fmla="*/ 10 h 36"/>
                <a:gd name="T6" fmla="*/ 1 w 57"/>
                <a:gd name="T7" fmla="*/ 8 h 36"/>
                <a:gd name="T8" fmla="*/ 1 w 57"/>
                <a:gd name="T9" fmla="*/ 20 h 36"/>
                <a:gd name="T10" fmla="*/ 15 w 57"/>
                <a:gd name="T11" fmla="*/ 26 h 36"/>
                <a:gd name="T12" fmla="*/ 16 w 57"/>
                <a:gd name="T13" fmla="*/ 32 h 36"/>
                <a:gd name="T14" fmla="*/ 23 w 57"/>
                <a:gd name="T15" fmla="*/ 32 h 36"/>
                <a:gd name="T16" fmla="*/ 30 w 57"/>
                <a:gd name="T17" fmla="*/ 38 h 36"/>
                <a:gd name="T18" fmla="*/ 69 w 57"/>
                <a:gd name="T19" fmla="*/ 35 h 36"/>
                <a:gd name="T20" fmla="*/ 75 w 57"/>
                <a:gd name="T21" fmla="*/ 36 h 36"/>
                <a:gd name="T22" fmla="*/ 62 w 57"/>
                <a:gd name="T23" fmla="*/ 44 h 36"/>
                <a:gd name="T24" fmla="*/ 62 w 57"/>
                <a:gd name="T25" fmla="*/ 51 h 36"/>
                <a:gd name="T26" fmla="*/ 58 w 57"/>
                <a:gd name="T27" fmla="*/ 56 h 36"/>
                <a:gd name="T28" fmla="*/ 75 w 57"/>
                <a:gd name="T29" fmla="*/ 60 h 36"/>
                <a:gd name="T30" fmla="*/ 96 w 57"/>
                <a:gd name="T31" fmla="*/ 56 h 36"/>
                <a:gd name="T32" fmla="*/ 102 w 57"/>
                <a:gd name="T33" fmla="*/ 19 h 36"/>
                <a:gd name="T34" fmla="*/ 91 w 57"/>
                <a:gd name="T35" fmla="*/ 2 h 36"/>
                <a:gd name="T36" fmla="*/ 79 w 57"/>
                <a:gd name="T37" fmla="*/ 8 h 36"/>
                <a:gd name="T38" fmla="*/ 56 w 57"/>
                <a:gd name="T39" fmla="*/ 1 h 36"/>
                <a:gd name="T40" fmla="*/ 46 w 57"/>
                <a:gd name="T41" fmla="*/ 1 h 36"/>
                <a:gd name="T42" fmla="*/ 64 w 57"/>
                <a:gd name="T43" fmla="*/ 10 h 36"/>
                <a:gd name="T44" fmla="*/ 64 w 57"/>
                <a:gd name="T45" fmla="*/ 24 h 36"/>
                <a:gd name="T46" fmla="*/ 35 w 57"/>
                <a:gd name="T47" fmla="*/ 10 h 36"/>
                <a:gd name="T48" fmla="*/ 35 w 57"/>
                <a:gd name="T49" fmla="*/ 19 h 36"/>
                <a:gd name="T50" fmla="*/ 46 w 57"/>
                <a:gd name="T51" fmla="*/ 29 h 36"/>
                <a:gd name="T52" fmla="*/ 7 w 57"/>
                <a:gd name="T53" fmla="*/ 2 h 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57" h="36">
                  <a:moveTo>
                    <a:pt x="4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3" y="14"/>
                    <a:pt x="5" y="16"/>
                    <a:pt x="8" y="15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21"/>
                    <a:pt x="15" y="23"/>
                    <a:pt x="17" y="23"/>
                  </a:cubicBezTo>
                  <a:cubicBezTo>
                    <a:pt x="23" y="23"/>
                    <a:pt x="33" y="20"/>
                    <a:pt x="39" y="20"/>
                  </a:cubicBezTo>
                  <a:cubicBezTo>
                    <a:pt x="40" y="20"/>
                    <a:pt x="41" y="20"/>
                    <a:pt x="42" y="21"/>
                  </a:cubicBezTo>
                  <a:cubicBezTo>
                    <a:pt x="41" y="23"/>
                    <a:pt x="35" y="23"/>
                    <a:pt x="35" y="26"/>
                  </a:cubicBezTo>
                  <a:cubicBezTo>
                    <a:pt x="35" y="27"/>
                    <a:pt x="35" y="29"/>
                    <a:pt x="35" y="30"/>
                  </a:cubicBezTo>
                  <a:cubicBezTo>
                    <a:pt x="34" y="30"/>
                    <a:pt x="33" y="32"/>
                    <a:pt x="33" y="33"/>
                  </a:cubicBezTo>
                  <a:cubicBezTo>
                    <a:pt x="33" y="36"/>
                    <a:pt x="41" y="35"/>
                    <a:pt x="42" y="35"/>
                  </a:cubicBezTo>
                  <a:cubicBezTo>
                    <a:pt x="43" y="35"/>
                    <a:pt x="50" y="35"/>
                    <a:pt x="54" y="33"/>
                  </a:cubicBezTo>
                  <a:cubicBezTo>
                    <a:pt x="53" y="23"/>
                    <a:pt x="57" y="19"/>
                    <a:pt x="57" y="11"/>
                  </a:cubicBezTo>
                  <a:cubicBezTo>
                    <a:pt x="57" y="5"/>
                    <a:pt x="56" y="2"/>
                    <a:pt x="51" y="2"/>
                  </a:cubicBezTo>
                  <a:cubicBezTo>
                    <a:pt x="48" y="2"/>
                    <a:pt x="47" y="5"/>
                    <a:pt x="45" y="5"/>
                  </a:cubicBezTo>
                  <a:cubicBezTo>
                    <a:pt x="39" y="5"/>
                    <a:pt x="36" y="1"/>
                    <a:pt x="31" y="1"/>
                  </a:cubicBezTo>
                  <a:cubicBezTo>
                    <a:pt x="29" y="1"/>
                    <a:pt x="28" y="0"/>
                    <a:pt x="26" y="1"/>
                  </a:cubicBezTo>
                  <a:cubicBezTo>
                    <a:pt x="27" y="6"/>
                    <a:pt x="31" y="6"/>
                    <a:pt x="36" y="6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29" y="14"/>
                    <a:pt x="27" y="6"/>
                    <a:pt x="20" y="6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1" y="12"/>
                    <a:pt x="24" y="15"/>
                    <a:pt x="26" y="17"/>
                  </a:cubicBezTo>
                  <a:cubicBezTo>
                    <a:pt x="17" y="20"/>
                    <a:pt x="12" y="2"/>
                    <a:pt x="4" y="2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141" name="Freeform 120"/>
            <p:cNvSpPr>
              <a:spLocks/>
            </p:cNvSpPr>
            <p:nvPr/>
          </p:nvSpPr>
          <p:spPr bwMode="auto">
            <a:xfrm>
              <a:off x="693" y="367"/>
              <a:ext cx="41" cy="29"/>
            </a:xfrm>
            <a:custGeom>
              <a:avLst/>
              <a:gdLst>
                <a:gd name="T0" fmla="*/ 12 w 34"/>
                <a:gd name="T1" fmla="*/ 19 h 24"/>
                <a:gd name="T2" fmla="*/ 0 w 34"/>
                <a:gd name="T3" fmla="*/ 23 h 24"/>
                <a:gd name="T4" fmla="*/ 45 w 34"/>
                <a:gd name="T5" fmla="*/ 42 h 24"/>
                <a:gd name="T6" fmla="*/ 59 w 34"/>
                <a:gd name="T7" fmla="*/ 33 h 24"/>
                <a:gd name="T8" fmla="*/ 27 w 34"/>
                <a:gd name="T9" fmla="*/ 0 h 24"/>
                <a:gd name="T10" fmla="*/ 12 w 34"/>
                <a:gd name="T11" fmla="*/ 19 h 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4" h="24">
                  <a:moveTo>
                    <a:pt x="7" y="11"/>
                  </a:moveTo>
                  <a:cubicBezTo>
                    <a:pt x="6" y="12"/>
                    <a:pt x="0" y="10"/>
                    <a:pt x="0" y="13"/>
                  </a:cubicBezTo>
                  <a:cubicBezTo>
                    <a:pt x="0" y="14"/>
                    <a:pt x="22" y="24"/>
                    <a:pt x="26" y="24"/>
                  </a:cubicBezTo>
                  <a:cubicBezTo>
                    <a:pt x="29" y="24"/>
                    <a:pt x="31" y="20"/>
                    <a:pt x="34" y="18"/>
                  </a:cubicBezTo>
                  <a:cubicBezTo>
                    <a:pt x="32" y="13"/>
                    <a:pt x="20" y="0"/>
                    <a:pt x="15" y="0"/>
                  </a:cubicBezTo>
                  <a:cubicBezTo>
                    <a:pt x="9" y="0"/>
                    <a:pt x="10" y="10"/>
                    <a:pt x="7" y="11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142" name="Freeform 121"/>
            <p:cNvSpPr>
              <a:spLocks/>
            </p:cNvSpPr>
            <p:nvPr/>
          </p:nvSpPr>
          <p:spPr bwMode="auto">
            <a:xfrm>
              <a:off x="732" y="266"/>
              <a:ext cx="52" cy="52"/>
            </a:xfrm>
            <a:custGeom>
              <a:avLst/>
              <a:gdLst>
                <a:gd name="T0" fmla="*/ 25 w 44"/>
                <a:gd name="T1" fmla="*/ 0 h 43"/>
                <a:gd name="T2" fmla="*/ 11 w 44"/>
                <a:gd name="T3" fmla="*/ 8 h 43"/>
                <a:gd name="T4" fmla="*/ 11 w 44"/>
                <a:gd name="T5" fmla="*/ 16 h 43"/>
                <a:gd name="T6" fmla="*/ 0 w 44"/>
                <a:gd name="T7" fmla="*/ 16 h 43"/>
                <a:gd name="T8" fmla="*/ 0 w 44"/>
                <a:gd name="T9" fmla="*/ 27 h 43"/>
                <a:gd name="T10" fmla="*/ 8 w 44"/>
                <a:gd name="T11" fmla="*/ 57 h 43"/>
                <a:gd name="T12" fmla="*/ 8 w 44"/>
                <a:gd name="T13" fmla="*/ 76 h 43"/>
                <a:gd name="T14" fmla="*/ 18 w 44"/>
                <a:gd name="T15" fmla="*/ 76 h 43"/>
                <a:gd name="T16" fmla="*/ 28 w 44"/>
                <a:gd name="T17" fmla="*/ 54 h 43"/>
                <a:gd name="T18" fmla="*/ 24 w 44"/>
                <a:gd name="T19" fmla="*/ 54 h 43"/>
                <a:gd name="T20" fmla="*/ 37 w 44"/>
                <a:gd name="T21" fmla="*/ 50 h 43"/>
                <a:gd name="T22" fmla="*/ 64 w 44"/>
                <a:gd name="T23" fmla="*/ 25 h 43"/>
                <a:gd name="T24" fmla="*/ 72 w 44"/>
                <a:gd name="T25" fmla="*/ 16 h 43"/>
                <a:gd name="T26" fmla="*/ 72 w 44"/>
                <a:gd name="T27" fmla="*/ 7 h 43"/>
                <a:gd name="T28" fmla="*/ 25 w 44"/>
                <a:gd name="T29" fmla="*/ 0 h 4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4" h="43">
                  <a:moveTo>
                    <a:pt x="15" y="0"/>
                  </a:moveTo>
                  <a:cubicBezTo>
                    <a:pt x="9" y="0"/>
                    <a:pt x="7" y="5"/>
                    <a:pt x="7" y="5"/>
                  </a:cubicBezTo>
                  <a:cubicBezTo>
                    <a:pt x="7" y="6"/>
                    <a:pt x="6" y="8"/>
                    <a:pt x="7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2" y="22"/>
                    <a:pt x="0" y="26"/>
                    <a:pt x="5" y="32"/>
                  </a:cubicBezTo>
                  <a:cubicBezTo>
                    <a:pt x="5" y="34"/>
                    <a:pt x="5" y="38"/>
                    <a:pt x="5" y="43"/>
                  </a:cubicBezTo>
                  <a:cubicBezTo>
                    <a:pt x="11" y="43"/>
                    <a:pt x="11" y="43"/>
                    <a:pt x="11" y="43"/>
                  </a:cubicBezTo>
                  <a:cubicBezTo>
                    <a:pt x="14" y="38"/>
                    <a:pt x="17" y="37"/>
                    <a:pt x="17" y="31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5" y="24"/>
                    <a:pt x="15" y="28"/>
                    <a:pt x="22" y="28"/>
                  </a:cubicBezTo>
                  <a:cubicBezTo>
                    <a:pt x="31" y="28"/>
                    <a:pt x="35" y="21"/>
                    <a:pt x="39" y="14"/>
                  </a:cubicBezTo>
                  <a:cubicBezTo>
                    <a:pt x="39" y="14"/>
                    <a:pt x="44" y="10"/>
                    <a:pt x="44" y="9"/>
                  </a:cubicBezTo>
                  <a:cubicBezTo>
                    <a:pt x="44" y="7"/>
                    <a:pt x="44" y="6"/>
                    <a:pt x="44" y="4"/>
                  </a:cubicBezTo>
                  <a:cubicBezTo>
                    <a:pt x="34" y="4"/>
                    <a:pt x="25" y="0"/>
                    <a:pt x="15" y="0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143" name="Freeform 122"/>
            <p:cNvSpPr>
              <a:spLocks/>
            </p:cNvSpPr>
            <p:nvPr/>
          </p:nvSpPr>
          <p:spPr bwMode="auto">
            <a:xfrm>
              <a:off x="624" y="174"/>
              <a:ext cx="17" cy="17"/>
            </a:xfrm>
            <a:custGeom>
              <a:avLst/>
              <a:gdLst>
                <a:gd name="T0" fmla="*/ 18 w 14"/>
                <a:gd name="T1" fmla="*/ 25 h 14"/>
                <a:gd name="T2" fmla="*/ 25 w 14"/>
                <a:gd name="T3" fmla="*/ 18 h 14"/>
                <a:gd name="T4" fmla="*/ 0 w 14"/>
                <a:gd name="T5" fmla="*/ 0 h 14"/>
                <a:gd name="T6" fmla="*/ 18 w 14"/>
                <a:gd name="T7" fmla="*/ 25 h 1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4" h="14">
                  <a:moveTo>
                    <a:pt x="10" y="14"/>
                  </a:moveTo>
                  <a:cubicBezTo>
                    <a:pt x="12" y="14"/>
                    <a:pt x="14" y="12"/>
                    <a:pt x="14" y="10"/>
                  </a:cubicBezTo>
                  <a:cubicBezTo>
                    <a:pt x="8" y="7"/>
                    <a:pt x="7" y="0"/>
                    <a:pt x="0" y="0"/>
                  </a:cubicBezTo>
                  <a:cubicBezTo>
                    <a:pt x="0" y="4"/>
                    <a:pt x="7" y="14"/>
                    <a:pt x="10" y="14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144" name="Freeform 123"/>
            <p:cNvSpPr>
              <a:spLocks/>
            </p:cNvSpPr>
            <p:nvPr/>
          </p:nvSpPr>
          <p:spPr bwMode="auto">
            <a:xfrm>
              <a:off x="635" y="232"/>
              <a:ext cx="12" cy="12"/>
            </a:xfrm>
            <a:custGeom>
              <a:avLst/>
              <a:gdLst>
                <a:gd name="T0" fmla="*/ 0 w 10"/>
                <a:gd name="T1" fmla="*/ 17 h 10"/>
                <a:gd name="T2" fmla="*/ 10 w 10"/>
                <a:gd name="T3" fmla="*/ 17 h 10"/>
                <a:gd name="T4" fmla="*/ 17 w 10"/>
                <a:gd name="T5" fmla="*/ 8 h 10"/>
                <a:gd name="T6" fmla="*/ 14 w 10"/>
                <a:gd name="T7" fmla="*/ 0 h 10"/>
                <a:gd name="T8" fmla="*/ 0 w 10"/>
                <a:gd name="T9" fmla="*/ 17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10">
                  <a:moveTo>
                    <a:pt x="0" y="10"/>
                  </a:moveTo>
                  <a:cubicBezTo>
                    <a:pt x="2" y="9"/>
                    <a:pt x="3" y="10"/>
                    <a:pt x="6" y="10"/>
                  </a:cubicBezTo>
                  <a:cubicBezTo>
                    <a:pt x="7" y="10"/>
                    <a:pt x="10" y="10"/>
                    <a:pt x="10" y="5"/>
                  </a:cubicBezTo>
                  <a:cubicBezTo>
                    <a:pt x="10" y="3"/>
                    <a:pt x="9" y="2"/>
                    <a:pt x="8" y="0"/>
                  </a:cubicBezTo>
                  <a:cubicBezTo>
                    <a:pt x="4" y="2"/>
                    <a:pt x="1" y="4"/>
                    <a:pt x="0" y="10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145" name="Freeform 124"/>
            <p:cNvSpPr>
              <a:spLocks/>
            </p:cNvSpPr>
            <p:nvPr/>
          </p:nvSpPr>
          <p:spPr bwMode="auto">
            <a:xfrm>
              <a:off x="629" y="131"/>
              <a:ext cx="66" cy="42"/>
            </a:xfrm>
            <a:custGeom>
              <a:avLst/>
              <a:gdLst>
                <a:gd name="T0" fmla="*/ 8 w 55"/>
                <a:gd name="T1" fmla="*/ 14 h 35"/>
                <a:gd name="T2" fmla="*/ 6 w 55"/>
                <a:gd name="T3" fmla="*/ 20 h 35"/>
                <a:gd name="T4" fmla="*/ 23 w 55"/>
                <a:gd name="T5" fmla="*/ 20 h 35"/>
                <a:gd name="T6" fmla="*/ 23 w 55"/>
                <a:gd name="T7" fmla="*/ 28 h 35"/>
                <a:gd name="T8" fmla="*/ 7 w 55"/>
                <a:gd name="T9" fmla="*/ 35 h 35"/>
                <a:gd name="T10" fmla="*/ 20 w 55"/>
                <a:gd name="T11" fmla="*/ 41 h 35"/>
                <a:gd name="T12" fmla="*/ 37 w 55"/>
                <a:gd name="T13" fmla="*/ 43 h 35"/>
                <a:gd name="T14" fmla="*/ 62 w 55"/>
                <a:gd name="T15" fmla="*/ 44 h 35"/>
                <a:gd name="T16" fmla="*/ 85 w 55"/>
                <a:gd name="T17" fmla="*/ 60 h 35"/>
                <a:gd name="T18" fmla="*/ 95 w 55"/>
                <a:gd name="T19" fmla="*/ 52 h 35"/>
                <a:gd name="T20" fmla="*/ 79 w 55"/>
                <a:gd name="T21" fmla="*/ 36 h 35"/>
                <a:gd name="T22" fmla="*/ 85 w 55"/>
                <a:gd name="T23" fmla="*/ 29 h 35"/>
                <a:gd name="T24" fmla="*/ 70 w 55"/>
                <a:gd name="T25" fmla="*/ 16 h 35"/>
                <a:gd name="T26" fmla="*/ 60 w 55"/>
                <a:gd name="T27" fmla="*/ 20 h 35"/>
                <a:gd name="T28" fmla="*/ 44 w 55"/>
                <a:gd name="T29" fmla="*/ 7 h 35"/>
                <a:gd name="T30" fmla="*/ 35 w 55"/>
                <a:gd name="T31" fmla="*/ 10 h 35"/>
                <a:gd name="T32" fmla="*/ 16 w 55"/>
                <a:gd name="T33" fmla="*/ 0 h 35"/>
                <a:gd name="T34" fmla="*/ 0 w 55"/>
                <a:gd name="T35" fmla="*/ 6 h 35"/>
                <a:gd name="T36" fmla="*/ 8 w 55"/>
                <a:gd name="T37" fmla="*/ 14 h 3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55" h="35">
                  <a:moveTo>
                    <a:pt x="5" y="8"/>
                  </a:moveTo>
                  <a:cubicBezTo>
                    <a:pt x="4" y="10"/>
                    <a:pt x="3" y="11"/>
                    <a:pt x="3" y="12"/>
                  </a:cubicBezTo>
                  <a:cubicBezTo>
                    <a:pt x="5" y="14"/>
                    <a:pt x="6" y="12"/>
                    <a:pt x="13" y="12"/>
                  </a:cubicBezTo>
                  <a:cubicBezTo>
                    <a:pt x="12" y="13"/>
                    <a:pt x="12" y="15"/>
                    <a:pt x="13" y="16"/>
                  </a:cubicBezTo>
                  <a:cubicBezTo>
                    <a:pt x="9" y="18"/>
                    <a:pt x="7" y="17"/>
                    <a:pt x="4" y="20"/>
                  </a:cubicBezTo>
                  <a:cubicBezTo>
                    <a:pt x="7" y="24"/>
                    <a:pt x="8" y="23"/>
                    <a:pt x="12" y="23"/>
                  </a:cubicBezTo>
                  <a:cubicBezTo>
                    <a:pt x="17" y="23"/>
                    <a:pt x="20" y="21"/>
                    <a:pt x="22" y="25"/>
                  </a:cubicBezTo>
                  <a:cubicBezTo>
                    <a:pt x="27" y="24"/>
                    <a:pt x="31" y="26"/>
                    <a:pt x="36" y="26"/>
                  </a:cubicBezTo>
                  <a:cubicBezTo>
                    <a:pt x="43" y="26"/>
                    <a:pt x="42" y="35"/>
                    <a:pt x="49" y="35"/>
                  </a:cubicBezTo>
                  <a:cubicBezTo>
                    <a:pt x="52" y="35"/>
                    <a:pt x="55" y="34"/>
                    <a:pt x="55" y="30"/>
                  </a:cubicBezTo>
                  <a:cubicBezTo>
                    <a:pt x="55" y="26"/>
                    <a:pt x="49" y="24"/>
                    <a:pt x="46" y="21"/>
                  </a:cubicBezTo>
                  <a:cubicBezTo>
                    <a:pt x="47" y="20"/>
                    <a:pt x="48" y="18"/>
                    <a:pt x="49" y="17"/>
                  </a:cubicBezTo>
                  <a:cubicBezTo>
                    <a:pt x="47" y="15"/>
                    <a:pt x="44" y="9"/>
                    <a:pt x="40" y="9"/>
                  </a:cubicBezTo>
                  <a:cubicBezTo>
                    <a:pt x="38" y="9"/>
                    <a:pt x="37" y="12"/>
                    <a:pt x="35" y="12"/>
                  </a:cubicBezTo>
                  <a:cubicBezTo>
                    <a:pt x="32" y="12"/>
                    <a:pt x="32" y="4"/>
                    <a:pt x="26" y="4"/>
                  </a:cubicBezTo>
                  <a:cubicBezTo>
                    <a:pt x="24" y="4"/>
                    <a:pt x="23" y="6"/>
                    <a:pt x="20" y="6"/>
                  </a:cubicBezTo>
                  <a:cubicBezTo>
                    <a:pt x="17" y="6"/>
                    <a:pt x="15" y="0"/>
                    <a:pt x="9" y="0"/>
                  </a:cubicBezTo>
                  <a:cubicBezTo>
                    <a:pt x="5" y="0"/>
                    <a:pt x="3" y="2"/>
                    <a:pt x="0" y="3"/>
                  </a:cubicBezTo>
                  <a:cubicBezTo>
                    <a:pt x="0" y="7"/>
                    <a:pt x="0" y="8"/>
                    <a:pt x="5" y="8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146" name="Freeform 125"/>
            <p:cNvSpPr>
              <a:spLocks/>
            </p:cNvSpPr>
            <p:nvPr/>
          </p:nvSpPr>
          <p:spPr bwMode="auto">
            <a:xfrm>
              <a:off x="655" y="167"/>
              <a:ext cx="18" cy="7"/>
            </a:xfrm>
            <a:custGeom>
              <a:avLst/>
              <a:gdLst>
                <a:gd name="T0" fmla="*/ 14 w 15"/>
                <a:gd name="T1" fmla="*/ 0 h 6"/>
                <a:gd name="T2" fmla="*/ 10 w 15"/>
                <a:gd name="T3" fmla="*/ 9 h 6"/>
                <a:gd name="T4" fmla="*/ 26 w 15"/>
                <a:gd name="T5" fmla="*/ 6 h 6"/>
                <a:gd name="T6" fmla="*/ 14 w 15"/>
                <a:gd name="T7" fmla="*/ 0 h 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5" h="6">
                  <a:moveTo>
                    <a:pt x="8" y="0"/>
                  </a:moveTo>
                  <a:cubicBezTo>
                    <a:pt x="7" y="0"/>
                    <a:pt x="0" y="6"/>
                    <a:pt x="6" y="6"/>
                  </a:cubicBezTo>
                  <a:cubicBezTo>
                    <a:pt x="10" y="6"/>
                    <a:pt x="14" y="6"/>
                    <a:pt x="15" y="3"/>
                  </a:cubicBezTo>
                  <a:cubicBezTo>
                    <a:pt x="13" y="2"/>
                    <a:pt x="12" y="0"/>
                    <a:pt x="8" y="0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147" name="Freeform 126"/>
            <p:cNvSpPr>
              <a:spLocks/>
            </p:cNvSpPr>
            <p:nvPr/>
          </p:nvSpPr>
          <p:spPr bwMode="auto">
            <a:xfrm>
              <a:off x="721" y="192"/>
              <a:ext cx="175" cy="67"/>
            </a:xfrm>
            <a:custGeom>
              <a:avLst/>
              <a:gdLst>
                <a:gd name="T0" fmla="*/ 111 w 146"/>
                <a:gd name="T1" fmla="*/ 86 h 55"/>
                <a:gd name="T2" fmla="*/ 119 w 146"/>
                <a:gd name="T3" fmla="*/ 86 h 55"/>
                <a:gd name="T4" fmla="*/ 145 w 146"/>
                <a:gd name="T5" fmla="*/ 97 h 55"/>
                <a:gd name="T6" fmla="*/ 186 w 146"/>
                <a:gd name="T7" fmla="*/ 97 h 55"/>
                <a:gd name="T8" fmla="*/ 198 w 146"/>
                <a:gd name="T9" fmla="*/ 89 h 55"/>
                <a:gd name="T10" fmla="*/ 209 w 146"/>
                <a:gd name="T11" fmla="*/ 97 h 55"/>
                <a:gd name="T12" fmla="*/ 252 w 146"/>
                <a:gd name="T13" fmla="*/ 76 h 55"/>
                <a:gd name="T14" fmla="*/ 245 w 146"/>
                <a:gd name="T15" fmla="*/ 76 h 55"/>
                <a:gd name="T16" fmla="*/ 246 w 146"/>
                <a:gd name="T17" fmla="*/ 68 h 55"/>
                <a:gd name="T18" fmla="*/ 252 w 146"/>
                <a:gd name="T19" fmla="*/ 68 h 55"/>
                <a:gd name="T20" fmla="*/ 210 w 146"/>
                <a:gd name="T21" fmla="*/ 50 h 55"/>
                <a:gd name="T22" fmla="*/ 146 w 146"/>
                <a:gd name="T23" fmla="*/ 67 h 55"/>
                <a:gd name="T24" fmla="*/ 110 w 146"/>
                <a:gd name="T25" fmla="*/ 58 h 55"/>
                <a:gd name="T26" fmla="*/ 102 w 146"/>
                <a:gd name="T27" fmla="*/ 55 h 55"/>
                <a:gd name="T28" fmla="*/ 105 w 146"/>
                <a:gd name="T29" fmla="*/ 52 h 55"/>
                <a:gd name="T30" fmla="*/ 84 w 146"/>
                <a:gd name="T31" fmla="*/ 35 h 55"/>
                <a:gd name="T32" fmla="*/ 103 w 146"/>
                <a:gd name="T33" fmla="*/ 35 h 55"/>
                <a:gd name="T34" fmla="*/ 79 w 146"/>
                <a:gd name="T35" fmla="*/ 18 h 55"/>
                <a:gd name="T36" fmla="*/ 70 w 146"/>
                <a:gd name="T37" fmla="*/ 18 h 55"/>
                <a:gd name="T38" fmla="*/ 59 w 146"/>
                <a:gd name="T39" fmla="*/ 23 h 55"/>
                <a:gd name="T40" fmla="*/ 16 w 146"/>
                <a:gd name="T41" fmla="*/ 0 h 55"/>
                <a:gd name="T42" fmla="*/ 0 w 146"/>
                <a:gd name="T43" fmla="*/ 9 h 55"/>
                <a:gd name="T44" fmla="*/ 36 w 146"/>
                <a:gd name="T45" fmla="*/ 33 h 55"/>
                <a:gd name="T46" fmla="*/ 46 w 146"/>
                <a:gd name="T47" fmla="*/ 26 h 55"/>
                <a:gd name="T48" fmla="*/ 67 w 146"/>
                <a:gd name="T49" fmla="*/ 60 h 55"/>
                <a:gd name="T50" fmla="*/ 60 w 146"/>
                <a:gd name="T51" fmla="*/ 68 h 55"/>
                <a:gd name="T52" fmla="*/ 98 w 146"/>
                <a:gd name="T53" fmla="*/ 97 h 55"/>
                <a:gd name="T54" fmla="*/ 111 w 146"/>
                <a:gd name="T55" fmla="*/ 86 h 55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46" h="55">
                  <a:moveTo>
                    <a:pt x="65" y="48"/>
                  </a:moveTo>
                  <a:cubicBezTo>
                    <a:pt x="69" y="48"/>
                    <a:pt x="69" y="48"/>
                    <a:pt x="69" y="48"/>
                  </a:cubicBezTo>
                  <a:cubicBezTo>
                    <a:pt x="68" y="54"/>
                    <a:pt x="77" y="55"/>
                    <a:pt x="84" y="54"/>
                  </a:cubicBezTo>
                  <a:cubicBezTo>
                    <a:pt x="108" y="54"/>
                    <a:pt x="108" y="54"/>
                    <a:pt x="108" y="54"/>
                  </a:cubicBezTo>
                  <a:cubicBezTo>
                    <a:pt x="110" y="52"/>
                    <a:pt x="111" y="50"/>
                    <a:pt x="115" y="49"/>
                  </a:cubicBezTo>
                  <a:cubicBezTo>
                    <a:pt x="116" y="52"/>
                    <a:pt x="117" y="54"/>
                    <a:pt x="121" y="54"/>
                  </a:cubicBezTo>
                  <a:cubicBezTo>
                    <a:pt x="131" y="54"/>
                    <a:pt x="145" y="54"/>
                    <a:pt x="146" y="42"/>
                  </a:cubicBezTo>
                  <a:cubicBezTo>
                    <a:pt x="146" y="42"/>
                    <a:pt x="144" y="42"/>
                    <a:pt x="142" y="42"/>
                  </a:cubicBezTo>
                  <a:cubicBezTo>
                    <a:pt x="142" y="40"/>
                    <a:pt x="143" y="39"/>
                    <a:pt x="143" y="38"/>
                  </a:cubicBezTo>
                  <a:cubicBezTo>
                    <a:pt x="144" y="38"/>
                    <a:pt x="145" y="38"/>
                    <a:pt x="146" y="38"/>
                  </a:cubicBezTo>
                  <a:cubicBezTo>
                    <a:pt x="142" y="28"/>
                    <a:pt x="134" y="28"/>
                    <a:pt x="122" y="28"/>
                  </a:cubicBezTo>
                  <a:cubicBezTo>
                    <a:pt x="106" y="28"/>
                    <a:pt x="101" y="37"/>
                    <a:pt x="85" y="37"/>
                  </a:cubicBezTo>
                  <a:cubicBezTo>
                    <a:pt x="77" y="37"/>
                    <a:pt x="71" y="34"/>
                    <a:pt x="64" y="32"/>
                  </a:cubicBezTo>
                  <a:cubicBezTo>
                    <a:pt x="63" y="33"/>
                    <a:pt x="59" y="35"/>
                    <a:pt x="59" y="30"/>
                  </a:cubicBezTo>
                  <a:cubicBezTo>
                    <a:pt x="59" y="29"/>
                    <a:pt x="61" y="29"/>
                    <a:pt x="61" y="29"/>
                  </a:cubicBezTo>
                  <a:cubicBezTo>
                    <a:pt x="57" y="25"/>
                    <a:pt x="50" y="30"/>
                    <a:pt x="4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7" y="16"/>
                    <a:pt x="43" y="18"/>
                    <a:pt x="46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39" y="12"/>
                    <a:pt x="37" y="13"/>
                    <a:pt x="34" y="13"/>
                  </a:cubicBezTo>
                  <a:cubicBezTo>
                    <a:pt x="24" y="13"/>
                    <a:pt x="22" y="0"/>
                    <a:pt x="9" y="0"/>
                  </a:cubicBezTo>
                  <a:cubicBezTo>
                    <a:pt x="5" y="0"/>
                    <a:pt x="0" y="0"/>
                    <a:pt x="0" y="5"/>
                  </a:cubicBezTo>
                  <a:cubicBezTo>
                    <a:pt x="0" y="9"/>
                    <a:pt x="18" y="18"/>
                    <a:pt x="21" y="18"/>
                  </a:cubicBezTo>
                  <a:cubicBezTo>
                    <a:pt x="23" y="18"/>
                    <a:pt x="25" y="17"/>
                    <a:pt x="27" y="14"/>
                  </a:cubicBezTo>
                  <a:cubicBezTo>
                    <a:pt x="32" y="20"/>
                    <a:pt x="34" y="26"/>
                    <a:pt x="39" y="33"/>
                  </a:cubicBezTo>
                  <a:cubicBezTo>
                    <a:pt x="38" y="33"/>
                    <a:pt x="35" y="36"/>
                    <a:pt x="35" y="38"/>
                  </a:cubicBezTo>
                  <a:cubicBezTo>
                    <a:pt x="35" y="45"/>
                    <a:pt x="50" y="54"/>
                    <a:pt x="57" y="54"/>
                  </a:cubicBezTo>
                  <a:cubicBezTo>
                    <a:pt x="60" y="54"/>
                    <a:pt x="64" y="50"/>
                    <a:pt x="65" y="48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148" name="Freeform 127"/>
            <p:cNvSpPr>
              <a:spLocks/>
            </p:cNvSpPr>
            <p:nvPr/>
          </p:nvSpPr>
          <p:spPr bwMode="auto">
            <a:xfrm>
              <a:off x="723" y="227"/>
              <a:ext cx="30" cy="29"/>
            </a:xfrm>
            <a:custGeom>
              <a:avLst/>
              <a:gdLst>
                <a:gd name="T0" fmla="*/ 43 w 25"/>
                <a:gd name="T1" fmla="*/ 22 h 24"/>
                <a:gd name="T2" fmla="*/ 23 w 25"/>
                <a:gd name="T3" fmla="*/ 0 h 24"/>
                <a:gd name="T4" fmla="*/ 7 w 25"/>
                <a:gd name="T5" fmla="*/ 16 h 24"/>
                <a:gd name="T6" fmla="*/ 0 w 25"/>
                <a:gd name="T7" fmla="*/ 25 h 24"/>
                <a:gd name="T8" fmla="*/ 34 w 25"/>
                <a:gd name="T9" fmla="*/ 42 h 24"/>
                <a:gd name="T10" fmla="*/ 43 w 25"/>
                <a:gd name="T11" fmla="*/ 22 h 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24">
                  <a:moveTo>
                    <a:pt x="25" y="12"/>
                  </a:moveTo>
                  <a:cubicBezTo>
                    <a:pt x="25" y="8"/>
                    <a:pt x="18" y="0"/>
                    <a:pt x="13" y="0"/>
                  </a:cubicBezTo>
                  <a:cubicBezTo>
                    <a:pt x="6" y="0"/>
                    <a:pt x="7" y="9"/>
                    <a:pt x="4" y="9"/>
                  </a:cubicBezTo>
                  <a:cubicBezTo>
                    <a:pt x="3" y="9"/>
                    <a:pt x="0" y="10"/>
                    <a:pt x="0" y="14"/>
                  </a:cubicBezTo>
                  <a:cubicBezTo>
                    <a:pt x="0" y="14"/>
                    <a:pt x="17" y="24"/>
                    <a:pt x="19" y="24"/>
                  </a:cubicBezTo>
                  <a:cubicBezTo>
                    <a:pt x="23" y="24"/>
                    <a:pt x="25" y="18"/>
                    <a:pt x="25" y="12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149" name="Freeform 128"/>
            <p:cNvSpPr>
              <a:spLocks/>
            </p:cNvSpPr>
            <p:nvPr/>
          </p:nvSpPr>
          <p:spPr bwMode="auto">
            <a:xfrm>
              <a:off x="727" y="174"/>
              <a:ext cx="27" cy="10"/>
            </a:xfrm>
            <a:custGeom>
              <a:avLst/>
              <a:gdLst>
                <a:gd name="T0" fmla="*/ 38 w 23"/>
                <a:gd name="T1" fmla="*/ 8 h 8"/>
                <a:gd name="T2" fmla="*/ 38 w 23"/>
                <a:gd name="T3" fmla="*/ 0 h 8"/>
                <a:gd name="T4" fmla="*/ 31 w 23"/>
                <a:gd name="T5" fmla="*/ 0 h 8"/>
                <a:gd name="T6" fmla="*/ 0 w 23"/>
                <a:gd name="T7" fmla="*/ 8 h 8"/>
                <a:gd name="T8" fmla="*/ 29 w 23"/>
                <a:gd name="T9" fmla="*/ 16 h 8"/>
                <a:gd name="T10" fmla="*/ 38 w 23"/>
                <a:gd name="T11" fmla="*/ 8 h 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3" h="8">
                  <a:moveTo>
                    <a:pt x="23" y="4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20" y="0"/>
                    <a:pt x="22" y="0"/>
                    <a:pt x="19" y="0"/>
                  </a:cubicBezTo>
                  <a:cubicBezTo>
                    <a:pt x="13" y="0"/>
                    <a:pt x="3" y="0"/>
                    <a:pt x="0" y="4"/>
                  </a:cubicBezTo>
                  <a:cubicBezTo>
                    <a:pt x="0" y="4"/>
                    <a:pt x="17" y="8"/>
                    <a:pt x="18" y="8"/>
                  </a:cubicBezTo>
                  <a:cubicBezTo>
                    <a:pt x="21" y="8"/>
                    <a:pt x="23" y="6"/>
                    <a:pt x="23" y="4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150" name="Freeform 129"/>
            <p:cNvSpPr>
              <a:spLocks/>
            </p:cNvSpPr>
            <p:nvPr/>
          </p:nvSpPr>
          <p:spPr bwMode="auto">
            <a:xfrm>
              <a:off x="705" y="142"/>
              <a:ext cx="34" cy="32"/>
            </a:xfrm>
            <a:custGeom>
              <a:avLst/>
              <a:gdLst>
                <a:gd name="T0" fmla="*/ 18 w 28"/>
                <a:gd name="T1" fmla="*/ 32 h 27"/>
                <a:gd name="T2" fmla="*/ 13 w 28"/>
                <a:gd name="T3" fmla="*/ 37 h 27"/>
                <a:gd name="T4" fmla="*/ 50 w 28"/>
                <a:gd name="T5" fmla="*/ 37 h 27"/>
                <a:gd name="T6" fmla="*/ 50 w 28"/>
                <a:gd name="T7" fmla="*/ 24 h 27"/>
                <a:gd name="T8" fmla="*/ 30 w 28"/>
                <a:gd name="T9" fmla="*/ 8 h 27"/>
                <a:gd name="T10" fmla="*/ 13 w 28"/>
                <a:gd name="T11" fmla="*/ 0 h 27"/>
                <a:gd name="T12" fmla="*/ 0 w 28"/>
                <a:gd name="T13" fmla="*/ 8 h 27"/>
                <a:gd name="T14" fmla="*/ 18 w 28"/>
                <a:gd name="T15" fmla="*/ 32 h 2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8" h="27">
                  <a:moveTo>
                    <a:pt x="10" y="19"/>
                  </a:moveTo>
                  <a:cubicBezTo>
                    <a:pt x="9" y="19"/>
                    <a:pt x="7" y="21"/>
                    <a:pt x="7" y="22"/>
                  </a:cubicBezTo>
                  <a:cubicBezTo>
                    <a:pt x="7" y="27"/>
                    <a:pt x="17" y="25"/>
                    <a:pt x="28" y="22"/>
                  </a:cubicBezTo>
                  <a:cubicBezTo>
                    <a:pt x="27" y="19"/>
                    <a:pt x="28" y="16"/>
                    <a:pt x="28" y="14"/>
                  </a:cubicBezTo>
                  <a:cubicBezTo>
                    <a:pt x="28" y="6"/>
                    <a:pt x="17" y="14"/>
                    <a:pt x="17" y="5"/>
                  </a:cubicBezTo>
                  <a:cubicBezTo>
                    <a:pt x="14" y="5"/>
                    <a:pt x="8" y="3"/>
                    <a:pt x="7" y="0"/>
                  </a:cubicBezTo>
                  <a:cubicBezTo>
                    <a:pt x="4" y="0"/>
                    <a:pt x="0" y="2"/>
                    <a:pt x="0" y="5"/>
                  </a:cubicBezTo>
                  <a:cubicBezTo>
                    <a:pt x="0" y="12"/>
                    <a:pt x="6" y="15"/>
                    <a:pt x="10" y="19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151" name="Freeform 130"/>
            <p:cNvSpPr>
              <a:spLocks/>
            </p:cNvSpPr>
            <p:nvPr/>
          </p:nvSpPr>
          <p:spPr bwMode="auto">
            <a:xfrm>
              <a:off x="692" y="113"/>
              <a:ext cx="13" cy="8"/>
            </a:xfrm>
            <a:custGeom>
              <a:avLst/>
              <a:gdLst>
                <a:gd name="T0" fmla="*/ 9 w 11"/>
                <a:gd name="T1" fmla="*/ 10 h 7"/>
                <a:gd name="T2" fmla="*/ 18 w 11"/>
                <a:gd name="T3" fmla="*/ 10 h 7"/>
                <a:gd name="T4" fmla="*/ 18 w 11"/>
                <a:gd name="T5" fmla="*/ 0 h 7"/>
                <a:gd name="T6" fmla="*/ 0 w 11"/>
                <a:gd name="T7" fmla="*/ 0 h 7"/>
                <a:gd name="T8" fmla="*/ 9 w 11"/>
                <a:gd name="T9" fmla="*/ 10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" h="7">
                  <a:moveTo>
                    <a:pt x="6" y="7"/>
                  </a:moveTo>
                  <a:cubicBezTo>
                    <a:pt x="11" y="7"/>
                    <a:pt x="11" y="7"/>
                    <a:pt x="11" y="7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9" y="0"/>
                    <a:pt x="4" y="0"/>
                    <a:pt x="0" y="0"/>
                  </a:cubicBezTo>
                  <a:cubicBezTo>
                    <a:pt x="0" y="4"/>
                    <a:pt x="4" y="5"/>
                    <a:pt x="6" y="7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152" name="Freeform 131"/>
            <p:cNvSpPr>
              <a:spLocks/>
            </p:cNvSpPr>
            <p:nvPr/>
          </p:nvSpPr>
          <p:spPr bwMode="auto">
            <a:xfrm>
              <a:off x="728" y="74"/>
              <a:ext cx="112" cy="91"/>
            </a:xfrm>
            <a:custGeom>
              <a:avLst/>
              <a:gdLst>
                <a:gd name="T0" fmla="*/ 24 w 93"/>
                <a:gd name="T1" fmla="*/ 57 h 75"/>
                <a:gd name="T2" fmla="*/ 8 w 93"/>
                <a:gd name="T3" fmla="*/ 50 h 75"/>
                <a:gd name="T4" fmla="*/ 0 w 93"/>
                <a:gd name="T5" fmla="*/ 50 h 75"/>
                <a:gd name="T6" fmla="*/ 29 w 93"/>
                <a:gd name="T7" fmla="*/ 72 h 75"/>
                <a:gd name="T8" fmla="*/ 19 w 93"/>
                <a:gd name="T9" fmla="*/ 78 h 75"/>
                <a:gd name="T10" fmla="*/ 23 w 93"/>
                <a:gd name="T11" fmla="*/ 85 h 75"/>
                <a:gd name="T12" fmla="*/ 34 w 93"/>
                <a:gd name="T13" fmla="*/ 81 h 75"/>
                <a:gd name="T14" fmla="*/ 41 w 93"/>
                <a:gd name="T15" fmla="*/ 90 h 75"/>
                <a:gd name="T16" fmla="*/ 57 w 93"/>
                <a:gd name="T17" fmla="*/ 84 h 75"/>
                <a:gd name="T18" fmla="*/ 78 w 93"/>
                <a:gd name="T19" fmla="*/ 90 h 75"/>
                <a:gd name="T20" fmla="*/ 37 w 93"/>
                <a:gd name="T21" fmla="*/ 102 h 75"/>
                <a:gd name="T22" fmla="*/ 61 w 93"/>
                <a:gd name="T23" fmla="*/ 118 h 75"/>
                <a:gd name="T24" fmla="*/ 54 w 93"/>
                <a:gd name="T25" fmla="*/ 123 h 75"/>
                <a:gd name="T26" fmla="*/ 76 w 93"/>
                <a:gd name="T27" fmla="*/ 133 h 75"/>
                <a:gd name="T28" fmla="*/ 88 w 93"/>
                <a:gd name="T29" fmla="*/ 119 h 75"/>
                <a:gd name="T30" fmla="*/ 106 w 93"/>
                <a:gd name="T31" fmla="*/ 131 h 75"/>
                <a:gd name="T32" fmla="*/ 106 w 93"/>
                <a:gd name="T33" fmla="*/ 123 h 75"/>
                <a:gd name="T34" fmla="*/ 118 w 93"/>
                <a:gd name="T35" fmla="*/ 123 h 75"/>
                <a:gd name="T36" fmla="*/ 111 w 93"/>
                <a:gd name="T37" fmla="*/ 109 h 75"/>
                <a:gd name="T38" fmla="*/ 114 w 93"/>
                <a:gd name="T39" fmla="*/ 101 h 75"/>
                <a:gd name="T40" fmla="*/ 125 w 93"/>
                <a:gd name="T41" fmla="*/ 112 h 75"/>
                <a:gd name="T42" fmla="*/ 148 w 93"/>
                <a:gd name="T43" fmla="*/ 92 h 75"/>
                <a:gd name="T44" fmla="*/ 161 w 93"/>
                <a:gd name="T45" fmla="*/ 90 h 75"/>
                <a:gd name="T46" fmla="*/ 161 w 93"/>
                <a:gd name="T47" fmla="*/ 78 h 75"/>
                <a:gd name="T48" fmla="*/ 136 w 93"/>
                <a:gd name="T49" fmla="*/ 72 h 75"/>
                <a:gd name="T50" fmla="*/ 128 w 93"/>
                <a:gd name="T51" fmla="*/ 72 h 75"/>
                <a:gd name="T52" fmla="*/ 130 w 93"/>
                <a:gd name="T53" fmla="*/ 61 h 75"/>
                <a:gd name="T54" fmla="*/ 125 w 93"/>
                <a:gd name="T55" fmla="*/ 51 h 75"/>
                <a:gd name="T56" fmla="*/ 118 w 93"/>
                <a:gd name="T57" fmla="*/ 41 h 75"/>
                <a:gd name="T58" fmla="*/ 112 w 93"/>
                <a:gd name="T59" fmla="*/ 41 h 75"/>
                <a:gd name="T60" fmla="*/ 114 w 93"/>
                <a:gd name="T61" fmla="*/ 47 h 75"/>
                <a:gd name="T62" fmla="*/ 114 w 93"/>
                <a:gd name="T63" fmla="*/ 53 h 75"/>
                <a:gd name="T64" fmla="*/ 108 w 93"/>
                <a:gd name="T65" fmla="*/ 53 h 75"/>
                <a:gd name="T66" fmla="*/ 100 w 93"/>
                <a:gd name="T67" fmla="*/ 35 h 75"/>
                <a:gd name="T68" fmla="*/ 78 w 93"/>
                <a:gd name="T69" fmla="*/ 34 h 75"/>
                <a:gd name="T70" fmla="*/ 61 w 93"/>
                <a:gd name="T71" fmla="*/ 7 h 75"/>
                <a:gd name="T72" fmla="*/ 29 w 93"/>
                <a:gd name="T73" fmla="*/ 0 h 75"/>
                <a:gd name="T74" fmla="*/ 45 w 93"/>
                <a:gd name="T75" fmla="*/ 15 h 75"/>
                <a:gd name="T76" fmla="*/ 35 w 93"/>
                <a:gd name="T77" fmla="*/ 15 h 75"/>
                <a:gd name="T78" fmla="*/ 16 w 93"/>
                <a:gd name="T79" fmla="*/ 19 h 75"/>
                <a:gd name="T80" fmla="*/ 23 w 93"/>
                <a:gd name="T81" fmla="*/ 30 h 75"/>
                <a:gd name="T82" fmla="*/ 36 w 93"/>
                <a:gd name="T83" fmla="*/ 30 h 75"/>
                <a:gd name="T84" fmla="*/ 31 w 93"/>
                <a:gd name="T85" fmla="*/ 35 h 75"/>
                <a:gd name="T86" fmla="*/ 17 w 93"/>
                <a:gd name="T87" fmla="*/ 33 h 75"/>
                <a:gd name="T88" fmla="*/ 6 w 93"/>
                <a:gd name="T89" fmla="*/ 36 h 75"/>
                <a:gd name="T90" fmla="*/ 28 w 93"/>
                <a:gd name="T91" fmla="*/ 51 h 75"/>
                <a:gd name="T92" fmla="*/ 24 w 93"/>
                <a:gd name="T93" fmla="*/ 57 h 75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93" h="75">
                  <a:moveTo>
                    <a:pt x="14" y="32"/>
                  </a:moveTo>
                  <a:cubicBezTo>
                    <a:pt x="11" y="32"/>
                    <a:pt x="6" y="30"/>
                    <a:pt x="5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1" y="39"/>
                    <a:pt x="7" y="40"/>
                    <a:pt x="17" y="40"/>
                  </a:cubicBezTo>
                  <a:cubicBezTo>
                    <a:pt x="16" y="43"/>
                    <a:pt x="14" y="43"/>
                    <a:pt x="11" y="44"/>
                  </a:cubicBezTo>
                  <a:cubicBezTo>
                    <a:pt x="11" y="47"/>
                    <a:pt x="11" y="48"/>
                    <a:pt x="13" y="48"/>
                  </a:cubicBezTo>
                  <a:cubicBezTo>
                    <a:pt x="15" y="48"/>
                    <a:pt x="16" y="47"/>
                    <a:pt x="19" y="45"/>
                  </a:cubicBezTo>
                  <a:cubicBezTo>
                    <a:pt x="20" y="47"/>
                    <a:pt x="20" y="50"/>
                    <a:pt x="23" y="50"/>
                  </a:cubicBezTo>
                  <a:cubicBezTo>
                    <a:pt x="27" y="50"/>
                    <a:pt x="28" y="47"/>
                    <a:pt x="32" y="47"/>
                  </a:cubicBezTo>
                  <a:cubicBezTo>
                    <a:pt x="37" y="47"/>
                    <a:pt x="40" y="48"/>
                    <a:pt x="45" y="50"/>
                  </a:cubicBezTo>
                  <a:cubicBezTo>
                    <a:pt x="40" y="51"/>
                    <a:pt x="22" y="50"/>
                    <a:pt x="22" y="57"/>
                  </a:cubicBezTo>
                  <a:cubicBezTo>
                    <a:pt x="22" y="62"/>
                    <a:pt x="30" y="66"/>
                    <a:pt x="35" y="66"/>
                  </a:cubicBezTo>
                  <a:cubicBezTo>
                    <a:pt x="34" y="67"/>
                    <a:pt x="34" y="68"/>
                    <a:pt x="31" y="68"/>
                  </a:cubicBezTo>
                  <a:cubicBezTo>
                    <a:pt x="32" y="73"/>
                    <a:pt x="39" y="75"/>
                    <a:pt x="43" y="75"/>
                  </a:cubicBezTo>
                  <a:cubicBezTo>
                    <a:pt x="48" y="75"/>
                    <a:pt x="51" y="73"/>
                    <a:pt x="51" y="67"/>
                  </a:cubicBezTo>
                  <a:cubicBezTo>
                    <a:pt x="53" y="69"/>
                    <a:pt x="59" y="73"/>
                    <a:pt x="61" y="73"/>
                  </a:cubicBezTo>
                  <a:cubicBezTo>
                    <a:pt x="61" y="68"/>
                    <a:pt x="61" y="68"/>
                    <a:pt x="61" y="68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66" y="66"/>
                    <a:pt x="65" y="65"/>
                    <a:pt x="63" y="61"/>
                  </a:cubicBezTo>
                  <a:cubicBezTo>
                    <a:pt x="64" y="60"/>
                    <a:pt x="65" y="58"/>
                    <a:pt x="66" y="56"/>
                  </a:cubicBezTo>
                  <a:cubicBezTo>
                    <a:pt x="67" y="60"/>
                    <a:pt x="67" y="63"/>
                    <a:pt x="71" y="63"/>
                  </a:cubicBezTo>
                  <a:cubicBezTo>
                    <a:pt x="75" y="63"/>
                    <a:pt x="79" y="52"/>
                    <a:pt x="85" y="52"/>
                  </a:cubicBezTo>
                  <a:cubicBezTo>
                    <a:pt x="88" y="51"/>
                    <a:pt x="91" y="52"/>
                    <a:pt x="92" y="50"/>
                  </a:cubicBezTo>
                  <a:cubicBezTo>
                    <a:pt x="93" y="48"/>
                    <a:pt x="92" y="47"/>
                    <a:pt x="92" y="44"/>
                  </a:cubicBezTo>
                  <a:cubicBezTo>
                    <a:pt x="88" y="44"/>
                    <a:pt x="81" y="40"/>
                    <a:pt x="78" y="40"/>
                  </a:cubicBezTo>
                  <a:cubicBezTo>
                    <a:pt x="77" y="40"/>
                    <a:pt x="73" y="43"/>
                    <a:pt x="73" y="40"/>
                  </a:cubicBezTo>
                  <a:cubicBezTo>
                    <a:pt x="73" y="38"/>
                    <a:pt x="75" y="37"/>
                    <a:pt x="75" y="34"/>
                  </a:cubicBezTo>
                  <a:cubicBezTo>
                    <a:pt x="75" y="32"/>
                    <a:pt x="71" y="32"/>
                    <a:pt x="71" y="29"/>
                  </a:cubicBezTo>
                  <a:cubicBezTo>
                    <a:pt x="71" y="25"/>
                    <a:pt x="71" y="23"/>
                    <a:pt x="67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6" y="26"/>
                    <a:pt x="66" y="26"/>
                    <a:pt x="66" y="26"/>
                  </a:cubicBezTo>
                  <a:cubicBezTo>
                    <a:pt x="66" y="30"/>
                    <a:pt x="66" y="30"/>
                    <a:pt x="66" y="30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59" y="27"/>
                    <a:pt x="61" y="22"/>
                    <a:pt x="57" y="20"/>
                  </a:cubicBezTo>
                  <a:cubicBezTo>
                    <a:pt x="52" y="18"/>
                    <a:pt x="49" y="22"/>
                    <a:pt x="45" y="19"/>
                  </a:cubicBezTo>
                  <a:cubicBezTo>
                    <a:pt x="40" y="17"/>
                    <a:pt x="41" y="7"/>
                    <a:pt x="35" y="4"/>
                  </a:cubicBezTo>
                  <a:cubicBezTo>
                    <a:pt x="30" y="2"/>
                    <a:pt x="24" y="1"/>
                    <a:pt x="17" y="0"/>
                  </a:cubicBezTo>
                  <a:cubicBezTo>
                    <a:pt x="17" y="5"/>
                    <a:pt x="22" y="6"/>
                    <a:pt x="26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15" y="6"/>
                    <a:pt x="13" y="8"/>
                    <a:pt x="9" y="11"/>
                  </a:cubicBezTo>
                  <a:cubicBezTo>
                    <a:pt x="9" y="11"/>
                    <a:pt x="12" y="17"/>
                    <a:pt x="13" y="17"/>
                  </a:cubicBezTo>
                  <a:cubicBezTo>
                    <a:pt x="15" y="17"/>
                    <a:pt x="18" y="14"/>
                    <a:pt x="21" y="17"/>
                  </a:cubicBezTo>
                  <a:cubicBezTo>
                    <a:pt x="20" y="18"/>
                    <a:pt x="20" y="20"/>
                    <a:pt x="18" y="20"/>
                  </a:cubicBezTo>
                  <a:cubicBezTo>
                    <a:pt x="16" y="20"/>
                    <a:pt x="14" y="18"/>
                    <a:pt x="10" y="18"/>
                  </a:cubicBezTo>
                  <a:cubicBezTo>
                    <a:pt x="7" y="18"/>
                    <a:pt x="3" y="17"/>
                    <a:pt x="3" y="21"/>
                  </a:cubicBezTo>
                  <a:cubicBezTo>
                    <a:pt x="3" y="25"/>
                    <a:pt x="12" y="28"/>
                    <a:pt x="16" y="29"/>
                  </a:cubicBezTo>
                  <a:cubicBezTo>
                    <a:pt x="16" y="29"/>
                    <a:pt x="15" y="32"/>
                    <a:pt x="14" y="32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153" name="Freeform 132"/>
            <p:cNvSpPr>
              <a:spLocks/>
            </p:cNvSpPr>
            <p:nvPr/>
          </p:nvSpPr>
          <p:spPr bwMode="auto">
            <a:xfrm>
              <a:off x="818" y="449"/>
              <a:ext cx="72" cy="55"/>
            </a:xfrm>
            <a:custGeom>
              <a:avLst/>
              <a:gdLst>
                <a:gd name="T0" fmla="*/ 80 w 60"/>
                <a:gd name="T1" fmla="*/ 47 h 46"/>
                <a:gd name="T2" fmla="*/ 78 w 60"/>
                <a:gd name="T3" fmla="*/ 37 h 46"/>
                <a:gd name="T4" fmla="*/ 42 w 60"/>
                <a:gd name="T5" fmla="*/ 14 h 46"/>
                <a:gd name="T6" fmla="*/ 36 w 60"/>
                <a:gd name="T7" fmla="*/ 17 h 46"/>
                <a:gd name="T8" fmla="*/ 29 w 60"/>
                <a:gd name="T9" fmla="*/ 0 h 46"/>
                <a:gd name="T10" fmla="*/ 12 w 60"/>
                <a:gd name="T11" fmla="*/ 37 h 46"/>
                <a:gd name="T12" fmla="*/ 12 w 60"/>
                <a:gd name="T13" fmla="*/ 45 h 46"/>
                <a:gd name="T14" fmla="*/ 7 w 60"/>
                <a:gd name="T15" fmla="*/ 54 h 46"/>
                <a:gd name="T16" fmla="*/ 0 w 60"/>
                <a:gd name="T17" fmla="*/ 67 h 46"/>
                <a:gd name="T18" fmla="*/ 23 w 60"/>
                <a:gd name="T19" fmla="*/ 67 h 46"/>
                <a:gd name="T20" fmla="*/ 26 w 60"/>
                <a:gd name="T21" fmla="*/ 79 h 46"/>
                <a:gd name="T22" fmla="*/ 29 w 60"/>
                <a:gd name="T23" fmla="*/ 73 h 46"/>
                <a:gd name="T24" fmla="*/ 53 w 60"/>
                <a:gd name="T25" fmla="*/ 51 h 46"/>
                <a:gd name="T26" fmla="*/ 72 w 60"/>
                <a:gd name="T27" fmla="*/ 67 h 46"/>
                <a:gd name="T28" fmla="*/ 86 w 60"/>
                <a:gd name="T29" fmla="*/ 67 h 46"/>
                <a:gd name="T30" fmla="*/ 103 w 60"/>
                <a:gd name="T31" fmla="*/ 60 h 46"/>
                <a:gd name="T32" fmla="*/ 80 w 60"/>
                <a:gd name="T33" fmla="*/ 47 h 4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60" h="46">
                  <a:moveTo>
                    <a:pt x="47" y="28"/>
                  </a:moveTo>
                  <a:cubicBezTo>
                    <a:pt x="46" y="27"/>
                    <a:pt x="47" y="24"/>
                    <a:pt x="45" y="22"/>
                  </a:cubicBezTo>
                  <a:cubicBezTo>
                    <a:pt x="40" y="13"/>
                    <a:pt x="30" y="17"/>
                    <a:pt x="24" y="8"/>
                  </a:cubicBezTo>
                  <a:cubicBezTo>
                    <a:pt x="23" y="8"/>
                    <a:pt x="22" y="9"/>
                    <a:pt x="21" y="10"/>
                  </a:cubicBezTo>
                  <a:cubicBezTo>
                    <a:pt x="20" y="7"/>
                    <a:pt x="19" y="6"/>
                    <a:pt x="17" y="0"/>
                  </a:cubicBezTo>
                  <a:cubicBezTo>
                    <a:pt x="9" y="2"/>
                    <a:pt x="7" y="16"/>
                    <a:pt x="7" y="22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29"/>
                    <a:pt x="6" y="30"/>
                    <a:pt x="4" y="32"/>
                  </a:cubicBezTo>
                  <a:cubicBezTo>
                    <a:pt x="4" y="34"/>
                    <a:pt x="0" y="33"/>
                    <a:pt x="0" y="39"/>
                  </a:cubicBezTo>
                  <a:cubicBezTo>
                    <a:pt x="2" y="39"/>
                    <a:pt x="8" y="38"/>
                    <a:pt x="13" y="39"/>
                  </a:cubicBezTo>
                  <a:cubicBezTo>
                    <a:pt x="12" y="43"/>
                    <a:pt x="11" y="46"/>
                    <a:pt x="15" y="46"/>
                  </a:cubicBezTo>
                  <a:cubicBezTo>
                    <a:pt x="16" y="46"/>
                    <a:pt x="16" y="45"/>
                    <a:pt x="17" y="43"/>
                  </a:cubicBezTo>
                  <a:cubicBezTo>
                    <a:pt x="21" y="45"/>
                    <a:pt x="31" y="38"/>
                    <a:pt x="31" y="30"/>
                  </a:cubicBezTo>
                  <a:cubicBezTo>
                    <a:pt x="33" y="31"/>
                    <a:pt x="42" y="39"/>
                    <a:pt x="42" y="39"/>
                  </a:cubicBezTo>
                  <a:cubicBezTo>
                    <a:pt x="50" y="39"/>
                    <a:pt x="50" y="39"/>
                    <a:pt x="50" y="39"/>
                  </a:cubicBezTo>
                  <a:cubicBezTo>
                    <a:pt x="54" y="39"/>
                    <a:pt x="57" y="38"/>
                    <a:pt x="60" y="35"/>
                  </a:cubicBezTo>
                  <a:cubicBezTo>
                    <a:pt x="58" y="31"/>
                    <a:pt x="52" y="33"/>
                    <a:pt x="47" y="28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154" name="Freeform 133"/>
            <p:cNvSpPr>
              <a:spLocks/>
            </p:cNvSpPr>
            <p:nvPr/>
          </p:nvSpPr>
          <p:spPr bwMode="auto">
            <a:xfrm>
              <a:off x="922" y="395"/>
              <a:ext cx="21" cy="26"/>
            </a:xfrm>
            <a:custGeom>
              <a:avLst/>
              <a:gdLst>
                <a:gd name="T0" fmla="*/ 29 w 18"/>
                <a:gd name="T1" fmla="*/ 24 h 22"/>
                <a:gd name="T2" fmla="*/ 0 w 18"/>
                <a:gd name="T3" fmla="*/ 24 h 22"/>
                <a:gd name="T4" fmla="*/ 11 w 18"/>
                <a:gd name="T5" fmla="*/ 37 h 22"/>
                <a:gd name="T6" fmla="*/ 29 w 18"/>
                <a:gd name="T7" fmla="*/ 24 h 2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8" h="22">
                  <a:moveTo>
                    <a:pt x="18" y="14"/>
                  </a:moveTo>
                  <a:cubicBezTo>
                    <a:pt x="18" y="3"/>
                    <a:pt x="0" y="0"/>
                    <a:pt x="0" y="14"/>
                  </a:cubicBezTo>
                  <a:cubicBezTo>
                    <a:pt x="0" y="19"/>
                    <a:pt x="3" y="22"/>
                    <a:pt x="7" y="22"/>
                  </a:cubicBezTo>
                  <a:cubicBezTo>
                    <a:pt x="11" y="22"/>
                    <a:pt x="18" y="19"/>
                    <a:pt x="18" y="14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155" name="Freeform 134"/>
            <p:cNvSpPr>
              <a:spLocks/>
            </p:cNvSpPr>
            <p:nvPr/>
          </p:nvSpPr>
          <p:spPr bwMode="auto">
            <a:xfrm>
              <a:off x="854" y="507"/>
              <a:ext cx="18" cy="16"/>
            </a:xfrm>
            <a:custGeom>
              <a:avLst/>
              <a:gdLst>
                <a:gd name="T0" fmla="*/ 12 w 15"/>
                <a:gd name="T1" fmla="*/ 1 h 14"/>
                <a:gd name="T2" fmla="*/ 0 w 15"/>
                <a:gd name="T3" fmla="*/ 15 h 14"/>
                <a:gd name="T4" fmla="*/ 0 w 15"/>
                <a:gd name="T5" fmla="*/ 21 h 14"/>
                <a:gd name="T6" fmla="*/ 26 w 15"/>
                <a:gd name="T7" fmla="*/ 2 h 14"/>
                <a:gd name="T8" fmla="*/ 12 w 15"/>
                <a:gd name="T9" fmla="*/ 1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14">
                  <a:moveTo>
                    <a:pt x="7" y="1"/>
                  </a:moveTo>
                  <a:cubicBezTo>
                    <a:pt x="7" y="3"/>
                    <a:pt x="3" y="6"/>
                    <a:pt x="0" y="1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5" y="14"/>
                    <a:pt x="13" y="6"/>
                    <a:pt x="15" y="2"/>
                  </a:cubicBezTo>
                  <a:cubicBezTo>
                    <a:pt x="12" y="0"/>
                    <a:pt x="13" y="0"/>
                    <a:pt x="7" y="1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156" name="Freeform 135"/>
            <p:cNvSpPr>
              <a:spLocks/>
            </p:cNvSpPr>
            <p:nvPr/>
          </p:nvSpPr>
          <p:spPr bwMode="auto">
            <a:xfrm>
              <a:off x="883" y="275"/>
              <a:ext cx="49" cy="25"/>
            </a:xfrm>
            <a:custGeom>
              <a:avLst/>
              <a:gdLst>
                <a:gd name="T0" fmla="*/ 26 w 41"/>
                <a:gd name="T1" fmla="*/ 39 h 20"/>
                <a:gd name="T2" fmla="*/ 44 w 41"/>
                <a:gd name="T3" fmla="*/ 33 h 20"/>
                <a:gd name="T4" fmla="*/ 60 w 41"/>
                <a:gd name="T5" fmla="*/ 38 h 20"/>
                <a:gd name="T6" fmla="*/ 71 w 41"/>
                <a:gd name="T7" fmla="*/ 29 h 20"/>
                <a:gd name="T8" fmla="*/ 35 w 41"/>
                <a:gd name="T9" fmla="*/ 6 h 20"/>
                <a:gd name="T10" fmla="*/ 8 w 41"/>
                <a:gd name="T11" fmla="*/ 0 h 20"/>
                <a:gd name="T12" fmla="*/ 0 w 41"/>
                <a:gd name="T13" fmla="*/ 10 h 20"/>
                <a:gd name="T14" fmla="*/ 10 w 41"/>
                <a:gd name="T15" fmla="*/ 25 h 20"/>
                <a:gd name="T16" fmla="*/ 26 w 41"/>
                <a:gd name="T17" fmla="*/ 39 h 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1" h="20">
                  <a:moveTo>
                    <a:pt x="15" y="20"/>
                  </a:moveTo>
                  <a:cubicBezTo>
                    <a:pt x="20" y="20"/>
                    <a:pt x="23" y="17"/>
                    <a:pt x="26" y="17"/>
                  </a:cubicBezTo>
                  <a:cubicBezTo>
                    <a:pt x="30" y="17"/>
                    <a:pt x="31" y="19"/>
                    <a:pt x="35" y="19"/>
                  </a:cubicBezTo>
                  <a:cubicBezTo>
                    <a:pt x="38" y="19"/>
                    <a:pt x="40" y="17"/>
                    <a:pt x="41" y="14"/>
                  </a:cubicBezTo>
                  <a:cubicBezTo>
                    <a:pt x="35" y="10"/>
                    <a:pt x="28" y="3"/>
                    <a:pt x="20" y="3"/>
                  </a:cubicBezTo>
                  <a:cubicBezTo>
                    <a:pt x="14" y="3"/>
                    <a:pt x="12" y="0"/>
                    <a:pt x="5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9"/>
                    <a:pt x="4" y="11"/>
                    <a:pt x="6" y="13"/>
                  </a:cubicBezTo>
                  <a:cubicBezTo>
                    <a:pt x="4" y="19"/>
                    <a:pt x="9" y="20"/>
                    <a:pt x="15" y="20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157" name="Freeform 136"/>
            <p:cNvSpPr>
              <a:spLocks/>
            </p:cNvSpPr>
            <p:nvPr/>
          </p:nvSpPr>
          <p:spPr bwMode="auto">
            <a:xfrm>
              <a:off x="888" y="517"/>
              <a:ext cx="12" cy="15"/>
            </a:xfrm>
            <a:custGeom>
              <a:avLst/>
              <a:gdLst>
                <a:gd name="T0" fmla="*/ 7 w 10"/>
                <a:gd name="T1" fmla="*/ 24 h 12"/>
                <a:gd name="T2" fmla="*/ 17 w 10"/>
                <a:gd name="T3" fmla="*/ 10 h 12"/>
                <a:gd name="T4" fmla="*/ 0 w 10"/>
                <a:gd name="T5" fmla="*/ 14 h 12"/>
                <a:gd name="T6" fmla="*/ 7 w 10"/>
                <a:gd name="T7" fmla="*/ 24 h 1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0" h="12">
                  <a:moveTo>
                    <a:pt x="4" y="12"/>
                  </a:moveTo>
                  <a:cubicBezTo>
                    <a:pt x="7" y="12"/>
                    <a:pt x="8" y="7"/>
                    <a:pt x="10" y="5"/>
                  </a:cubicBezTo>
                  <a:cubicBezTo>
                    <a:pt x="7" y="0"/>
                    <a:pt x="0" y="1"/>
                    <a:pt x="0" y="7"/>
                  </a:cubicBezTo>
                  <a:cubicBezTo>
                    <a:pt x="0" y="7"/>
                    <a:pt x="4" y="12"/>
                    <a:pt x="4" y="12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158" name="Freeform 137"/>
            <p:cNvSpPr>
              <a:spLocks/>
            </p:cNvSpPr>
            <p:nvPr/>
          </p:nvSpPr>
          <p:spPr bwMode="auto">
            <a:xfrm>
              <a:off x="947" y="402"/>
              <a:ext cx="12" cy="8"/>
            </a:xfrm>
            <a:custGeom>
              <a:avLst/>
              <a:gdLst>
                <a:gd name="T0" fmla="*/ 17 w 10"/>
                <a:gd name="T1" fmla="*/ 9 h 7"/>
                <a:gd name="T2" fmla="*/ 7 w 10"/>
                <a:gd name="T3" fmla="*/ 0 h 7"/>
                <a:gd name="T4" fmla="*/ 0 w 10"/>
                <a:gd name="T5" fmla="*/ 7 h 7"/>
                <a:gd name="T6" fmla="*/ 7 w 10"/>
                <a:gd name="T7" fmla="*/ 10 h 7"/>
                <a:gd name="T8" fmla="*/ 17 w 10"/>
                <a:gd name="T9" fmla="*/ 9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7">
                  <a:moveTo>
                    <a:pt x="10" y="6"/>
                  </a:moveTo>
                  <a:cubicBezTo>
                    <a:pt x="9" y="4"/>
                    <a:pt x="7" y="0"/>
                    <a:pt x="4" y="0"/>
                  </a:cubicBezTo>
                  <a:cubicBezTo>
                    <a:pt x="3" y="0"/>
                    <a:pt x="0" y="3"/>
                    <a:pt x="0" y="4"/>
                  </a:cubicBezTo>
                  <a:cubicBezTo>
                    <a:pt x="0" y="6"/>
                    <a:pt x="2" y="7"/>
                    <a:pt x="4" y="7"/>
                  </a:cubicBezTo>
                  <a:cubicBezTo>
                    <a:pt x="7" y="7"/>
                    <a:pt x="6" y="7"/>
                    <a:pt x="10" y="6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159" name="Freeform 138"/>
            <p:cNvSpPr>
              <a:spLocks/>
            </p:cNvSpPr>
            <p:nvPr/>
          </p:nvSpPr>
          <p:spPr bwMode="auto">
            <a:xfrm>
              <a:off x="896" y="377"/>
              <a:ext cx="12" cy="10"/>
            </a:xfrm>
            <a:custGeom>
              <a:avLst/>
              <a:gdLst>
                <a:gd name="T0" fmla="*/ 17 w 10"/>
                <a:gd name="T1" fmla="*/ 0 h 9"/>
                <a:gd name="T2" fmla="*/ 6 w 10"/>
                <a:gd name="T3" fmla="*/ 12 h 9"/>
                <a:gd name="T4" fmla="*/ 17 w 10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" h="9">
                  <a:moveTo>
                    <a:pt x="10" y="0"/>
                  </a:moveTo>
                  <a:cubicBezTo>
                    <a:pt x="7" y="0"/>
                    <a:pt x="0" y="9"/>
                    <a:pt x="3" y="9"/>
                  </a:cubicBezTo>
                  <a:cubicBezTo>
                    <a:pt x="7" y="9"/>
                    <a:pt x="9" y="5"/>
                    <a:pt x="10" y="0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160" name="Freeform 139"/>
            <p:cNvSpPr>
              <a:spLocks/>
            </p:cNvSpPr>
            <p:nvPr/>
          </p:nvSpPr>
          <p:spPr bwMode="auto">
            <a:xfrm>
              <a:off x="788" y="274"/>
              <a:ext cx="295" cy="255"/>
            </a:xfrm>
            <a:custGeom>
              <a:avLst/>
              <a:gdLst>
                <a:gd name="T0" fmla="*/ 269 w 245"/>
                <a:gd name="T1" fmla="*/ 78 h 212"/>
                <a:gd name="T2" fmla="*/ 223 w 245"/>
                <a:gd name="T3" fmla="*/ 49 h 212"/>
                <a:gd name="T4" fmla="*/ 164 w 245"/>
                <a:gd name="T5" fmla="*/ 54 h 212"/>
                <a:gd name="T6" fmla="*/ 142 w 245"/>
                <a:gd name="T7" fmla="*/ 54 h 212"/>
                <a:gd name="T8" fmla="*/ 120 w 245"/>
                <a:gd name="T9" fmla="*/ 7 h 212"/>
                <a:gd name="T10" fmla="*/ 71 w 245"/>
                <a:gd name="T11" fmla="*/ 54 h 212"/>
                <a:gd name="T12" fmla="*/ 57 w 245"/>
                <a:gd name="T13" fmla="*/ 55 h 212"/>
                <a:gd name="T14" fmla="*/ 51 w 245"/>
                <a:gd name="T15" fmla="*/ 37 h 212"/>
                <a:gd name="T16" fmla="*/ 57 w 245"/>
                <a:gd name="T17" fmla="*/ 0 h 212"/>
                <a:gd name="T18" fmla="*/ 10 w 245"/>
                <a:gd name="T19" fmla="*/ 41 h 212"/>
                <a:gd name="T20" fmla="*/ 8 w 245"/>
                <a:gd name="T21" fmla="*/ 85 h 212"/>
                <a:gd name="T22" fmla="*/ 36 w 245"/>
                <a:gd name="T23" fmla="*/ 100 h 212"/>
                <a:gd name="T24" fmla="*/ 24 w 245"/>
                <a:gd name="T25" fmla="*/ 117 h 212"/>
                <a:gd name="T26" fmla="*/ 66 w 245"/>
                <a:gd name="T27" fmla="*/ 129 h 212"/>
                <a:gd name="T28" fmla="*/ 148 w 245"/>
                <a:gd name="T29" fmla="*/ 143 h 212"/>
                <a:gd name="T30" fmla="*/ 212 w 245"/>
                <a:gd name="T31" fmla="*/ 153 h 212"/>
                <a:gd name="T32" fmla="*/ 205 w 245"/>
                <a:gd name="T33" fmla="*/ 170 h 212"/>
                <a:gd name="T34" fmla="*/ 264 w 245"/>
                <a:gd name="T35" fmla="*/ 208 h 212"/>
                <a:gd name="T36" fmla="*/ 236 w 245"/>
                <a:gd name="T37" fmla="*/ 245 h 212"/>
                <a:gd name="T38" fmla="*/ 222 w 245"/>
                <a:gd name="T39" fmla="*/ 268 h 212"/>
                <a:gd name="T40" fmla="*/ 178 w 245"/>
                <a:gd name="T41" fmla="*/ 284 h 212"/>
                <a:gd name="T42" fmla="*/ 216 w 245"/>
                <a:gd name="T43" fmla="*/ 292 h 212"/>
                <a:gd name="T44" fmla="*/ 236 w 245"/>
                <a:gd name="T45" fmla="*/ 286 h 212"/>
                <a:gd name="T46" fmla="*/ 311 w 245"/>
                <a:gd name="T47" fmla="*/ 345 h 212"/>
                <a:gd name="T48" fmla="*/ 354 w 245"/>
                <a:gd name="T49" fmla="*/ 369 h 212"/>
                <a:gd name="T50" fmla="*/ 321 w 245"/>
                <a:gd name="T51" fmla="*/ 316 h 212"/>
                <a:gd name="T52" fmla="*/ 377 w 245"/>
                <a:gd name="T53" fmla="*/ 343 h 212"/>
                <a:gd name="T54" fmla="*/ 377 w 245"/>
                <a:gd name="T55" fmla="*/ 302 h 212"/>
                <a:gd name="T56" fmla="*/ 368 w 245"/>
                <a:gd name="T57" fmla="*/ 291 h 212"/>
                <a:gd name="T58" fmla="*/ 342 w 245"/>
                <a:gd name="T59" fmla="*/ 259 h 212"/>
                <a:gd name="T60" fmla="*/ 335 w 245"/>
                <a:gd name="T61" fmla="*/ 250 h 212"/>
                <a:gd name="T62" fmla="*/ 342 w 245"/>
                <a:gd name="T63" fmla="*/ 242 h 212"/>
                <a:gd name="T64" fmla="*/ 342 w 245"/>
                <a:gd name="T65" fmla="*/ 235 h 212"/>
                <a:gd name="T66" fmla="*/ 402 w 245"/>
                <a:gd name="T67" fmla="*/ 259 h 212"/>
                <a:gd name="T68" fmla="*/ 412 w 245"/>
                <a:gd name="T69" fmla="*/ 243 h 212"/>
                <a:gd name="T70" fmla="*/ 413 w 245"/>
                <a:gd name="T71" fmla="*/ 220 h 212"/>
                <a:gd name="T72" fmla="*/ 387 w 245"/>
                <a:gd name="T73" fmla="*/ 213 h 212"/>
                <a:gd name="T74" fmla="*/ 349 w 245"/>
                <a:gd name="T75" fmla="*/ 170 h 212"/>
                <a:gd name="T76" fmla="*/ 353 w 245"/>
                <a:gd name="T77" fmla="*/ 149 h 212"/>
                <a:gd name="T78" fmla="*/ 328 w 245"/>
                <a:gd name="T79" fmla="*/ 143 h 212"/>
                <a:gd name="T80" fmla="*/ 332 w 245"/>
                <a:gd name="T81" fmla="*/ 120 h 212"/>
                <a:gd name="T82" fmla="*/ 324 w 245"/>
                <a:gd name="T83" fmla="*/ 109 h 21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45" h="212">
                  <a:moveTo>
                    <a:pt x="164" y="53"/>
                  </a:moveTo>
                  <a:cubicBezTo>
                    <a:pt x="165" y="46"/>
                    <a:pt x="158" y="45"/>
                    <a:pt x="154" y="45"/>
                  </a:cubicBezTo>
                  <a:cubicBezTo>
                    <a:pt x="147" y="45"/>
                    <a:pt x="147" y="45"/>
                    <a:pt x="147" y="45"/>
                  </a:cubicBezTo>
                  <a:cubicBezTo>
                    <a:pt x="137" y="45"/>
                    <a:pt x="135" y="33"/>
                    <a:pt x="128" y="28"/>
                  </a:cubicBezTo>
                  <a:cubicBezTo>
                    <a:pt x="125" y="24"/>
                    <a:pt x="112" y="22"/>
                    <a:pt x="106" y="22"/>
                  </a:cubicBezTo>
                  <a:cubicBezTo>
                    <a:pt x="101" y="22"/>
                    <a:pt x="99" y="31"/>
                    <a:pt x="94" y="31"/>
                  </a:cubicBezTo>
                  <a:cubicBezTo>
                    <a:pt x="92" y="31"/>
                    <a:pt x="91" y="28"/>
                    <a:pt x="87" y="28"/>
                  </a:cubicBezTo>
                  <a:cubicBezTo>
                    <a:pt x="84" y="28"/>
                    <a:pt x="83" y="31"/>
                    <a:pt x="81" y="31"/>
                  </a:cubicBezTo>
                  <a:cubicBezTo>
                    <a:pt x="80" y="31"/>
                    <a:pt x="81" y="25"/>
                    <a:pt x="81" y="24"/>
                  </a:cubicBezTo>
                  <a:cubicBezTo>
                    <a:pt x="81" y="16"/>
                    <a:pt x="77" y="4"/>
                    <a:pt x="69" y="4"/>
                  </a:cubicBezTo>
                  <a:cubicBezTo>
                    <a:pt x="58" y="4"/>
                    <a:pt x="38" y="8"/>
                    <a:pt x="38" y="21"/>
                  </a:cubicBezTo>
                  <a:cubicBezTo>
                    <a:pt x="38" y="25"/>
                    <a:pt x="41" y="28"/>
                    <a:pt x="41" y="31"/>
                  </a:cubicBezTo>
                  <a:cubicBezTo>
                    <a:pt x="41" y="34"/>
                    <a:pt x="36" y="38"/>
                    <a:pt x="35" y="38"/>
                  </a:cubicBezTo>
                  <a:cubicBezTo>
                    <a:pt x="31" y="38"/>
                    <a:pt x="32" y="35"/>
                    <a:pt x="32" y="32"/>
                  </a:cubicBezTo>
                  <a:cubicBezTo>
                    <a:pt x="32" y="32"/>
                    <a:pt x="31" y="28"/>
                    <a:pt x="32" y="26"/>
                  </a:cubicBezTo>
                  <a:cubicBezTo>
                    <a:pt x="30" y="26"/>
                    <a:pt x="29" y="24"/>
                    <a:pt x="29" y="22"/>
                  </a:cubicBezTo>
                  <a:cubicBezTo>
                    <a:pt x="29" y="12"/>
                    <a:pt x="39" y="11"/>
                    <a:pt x="42" y="4"/>
                  </a:cubicBezTo>
                  <a:cubicBezTo>
                    <a:pt x="42" y="4"/>
                    <a:pt x="32" y="0"/>
                    <a:pt x="32" y="0"/>
                  </a:cubicBezTo>
                  <a:cubicBezTo>
                    <a:pt x="22" y="0"/>
                    <a:pt x="14" y="6"/>
                    <a:pt x="8" y="13"/>
                  </a:cubicBezTo>
                  <a:cubicBezTo>
                    <a:pt x="7" y="15"/>
                    <a:pt x="9" y="21"/>
                    <a:pt x="6" y="23"/>
                  </a:cubicBezTo>
                  <a:cubicBezTo>
                    <a:pt x="2" y="27"/>
                    <a:pt x="0" y="29"/>
                    <a:pt x="0" y="39"/>
                  </a:cubicBezTo>
                  <a:cubicBezTo>
                    <a:pt x="0" y="43"/>
                    <a:pt x="5" y="49"/>
                    <a:pt x="5" y="49"/>
                  </a:cubicBezTo>
                  <a:cubicBezTo>
                    <a:pt x="5" y="49"/>
                    <a:pt x="18" y="50"/>
                    <a:pt x="21" y="53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16" y="56"/>
                    <a:pt x="12" y="54"/>
                    <a:pt x="8" y="56"/>
                  </a:cubicBezTo>
                  <a:cubicBezTo>
                    <a:pt x="8" y="61"/>
                    <a:pt x="13" y="62"/>
                    <a:pt x="14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30" y="70"/>
                    <a:pt x="35" y="74"/>
                    <a:pt x="38" y="74"/>
                  </a:cubicBezTo>
                  <a:cubicBezTo>
                    <a:pt x="51" y="74"/>
                    <a:pt x="74" y="73"/>
                    <a:pt x="83" y="74"/>
                  </a:cubicBezTo>
                  <a:cubicBezTo>
                    <a:pt x="83" y="76"/>
                    <a:pt x="81" y="82"/>
                    <a:pt x="85" y="82"/>
                  </a:cubicBezTo>
                  <a:cubicBezTo>
                    <a:pt x="91" y="82"/>
                    <a:pt x="95" y="69"/>
                    <a:pt x="99" y="69"/>
                  </a:cubicBezTo>
                  <a:cubicBezTo>
                    <a:pt x="103" y="69"/>
                    <a:pt x="119" y="85"/>
                    <a:pt x="121" y="88"/>
                  </a:cubicBezTo>
                  <a:cubicBezTo>
                    <a:pt x="120" y="89"/>
                    <a:pt x="114" y="89"/>
                    <a:pt x="114" y="93"/>
                  </a:cubicBezTo>
                  <a:cubicBezTo>
                    <a:pt x="114" y="94"/>
                    <a:pt x="115" y="97"/>
                    <a:pt x="117" y="97"/>
                  </a:cubicBezTo>
                  <a:cubicBezTo>
                    <a:pt x="120" y="97"/>
                    <a:pt x="122" y="93"/>
                    <a:pt x="126" y="93"/>
                  </a:cubicBezTo>
                  <a:cubicBezTo>
                    <a:pt x="132" y="93"/>
                    <a:pt x="151" y="110"/>
                    <a:pt x="151" y="120"/>
                  </a:cubicBezTo>
                  <a:cubicBezTo>
                    <a:pt x="151" y="125"/>
                    <a:pt x="145" y="133"/>
                    <a:pt x="143" y="136"/>
                  </a:cubicBezTo>
                  <a:cubicBezTo>
                    <a:pt x="140" y="138"/>
                    <a:pt x="135" y="135"/>
                    <a:pt x="135" y="141"/>
                  </a:cubicBezTo>
                  <a:cubicBezTo>
                    <a:pt x="135" y="144"/>
                    <a:pt x="139" y="148"/>
                    <a:pt x="140" y="149"/>
                  </a:cubicBezTo>
                  <a:cubicBezTo>
                    <a:pt x="137" y="152"/>
                    <a:pt x="130" y="154"/>
                    <a:pt x="127" y="154"/>
                  </a:cubicBezTo>
                  <a:cubicBezTo>
                    <a:pt x="114" y="154"/>
                    <a:pt x="114" y="154"/>
                    <a:pt x="114" y="154"/>
                  </a:cubicBezTo>
                  <a:cubicBezTo>
                    <a:pt x="110" y="154"/>
                    <a:pt x="102" y="160"/>
                    <a:pt x="102" y="163"/>
                  </a:cubicBezTo>
                  <a:cubicBezTo>
                    <a:pt x="102" y="168"/>
                    <a:pt x="112" y="173"/>
                    <a:pt x="115" y="173"/>
                  </a:cubicBezTo>
                  <a:cubicBezTo>
                    <a:pt x="119" y="173"/>
                    <a:pt x="120" y="168"/>
                    <a:pt x="124" y="168"/>
                  </a:cubicBezTo>
                  <a:cubicBezTo>
                    <a:pt x="127" y="168"/>
                    <a:pt x="126" y="170"/>
                    <a:pt x="129" y="170"/>
                  </a:cubicBezTo>
                  <a:cubicBezTo>
                    <a:pt x="132" y="170"/>
                    <a:pt x="134" y="168"/>
                    <a:pt x="135" y="165"/>
                  </a:cubicBezTo>
                  <a:cubicBezTo>
                    <a:pt x="144" y="171"/>
                    <a:pt x="148" y="178"/>
                    <a:pt x="158" y="183"/>
                  </a:cubicBezTo>
                  <a:cubicBezTo>
                    <a:pt x="153" y="194"/>
                    <a:pt x="171" y="194"/>
                    <a:pt x="178" y="199"/>
                  </a:cubicBezTo>
                  <a:cubicBezTo>
                    <a:pt x="186" y="204"/>
                    <a:pt x="191" y="202"/>
                    <a:pt x="200" y="207"/>
                  </a:cubicBezTo>
                  <a:cubicBezTo>
                    <a:pt x="201" y="208"/>
                    <a:pt x="202" y="212"/>
                    <a:pt x="203" y="212"/>
                  </a:cubicBezTo>
                  <a:cubicBezTo>
                    <a:pt x="204" y="212"/>
                    <a:pt x="206" y="210"/>
                    <a:pt x="206" y="207"/>
                  </a:cubicBezTo>
                  <a:cubicBezTo>
                    <a:pt x="206" y="197"/>
                    <a:pt x="189" y="190"/>
                    <a:pt x="184" y="182"/>
                  </a:cubicBezTo>
                  <a:cubicBezTo>
                    <a:pt x="189" y="182"/>
                    <a:pt x="189" y="182"/>
                    <a:pt x="189" y="182"/>
                  </a:cubicBezTo>
                  <a:cubicBezTo>
                    <a:pt x="192" y="187"/>
                    <a:pt x="211" y="196"/>
                    <a:pt x="216" y="197"/>
                  </a:cubicBezTo>
                  <a:cubicBezTo>
                    <a:pt x="218" y="193"/>
                    <a:pt x="221" y="186"/>
                    <a:pt x="221" y="182"/>
                  </a:cubicBezTo>
                  <a:cubicBezTo>
                    <a:pt x="221" y="178"/>
                    <a:pt x="216" y="177"/>
                    <a:pt x="216" y="174"/>
                  </a:cubicBezTo>
                  <a:cubicBezTo>
                    <a:pt x="215" y="173"/>
                    <a:pt x="215" y="173"/>
                    <a:pt x="216" y="167"/>
                  </a:cubicBezTo>
                  <a:cubicBezTo>
                    <a:pt x="211" y="167"/>
                    <a:pt x="211" y="167"/>
                    <a:pt x="211" y="167"/>
                  </a:cubicBezTo>
                  <a:cubicBezTo>
                    <a:pt x="210" y="161"/>
                    <a:pt x="208" y="165"/>
                    <a:pt x="202" y="163"/>
                  </a:cubicBezTo>
                  <a:cubicBezTo>
                    <a:pt x="200" y="162"/>
                    <a:pt x="196" y="154"/>
                    <a:pt x="196" y="149"/>
                  </a:cubicBezTo>
                  <a:cubicBezTo>
                    <a:pt x="192" y="149"/>
                    <a:pt x="192" y="149"/>
                    <a:pt x="192" y="149"/>
                  </a:cubicBezTo>
                  <a:cubicBezTo>
                    <a:pt x="192" y="144"/>
                    <a:pt x="192" y="144"/>
                    <a:pt x="192" y="144"/>
                  </a:cubicBezTo>
                  <a:cubicBezTo>
                    <a:pt x="193" y="145"/>
                    <a:pt x="194" y="144"/>
                    <a:pt x="196" y="144"/>
                  </a:cubicBezTo>
                  <a:cubicBezTo>
                    <a:pt x="196" y="139"/>
                    <a:pt x="196" y="139"/>
                    <a:pt x="196" y="139"/>
                  </a:cubicBezTo>
                  <a:cubicBezTo>
                    <a:pt x="194" y="140"/>
                    <a:pt x="193" y="140"/>
                    <a:pt x="190" y="139"/>
                  </a:cubicBezTo>
                  <a:cubicBezTo>
                    <a:pt x="191" y="139"/>
                    <a:pt x="194" y="135"/>
                    <a:pt x="196" y="135"/>
                  </a:cubicBezTo>
                  <a:cubicBezTo>
                    <a:pt x="211" y="135"/>
                    <a:pt x="211" y="159"/>
                    <a:pt x="226" y="159"/>
                  </a:cubicBezTo>
                  <a:cubicBezTo>
                    <a:pt x="229" y="159"/>
                    <a:pt x="230" y="153"/>
                    <a:pt x="230" y="149"/>
                  </a:cubicBezTo>
                  <a:cubicBezTo>
                    <a:pt x="236" y="149"/>
                    <a:pt x="236" y="146"/>
                    <a:pt x="236" y="145"/>
                  </a:cubicBezTo>
                  <a:cubicBezTo>
                    <a:pt x="236" y="143"/>
                    <a:pt x="237" y="144"/>
                    <a:pt x="236" y="140"/>
                  </a:cubicBezTo>
                  <a:cubicBezTo>
                    <a:pt x="240" y="140"/>
                    <a:pt x="245" y="139"/>
                    <a:pt x="245" y="134"/>
                  </a:cubicBezTo>
                  <a:cubicBezTo>
                    <a:pt x="245" y="128"/>
                    <a:pt x="243" y="126"/>
                    <a:pt x="237" y="126"/>
                  </a:cubicBezTo>
                  <a:cubicBezTo>
                    <a:pt x="236" y="126"/>
                    <a:pt x="233" y="126"/>
                    <a:pt x="232" y="124"/>
                  </a:cubicBezTo>
                  <a:cubicBezTo>
                    <a:pt x="230" y="117"/>
                    <a:pt x="228" y="122"/>
                    <a:pt x="222" y="122"/>
                  </a:cubicBezTo>
                  <a:cubicBezTo>
                    <a:pt x="217" y="122"/>
                    <a:pt x="216" y="116"/>
                    <a:pt x="215" y="110"/>
                  </a:cubicBezTo>
                  <a:cubicBezTo>
                    <a:pt x="209" y="109"/>
                    <a:pt x="201" y="105"/>
                    <a:pt x="200" y="97"/>
                  </a:cubicBezTo>
                  <a:cubicBezTo>
                    <a:pt x="196" y="97"/>
                    <a:pt x="194" y="96"/>
                    <a:pt x="192" y="94"/>
                  </a:cubicBezTo>
                  <a:cubicBezTo>
                    <a:pt x="194" y="89"/>
                    <a:pt x="197" y="89"/>
                    <a:pt x="202" y="86"/>
                  </a:cubicBezTo>
                  <a:cubicBezTo>
                    <a:pt x="201" y="84"/>
                    <a:pt x="199" y="83"/>
                    <a:pt x="197" y="83"/>
                  </a:cubicBezTo>
                  <a:cubicBezTo>
                    <a:pt x="194" y="83"/>
                    <a:pt x="193" y="83"/>
                    <a:pt x="188" y="82"/>
                  </a:cubicBezTo>
                  <a:cubicBezTo>
                    <a:pt x="191" y="78"/>
                    <a:pt x="194" y="78"/>
                    <a:pt x="199" y="77"/>
                  </a:cubicBezTo>
                  <a:cubicBezTo>
                    <a:pt x="197" y="72"/>
                    <a:pt x="194" y="69"/>
                    <a:pt x="190" y="69"/>
                  </a:cubicBezTo>
                  <a:cubicBezTo>
                    <a:pt x="185" y="69"/>
                    <a:pt x="185" y="69"/>
                    <a:pt x="185" y="69"/>
                  </a:cubicBezTo>
                  <a:cubicBezTo>
                    <a:pt x="185" y="63"/>
                    <a:pt x="185" y="63"/>
                    <a:pt x="185" y="63"/>
                  </a:cubicBezTo>
                  <a:cubicBezTo>
                    <a:pt x="177" y="61"/>
                    <a:pt x="172" y="56"/>
                    <a:pt x="164" y="53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161" name="Freeform 140"/>
            <p:cNvSpPr>
              <a:spLocks/>
            </p:cNvSpPr>
            <p:nvPr/>
          </p:nvSpPr>
          <p:spPr bwMode="auto">
            <a:xfrm>
              <a:off x="910" y="495"/>
              <a:ext cx="8" cy="8"/>
            </a:xfrm>
            <a:custGeom>
              <a:avLst/>
              <a:gdLst>
                <a:gd name="T0" fmla="*/ 0 w 7"/>
                <a:gd name="T1" fmla="*/ 7 h 7"/>
                <a:gd name="T2" fmla="*/ 10 w 7"/>
                <a:gd name="T3" fmla="*/ 7 h 7"/>
                <a:gd name="T4" fmla="*/ 0 w 7"/>
                <a:gd name="T5" fmla="*/ 7 h 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" h="7">
                  <a:moveTo>
                    <a:pt x="0" y="4"/>
                  </a:moveTo>
                  <a:cubicBezTo>
                    <a:pt x="3" y="7"/>
                    <a:pt x="4" y="7"/>
                    <a:pt x="7" y="4"/>
                  </a:cubicBezTo>
                  <a:cubicBezTo>
                    <a:pt x="3" y="2"/>
                    <a:pt x="3" y="0"/>
                    <a:pt x="0" y="4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162" name="Freeform 141"/>
            <p:cNvSpPr>
              <a:spLocks/>
            </p:cNvSpPr>
            <p:nvPr/>
          </p:nvSpPr>
          <p:spPr bwMode="auto">
            <a:xfrm>
              <a:off x="849" y="445"/>
              <a:ext cx="8" cy="9"/>
            </a:xfrm>
            <a:custGeom>
              <a:avLst/>
              <a:gdLst>
                <a:gd name="T0" fmla="*/ 0 w 6"/>
                <a:gd name="T1" fmla="*/ 5 h 7"/>
                <a:gd name="T2" fmla="*/ 15 w 6"/>
                <a:gd name="T3" fmla="*/ 15 h 7"/>
                <a:gd name="T4" fmla="*/ 0 w 6"/>
                <a:gd name="T5" fmla="*/ 5 h 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7">
                  <a:moveTo>
                    <a:pt x="0" y="2"/>
                  </a:moveTo>
                  <a:cubicBezTo>
                    <a:pt x="0" y="4"/>
                    <a:pt x="2" y="7"/>
                    <a:pt x="6" y="7"/>
                  </a:cubicBezTo>
                  <a:cubicBezTo>
                    <a:pt x="4" y="4"/>
                    <a:pt x="4" y="0"/>
                    <a:pt x="0" y="2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163" name="Freeform 142"/>
            <p:cNvSpPr>
              <a:spLocks/>
            </p:cNvSpPr>
            <p:nvPr/>
          </p:nvSpPr>
          <p:spPr bwMode="auto">
            <a:xfrm>
              <a:off x="770" y="18"/>
              <a:ext cx="315" cy="198"/>
            </a:xfrm>
            <a:custGeom>
              <a:avLst/>
              <a:gdLst>
                <a:gd name="T0" fmla="*/ 35 w 262"/>
                <a:gd name="T1" fmla="*/ 70 h 165"/>
                <a:gd name="T2" fmla="*/ 29 w 262"/>
                <a:gd name="T3" fmla="*/ 85 h 165"/>
                <a:gd name="T4" fmla="*/ 60 w 262"/>
                <a:gd name="T5" fmla="*/ 74 h 165"/>
                <a:gd name="T6" fmla="*/ 53 w 262"/>
                <a:gd name="T7" fmla="*/ 94 h 165"/>
                <a:gd name="T8" fmla="*/ 69 w 262"/>
                <a:gd name="T9" fmla="*/ 113 h 165"/>
                <a:gd name="T10" fmla="*/ 87 w 262"/>
                <a:gd name="T11" fmla="*/ 107 h 165"/>
                <a:gd name="T12" fmla="*/ 117 w 262"/>
                <a:gd name="T13" fmla="*/ 113 h 165"/>
                <a:gd name="T14" fmla="*/ 173 w 262"/>
                <a:gd name="T15" fmla="*/ 103 h 165"/>
                <a:gd name="T16" fmla="*/ 156 w 262"/>
                <a:gd name="T17" fmla="*/ 121 h 165"/>
                <a:gd name="T18" fmla="*/ 127 w 262"/>
                <a:gd name="T19" fmla="*/ 128 h 165"/>
                <a:gd name="T20" fmla="*/ 114 w 262"/>
                <a:gd name="T21" fmla="*/ 127 h 165"/>
                <a:gd name="T22" fmla="*/ 79 w 262"/>
                <a:gd name="T23" fmla="*/ 124 h 165"/>
                <a:gd name="T24" fmla="*/ 76 w 262"/>
                <a:gd name="T25" fmla="*/ 137 h 165"/>
                <a:gd name="T26" fmla="*/ 83 w 262"/>
                <a:gd name="T27" fmla="*/ 185 h 165"/>
                <a:gd name="T28" fmla="*/ 66 w 262"/>
                <a:gd name="T29" fmla="*/ 214 h 165"/>
                <a:gd name="T30" fmla="*/ 78 w 262"/>
                <a:gd name="T31" fmla="*/ 208 h 165"/>
                <a:gd name="T32" fmla="*/ 109 w 262"/>
                <a:gd name="T33" fmla="*/ 239 h 165"/>
                <a:gd name="T34" fmla="*/ 69 w 262"/>
                <a:gd name="T35" fmla="*/ 222 h 165"/>
                <a:gd name="T36" fmla="*/ 72 w 262"/>
                <a:gd name="T37" fmla="*/ 245 h 165"/>
                <a:gd name="T38" fmla="*/ 41 w 262"/>
                <a:gd name="T39" fmla="*/ 275 h 165"/>
                <a:gd name="T40" fmla="*/ 95 w 262"/>
                <a:gd name="T41" fmla="*/ 282 h 165"/>
                <a:gd name="T42" fmla="*/ 149 w 262"/>
                <a:gd name="T43" fmla="*/ 275 h 165"/>
                <a:gd name="T44" fmla="*/ 208 w 262"/>
                <a:gd name="T45" fmla="*/ 262 h 165"/>
                <a:gd name="T46" fmla="*/ 188 w 262"/>
                <a:gd name="T47" fmla="*/ 258 h 165"/>
                <a:gd name="T48" fmla="*/ 206 w 262"/>
                <a:gd name="T49" fmla="*/ 218 h 165"/>
                <a:gd name="T50" fmla="*/ 255 w 262"/>
                <a:gd name="T51" fmla="*/ 192 h 165"/>
                <a:gd name="T52" fmla="*/ 255 w 262"/>
                <a:gd name="T53" fmla="*/ 166 h 165"/>
                <a:gd name="T54" fmla="*/ 273 w 262"/>
                <a:gd name="T55" fmla="*/ 152 h 165"/>
                <a:gd name="T56" fmla="*/ 347 w 262"/>
                <a:gd name="T57" fmla="*/ 103 h 165"/>
                <a:gd name="T58" fmla="*/ 369 w 262"/>
                <a:gd name="T59" fmla="*/ 71 h 165"/>
                <a:gd name="T60" fmla="*/ 456 w 262"/>
                <a:gd name="T61" fmla="*/ 41 h 165"/>
                <a:gd name="T62" fmla="*/ 412 w 262"/>
                <a:gd name="T63" fmla="*/ 14 h 165"/>
                <a:gd name="T64" fmla="*/ 362 w 262"/>
                <a:gd name="T65" fmla="*/ 23 h 165"/>
                <a:gd name="T66" fmla="*/ 303 w 262"/>
                <a:gd name="T67" fmla="*/ 6 h 165"/>
                <a:gd name="T68" fmla="*/ 274 w 262"/>
                <a:gd name="T69" fmla="*/ 0 h 165"/>
                <a:gd name="T70" fmla="*/ 238 w 262"/>
                <a:gd name="T71" fmla="*/ 2 h 165"/>
                <a:gd name="T72" fmla="*/ 172 w 262"/>
                <a:gd name="T73" fmla="*/ 8 h 165"/>
                <a:gd name="T74" fmla="*/ 149 w 262"/>
                <a:gd name="T75" fmla="*/ 17 h 165"/>
                <a:gd name="T76" fmla="*/ 88 w 262"/>
                <a:gd name="T77" fmla="*/ 31 h 165"/>
                <a:gd name="T78" fmla="*/ 64 w 262"/>
                <a:gd name="T79" fmla="*/ 50 h 165"/>
                <a:gd name="T80" fmla="*/ 0 w 262"/>
                <a:gd name="T81" fmla="*/ 72 h 165"/>
                <a:gd name="T82" fmla="*/ 19 w 262"/>
                <a:gd name="T83" fmla="*/ 70 h 16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62" h="165">
                  <a:moveTo>
                    <a:pt x="11" y="40"/>
                  </a:moveTo>
                  <a:cubicBezTo>
                    <a:pt x="20" y="40"/>
                    <a:pt x="20" y="40"/>
                    <a:pt x="20" y="40"/>
                  </a:cubicBezTo>
                  <a:cubicBezTo>
                    <a:pt x="17" y="41"/>
                    <a:pt x="15" y="42"/>
                    <a:pt x="12" y="46"/>
                  </a:cubicBezTo>
                  <a:cubicBezTo>
                    <a:pt x="13" y="46"/>
                    <a:pt x="16" y="49"/>
                    <a:pt x="17" y="49"/>
                  </a:cubicBezTo>
                  <a:cubicBezTo>
                    <a:pt x="23" y="49"/>
                    <a:pt x="23" y="42"/>
                    <a:pt x="29" y="42"/>
                  </a:cubicBezTo>
                  <a:cubicBezTo>
                    <a:pt x="32" y="42"/>
                    <a:pt x="33" y="42"/>
                    <a:pt x="35" y="43"/>
                  </a:cubicBezTo>
                  <a:cubicBezTo>
                    <a:pt x="27" y="46"/>
                    <a:pt x="20" y="45"/>
                    <a:pt x="17" y="54"/>
                  </a:cubicBezTo>
                  <a:cubicBezTo>
                    <a:pt x="19" y="54"/>
                    <a:pt x="25" y="54"/>
                    <a:pt x="31" y="54"/>
                  </a:cubicBezTo>
                  <a:cubicBezTo>
                    <a:pt x="27" y="54"/>
                    <a:pt x="25" y="56"/>
                    <a:pt x="23" y="58"/>
                  </a:cubicBezTo>
                  <a:cubicBezTo>
                    <a:pt x="25" y="61"/>
                    <a:pt x="33" y="65"/>
                    <a:pt x="39" y="65"/>
                  </a:cubicBezTo>
                  <a:cubicBezTo>
                    <a:pt x="42" y="65"/>
                    <a:pt x="44" y="64"/>
                    <a:pt x="46" y="62"/>
                  </a:cubicBezTo>
                  <a:cubicBezTo>
                    <a:pt x="50" y="62"/>
                    <a:pt x="50" y="62"/>
                    <a:pt x="50" y="62"/>
                  </a:cubicBezTo>
                  <a:cubicBezTo>
                    <a:pt x="48" y="66"/>
                    <a:pt x="56" y="69"/>
                    <a:pt x="61" y="69"/>
                  </a:cubicBezTo>
                  <a:cubicBezTo>
                    <a:pt x="64" y="69"/>
                    <a:pt x="65" y="65"/>
                    <a:pt x="67" y="65"/>
                  </a:cubicBezTo>
                  <a:cubicBezTo>
                    <a:pt x="70" y="65"/>
                    <a:pt x="72" y="68"/>
                    <a:pt x="78" y="68"/>
                  </a:cubicBezTo>
                  <a:cubicBezTo>
                    <a:pt x="87" y="68"/>
                    <a:pt x="94" y="66"/>
                    <a:pt x="100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01" y="65"/>
                    <a:pt x="96" y="67"/>
                    <a:pt x="90" y="70"/>
                  </a:cubicBezTo>
                  <a:cubicBezTo>
                    <a:pt x="76" y="70"/>
                    <a:pt x="76" y="70"/>
                    <a:pt x="76" y="70"/>
                  </a:cubicBezTo>
                  <a:cubicBezTo>
                    <a:pt x="75" y="71"/>
                    <a:pt x="73" y="72"/>
                    <a:pt x="73" y="74"/>
                  </a:cubicBezTo>
                  <a:cubicBezTo>
                    <a:pt x="73" y="76"/>
                    <a:pt x="83" y="83"/>
                    <a:pt x="84" y="85"/>
                  </a:cubicBezTo>
                  <a:cubicBezTo>
                    <a:pt x="76" y="86"/>
                    <a:pt x="73" y="75"/>
                    <a:pt x="66" y="73"/>
                  </a:cubicBezTo>
                  <a:cubicBezTo>
                    <a:pt x="60" y="70"/>
                    <a:pt x="53" y="72"/>
                    <a:pt x="50" y="72"/>
                  </a:cubicBezTo>
                  <a:cubicBezTo>
                    <a:pt x="49" y="72"/>
                    <a:pt x="47" y="71"/>
                    <a:pt x="46" y="72"/>
                  </a:cubicBezTo>
                  <a:cubicBezTo>
                    <a:pt x="46" y="75"/>
                    <a:pt x="47" y="76"/>
                    <a:pt x="50" y="76"/>
                  </a:cubicBezTo>
                  <a:cubicBezTo>
                    <a:pt x="47" y="76"/>
                    <a:pt x="43" y="75"/>
                    <a:pt x="43" y="79"/>
                  </a:cubicBezTo>
                  <a:cubicBezTo>
                    <a:pt x="43" y="85"/>
                    <a:pt x="63" y="85"/>
                    <a:pt x="63" y="97"/>
                  </a:cubicBezTo>
                  <a:cubicBezTo>
                    <a:pt x="63" y="107"/>
                    <a:pt x="54" y="104"/>
                    <a:pt x="47" y="107"/>
                  </a:cubicBezTo>
                  <a:cubicBezTo>
                    <a:pt x="42" y="108"/>
                    <a:pt x="40" y="112"/>
                    <a:pt x="38" y="118"/>
                  </a:cubicBezTo>
                  <a:cubicBezTo>
                    <a:pt x="38" y="123"/>
                    <a:pt x="38" y="123"/>
                    <a:pt x="38" y="123"/>
                  </a:cubicBezTo>
                  <a:cubicBezTo>
                    <a:pt x="42" y="123"/>
                    <a:pt x="42" y="123"/>
                    <a:pt x="42" y="123"/>
                  </a:cubicBezTo>
                  <a:cubicBezTo>
                    <a:pt x="43" y="121"/>
                    <a:pt x="43" y="121"/>
                    <a:pt x="45" y="120"/>
                  </a:cubicBezTo>
                  <a:cubicBezTo>
                    <a:pt x="50" y="120"/>
                    <a:pt x="50" y="120"/>
                    <a:pt x="50" y="120"/>
                  </a:cubicBezTo>
                  <a:cubicBezTo>
                    <a:pt x="50" y="129"/>
                    <a:pt x="59" y="133"/>
                    <a:pt x="63" y="138"/>
                  </a:cubicBezTo>
                  <a:cubicBezTo>
                    <a:pt x="58" y="138"/>
                    <a:pt x="58" y="138"/>
                    <a:pt x="58" y="138"/>
                  </a:cubicBezTo>
                  <a:cubicBezTo>
                    <a:pt x="52" y="134"/>
                    <a:pt x="49" y="128"/>
                    <a:pt x="39" y="128"/>
                  </a:cubicBezTo>
                  <a:cubicBezTo>
                    <a:pt x="36" y="128"/>
                    <a:pt x="32" y="127"/>
                    <a:pt x="32" y="132"/>
                  </a:cubicBezTo>
                  <a:cubicBezTo>
                    <a:pt x="32" y="138"/>
                    <a:pt x="38" y="139"/>
                    <a:pt x="42" y="142"/>
                  </a:cubicBezTo>
                  <a:cubicBezTo>
                    <a:pt x="35" y="148"/>
                    <a:pt x="20" y="142"/>
                    <a:pt x="20" y="157"/>
                  </a:cubicBezTo>
                  <a:cubicBezTo>
                    <a:pt x="20" y="158"/>
                    <a:pt x="21" y="159"/>
                    <a:pt x="23" y="159"/>
                  </a:cubicBezTo>
                  <a:cubicBezTo>
                    <a:pt x="24" y="159"/>
                    <a:pt x="25" y="158"/>
                    <a:pt x="26" y="156"/>
                  </a:cubicBezTo>
                  <a:cubicBezTo>
                    <a:pt x="37" y="160"/>
                    <a:pt x="45" y="163"/>
                    <a:pt x="55" y="163"/>
                  </a:cubicBezTo>
                  <a:cubicBezTo>
                    <a:pt x="59" y="163"/>
                    <a:pt x="61" y="159"/>
                    <a:pt x="64" y="159"/>
                  </a:cubicBezTo>
                  <a:cubicBezTo>
                    <a:pt x="86" y="159"/>
                    <a:pt x="86" y="159"/>
                    <a:pt x="86" y="159"/>
                  </a:cubicBezTo>
                  <a:cubicBezTo>
                    <a:pt x="92" y="159"/>
                    <a:pt x="89" y="165"/>
                    <a:pt x="96" y="165"/>
                  </a:cubicBezTo>
                  <a:cubicBezTo>
                    <a:pt x="103" y="165"/>
                    <a:pt x="120" y="158"/>
                    <a:pt x="120" y="152"/>
                  </a:cubicBezTo>
                  <a:cubicBezTo>
                    <a:pt x="120" y="149"/>
                    <a:pt x="116" y="149"/>
                    <a:pt x="115" y="149"/>
                  </a:cubicBezTo>
                  <a:cubicBezTo>
                    <a:pt x="108" y="149"/>
                    <a:pt x="108" y="149"/>
                    <a:pt x="108" y="149"/>
                  </a:cubicBezTo>
                  <a:cubicBezTo>
                    <a:pt x="108" y="137"/>
                    <a:pt x="120" y="144"/>
                    <a:pt x="120" y="133"/>
                  </a:cubicBezTo>
                  <a:cubicBezTo>
                    <a:pt x="120" y="130"/>
                    <a:pt x="119" y="130"/>
                    <a:pt x="118" y="127"/>
                  </a:cubicBezTo>
                  <a:cubicBezTo>
                    <a:pt x="133" y="127"/>
                    <a:pt x="133" y="127"/>
                    <a:pt x="133" y="127"/>
                  </a:cubicBezTo>
                  <a:cubicBezTo>
                    <a:pt x="138" y="123"/>
                    <a:pt x="140" y="114"/>
                    <a:pt x="146" y="111"/>
                  </a:cubicBezTo>
                  <a:cubicBezTo>
                    <a:pt x="145" y="106"/>
                    <a:pt x="141" y="104"/>
                    <a:pt x="138" y="102"/>
                  </a:cubicBezTo>
                  <a:cubicBezTo>
                    <a:pt x="143" y="103"/>
                    <a:pt x="147" y="104"/>
                    <a:pt x="146" y="96"/>
                  </a:cubicBezTo>
                  <a:cubicBezTo>
                    <a:pt x="138" y="96"/>
                    <a:pt x="138" y="96"/>
                    <a:pt x="138" y="96"/>
                  </a:cubicBezTo>
                  <a:cubicBezTo>
                    <a:pt x="143" y="91"/>
                    <a:pt x="150" y="90"/>
                    <a:pt x="157" y="88"/>
                  </a:cubicBezTo>
                  <a:cubicBezTo>
                    <a:pt x="162" y="86"/>
                    <a:pt x="168" y="90"/>
                    <a:pt x="172" y="87"/>
                  </a:cubicBezTo>
                  <a:cubicBezTo>
                    <a:pt x="181" y="79"/>
                    <a:pt x="188" y="65"/>
                    <a:pt x="200" y="60"/>
                  </a:cubicBezTo>
                  <a:cubicBezTo>
                    <a:pt x="211" y="56"/>
                    <a:pt x="228" y="51"/>
                    <a:pt x="234" y="43"/>
                  </a:cubicBezTo>
                  <a:cubicBezTo>
                    <a:pt x="227" y="42"/>
                    <a:pt x="215" y="45"/>
                    <a:pt x="212" y="41"/>
                  </a:cubicBezTo>
                  <a:cubicBezTo>
                    <a:pt x="228" y="32"/>
                    <a:pt x="243" y="39"/>
                    <a:pt x="254" y="28"/>
                  </a:cubicBezTo>
                  <a:cubicBezTo>
                    <a:pt x="257" y="26"/>
                    <a:pt x="262" y="27"/>
                    <a:pt x="262" y="23"/>
                  </a:cubicBezTo>
                  <a:cubicBezTo>
                    <a:pt x="262" y="16"/>
                    <a:pt x="246" y="18"/>
                    <a:pt x="243" y="14"/>
                  </a:cubicBezTo>
                  <a:cubicBezTo>
                    <a:pt x="241" y="11"/>
                    <a:pt x="241" y="9"/>
                    <a:pt x="237" y="8"/>
                  </a:cubicBezTo>
                  <a:cubicBezTo>
                    <a:pt x="235" y="7"/>
                    <a:pt x="234" y="6"/>
                    <a:pt x="232" y="5"/>
                  </a:cubicBezTo>
                  <a:cubicBezTo>
                    <a:pt x="208" y="13"/>
                    <a:pt x="208" y="13"/>
                    <a:pt x="208" y="13"/>
                  </a:cubicBezTo>
                  <a:cubicBezTo>
                    <a:pt x="211" y="12"/>
                    <a:pt x="212" y="11"/>
                    <a:pt x="214" y="9"/>
                  </a:cubicBezTo>
                  <a:cubicBezTo>
                    <a:pt x="208" y="2"/>
                    <a:pt x="182" y="3"/>
                    <a:pt x="175" y="3"/>
                  </a:cubicBezTo>
                  <a:cubicBezTo>
                    <a:pt x="166" y="3"/>
                    <a:pt x="166" y="3"/>
                    <a:pt x="166" y="3"/>
                  </a:cubicBezTo>
                  <a:cubicBezTo>
                    <a:pt x="164" y="3"/>
                    <a:pt x="162" y="0"/>
                    <a:pt x="158" y="0"/>
                  </a:cubicBezTo>
                  <a:cubicBezTo>
                    <a:pt x="153" y="0"/>
                    <a:pt x="152" y="6"/>
                    <a:pt x="148" y="6"/>
                  </a:cubicBezTo>
                  <a:cubicBezTo>
                    <a:pt x="143" y="6"/>
                    <a:pt x="142" y="2"/>
                    <a:pt x="137" y="2"/>
                  </a:cubicBezTo>
                  <a:cubicBezTo>
                    <a:pt x="135" y="2"/>
                    <a:pt x="134" y="3"/>
                    <a:pt x="133" y="5"/>
                  </a:cubicBezTo>
                  <a:cubicBezTo>
                    <a:pt x="99" y="5"/>
                    <a:pt x="99" y="5"/>
                    <a:pt x="99" y="5"/>
                  </a:cubicBezTo>
                  <a:cubicBezTo>
                    <a:pt x="96" y="5"/>
                    <a:pt x="93" y="6"/>
                    <a:pt x="92" y="9"/>
                  </a:cubicBezTo>
                  <a:cubicBezTo>
                    <a:pt x="88" y="13"/>
                    <a:pt x="91" y="10"/>
                    <a:pt x="86" y="10"/>
                  </a:cubicBezTo>
                  <a:cubicBezTo>
                    <a:pt x="77" y="10"/>
                    <a:pt x="74" y="18"/>
                    <a:pt x="71" y="26"/>
                  </a:cubicBezTo>
                  <a:cubicBezTo>
                    <a:pt x="68" y="25"/>
                    <a:pt x="57" y="18"/>
                    <a:pt x="51" y="18"/>
                  </a:cubicBezTo>
                  <a:cubicBezTo>
                    <a:pt x="45" y="18"/>
                    <a:pt x="49" y="26"/>
                    <a:pt x="39" y="26"/>
                  </a:cubicBezTo>
                  <a:cubicBezTo>
                    <a:pt x="39" y="28"/>
                    <a:pt x="38" y="29"/>
                    <a:pt x="37" y="29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22" y="29"/>
                    <a:pt x="2" y="33"/>
                    <a:pt x="0" y="42"/>
                  </a:cubicBezTo>
                  <a:cubicBezTo>
                    <a:pt x="7" y="42"/>
                    <a:pt x="7" y="42"/>
                    <a:pt x="7" y="42"/>
                  </a:cubicBezTo>
                  <a:cubicBezTo>
                    <a:pt x="8" y="41"/>
                    <a:pt x="10" y="40"/>
                    <a:pt x="11" y="40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164" name="Freeform 143"/>
            <p:cNvSpPr>
              <a:spLocks/>
            </p:cNvSpPr>
            <p:nvPr/>
          </p:nvSpPr>
          <p:spPr bwMode="auto">
            <a:xfrm>
              <a:off x="967" y="0"/>
              <a:ext cx="616" cy="561"/>
            </a:xfrm>
            <a:custGeom>
              <a:avLst/>
              <a:gdLst>
                <a:gd name="T0" fmla="*/ 704 w 512"/>
                <a:gd name="T1" fmla="*/ 490 h 466"/>
                <a:gd name="T2" fmla="*/ 746 w 512"/>
                <a:gd name="T3" fmla="*/ 504 h 466"/>
                <a:gd name="T4" fmla="*/ 710 w 512"/>
                <a:gd name="T5" fmla="*/ 419 h 466"/>
                <a:gd name="T6" fmla="*/ 751 w 512"/>
                <a:gd name="T7" fmla="*/ 431 h 466"/>
                <a:gd name="T8" fmla="*/ 746 w 512"/>
                <a:gd name="T9" fmla="*/ 418 h 466"/>
                <a:gd name="T10" fmla="*/ 792 w 512"/>
                <a:gd name="T11" fmla="*/ 367 h 466"/>
                <a:gd name="T12" fmla="*/ 789 w 512"/>
                <a:gd name="T13" fmla="*/ 332 h 466"/>
                <a:gd name="T14" fmla="*/ 775 w 512"/>
                <a:gd name="T15" fmla="*/ 285 h 466"/>
                <a:gd name="T16" fmla="*/ 798 w 512"/>
                <a:gd name="T17" fmla="*/ 250 h 466"/>
                <a:gd name="T18" fmla="*/ 770 w 512"/>
                <a:gd name="T19" fmla="*/ 213 h 466"/>
                <a:gd name="T20" fmla="*/ 815 w 512"/>
                <a:gd name="T21" fmla="*/ 161 h 466"/>
                <a:gd name="T22" fmla="*/ 827 w 512"/>
                <a:gd name="T23" fmla="*/ 132 h 466"/>
                <a:gd name="T24" fmla="*/ 860 w 512"/>
                <a:gd name="T25" fmla="*/ 71 h 466"/>
                <a:gd name="T26" fmla="*/ 806 w 512"/>
                <a:gd name="T27" fmla="*/ 93 h 466"/>
                <a:gd name="T28" fmla="*/ 711 w 512"/>
                <a:gd name="T29" fmla="*/ 143 h 466"/>
                <a:gd name="T30" fmla="*/ 671 w 512"/>
                <a:gd name="T31" fmla="*/ 106 h 466"/>
                <a:gd name="T32" fmla="*/ 700 w 512"/>
                <a:gd name="T33" fmla="*/ 69 h 466"/>
                <a:gd name="T34" fmla="*/ 628 w 512"/>
                <a:gd name="T35" fmla="*/ 0 h 466"/>
                <a:gd name="T36" fmla="*/ 462 w 512"/>
                <a:gd name="T37" fmla="*/ 17 h 466"/>
                <a:gd name="T38" fmla="*/ 419 w 512"/>
                <a:gd name="T39" fmla="*/ 20 h 466"/>
                <a:gd name="T40" fmla="*/ 363 w 512"/>
                <a:gd name="T41" fmla="*/ 51 h 466"/>
                <a:gd name="T42" fmla="*/ 325 w 512"/>
                <a:gd name="T43" fmla="*/ 52 h 466"/>
                <a:gd name="T44" fmla="*/ 307 w 512"/>
                <a:gd name="T45" fmla="*/ 76 h 466"/>
                <a:gd name="T46" fmla="*/ 280 w 512"/>
                <a:gd name="T47" fmla="*/ 78 h 466"/>
                <a:gd name="T48" fmla="*/ 171 w 512"/>
                <a:gd name="T49" fmla="*/ 84 h 466"/>
                <a:gd name="T50" fmla="*/ 85 w 512"/>
                <a:gd name="T51" fmla="*/ 143 h 466"/>
                <a:gd name="T52" fmla="*/ 100 w 512"/>
                <a:gd name="T53" fmla="*/ 199 h 466"/>
                <a:gd name="T54" fmla="*/ 0 w 512"/>
                <a:gd name="T55" fmla="*/ 234 h 466"/>
                <a:gd name="T56" fmla="*/ 77 w 512"/>
                <a:gd name="T57" fmla="*/ 255 h 466"/>
                <a:gd name="T58" fmla="*/ 61 w 512"/>
                <a:gd name="T59" fmla="*/ 268 h 466"/>
                <a:gd name="T60" fmla="*/ 23 w 512"/>
                <a:gd name="T61" fmla="*/ 285 h 466"/>
                <a:gd name="T62" fmla="*/ 51 w 512"/>
                <a:gd name="T63" fmla="*/ 306 h 466"/>
                <a:gd name="T64" fmla="*/ 87 w 512"/>
                <a:gd name="T65" fmla="*/ 314 h 466"/>
                <a:gd name="T66" fmla="*/ 129 w 512"/>
                <a:gd name="T67" fmla="*/ 308 h 466"/>
                <a:gd name="T68" fmla="*/ 255 w 512"/>
                <a:gd name="T69" fmla="*/ 426 h 466"/>
                <a:gd name="T70" fmla="*/ 270 w 512"/>
                <a:gd name="T71" fmla="*/ 474 h 466"/>
                <a:gd name="T72" fmla="*/ 315 w 512"/>
                <a:gd name="T73" fmla="*/ 507 h 466"/>
                <a:gd name="T74" fmla="*/ 332 w 512"/>
                <a:gd name="T75" fmla="*/ 525 h 466"/>
                <a:gd name="T76" fmla="*/ 300 w 512"/>
                <a:gd name="T77" fmla="*/ 571 h 466"/>
                <a:gd name="T78" fmla="*/ 290 w 512"/>
                <a:gd name="T79" fmla="*/ 619 h 466"/>
                <a:gd name="T80" fmla="*/ 307 w 512"/>
                <a:gd name="T81" fmla="*/ 691 h 466"/>
                <a:gd name="T82" fmla="*/ 349 w 512"/>
                <a:gd name="T83" fmla="*/ 761 h 466"/>
                <a:gd name="T84" fmla="*/ 392 w 512"/>
                <a:gd name="T85" fmla="*/ 781 h 466"/>
                <a:gd name="T86" fmla="*/ 434 w 512"/>
                <a:gd name="T87" fmla="*/ 813 h 466"/>
                <a:gd name="T88" fmla="*/ 478 w 512"/>
                <a:gd name="T89" fmla="*/ 707 h 466"/>
                <a:gd name="T90" fmla="*/ 473 w 512"/>
                <a:gd name="T91" fmla="*/ 678 h 466"/>
                <a:gd name="T92" fmla="*/ 522 w 512"/>
                <a:gd name="T93" fmla="*/ 648 h 466"/>
                <a:gd name="T94" fmla="*/ 586 w 512"/>
                <a:gd name="T95" fmla="*/ 597 h 466"/>
                <a:gd name="T96" fmla="*/ 635 w 512"/>
                <a:gd name="T97" fmla="*/ 575 h 466"/>
                <a:gd name="T98" fmla="*/ 748 w 512"/>
                <a:gd name="T99" fmla="*/ 519 h 46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512" h="466">
                  <a:moveTo>
                    <a:pt x="430" y="297"/>
                  </a:moveTo>
                  <a:cubicBezTo>
                    <a:pt x="424" y="294"/>
                    <a:pt x="397" y="296"/>
                    <a:pt x="397" y="285"/>
                  </a:cubicBezTo>
                  <a:cubicBezTo>
                    <a:pt x="399" y="285"/>
                    <a:pt x="404" y="284"/>
                    <a:pt x="404" y="281"/>
                  </a:cubicBezTo>
                  <a:cubicBezTo>
                    <a:pt x="404" y="278"/>
                    <a:pt x="401" y="277"/>
                    <a:pt x="401" y="272"/>
                  </a:cubicBezTo>
                  <a:cubicBezTo>
                    <a:pt x="402" y="273"/>
                    <a:pt x="404" y="272"/>
                    <a:pt x="405" y="272"/>
                  </a:cubicBezTo>
                  <a:cubicBezTo>
                    <a:pt x="417" y="272"/>
                    <a:pt x="414" y="289"/>
                    <a:pt x="428" y="289"/>
                  </a:cubicBezTo>
                  <a:cubicBezTo>
                    <a:pt x="432" y="289"/>
                    <a:pt x="436" y="289"/>
                    <a:pt x="436" y="285"/>
                  </a:cubicBezTo>
                  <a:cubicBezTo>
                    <a:pt x="436" y="265"/>
                    <a:pt x="417" y="259"/>
                    <a:pt x="407" y="246"/>
                  </a:cubicBezTo>
                  <a:cubicBezTo>
                    <a:pt x="407" y="240"/>
                    <a:pt x="407" y="240"/>
                    <a:pt x="407" y="240"/>
                  </a:cubicBezTo>
                  <a:cubicBezTo>
                    <a:pt x="407" y="240"/>
                    <a:pt x="408" y="241"/>
                    <a:pt x="410" y="240"/>
                  </a:cubicBezTo>
                  <a:cubicBezTo>
                    <a:pt x="412" y="247"/>
                    <a:pt x="421" y="257"/>
                    <a:pt x="427" y="257"/>
                  </a:cubicBezTo>
                  <a:cubicBezTo>
                    <a:pt x="430" y="257"/>
                    <a:pt x="431" y="251"/>
                    <a:pt x="431" y="247"/>
                  </a:cubicBezTo>
                  <a:cubicBezTo>
                    <a:pt x="431" y="237"/>
                    <a:pt x="418" y="240"/>
                    <a:pt x="415" y="231"/>
                  </a:cubicBezTo>
                  <a:cubicBezTo>
                    <a:pt x="419" y="231"/>
                    <a:pt x="419" y="231"/>
                    <a:pt x="419" y="231"/>
                  </a:cubicBezTo>
                  <a:cubicBezTo>
                    <a:pt x="422" y="234"/>
                    <a:pt x="425" y="236"/>
                    <a:pt x="428" y="239"/>
                  </a:cubicBezTo>
                  <a:cubicBezTo>
                    <a:pt x="431" y="231"/>
                    <a:pt x="443" y="236"/>
                    <a:pt x="445" y="225"/>
                  </a:cubicBezTo>
                  <a:cubicBezTo>
                    <a:pt x="443" y="224"/>
                    <a:pt x="442" y="222"/>
                    <a:pt x="442" y="220"/>
                  </a:cubicBezTo>
                  <a:cubicBezTo>
                    <a:pt x="447" y="219"/>
                    <a:pt x="453" y="216"/>
                    <a:pt x="455" y="210"/>
                  </a:cubicBezTo>
                  <a:cubicBezTo>
                    <a:pt x="452" y="209"/>
                    <a:pt x="443" y="209"/>
                    <a:pt x="443" y="203"/>
                  </a:cubicBezTo>
                  <a:cubicBezTo>
                    <a:pt x="443" y="198"/>
                    <a:pt x="448" y="198"/>
                    <a:pt x="453" y="198"/>
                  </a:cubicBezTo>
                  <a:cubicBezTo>
                    <a:pt x="451" y="196"/>
                    <a:pt x="453" y="193"/>
                    <a:pt x="453" y="190"/>
                  </a:cubicBezTo>
                  <a:cubicBezTo>
                    <a:pt x="453" y="185"/>
                    <a:pt x="448" y="183"/>
                    <a:pt x="448" y="175"/>
                  </a:cubicBezTo>
                  <a:cubicBezTo>
                    <a:pt x="444" y="175"/>
                    <a:pt x="439" y="175"/>
                    <a:pt x="439" y="169"/>
                  </a:cubicBezTo>
                  <a:cubicBezTo>
                    <a:pt x="439" y="167"/>
                    <a:pt x="441" y="164"/>
                    <a:pt x="445" y="164"/>
                  </a:cubicBezTo>
                  <a:cubicBezTo>
                    <a:pt x="450" y="164"/>
                    <a:pt x="466" y="167"/>
                    <a:pt x="466" y="158"/>
                  </a:cubicBezTo>
                  <a:cubicBezTo>
                    <a:pt x="466" y="150"/>
                    <a:pt x="454" y="152"/>
                    <a:pt x="453" y="146"/>
                  </a:cubicBezTo>
                  <a:cubicBezTo>
                    <a:pt x="455" y="146"/>
                    <a:pt x="457" y="145"/>
                    <a:pt x="458" y="144"/>
                  </a:cubicBezTo>
                  <a:cubicBezTo>
                    <a:pt x="455" y="141"/>
                    <a:pt x="451" y="137"/>
                    <a:pt x="446" y="137"/>
                  </a:cubicBezTo>
                  <a:cubicBezTo>
                    <a:pt x="443" y="137"/>
                    <a:pt x="441" y="139"/>
                    <a:pt x="437" y="137"/>
                  </a:cubicBezTo>
                  <a:cubicBezTo>
                    <a:pt x="439" y="133"/>
                    <a:pt x="439" y="125"/>
                    <a:pt x="442" y="122"/>
                  </a:cubicBezTo>
                  <a:cubicBezTo>
                    <a:pt x="448" y="117"/>
                    <a:pt x="454" y="114"/>
                    <a:pt x="454" y="106"/>
                  </a:cubicBezTo>
                  <a:cubicBezTo>
                    <a:pt x="454" y="105"/>
                    <a:pt x="455" y="105"/>
                    <a:pt x="454" y="101"/>
                  </a:cubicBezTo>
                  <a:cubicBezTo>
                    <a:pt x="460" y="99"/>
                    <a:pt x="468" y="98"/>
                    <a:pt x="468" y="92"/>
                  </a:cubicBezTo>
                  <a:cubicBezTo>
                    <a:pt x="468" y="89"/>
                    <a:pt x="470" y="93"/>
                    <a:pt x="468" y="88"/>
                  </a:cubicBezTo>
                  <a:cubicBezTo>
                    <a:pt x="473" y="86"/>
                    <a:pt x="481" y="86"/>
                    <a:pt x="481" y="76"/>
                  </a:cubicBezTo>
                  <a:cubicBezTo>
                    <a:pt x="479" y="78"/>
                    <a:pt x="478" y="78"/>
                    <a:pt x="475" y="76"/>
                  </a:cubicBezTo>
                  <a:cubicBezTo>
                    <a:pt x="488" y="76"/>
                    <a:pt x="495" y="66"/>
                    <a:pt x="504" y="62"/>
                  </a:cubicBezTo>
                  <a:cubicBezTo>
                    <a:pt x="506" y="61"/>
                    <a:pt x="512" y="58"/>
                    <a:pt x="512" y="54"/>
                  </a:cubicBezTo>
                  <a:cubicBezTo>
                    <a:pt x="512" y="49"/>
                    <a:pt x="498" y="41"/>
                    <a:pt x="494" y="41"/>
                  </a:cubicBezTo>
                  <a:cubicBezTo>
                    <a:pt x="491" y="41"/>
                    <a:pt x="489" y="41"/>
                    <a:pt x="488" y="46"/>
                  </a:cubicBezTo>
                  <a:cubicBezTo>
                    <a:pt x="474" y="46"/>
                    <a:pt x="474" y="46"/>
                    <a:pt x="474" y="46"/>
                  </a:cubicBezTo>
                  <a:cubicBezTo>
                    <a:pt x="469" y="49"/>
                    <a:pt x="468" y="50"/>
                    <a:pt x="463" y="53"/>
                  </a:cubicBezTo>
                  <a:cubicBezTo>
                    <a:pt x="461" y="53"/>
                    <a:pt x="456" y="52"/>
                    <a:pt x="456" y="52"/>
                  </a:cubicBezTo>
                  <a:cubicBezTo>
                    <a:pt x="436" y="52"/>
                    <a:pt x="436" y="52"/>
                    <a:pt x="436" y="52"/>
                  </a:cubicBezTo>
                  <a:cubicBezTo>
                    <a:pt x="431" y="56"/>
                    <a:pt x="416" y="80"/>
                    <a:pt x="408" y="82"/>
                  </a:cubicBezTo>
                  <a:cubicBezTo>
                    <a:pt x="409" y="79"/>
                    <a:pt x="428" y="54"/>
                    <a:pt x="428" y="51"/>
                  </a:cubicBezTo>
                  <a:cubicBezTo>
                    <a:pt x="428" y="46"/>
                    <a:pt x="426" y="40"/>
                    <a:pt x="421" y="40"/>
                  </a:cubicBezTo>
                  <a:cubicBezTo>
                    <a:pt x="411" y="40"/>
                    <a:pt x="393" y="61"/>
                    <a:pt x="386" y="61"/>
                  </a:cubicBezTo>
                  <a:cubicBezTo>
                    <a:pt x="383" y="61"/>
                    <a:pt x="396" y="46"/>
                    <a:pt x="397" y="43"/>
                  </a:cubicBezTo>
                  <a:cubicBezTo>
                    <a:pt x="392" y="40"/>
                    <a:pt x="342" y="48"/>
                    <a:pt x="337" y="43"/>
                  </a:cubicBezTo>
                  <a:cubicBezTo>
                    <a:pt x="402" y="39"/>
                    <a:pt x="402" y="39"/>
                    <a:pt x="402" y="39"/>
                  </a:cubicBezTo>
                  <a:cubicBezTo>
                    <a:pt x="410" y="35"/>
                    <a:pt x="430" y="37"/>
                    <a:pt x="432" y="24"/>
                  </a:cubicBezTo>
                  <a:cubicBezTo>
                    <a:pt x="424" y="22"/>
                    <a:pt x="414" y="25"/>
                    <a:pt x="406" y="21"/>
                  </a:cubicBezTo>
                  <a:cubicBezTo>
                    <a:pt x="392" y="14"/>
                    <a:pt x="379" y="0"/>
                    <a:pt x="361" y="0"/>
                  </a:cubicBezTo>
                  <a:cubicBezTo>
                    <a:pt x="318" y="0"/>
                    <a:pt x="318" y="0"/>
                    <a:pt x="318" y="0"/>
                  </a:cubicBezTo>
                  <a:cubicBezTo>
                    <a:pt x="303" y="0"/>
                    <a:pt x="291" y="10"/>
                    <a:pt x="277" y="10"/>
                  </a:cubicBezTo>
                  <a:cubicBezTo>
                    <a:pt x="272" y="10"/>
                    <a:pt x="269" y="9"/>
                    <a:pt x="265" y="10"/>
                  </a:cubicBezTo>
                  <a:cubicBezTo>
                    <a:pt x="265" y="14"/>
                    <a:pt x="265" y="14"/>
                    <a:pt x="265" y="14"/>
                  </a:cubicBezTo>
                  <a:cubicBezTo>
                    <a:pt x="259" y="14"/>
                    <a:pt x="259" y="14"/>
                    <a:pt x="259" y="14"/>
                  </a:cubicBezTo>
                  <a:cubicBezTo>
                    <a:pt x="252" y="11"/>
                    <a:pt x="248" y="12"/>
                    <a:pt x="240" y="12"/>
                  </a:cubicBezTo>
                  <a:cubicBezTo>
                    <a:pt x="231" y="12"/>
                    <a:pt x="223" y="14"/>
                    <a:pt x="215" y="19"/>
                  </a:cubicBezTo>
                  <a:cubicBezTo>
                    <a:pt x="217" y="21"/>
                    <a:pt x="219" y="22"/>
                    <a:pt x="221" y="24"/>
                  </a:cubicBezTo>
                  <a:cubicBezTo>
                    <a:pt x="218" y="25"/>
                    <a:pt x="209" y="23"/>
                    <a:pt x="209" y="29"/>
                  </a:cubicBezTo>
                  <a:cubicBezTo>
                    <a:pt x="209" y="35"/>
                    <a:pt x="221" y="40"/>
                    <a:pt x="226" y="43"/>
                  </a:cubicBezTo>
                  <a:cubicBezTo>
                    <a:pt x="213" y="43"/>
                    <a:pt x="213" y="43"/>
                    <a:pt x="213" y="43"/>
                  </a:cubicBezTo>
                  <a:cubicBezTo>
                    <a:pt x="205" y="39"/>
                    <a:pt x="198" y="30"/>
                    <a:pt x="186" y="30"/>
                  </a:cubicBezTo>
                  <a:cubicBezTo>
                    <a:pt x="183" y="30"/>
                    <a:pt x="178" y="31"/>
                    <a:pt x="178" y="35"/>
                  </a:cubicBezTo>
                  <a:cubicBezTo>
                    <a:pt x="178" y="38"/>
                    <a:pt x="180" y="40"/>
                    <a:pt x="181" y="43"/>
                  </a:cubicBezTo>
                  <a:cubicBezTo>
                    <a:pt x="176" y="43"/>
                    <a:pt x="176" y="43"/>
                    <a:pt x="176" y="43"/>
                  </a:cubicBezTo>
                  <a:cubicBezTo>
                    <a:pt x="170" y="40"/>
                    <a:pt x="165" y="41"/>
                    <a:pt x="162" y="34"/>
                  </a:cubicBezTo>
                  <a:cubicBezTo>
                    <a:pt x="159" y="38"/>
                    <a:pt x="159" y="38"/>
                    <a:pt x="159" y="38"/>
                  </a:cubicBezTo>
                  <a:cubicBezTo>
                    <a:pt x="159" y="40"/>
                    <a:pt x="161" y="42"/>
                    <a:pt x="161" y="45"/>
                  </a:cubicBezTo>
                  <a:cubicBezTo>
                    <a:pt x="155" y="45"/>
                    <a:pt x="153" y="34"/>
                    <a:pt x="148" y="34"/>
                  </a:cubicBezTo>
                  <a:cubicBezTo>
                    <a:pt x="140" y="34"/>
                    <a:pt x="134" y="40"/>
                    <a:pt x="126" y="42"/>
                  </a:cubicBezTo>
                  <a:cubicBezTo>
                    <a:pt x="114" y="42"/>
                    <a:pt x="110" y="46"/>
                    <a:pt x="98" y="48"/>
                  </a:cubicBezTo>
                  <a:cubicBezTo>
                    <a:pt x="88" y="49"/>
                    <a:pt x="96" y="65"/>
                    <a:pt x="86" y="65"/>
                  </a:cubicBezTo>
                  <a:cubicBezTo>
                    <a:pt x="83" y="65"/>
                    <a:pt x="81" y="65"/>
                    <a:pt x="78" y="63"/>
                  </a:cubicBezTo>
                  <a:cubicBezTo>
                    <a:pt x="72" y="70"/>
                    <a:pt x="59" y="78"/>
                    <a:pt x="49" y="82"/>
                  </a:cubicBezTo>
                  <a:cubicBezTo>
                    <a:pt x="47" y="83"/>
                    <a:pt x="43" y="84"/>
                    <a:pt x="43" y="88"/>
                  </a:cubicBezTo>
                  <a:cubicBezTo>
                    <a:pt x="43" y="94"/>
                    <a:pt x="60" y="94"/>
                    <a:pt x="65" y="95"/>
                  </a:cubicBezTo>
                  <a:cubicBezTo>
                    <a:pt x="65" y="104"/>
                    <a:pt x="62" y="110"/>
                    <a:pt x="57" y="114"/>
                  </a:cubicBezTo>
                  <a:cubicBezTo>
                    <a:pt x="50" y="118"/>
                    <a:pt x="40" y="113"/>
                    <a:pt x="32" y="116"/>
                  </a:cubicBezTo>
                  <a:cubicBezTo>
                    <a:pt x="26" y="118"/>
                    <a:pt x="23" y="122"/>
                    <a:pt x="17" y="124"/>
                  </a:cubicBezTo>
                  <a:cubicBezTo>
                    <a:pt x="11" y="127"/>
                    <a:pt x="0" y="123"/>
                    <a:pt x="0" y="134"/>
                  </a:cubicBezTo>
                  <a:cubicBezTo>
                    <a:pt x="0" y="140"/>
                    <a:pt x="29" y="149"/>
                    <a:pt x="30" y="149"/>
                  </a:cubicBezTo>
                  <a:cubicBezTo>
                    <a:pt x="41" y="149"/>
                    <a:pt x="41" y="149"/>
                    <a:pt x="41" y="149"/>
                  </a:cubicBezTo>
                  <a:cubicBezTo>
                    <a:pt x="42" y="149"/>
                    <a:pt x="43" y="148"/>
                    <a:pt x="44" y="146"/>
                  </a:cubicBezTo>
                  <a:cubicBezTo>
                    <a:pt x="56" y="146"/>
                    <a:pt x="56" y="146"/>
                    <a:pt x="56" y="146"/>
                  </a:cubicBezTo>
                  <a:cubicBezTo>
                    <a:pt x="55" y="150"/>
                    <a:pt x="55" y="151"/>
                    <a:pt x="52" y="154"/>
                  </a:cubicBezTo>
                  <a:cubicBezTo>
                    <a:pt x="35" y="154"/>
                    <a:pt x="35" y="154"/>
                    <a:pt x="35" y="154"/>
                  </a:cubicBezTo>
                  <a:cubicBezTo>
                    <a:pt x="33" y="156"/>
                    <a:pt x="32" y="157"/>
                    <a:pt x="29" y="157"/>
                  </a:cubicBezTo>
                  <a:cubicBezTo>
                    <a:pt x="22" y="157"/>
                    <a:pt x="22" y="157"/>
                    <a:pt x="22" y="157"/>
                  </a:cubicBezTo>
                  <a:cubicBezTo>
                    <a:pt x="19" y="157"/>
                    <a:pt x="13" y="159"/>
                    <a:pt x="13" y="164"/>
                  </a:cubicBezTo>
                  <a:cubicBezTo>
                    <a:pt x="19" y="166"/>
                    <a:pt x="17" y="164"/>
                    <a:pt x="23" y="164"/>
                  </a:cubicBezTo>
                  <a:cubicBezTo>
                    <a:pt x="27" y="164"/>
                    <a:pt x="31" y="168"/>
                    <a:pt x="35" y="170"/>
                  </a:cubicBezTo>
                  <a:cubicBezTo>
                    <a:pt x="34" y="173"/>
                    <a:pt x="32" y="173"/>
                    <a:pt x="29" y="175"/>
                  </a:cubicBezTo>
                  <a:cubicBezTo>
                    <a:pt x="33" y="181"/>
                    <a:pt x="42" y="184"/>
                    <a:pt x="49" y="184"/>
                  </a:cubicBezTo>
                  <a:cubicBezTo>
                    <a:pt x="51" y="184"/>
                    <a:pt x="51" y="185"/>
                    <a:pt x="53" y="183"/>
                  </a:cubicBezTo>
                  <a:cubicBezTo>
                    <a:pt x="52" y="183"/>
                    <a:pt x="50" y="181"/>
                    <a:pt x="50" y="180"/>
                  </a:cubicBezTo>
                  <a:cubicBezTo>
                    <a:pt x="51" y="179"/>
                    <a:pt x="52" y="179"/>
                    <a:pt x="56" y="179"/>
                  </a:cubicBezTo>
                  <a:cubicBezTo>
                    <a:pt x="59" y="179"/>
                    <a:pt x="62" y="182"/>
                    <a:pt x="64" y="182"/>
                  </a:cubicBezTo>
                  <a:cubicBezTo>
                    <a:pt x="68" y="182"/>
                    <a:pt x="70" y="177"/>
                    <a:pt x="74" y="177"/>
                  </a:cubicBezTo>
                  <a:cubicBezTo>
                    <a:pt x="83" y="177"/>
                    <a:pt x="83" y="177"/>
                    <a:pt x="83" y="177"/>
                  </a:cubicBezTo>
                  <a:cubicBezTo>
                    <a:pt x="116" y="177"/>
                    <a:pt x="137" y="208"/>
                    <a:pt x="146" y="239"/>
                  </a:cubicBezTo>
                  <a:cubicBezTo>
                    <a:pt x="146" y="244"/>
                    <a:pt x="146" y="244"/>
                    <a:pt x="146" y="244"/>
                  </a:cubicBezTo>
                  <a:cubicBezTo>
                    <a:pt x="148" y="244"/>
                    <a:pt x="153" y="245"/>
                    <a:pt x="153" y="250"/>
                  </a:cubicBezTo>
                  <a:cubicBezTo>
                    <a:pt x="153" y="258"/>
                    <a:pt x="147" y="258"/>
                    <a:pt x="147" y="266"/>
                  </a:cubicBezTo>
                  <a:cubicBezTo>
                    <a:pt x="147" y="271"/>
                    <a:pt x="149" y="272"/>
                    <a:pt x="155" y="272"/>
                  </a:cubicBezTo>
                  <a:cubicBezTo>
                    <a:pt x="158" y="272"/>
                    <a:pt x="159" y="266"/>
                    <a:pt x="162" y="266"/>
                  </a:cubicBezTo>
                  <a:cubicBezTo>
                    <a:pt x="172" y="266"/>
                    <a:pt x="175" y="282"/>
                    <a:pt x="184" y="286"/>
                  </a:cubicBezTo>
                  <a:cubicBezTo>
                    <a:pt x="183" y="288"/>
                    <a:pt x="184" y="291"/>
                    <a:pt x="181" y="291"/>
                  </a:cubicBezTo>
                  <a:cubicBezTo>
                    <a:pt x="174" y="291"/>
                    <a:pt x="169" y="286"/>
                    <a:pt x="163" y="286"/>
                  </a:cubicBezTo>
                  <a:cubicBezTo>
                    <a:pt x="160" y="286"/>
                    <a:pt x="161" y="284"/>
                    <a:pt x="158" y="286"/>
                  </a:cubicBezTo>
                  <a:cubicBezTo>
                    <a:pt x="159" y="296"/>
                    <a:pt x="181" y="298"/>
                    <a:pt x="190" y="301"/>
                  </a:cubicBezTo>
                  <a:cubicBezTo>
                    <a:pt x="187" y="311"/>
                    <a:pt x="183" y="315"/>
                    <a:pt x="181" y="326"/>
                  </a:cubicBezTo>
                  <a:cubicBezTo>
                    <a:pt x="177" y="323"/>
                    <a:pt x="177" y="324"/>
                    <a:pt x="172" y="326"/>
                  </a:cubicBezTo>
                  <a:cubicBezTo>
                    <a:pt x="172" y="327"/>
                    <a:pt x="172" y="327"/>
                    <a:pt x="172" y="327"/>
                  </a:cubicBezTo>
                  <a:cubicBezTo>
                    <a:pt x="166" y="333"/>
                    <a:pt x="165" y="340"/>
                    <a:pt x="161" y="347"/>
                  </a:cubicBezTo>
                  <a:cubicBezTo>
                    <a:pt x="161" y="355"/>
                    <a:pt x="161" y="355"/>
                    <a:pt x="161" y="355"/>
                  </a:cubicBezTo>
                  <a:cubicBezTo>
                    <a:pt x="162" y="353"/>
                    <a:pt x="164" y="353"/>
                    <a:pt x="166" y="355"/>
                  </a:cubicBezTo>
                  <a:cubicBezTo>
                    <a:pt x="166" y="358"/>
                    <a:pt x="164" y="360"/>
                    <a:pt x="164" y="364"/>
                  </a:cubicBezTo>
                  <a:cubicBezTo>
                    <a:pt x="164" y="373"/>
                    <a:pt x="172" y="377"/>
                    <a:pt x="173" y="384"/>
                  </a:cubicBezTo>
                  <a:cubicBezTo>
                    <a:pt x="174" y="388"/>
                    <a:pt x="175" y="395"/>
                    <a:pt x="176" y="396"/>
                  </a:cubicBezTo>
                  <a:cubicBezTo>
                    <a:pt x="181" y="399"/>
                    <a:pt x="183" y="390"/>
                    <a:pt x="187" y="397"/>
                  </a:cubicBezTo>
                  <a:cubicBezTo>
                    <a:pt x="185" y="400"/>
                    <a:pt x="183" y="399"/>
                    <a:pt x="183" y="404"/>
                  </a:cubicBezTo>
                  <a:cubicBezTo>
                    <a:pt x="183" y="414"/>
                    <a:pt x="194" y="430"/>
                    <a:pt x="200" y="436"/>
                  </a:cubicBezTo>
                  <a:cubicBezTo>
                    <a:pt x="201" y="437"/>
                    <a:pt x="200" y="442"/>
                    <a:pt x="202" y="443"/>
                  </a:cubicBezTo>
                  <a:cubicBezTo>
                    <a:pt x="207" y="447"/>
                    <a:pt x="210" y="445"/>
                    <a:pt x="212" y="453"/>
                  </a:cubicBezTo>
                  <a:cubicBezTo>
                    <a:pt x="216" y="453"/>
                    <a:pt x="220" y="448"/>
                    <a:pt x="225" y="448"/>
                  </a:cubicBezTo>
                  <a:cubicBezTo>
                    <a:pt x="232" y="448"/>
                    <a:pt x="232" y="465"/>
                    <a:pt x="239" y="465"/>
                  </a:cubicBezTo>
                  <a:cubicBezTo>
                    <a:pt x="241" y="465"/>
                    <a:pt x="241" y="462"/>
                    <a:pt x="245" y="462"/>
                  </a:cubicBezTo>
                  <a:cubicBezTo>
                    <a:pt x="246" y="464"/>
                    <a:pt x="246" y="466"/>
                    <a:pt x="249" y="466"/>
                  </a:cubicBezTo>
                  <a:cubicBezTo>
                    <a:pt x="257" y="466"/>
                    <a:pt x="253" y="447"/>
                    <a:pt x="260" y="443"/>
                  </a:cubicBezTo>
                  <a:cubicBezTo>
                    <a:pt x="259" y="439"/>
                    <a:pt x="260" y="430"/>
                    <a:pt x="260" y="423"/>
                  </a:cubicBezTo>
                  <a:cubicBezTo>
                    <a:pt x="260" y="413"/>
                    <a:pt x="274" y="417"/>
                    <a:pt x="274" y="405"/>
                  </a:cubicBezTo>
                  <a:cubicBezTo>
                    <a:pt x="274" y="401"/>
                    <a:pt x="270" y="399"/>
                    <a:pt x="270" y="397"/>
                  </a:cubicBezTo>
                  <a:cubicBezTo>
                    <a:pt x="270" y="395"/>
                    <a:pt x="271" y="394"/>
                    <a:pt x="272" y="392"/>
                  </a:cubicBezTo>
                  <a:cubicBezTo>
                    <a:pt x="272" y="391"/>
                    <a:pt x="272" y="390"/>
                    <a:pt x="272" y="389"/>
                  </a:cubicBezTo>
                  <a:cubicBezTo>
                    <a:pt x="272" y="377"/>
                    <a:pt x="288" y="380"/>
                    <a:pt x="294" y="373"/>
                  </a:cubicBezTo>
                  <a:cubicBezTo>
                    <a:pt x="297" y="370"/>
                    <a:pt x="296" y="366"/>
                    <a:pt x="300" y="364"/>
                  </a:cubicBezTo>
                  <a:cubicBezTo>
                    <a:pt x="300" y="371"/>
                    <a:pt x="300" y="371"/>
                    <a:pt x="300" y="371"/>
                  </a:cubicBezTo>
                  <a:cubicBezTo>
                    <a:pt x="305" y="371"/>
                    <a:pt x="305" y="371"/>
                    <a:pt x="305" y="371"/>
                  </a:cubicBezTo>
                  <a:cubicBezTo>
                    <a:pt x="311" y="366"/>
                    <a:pt x="321" y="367"/>
                    <a:pt x="327" y="360"/>
                  </a:cubicBezTo>
                  <a:cubicBezTo>
                    <a:pt x="331" y="355"/>
                    <a:pt x="332" y="348"/>
                    <a:pt x="337" y="342"/>
                  </a:cubicBezTo>
                  <a:cubicBezTo>
                    <a:pt x="345" y="336"/>
                    <a:pt x="345" y="336"/>
                    <a:pt x="345" y="336"/>
                  </a:cubicBezTo>
                  <a:cubicBezTo>
                    <a:pt x="345" y="333"/>
                    <a:pt x="348" y="332"/>
                    <a:pt x="351" y="330"/>
                  </a:cubicBezTo>
                  <a:cubicBezTo>
                    <a:pt x="365" y="330"/>
                    <a:pt x="365" y="330"/>
                    <a:pt x="365" y="330"/>
                  </a:cubicBezTo>
                  <a:cubicBezTo>
                    <a:pt x="376" y="324"/>
                    <a:pt x="385" y="325"/>
                    <a:pt x="396" y="321"/>
                  </a:cubicBezTo>
                  <a:cubicBezTo>
                    <a:pt x="404" y="318"/>
                    <a:pt x="407" y="308"/>
                    <a:pt x="417" y="304"/>
                  </a:cubicBezTo>
                  <a:cubicBezTo>
                    <a:pt x="422" y="302"/>
                    <a:pt x="425" y="301"/>
                    <a:pt x="430" y="297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165" name="Freeform 144"/>
            <p:cNvSpPr>
              <a:spLocks/>
            </p:cNvSpPr>
            <p:nvPr/>
          </p:nvSpPr>
          <p:spPr bwMode="auto">
            <a:xfrm>
              <a:off x="1150" y="352"/>
              <a:ext cx="30" cy="25"/>
            </a:xfrm>
            <a:custGeom>
              <a:avLst/>
              <a:gdLst>
                <a:gd name="T0" fmla="*/ 10 w 25"/>
                <a:gd name="T1" fmla="*/ 39 h 20"/>
                <a:gd name="T2" fmla="*/ 23 w 25"/>
                <a:gd name="T3" fmla="*/ 39 h 20"/>
                <a:gd name="T4" fmla="*/ 43 w 25"/>
                <a:gd name="T5" fmla="*/ 25 h 20"/>
                <a:gd name="T6" fmla="*/ 12 w 25"/>
                <a:gd name="T7" fmla="*/ 0 h 20"/>
                <a:gd name="T8" fmla="*/ 0 w 25"/>
                <a:gd name="T9" fmla="*/ 14 h 20"/>
                <a:gd name="T10" fmla="*/ 10 w 25"/>
                <a:gd name="T11" fmla="*/ 39 h 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20">
                  <a:moveTo>
                    <a:pt x="6" y="20"/>
                  </a:moveTo>
                  <a:cubicBezTo>
                    <a:pt x="13" y="20"/>
                    <a:pt x="13" y="20"/>
                    <a:pt x="13" y="20"/>
                  </a:cubicBezTo>
                  <a:cubicBezTo>
                    <a:pt x="18" y="20"/>
                    <a:pt x="24" y="19"/>
                    <a:pt x="25" y="13"/>
                  </a:cubicBezTo>
                  <a:cubicBezTo>
                    <a:pt x="17" y="10"/>
                    <a:pt x="15" y="0"/>
                    <a:pt x="7" y="0"/>
                  </a:cubicBezTo>
                  <a:cubicBezTo>
                    <a:pt x="4" y="0"/>
                    <a:pt x="0" y="2"/>
                    <a:pt x="0" y="7"/>
                  </a:cubicBezTo>
                  <a:cubicBezTo>
                    <a:pt x="0" y="11"/>
                    <a:pt x="4" y="19"/>
                    <a:pt x="6" y="20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166" name="Freeform 145"/>
            <p:cNvSpPr>
              <a:spLocks/>
            </p:cNvSpPr>
            <p:nvPr/>
          </p:nvSpPr>
          <p:spPr bwMode="auto">
            <a:xfrm>
              <a:off x="1517" y="232"/>
              <a:ext cx="17" cy="12"/>
            </a:xfrm>
            <a:custGeom>
              <a:avLst/>
              <a:gdLst>
                <a:gd name="T0" fmla="*/ 6 w 14"/>
                <a:gd name="T1" fmla="*/ 0 h 10"/>
                <a:gd name="T2" fmla="*/ 0 w 14"/>
                <a:gd name="T3" fmla="*/ 8 h 10"/>
                <a:gd name="T4" fmla="*/ 7 w 14"/>
                <a:gd name="T5" fmla="*/ 17 h 10"/>
                <a:gd name="T6" fmla="*/ 25 w 14"/>
                <a:gd name="T7" fmla="*/ 8 h 10"/>
                <a:gd name="T8" fmla="*/ 16 w 14"/>
                <a:gd name="T9" fmla="*/ 8 h 10"/>
                <a:gd name="T10" fmla="*/ 16 w 14"/>
                <a:gd name="T11" fmla="*/ 0 h 10"/>
                <a:gd name="T12" fmla="*/ 6 w 14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" h="10">
                  <a:moveTo>
                    <a:pt x="3" y="0"/>
                  </a:moveTo>
                  <a:cubicBezTo>
                    <a:pt x="2" y="1"/>
                    <a:pt x="0" y="2"/>
                    <a:pt x="0" y="5"/>
                  </a:cubicBezTo>
                  <a:cubicBezTo>
                    <a:pt x="0" y="6"/>
                    <a:pt x="2" y="10"/>
                    <a:pt x="4" y="10"/>
                  </a:cubicBezTo>
                  <a:cubicBezTo>
                    <a:pt x="7" y="10"/>
                    <a:pt x="12" y="6"/>
                    <a:pt x="14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0"/>
                    <a:pt x="9" y="0"/>
                    <a:pt x="9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167" name="Freeform 146"/>
            <p:cNvSpPr>
              <a:spLocks/>
            </p:cNvSpPr>
            <p:nvPr/>
          </p:nvSpPr>
          <p:spPr bwMode="auto">
            <a:xfrm>
              <a:off x="1107" y="709"/>
              <a:ext cx="66" cy="78"/>
            </a:xfrm>
            <a:custGeom>
              <a:avLst/>
              <a:gdLst>
                <a:gd name="T0" fmla="*/ 52 w 55"/>
                <a:gd name="T1" fmla="*/ 6 h 65"/>
                <a:gd name="T2" fmla="*/ 49 w 55"/>
                <a:gd name="T3" fmla="*/ 0 h 65"/>
                <a:gd name="T4" fmla="*/ 34 w 55"/>
                <a:gd name="T5" fmla="*/ 17 h 65"/>
                <a:gd name="T6" fmla="*/ 6 w 55"/>
                <a:gd name="T7" fmla="*/ 70 h 65"/>
                <a:gd name="T8" fmla="*/ 8 w 55"/>
                <a:gd name="T9" fmla="*/ 71 h 65"/>
                <a:gd name="T10" fmla="*/ 8 w 55"/>
                <a:gd name="T11" fmla="*/ 77 h 65"/>
                <a:gd name="T12" fmla="*/ 0 w 55"/>
                <a:gd name="T13" fmla="*/ 86 h 65"/>
                <a:gd name="T14" fmla="*/ 6 w 55"/>
                <a:gd name="T15" fmla="*/ 94 h 65"/>
                <a:gd name="T16" fmla="*/ 20 w 55"/>
                <a:gd name="T17" fmla="*/ 89 h 65"/>
                <a:gd name="T18" fmla="*/ 36 w 55"/>
                <a:gd name="T19" fmla="*/ 94 h 65"/>
                <a:gd name="T20" fmla="*/ 46 w 55"/>
                <a:gd name="T21" fmla="*/ 89 h 65"/>
                <a:gd name="T22" fmla="*/ 60 w 55"/>
                <a:gd name="T23" fmla="*/ 94 h 65"/>
                <a:gd name="T24" fmla="*/ 55 w 55"/>
                <a:gd name="T25" fmla="*/ 103 h 65"/>
                <a:gd name="T26" fmla="*/ 59 w 55"/>
                <a:gd name="T27" fmla="*/ 103 h 65"/>
                <a:gd name="T28" fmla="*/ 72 w 55"/>
                <a:gd name="T29" fmla="*/ 86 h 65"/>
                <a:gd name="T30" fmla="*/ 78 w 55"/>
                <a:gd name="T31" fmla="*/ 103 h 65"/>
                <a:gd name="T32" fmla="*/ 84 w 55"/>
                <a:gd name="T33" fmla="*/ 103 h 65"/>
                <a:gd name="T34" fmla="*/ 88 w 55"/>
                <a:gd name="T35" fmla="*/ 113 h 65"/>
                <a:gd name="T36" fmla="*/ 95 w 55"/>
                <a:gd name="T37" fmla="*/ 96 h 65"/>
                <a:gd name="T38" fmla="*/ 92 w 55"/>
                <a:gd name="T39" fmla="*/ 85 h 65"/>
                <a:gd name="T40" fmla="*/ 85 w 55"/>
                <a:gd name="T41" fmla="*/ 88 h 65"/>
                <a:gd name="T42" fmla="*/ 80 w 55"/>
                <a:gd name="T43" fmla="*/ 78 h 65"/>
                <a:gd name="T44" fmla="*/ 86 w 55"/>
                <a:gd name="T45" fmla="*/ 70 h 65"/>
                <a:gd name="T46" fmla="*/ 80 w 55"/>
                <a:gd name="T47" fmla="*/ 71 h 65"/>
                <a:gd name="T48" fmla="*/ 80 w 55"/>
                <a:gd name="T49" fmla="*/ 50 h 65"/>
                <a:gd name="T50" fmla="*/ 67 w 55"/>
                <a:gd name="T51" fmla="*/ 50 h 65"/>
                <a:gd name="T52" fmla="*/ 60 w 55"/>
                <a:gd name="T53" fmla="*/ 52 h 65"/>
                <a:gd name="T54" fmla="*/ 60 w 55"/>
                <a:gd name="T55" fmla="*/ 50 h 65"/>
                <a:gd name="T56" fmla="*/ 52 w 55"/>
                <a:gd name="T57" fmla="*/ 50 h 65"/>
                <a:gd name="T58" fmla="*/ 52 w 55"/>
                <a:gd name="T59" fmla="*/ 43 h 65"/>
                <a:gd name="T60" fmla="*/ 53 w 55"/>
                <a:gd name="T61" fmla="*/ 42 h 65"/>
                <a:gd name="T62" fmla="*/ 44 w 55"/>
                <a:gd name="T63" fmla="*/ 37 h 65"/>
                <a:gd name="T64" fmla="*/ 37 w 55"/>
                <a:gd name="T65" fmla="*/ 43 h 65"/>
                <a:gd name="T66" fmla="*/ 37 w 55"/>
                <a:gd name="T67" fmla="*/ 36 h 65"/>
                <a:gd name="T68" fmla="*/ 52 w 55"/>
                <a:gd name="T69" fmla="*/ 6 h 6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55" h="65">
                  <a:moveTo>
                    <a:pt x="30" y="3"/>
                  </a:moveTo>
                  <a:cubicBezTo>
                    <a:pt x="30" y="2"/>
                    <a:pt x="29" y="0"/>
                    <a:pt x="28" y="0"/>
                  </a:cubicBezTo>
                  <a:cubicBezTo>
                    <a:pt x="23" y="0"/>
                    <a:pt x="21" y="6"/>
                    <a:pt x="19" y="10"/>
                  </a:cubicBezTo>
                  <a:cubicBezTo>
                    <a:pt x="14" y="18"/>
                    <a:pt x="11" y="35"/>
                    <a:pt x="3" y="40"/>
                  </a:cubicBezTo>
                  <a:cubicBezTo>
                    <a:pt x="3" y="41"/>
                    <a:pt x="4" y="41"/>
                    <a:pt x="5" y="41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5" y="44"/>
                    <a:pt x="0" y="49"/>
                    <a:pt x="0" y="50"/>
                  </a:cubicBezTo>
                  <a:cubicBezTo>
                    <a:pt x="0" y="51"/>
                    <a:pt x="1" y="54"/>
                    <a:pt x="3" y="54"/>
                  </a:cubicBezTo>
                  <a:cubicBezTo>
                    <a:pt x="6" y="54"/>
                    <a:pt x="8" y="52"/>
                    <a:pt x="12" y="52"/>
                  </a:cubicBezTo>
                  <a:cubicBezTo>
                    <a:pt x="15" y="52"/>
                    <a:pt x="17" y="54"/>
                    <a:pt x="21" y="54"/>
                  </a:cubicBezTo>
                  <a:cubicBezTo>
                    <a:pt x="23" y="54"/>
                    <a:pt x="25" y="53"/>
                    <a:pt x="27" y="52"/>
                  </a:cubicBezTo>
                  <a:cubicBezTo>
                    <a:pt x="28" y="56"/>
                    <a:pt x="32" y="54"/>
                    <a:pt x="35" y="54"/>
                  </a:cubicBezTo>
                  <a:cubicBezTo>
                    <a:pt x="34" y="56"/>
                    <a:pt x="32" y="56"/>
                    <a:pt x="32" y="60"/>
                  </a:cubicBezTo>
                  <a:cubicBezTo>
                    <a:pt x="32" y="60"/>
                    <a:pt x="33" y="60"/>
                    <a:pt x="34" y="60"/>
                  </a:cubicBezTo>
                  <a:cubicBezTo>
                    <a:pt x="37" y="60"/>
                    <a:pt x="40" y="54"/>
                    <a:pt x="42" y="50"/>
                  </a:cubicBezTo>
                  <a:cubicBezTo>
                    <a:pt x="45" y="53"/>
                    <a:pt x="43" y="60"/>
                    <a:pt x="45" y="60"/>
                  </a:cubicBezTo>
                  <a:cubicBezTo>
                    <a:pt x="46" y="60"/>
                    <a:pt x="47" y="60"/>
                    <a:pt x="48" y="60"/>
                  </a:cubicBezTo>
                  <a:cubicBezTo>
                    <a:pt x="48" y="62"/>
                    <a:pt x="48" y="65"/>
                    <a:pt x="51" y="65"/>
                  </a:cubicBezTo>
                  <a:cubicBezTo>
                    <a:pt x="53" y="65"/>
                    <a:pt x="55" y="60"/>
                    <a:pt x="55" y="56"/>
                  </a:cubicBezTo>
                  <a:cubicBezTo>
                    <a:pt x="55" y="52"/>
                    <a:pt x="53" y="53"/>
                    <a:pt x="53" y="49"/>
                  </a:cubicBezTo>
                  <a:cubicBezTo>
                    <a:pt x="51" y="50"/>
                    <a:pt x="52" y="51"/>
                    <a:pt x="49" y="51"/>
                  </a:cubicBezTo>
                  <a:cubicBezTo>
                    <a:pt x="49" y="48"/>
                    <a:pt x="47" y="47"/>
                    <a:pt x="47" y="45"/>
                  </a:cubicBezTo>
                  <a:cubicBezTo>
                    <a:pt x="47" y="44"/>
                    <a:pt x="50" y="43"/>
                    <a:pt x="50" y="40"/>
                  </a:cubicBezTo>
                  <a:cubicBezTo>
                    <a:pt x="49" y="40"/>
                    <a:pt x="47" y="40"/>
                    <a:pt x="47" y="41"/>
                  </a:cubicBezTo>
                  <a:cubicBezTo>
                    <a:pt x="47" y="35"/>
                    <a:pt x="47" y="32"/>
                    <a:pt x="47" y="29"/>
                  </a:cubicBezTo>
                  <a:cubicBezTo>
                    <a:pt x="46" y="30"/>
                    <a:pt x="42" y="30"/>
                    <a:pt x="39" y="29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2"/>
                    <a:pt x="28" y="22"/>
                    <a:pt x="26" y="22"/>
                  </a:cubicBezTo>
                  <a:cubicBezTo>
                    <a:pt x="24" y="22"/>
                    <a:pt x="24" y="24"/>
                    <a:pt x="22" y="25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4" y="15"/>
                    <a:pt x="30" y="11"/>
                    <a:pt x="30" y="3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168" name="Freeform 147"/>
            <p:cNvSpPr>
              <a:spLocks/>
            </p:cNvSpPr>
            <p:nvPr/>
          </p:nvSpPr>
          <p:spPr bwMode="auto">
            <a:xfrm>
              <a:off x="3110" y="208"/>
              <a:ext cx="78" cy="36"/>
            </a:xfrm>
            <a:custGeom>
              <a:avLst/>
              <a:gdLst>
                <a:gd name="T0" fmla="*/ 26 w 65"/>
                <a:gd name="T1" fmla="*/ 52 h 30"/>
                <a:gd name="T2" fmla="*/ 36 w 65"/>
                <a:gd name="T3" fmla="*/ 43 h 30"/>
                <a:gd name="T4" fmla="*/ 46 w 65"/>
                <a:gd name="T5" fmla="*/ 49 h 30"/>
                <a:gd name="T6" fmla="*/ 58 w 65"/>
                <a:gd name="T7" fmla="*/ 43 h 30"/>
                <a:gd name="T8" fmla="*/ 67 w 65"/>
                <a:gd name="T9" fmla="*/ 41 h 30"/>
                <a:gd name="T10" fmla="*/ 78 w 65"/>
                <a:gd name="T11" fmla="*/ 44 h 30"/>
                <a:gd name="T12" fmla="*/ 89 w 65"/>
                <a:gd name="T13" fmla="*/ 41 h 30"/>
                <a:gd name="T14" fmla="*/ 103 w 65"/>
                <a:gd name="T15" fmla="*/ 41 h 30"/>
                <a:gd name="T16" fmla="*/ 113 w 65"/>
                <a:gd name="T17" fmla="*/ 19 h 30"/>
                <a:gd name="T18" fmla="*/ 62 w 65"/>
                <a:gd name="T19" fmla="*/ 1 h 30"/>
                <a:gd name="T20" fmla="*/ 53 w 65"/>
                <a:gd name="T21" fmla="*/ 19 h 30"/>
                <a:gd name="T22" fmla="*/ 23 w 65"/>
                <a:gd name="T23" fmla="*/ 0 h 30"/>
                <a:gd name="T24" fmla="*/ 0 w 65"/>
                <a:gd name="T25" fmla="*/ 24 h 30"/>
                <a:gd name="T26" fmla="*/ 26 w 65"/>
                <a:gd name="T27" fmla="*/ 52 h 3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65" h="30">
                  <a:moveTo>
                    <a:pt x="15" y="30"/>
                  </a:moveTo>
                  <a:cubicBezTo>
                    <a:pt x="18" y="30"/>
                    <a:pt x="19" y="27"/>
                    <a:pt x="21" y="25"/>
                  </a:cubicBezTo>
                  <a:cubicBezTo>
                    <a:pt x="23" y="27"/>
                    <a:pt x="24" y="28"/>
                    <a:pt x="27" y="28"/>
                  </a:cubicBezTo>
                  <a:cubicBezTo>
                    <a:pt x="30" y="28"/>
                    <a:pt x="31" y="25"/>
                    <a:pt x="33" y="25"/>
                  </a:cubicBezTo>
                  <a:cubicBezTo>
                    <a:pt x="36" y="25"/>
                    <a:pt x="37" y="23"/>
                    <a:pt x="39" y="23"/>
                  </a:cubicBezTo>
                  <a:cubicBezTo>
                    <a:pt x="41" y="23"/>
                    <a:pt x="42" y="26"/>
                    <a:pt x="45" y="26"/>
                  </a:cubicBezTo>
                  <a:cubicBezTo>
                    <a:pt x="48" y="26"/>
                    <a:pt x="50" y="23"/>
                    <a:pt x="52" y="23"/>
                  </a:cubicBezTo>
                  <a:cubicBezTo>
                    <a:pt x="60" y="23"/>
                    <a:pt x="60" y="23"/>
                    <a:pt x="60" y="23"/>
                  </a:cubicBezTo>
                  <a:cubicBezTo>
                    <a:pt x="60" y="20"/>
                    <a:pt x="64" y="16"/>
                    <a:pt x="65" y="11"/>
                  </a:cubicBezTo>
                  <a:cubicBezTo>
                    <a:pt x="59" y="9"/>
                    <a:pt x="42" y="1"/>
                    <a:pt x="36" y="1"/>
                  </a:cubicBezTo>
                  <a:cubicBezTo>
                    <a:pt x="33" y="1"/>
                    <a:pt x="31" y="6"/>
                    <a:pt x="31" y="11"/>
                  </a:cubicBezTo>
                  <a:cubicBezTo>
                    <a:pt x="23" y="11"/>
                    <a:pt x="23" y="0"/>
                    <a:pt x="13" y="0"/>
                  </a:cubicBezTo>
                  <a:cubicBezTo>
                    <a:pt x="7" y="0"/>
                    <a:pt x="0" y="6"/>
                    <a:pt x="0" y="14"/>
                  </a:cubicBezTo>
                  <a:cubicBezTo>
                    <a:pt x="0" y="22"/>
                    <a:pt x="7" y="30"/>
                    <a:pt x="15" y="30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169" name="Freeform 148"/>
            <p:cNvSpPr>
              <a:spLocks/>
            </p:cNvSpPr>
            <p:nvPr/>
          </p:nvSpPr>
          <p:spPr bwMode="auto">
            <a:xfrm>
              <a:off x="873" y="684"/>
              <a:ext cx="13" cy="8"/>
            </a:xfrm>
            <a:custGeom>
              <a:avLst/>
              <a:gdLst>
                <a:gd name="T0" fmla="*/ 21 w 10"/>
                <a:gd name="T1" fmla="*/ 9 h 7"/>
                <a:gd name="T2" fmla="*/ 22 w 10"/>
                <a:gd name="T3" fmla="*/ 9 h 7"/>
                <a:gd name="T4" fmla="*/ 0 w 10"/>
                <a:gd name="T5" fmla="*/ 0 h 7"/>
                <a:gd name="T6" fmla="*/ 0 w 10"/>
                <a:gd name="T7" fmla="*/ 3 h 7"/>
                <a:gd name="T8" fmla="*/ 21 w 10"/>
                <a:gd name="T9" fmla="*/ 9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7">
                  <a:moveTo>
                    <a:pt x="9" y="6"/>
                  </a:moveTo>
                  <a:cubicBezTo>
                    <a:pt x="9" y="6"/>
                    <a:pt x="10" y="7"/>
                    <a:pt x="10" y="6"/>
                  </a:cubicBezTo>
                  <a:cubicBezTo>
                    <a:pt x="10" y="1"/>
                    <a:pt x="5" y="0"/>
                    <a:pt x="0" y="0"/>
                  </a:cubicBezTo>
                  <a:cubicBezTo>
                    <a:pt x="1" y="1"/>
                    <a:pt x="1" y="2"/>
                    <a:pt x="0" y="3"/>
                  </a:cubicBezTo>
                  <a:cubicBezTo>
                    <a:pt x="2" y="5"/>
                    <a:pt x="6" y="6"/>
                    <a:pt x="9" y="6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170" name="Freeform 149"/>
            <p:cNvSpPr>
              <a:spLocks/>
            </p:cNvSpPr>
            <p:nvPr/>
          </p:nvSpPr>
          <p:spPr bwMode="auto">
            <a:xfrm>
              <a:off x="400" y="725"/>
              <a:ext cx="48" cy="37"/>
            </a:xfrm>
            <a:custGeom>
              <a:avLst/>
              <a:gdLst>
                <a:gd name="T0" fmla="*/ 26 w 40"/>
                <a:gd name="T1" fmla="*/ 30 h 31"/>
                <a:gd name="T2" fmla="*/ 66 w 40"/>
                <a:gd name="T3" fmla="*/ 53 h 31"/>
                <a:gd name="T4" fmla="*/ 70 w 40"/>
                <a:gd name="T5" fmla="*/ 53 h 31"/>
                <a:gd name="T6" fmla="*/ 70 w 40"/>
                <a:gd name="T7" fmla="*/ 47 h 31"/>
                <a:gd name="T8" fmla="*/ 23 w 40"/>
                <a:gd name="T9" fmla="*/ 8 h 31"/>
                <a:gd name="T10" fmla="*/ 7 w 40"/>
                <a:gd name="T11" fmla="*/ 0 h 31"/>
                <a:gd name="T12" fmla="*/ 0 w 40"/>
                <a:gd name="T13" fmla="*/ 2 h 31"/>
                <a:gd name="T14" fmla="*/ 1 w 40"/>
                <a:gd name="T15" fmla="*/ 2 h 31"/>
                <a:gd name="T16" fmla="*/ 10 w 40"/>
                <a:gd name="T17" fmla="*/ 6 h 31"/>
                <a:gd name="T18" fmla="*/ 6 w 40"/>
                <a:gd name="T19" fmla="*/ 12 h 31"/>
                <a:gd name="T20" fmla="*/ 31 w 40"/>
                <a:gd name="T21" fmla="*/ 24 h 31"/>
                <a:gd name="T22" fmla="*/ 26 w 40"/>
                <a:gd name="T23" fmla="*/ 30 h 3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0" h="31">
                  <a:moveTo>
                    <a:pt x="15" y="18"/>
                  </a:moveTo>
                  <a:cubicBezTo>
                    <a:pt x="20" y="22"/>
                    <a:pt x="31" y="31"/>
                    <a:pt x="38" y="31"/>
                  </a:cubicBezTo>
                  <a:cubicBezTo>
                    <a:pt x="40" y="31"/>
                    <a:pt x="40" y="31"/>
                    <a:pt x="40" y="31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32" y="19"/>
                    <a:pt x="25" y="10"/>
                    <a:pt x="13" y="5"/>
                  </a:cubicBezTo>
                  <a:cubicBezTo>
                    <a:pt x="10" y="4"/>
                    <a:pt x="8" y="0"/>
                    <a:pt x="4" y="0"/>
                  </a:cubicBezTo>
                  <a:cubicBezTo>
                    <a:pt x="3" y="0"/>
                    <a:pt x="1" y="1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4" y="3"/>
                    <a:pt x="6" y="3"/>
                  </a:cubicBezTo>
                  <a:cubicBezTo>
                    <a:pt x="6" y="4"/>
                    <a:pt x="4" y="6"/>
                    <a:pt x="3" y="7"/>
                  </a:cubicBezTo>
                  <a:cubicBezTo>
                    <a:pt x="4" y="11"/>
                    <a:pt x="13" y="14"/>
                    <a:pt x="18" y="14"/>
                  </a:cubicBezTo>
                  <a:cubicBezTo>
                    <a:pt x="18" y="16"/>
                    <a:pt x="16" y="16"/>
                    <a:pt x="15" y="18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171" name="Freeform 150"/>
            <p:cNvSpPr>
              <a:spLocks/>
            </p:cNvSpPr>
            <p:nvPr/>
          </p:nvSpPr>
          <p:spPr bwMode="auto">
            <a:xfrm>
              <a:off x="351" y="670"/>
              <a:ext cx="18" cy="30"/>
            </a:xfrm>
            <a:custGeom>
              <a:avLst/>
              <a:gdLst>
                <a:gd name="T0" fmla="*/ 19 w 15"/>
                <a:gd name="T1" fmla="*/ 24 h 25"/>
                <a:gd name="T2" fmla="*/ 16 w 15"/>
                <a:gd name="T3" fmla="*/ 17 h 25"/>
                <a:gd name="T4" fmla="*/ 16 w 15"/>
                <a:gd name="T5" fmla="*/ 2 h 25"/>
                <a:gd name="T6" fmla="*/ 8 w 15"/>
                <a:gd name="T7" fmla="*/ 12 h 25"/>
                <a:gd name="T8" fmla="*/ 12 w 15"/>
                <a:gd name="T9" fmla="*/ 6 h 25"/>
                <a:gd name="T10" fmla="*/ 0 w 15"/>
                <a:gd name="T11" fmla="*/ 0 h 25"/>
                <a:gd name="T12" fmla="*/ 0 w 15"/>
                <a:gd name="T13" fmla="*/ 6 h 25"/>
                <a:gd name="T14" fmla="*/ 7 w 15"/>
                <a:gd name="T15" fmla="*/ 16 h 25"/>
                <a:gd name="T16" fmla="*/ 16 w 15"/>
                <a:gd name="T17" fmla="*/ 24 h 25"/>
                <a:gd name="T18" fmla="*/ 12 w 15"/>
                <a:gd name="T19" fmla="*/ 31 h 25"/>
                <a:gd name="T20" fmla="*/ 20 w 15"/>
                <a:gd name="T21" fmla="*/ 43 h 25"/>
                <a:gd name="T22" fmla="*/ 16 w 15"/>
                <a:gd name="T23" fmla="*/ 31 h 25"/>
                <a:gd name="T24" fmla="*/ 19 w 15"/>
                <a:gd name="T25" fmla="*/ 24 h 2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5" h="25">
                  <a:moveTo>
                    <a:pt x="11" y="14"/>
                  </a:moveTo>
                  <a:cubicBezTo>
                    <a:pt x="11" y="13"/>
                    <a:pt x="9" y="12"/>
                    <a:pt x="9" y="10"/>
                  </a:cubicBezTo>
                  <a:cubicBezTo>
                    <a:pt x="9" y="7"/>
                    <a:pt x="10" y="4"/>
                    <a:pt x="9" y="2"/>
                  </a:cubicBezTo>
                  <a:cubicBezTo>
                    <a:pt x="9" y="4"/>
                    <a:pt x="7" y="7"/>
                    <a:pt x="5" y="7"/>
                  </a:cubicBezTo>
                  <a:cubicBezTo>
                    <a:pt x="4" y="7"/>
                    <a:pt x="7" y="3"/>
                    <a:pt x="7" y="3"/>
                  </a:cubicBezTo>
                  <a:cubicBezTo>
                    <a:pt x="4" y="2"/>
                    <a:pt x="3" y="0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5"/>
                    <a:pt x="3" y="9"/>
                    <a:pt x="4" y="9"/>
                  </a:cubicBezTo>
                  <a:cubicBezTo>
                    <a:pt x="6" y="9"/>
                    <a:pt x="6" y="13"/>
                    <a:pt x="9" y="14"/>
                  </a:cubicBezTo>
                  <a:cubicBezTo>
                    <a:pt x="9" y="15"/>
                    <a:pt x="7" y="16"/>
                    <a:pt x="7" y="18"/>
                  </a:cubicBezTo>
                  <a:cubicBezTo>
                    <a:pt x="7" y="21"/>
                    <a:pt x="9" y="25"/>
                    <a:pt x="12" y="25"/>
                  </a:cubicBezTo>
                  <a:cubicBezTo>
                    <a:pt x="15" y="25"/>
                    <a:pt x="9" y="19"/>
                    <a:pt x="9" y="18"/>
                  </a:cubicBezTo>
                  <a:cubicBezTo>
                    <a:pt x="9" y="17"/>
                    <a:pt x="11" y="16"/>
                    <a:pt x="11" y="14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172" name="Freeform 151"/>
            <p:cNvSpPr>
              <a:spLocks/>
            </p:cNvSpPr>
            <p:nvPr/>
          </p:nvSpPr>
          <p:spPr bwMode="auto">
            <a:xfrm>
              <a:off x="133" y="605"/>
              <a:ext cx="21" cy="17"/>
            </a:xfrm>
            <a:custGeom>
              <a:avLst/>
              <a:gdLst>
                <a:gd name="T0" fmla="*/ 0 w 18"/>
                <a:gd name="T1" fmla="*/ 11 h 14"/>
                <a:gd name="T2" fmla="*/ 0 w 18"/>
                <a:gd name="T3" fmla="*/ 18 h 14"/>
                <a:gd name="T4" fmla="*/ 9 w 18"/>
                <a:gd name="T5" fmla="*/ 25 h 14"/>
                <a:gd name="T6" fmla="*/ 29 w 18"/>
                <a:gd name="T7" fmla="*/ 7 h 14"/>
                <a:gd name="T8" fmla="*/ 29 w 18"/>
                <a:gd name="T9" fmla="*/ 0 h 14"/>
                <a:gd name="T10" fmla="*/ 22 w 18"/>
                <a:gd name="T11" fmla="*/ 0 h 14"/>
                <a:gd name="T12" fmla="*/ 0 w 18"/>
                <a:gd name="T13" fmla="*/ 11 h 1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8" h="14">
                  <a:moveTo>
                    <a:pt x="0" y="6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2" y="12"/>
                    <a:pt x="4" y="12"/>
                    <a:pt x="6" y="14"/>
                  </a:cubicBezTo>
                  <a:cubicBezTo>
                    <a:pt x="11" y="10"/>
                    <a:pt x="13" y="8"/>
                    <a:pt x="18" y="4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9" y="0"/>
                    <a:pt x="5" y="4"/>
                    <a:pt x="0" y="6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173" name="Freeform 152"/>
            <p:cNvSpPr>
              <a:spLocks/>
            </p:cNvSpPr>
            <p:nvPr/>
          </p:nvSpPr>
          <p:spPr bwMode="auto">
            <a:xfrm>
              <a:off x="1837" y="910"/>
              <a:ext cx="28" cy="22"/>
            </a:xfrm>
            <a:custGeom>
              <a:avLst/>
              <a:gdLst>
                <a:gd name="T0" fmla="*/ 41 w 23"/>
                <a:gd name="T1" fmla="*/ 2 h 18"/>
                <a:gd name="T2" fmla="*/ 23 w 23"/>
                <a:gd name="T3" fmla="*/ 7 h 18"/>
                <a:gd name="T4" fmla="*/ 0 w 23"/>
                <a:gd name="T5" fmla="*/ 6 h 18"/>
                <a:gd name="T6" fmla="*/ 0 w 23"/>
                <a:gd name="T7" fmla="*/ 11 h 18"/>
                <a:gd name="T8" fmla="*/ 7 w 23"/>
                <a:gd name="T9" fmla="*/ 15 h 18"/>
                <a:gd name="T10" fmla="*/ 33 w 23"/>
                <a:gd name="T11" fmla="*/ 32 h 18"/>
                <a:gd name="T12" fmla="*/ 35 w 23"/>
                <a:gd name="T13" fmla="*/ 33 h 18"/>
                <a:gd name="T14" fmla="*/ 40 w 23"/>
                <a:gd name="T15" fmla="*/ 29 h 18"/>
                <a:gd name="T16" fmla="*/ 35 w 23"/>
                <a:gd name="T17" fmla="*/ 18 h 18"/>
                <a:gd name="T18" fmla="*/ 40 w 23"/>
                <a:gd name="T19" fmla="*/ 11 h 18"/>
                <a:gd name="T20" fmla="*/ 41 w 23"/>
                <a:gd name="T21" fmla="*/ 2 h 1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3" h="18">
                  <a:moveTo>
                    <a:pt x="23" y="2"/>
                  </a:moveTo>
                  <a:cubicBezTo>
                    <a:pt x="18" y="1"/>
                    <a:pt x="17" y="4"/>
                    <a:pt x="13" y="4"/>
                  </a:cubicBezTo>
                  <a:cubicBezTo>
                    <a:pt x="9" y="4"/>
                    <a:pt x="6" y="0"/>
                    <a:pt x="0" y="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8"/>
                    <a:pt x="3" y="7"/>
                    <a:pt x="4" y="8"/>
                  </a:cubicBezTo>
                  <a:cubicBezTo>
                    <a:pt x="9" y="9"/>
                    <a:pt x="13" y="16"/>
                    <a:pt x="18" y="17"/>
                  </a:cubicBezTo>
                  <a:cubicBezTo>
                    <a:pt x="18" y="18"/>
                    <a:pt x="19" y="18"/>
                    <a:pt x="20" y="18"/>
                  </a:cubicBezTo>
                  <a:cubicBezTo>
                    <a:pt x="21" y="18"/>
                    <a:pt x="22" y="17"/>
                    <a:pt x="22" y="16"/>
                  </a:cubicBezTo>
                  <a:cubicBezTo>
                    <a:pt x="22" y="13"/>
                    <a:pt x="20" y="13"/>
                    <a:pt x="20" y="10"/>
                  </a:cubicBezTo>
                  <a:cubicBezTo>
                    <a:pt x="20" y="9"/>
                    <a:pt x="22" y="6"/>
                    <a:pt x="22" y="6"/>
                  </a:cubicBezTo>
                  <a:lnTo>
                    <a:pt x="23" y="2"/>
                  </a:lnTo>
                  <a:close/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174" name="Freeform 153"/>
            <p:cNvSpPr>
              <a:spLocks/>
            </p:cNvSpPr>
            <p:nvPr/>
          </p:nvSpPr>
          <p:spPr bwMode="auto">
            <a:xfrm>
              <a:off x="1797" y="843"/>
              <a:ext cx="10" cy="21"/>
            </a:xfrm>
            <a:custGeom>
              <a:avLst/>
              <a:gdLst>
                <a:gd name="T0" fmla="*/ 13 w 8"/>
                <a:gd name="T1" fmla="*/ 29 h 18"/>
                <a:gd name="T2" fmla="*/ 16 w 8"/>
                <a:gd name="T3" fmla="*/ 7 h 18"/>
                <a:gd name="T4" fmla="*/ 14 w 8"/>
                <a:gd name="T5" fmla="*/ 0 h 18"/>
                <a:gd name="T6" fmla="*/ 5 w 8"/>
                <a:gd name="T7" fmla="*/ 7 h 18"/>
                <a:gd name="T8" fmla="*/ 0 w 8"/>
                <a:gd name="T9" fmla="*/ 7 h 18"/>
                <a:gd name="T10" fmla="*/ 13 w 8"/>
                <a:gd name="T11" fmla="*/ 29 h 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" h="18">
                  <a:moveTo>
                    <a:pt x="6" y="18"/>
                  </a:moveTo>
                  <a:cubicBezTo>
                    <a:pt x="6" y="16"/>
                    <a:pt x="7" y="8"/>
                    <a:pt x="8" y="4"/>
                  </a:cubicBezTo>
                  <a:cubicBezTo>
                    <a:pt x="7" y="4"/>
                    <a:pt x="7" y="2"/>
                    <a:pt x="7" y="0"/>
                  </a:cubicBezTo>
                  <a:cubicBezTo>
                    <a:pt x="6" y="0"/>
                    <a:pt x="4" y="4"/>
                    <a:pt x="2" y="4"/>
                  </a:cubicBezTo>
                  <a:cubicBezTo>
                    <a:pt x="2" y="4"/>
                    <a:pt x="1" y="4"/>
                    <a:pt x="0" y="4"/>
                  </a:cubicBezTo>
                  <a:cubicBezTo>
                    <a:pt x="2" y="7"/>
                    <a:pt x="3" y="18"/>
                    <a:pt x="6" y="18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175" name="Freeform 154"/>
            <p:cNvSpPr>
              <a:spLocks/>
            </p:cNvSpPr>
            <p:nvPr/>
          </p:nvSpPr>
          <p:spPr bwMode="auto">
            <a:xfrm>
              <a:off x="1795" y="868"/>
              <a:ext cx="16" cy="32"/>
            </a:xfrm>
            <a:custGeom>
              <a:avLst/>
              <a:gdLst>
                <a:gd name="T0" fmla="*/ 6 w 13"/>
                <a:gd name="T1" fmla="*/ 20 h 27"/>
                <a:gd name="T2" fmla="*/ 1 w 13"/>
                <a:gd name="T3" fmla="*/ 32 h 27"/>
                <a:gd name="T4" fmla="*/ 7 w 13"/>
                <a:gd name="T5" fmla="*/ 45 h 27"/>
                <a:gd name="T6" fmla="*/ 22 w 13"/>
                <a:gd name="T7" fmla="*/ 28 h 27"/>
                <a:gd name="T8" fmla="*/ 18 w 13"/>
                <a:gd name="T9" fmla="*/ 2 h 27"/>
                <a:gd name="T10" fmla="*/ 11 w 13"/>
                <a:gd name="T11" fmla="*/ 0 h 27"/>
                <a:gd name="T12" fmla="*/ 0 w 13"/>
                <a:gd name="T13" fmla="*/ 7 h 27"/>
                <a:gd name="T14" fmla="*/ 6 w 13"/>
                <a:gd name="T15" fmla="*/ 20 h 2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" h="27">
                  <a:moveTo>
                    <a:pt x="3" y="12"/>
                  </a:moveTo>
                  <a:cubicBezTo>
                    <a:pt x="3" y="14"/>
                    <a:pt x="2" y="16"/>
                    <a:pt x="1" y="19"/>
                  </a:cubicBezTo>
                  <a:cubicBezTo>
                    <a:pt x="1" y="22"/>
                    <a:pt x="1" y="27"/>
                    <a:pt x="4" y="27"/>
                  </a:cubicBezTo>
                  <a:cubicBezTo>
                    <a:pt x="7" y="27"/>
                    <a:pt x="12" y="22"/>
                    <a:pt x="12" y="17"/>
                  </a:cubicBezTo>
                  <a:cubicBezTo>
                    <a:pt x="12" y="11"/>
                    <a:pt x="13" y="8"/>
                    <a:pt x="10" y="2"/>
                  </a:cubicBezTo>
                  <a:cubicBezTo>
                    <a:pt x="9" y="2"/>
                    <a:pt x="8" y="0"/>
                    <a:pt x="6" y="0"/>
                  </a:cubicBezTo>
                  <a:cubicBezTo>
                    <a:pt x="4" y="0"/>
                    <a:pt x="3" y="3"/>
                    <a:pt x="0" y="4"/>
                  </a:cubicBezTo>
                  <a:cubicBezTo>
                    <a:pt x="0" y="7"/>
                    <a:pt x="3" y="9"/>
                    <a:pt x="3" y="12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176" name="Freeform 155"/>
            <p:cNvSpPr>
              <a:spLocks/>
            </p:cNvSpPr>
            <p:nvPr/>
          </p:nvSpPr>
          <p:spPr bwMode="auto">
            <a:xfrm>
              <a:off x="1737" y="887"/>
              <a:ext cx="7" cy="7"/>
            </a:xfrm>
            <a:custGeom>
              <a:avLst/>
              <a:gdLst>
                <a:gd name="T0" fmla="*/ 9 w 6"/>
                <a:gd name="T1" fmla="*/ 7 h 6"/>
                <a:gd name="T2" fmla="*/ 8 w 6"/>
                <a:gd name="T3" fmla="*/ 0 h 6"/>
                <a:gd name="T4" fmla="*/ 0 w 6"/>
                <a:gd name="T5" fmla="*/ 2 h 6"/>
                <a:gd name="T6" fmla="*/ 7 w 6"/>
                <a:gd name="T7" fmla="*/ 9 h 6"/>
                <a:gd name="T8" fmla="*/ 9 w 6"/>
                <a:gd name="T9" fmla="*/ 7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6">
                  <a:moveTo>
                    <a:pt x="6" y="4"/>
                  </a:moveTo>
                  <a:cubicBezTo>
                    <a:pt x="6" y="3"/>
                    <a:pt x="5" y="1"/>
                    <a:pt x="5" y="0"/>
                  </a:cubicBezTo>
                  <a:cubicBezTo>
                    <a:pt x="3" y="0"/>
                    <a:pt x="2" y="1"/>
                    <a:pt x="0" y="2"/>
                  </a:cubicBezTo>
                  <a:cubicBezTo>
                    <a:pt x="0" y="3"/>
                    <a:pt x="3" y="6"/>
                    <a:pt x="4" y="6"/>
                  </a:cubicBezTo>
                  <a:cubicBezTo>
                    <a:pt x="5" y="6"/>
                    <a:pt x="6" y="5"/>
                    <a:pt x="6" y="4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177" name="Freeform 156"/>
            <p:cNvSpPr>
              <a:spLocks/>
            </p:cNvSpPr>
            <p:nvPr/>
          </p:nvSpPr>
          <p:spPr bwMode="auto">
            <a:xfrm>
              <a:off x="1812" y="639"/>
              <a:ext cx="9" cy="13"/>
            </a:xfrm>
            <a:custGeom>
              <a:avLst/>
              <a:gdLst>
                <a:gd name="T0" fmla="*/ 11 w 8"/>
                <a:gd name="T1" fmla="*/ 13 h 11"/>
                <a:gd name="T2" fmla="*/ 9 w 8"/>
                <a:gd name="T3" fmla="*/ 0 h 11"/>
                <a:gd name="T4" fmla="*/ 0 w 8"/>
                <a:gd name="T5" fmla="*/ 0 h 11"/>
                <a:gd name="T6" fmla="*/ 0 w 8"/>
                <a:gd name="T7" fmla="*/ 7 h 11"/>
                <a:gd name="T8" fmla="*/ 10 w 8"/>
                <a:gd name="T9" fmla="*/ 15 h 11"/>
                <a:gd name="T10" fmla="*/ 10 w 8"/>
                <a:gd name="T11" fmla="*/ 18 h 11"/>
                <a:gd name="T12" fmla="*/ 11 w 8"/>
                <a:gd name="T13" fmla="*/ 13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" h="11">
                  <a:moveTo>
                    <a:pt x="8" y="8"/>
                  </a:moveTo>
                  <a:cubicBezTo>
                    <a:pt x="8" y="4"/>
                    <a:pt x="6" y="5"/>
                    <a:pt x="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8"/>
                    <a:pt x="3" y="9"/>
                    <a:pt x="7" y="9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0"/>
                    <a:pt x="8" y="10"/>
                    <a:pt x="8" y="8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178" name="Freeform 157"/>
            <p:cNvSpPr>
              <a:spLocks/>
            </p:cNvSpPr>
            <p:nvPr/>
          </p:nvSpPr>
          <p:spPr bwMode="auto">
            <a:xfrm>
              <a:off x="1823" y="627"/>
              <a:ext cx="16" cy="29"/>
            </a:xfrm>
            <a:custGeom>
              <a:avLst/>
              <a:gdLst>
                <a:gd name="T0" fmla="*/ 2 w 14"/>
                <a:gd name="T1" fmla="*/ 36 h 24"/>
                <a:gd name="T2" fmla="*/ 2 w 14"/>
                <a:gd name="T3" fmla="*/ 35 h 24"/>
                <a:gd name="T4" fmla="*/ 0 w 14"/>
                <a:gd name="T5" fmla="*/ 36 h 24"/>
                <a:gd name="T6" fmla="*/ 7 w 14"/>
                <a:gd name="T7" fmla="*/ 42 h 24"/>
                <a:gd name="T8" fmla="*/ 21 w 14"/>
                <a:gd name="T9" fmla="*/ 16 h 24"/>
                <a:gd name="T10" fmla="*/ 9 w 14"/>
                <a:gd name="T11" fmla="*/ 0 h 24"/>
                <a:gd name="T12" fmla="*/ 0 w 14"/>
                <a:gd name="T13" fmla="*/ 19 h 24"/>
                <a:gd name="T14" fmla="*/ 9 w 14"/>
                <a:gd name="T15" fmla="*/ 28 h 24"/>
                <a:gd name="T16" fmla="*/ 2 w 14"/>
                <a:gd name="T17" fmla="*/ 36 h 2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" h="24">
                  <a:moveTo>
                    <a:pt x="2" y="21"/>
                  </a:moveTo>
                  <a:cubicBezTo>
                    <a:pt x="2" y="20"/>
                    <a:pt x="2" y="20"/>
                    <a:pt x="2" y="20"/>
                  </a:cubicBezTo>
                  <a:cubicBezTo>
                    <a:pt x="1" y="20"/>
                    <a:pt x="0" y="21"/>
                    <a:pt x="0" y="21"/>
                  </a:cubicBezTo>
                  <a:cubicBezTo>
                    <a:pt x="0" y="22"/>
                    <a:pt x="2" y="24"/>
                    <a:pt x="4" y="24"/>
                  </a:cubicBezTo>
                  <a:cubicBezTo>
                    <a:pt x="11" y="24"/>
                    <a:pt x="8" y="11"/>
                    <a:pt x="14" y="9"/>
                  </a:cubicBezTo>
                  <a:cubicBezTo>
                    <a:pt x="12" y="3"/>
                    <a:pt x="12" y="0"/>
                    <a:pt x="6" y="0"/>
                  </a:cubicBezTo>
                  <a:cubicBezTo>
                    <a:pt x="4" y="0"/>
                    <a:pt x="0" y="9"/>
                    <a:pt x="0" y="11"/>
                  </a:cubicBezTo>
                  <a:cubicBezTo>
                    <a:pt x="0" y="13"/>
                    <a:pt x="3" y="16"/>
                    <a:pt x="6" y="16"/>
                  </a:cubicBezTo>
                  <a:cubicBezTo>
                    <a:pt x="6" y="18"/>
                    <a:pt x="4" y="21"/>
                    <a:pt x="2" y="21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179" name="Freeform 158"/>
            <p:cNvSpPr>
              <a:spLocks/>
            </p:cNvSpPr>
            <p:nvPr/>
          </p:nvSpPr>
          <p:spPr bwMode="auto">
            <a:xfrm>
              <a:off x="1894" y="596"/>
              <a:ext cx="8" cy="17"/>
            </a:xfrm>
            <a:custGeom>
              <a:avLst/>
              <a:gdLst>
                <a:gd name="T0" fmla="*/ 10 w 7"/>
                <a:gd name="T1" fmla="*/ 0 h 14"/>
                <a:gd name="T2" fmla="*/ 0 w 7"/>
                <a:gd name="T3" fmla="*/ 16 h 14"/>
                <a:gd name="T4" fmla="*/ 0 w 7"/>
                <a:gd name="T5" fmla="*/ 25 h 14"/>
                <a:gd name="T6" fmla="*/ 8 w 7"/>
                <a:gd name="T7" fmla="*/ 9 h 14"/>
                <a:gd name="T8" fmla="*/ 10 w 7"/>
                <a:gd name="T9" fmla="*/ 0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" h="14">
                  <a:moveTo>
                    <a:pt x="7" y="0"/>
                  </a:moveTo>
                  <a:cubicBezTo>
                    <a:pt x="2" y="0"/>
                    <a:pt x="0" y="7"/>
                    <a:pt x="0" y="9"/>
                  </a:cubicBezTo>
                  <a:cubicBezTo>
                    <a:pt x="0" y="11"/>
                    <a:pt x="0" y="12"/>
                    <a:pt x="0" y="14"/>
                  </a:cubicBezTo>
                  <a:cubicBezTo>
                    <a:pt x="3" y="10"/>
                    <a:pt x="5" y="9"/>
                    <a:pt x="5" y="5"/>
                  </a:cubicBezTo>
                  <a:cubicBezTo>
                    <a:pt x="5" y="3"/>
                    <a:pt x="7" y="1"/>
                    <a:pt x="7" y="0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180" name="Freeform 159"/>
            <p:cNvSpPr>
              <a:spLocks/>
            </p:cNvSpPr>
            <p:nvPr/>
          </p:nvSpPr>
          <p:spPr bwMode="auto">
            <a:xfrm>
              <a:off x="1931" y="574"/>
              <a:ext cx="13" cy="19"/>
            </a:xfrm>
            <a:custGeom>
              <a:avLst/>
              <a:gdLst>
                <a:gd name="T0" fmla="*/ 6 w 11"/>
                <a:gd name="T1" fmla="*/ 27 h 16"/>
                <a:gd name="T2" fmla="*/ 13 w 11"/>
                <a:gd name="T3" fmla="*/ 21 h 16"/>
                <a:gd name="T4" fmla="*/ 13 w 11"/>
                <a:gd name="T5" fmla="*/ 14 h 16"/>
                <a:gd name="T6" fmla="*/ 18 w 11"/>
                <a:gd name="T7" fmla="*/ 7 h 16"/>
                <a:gd name="T8" fmla="*/ 11 w 11"/>
                <a:gd name="T9" fmla="*/ 0 h 16"/>
                <a:gd name="T10" fmla="*/ 8 w 11"/>
                <a:gd name="T11" fmla="*/ 7 h 16"/>
                <a:gd name="T12" fmla="*/ 11 w 11"/>
                <a:gd name="T13" fmla="*/ 14 h 16"/>
                <a:gd name="T14" fmla="*/ 0 w 11"/>
                <a:gd name="T15" fmla="*/ 18 h 16"/>
                <a:gd name="T16" fmla="*/ 6 w 11"/>
                <a:gd name="T17" fmla="*/ 27 h 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1" h="16">
                  <a:moveTo>
                    <a:pt x="3" y="16"/>
                  </a:moveTo>
                  <a:cubicBezTo>
                    <a:pt x="4" y="16"/>
                    <a:pt x="8" y="14"/>
                    <a:pt x="8" y="13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9" y="8"/>
                    <a:pt x="10" y="5"/>
                    <a:pt x="11" y="4"/>
                  </a:cubicBezTo>
                  <a:cubicBezTo>
                    <a:pt x="9" y="3"/>
                    <a:pt x="9" y="2"/>
                    <a:pt x="7" y="0"/>
                  </a:cubicBezTo>
                  <a:cubicBezTo>
                    <a:pt x="7" y="0"/>
                    <a:pt x="5" y="2"/>
                    <a:pt x="5" y="4"/>
                  </a:cubicBezTo>
                  <a:cubicBezTo>
                    <a:pt x="5" y="5"/>
                    <a:pt x="6" y="7"/>
                    <a:pt x="7" y="8"/>
                  </a:cubicBezTo>
                  <a:cubicBezTo>
                    <a:pt x="4" y="8"/>
                    <a:pt x="3" y="10"/>
                    <a:pt x="0" y="11"/>
                  </a:cubicBezTo>
                  <a:cubicBezTo>
                    <a:pt x="0" y="13"/>
                    <a:pt x="0" y="16"/>
                    <a:pt x="3" y="16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181" name="Freeform 160"/>
            <p:cNvSpPr>
              <a:spLocks/>
            </p:cNvSpPr>
            <p:nvPr/>
          </p:nvSpPr>
          <p:spPr bwMode="auto">
            <a:xfrm>
              <a:off x="1954" y="950"/>
              <a:ext cx="21" cy="7"/>
            </a:xfrm>
            <a:custGeom>
              <a:avLst/>
              <a:gdLst>
                <a:gd name="T0" fmla="*/ 29 w 18"/>
                <a:gd name="T1" fmla="*/ 7 h 6"/>
                <a:gd name="T2" fmla="*/ 0 w 18"/>
                <a:gd name="T3" fmla="*/ 1 h 6"/>
                <a:gd name="T4" fmla="*/ 18 w 18"/>
                <a:gd name="T5" fmla="*/ 7 h 6"/>
                <a:gd name="T6" fmla="*/ 29 w 18"/>
                <a:gd name="T7" fmla="*/ 7 h 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8" h="6">
                  <a:moveTo>
                    <a:pt x="18" y="4"/>
                  </a:moveTo>
                  <a:cubicBezTo>
                    <a:pt x="13" y="2"/>
                    <a:pt x="6" y="0"/>
                    <a:pt x="0" y="1"/>
                  </a:cubicBezTo>
                  <a:cubicBezTo>
                    <a:pt x="3" y="4"/>
                    <a:pt x="9" y="4"/>
                    <a:pt x="11" y="4"/>
                  </a:cubicBezTo>
                  <a:cubicBezTo>
                    <a:pt x="13" y="4"/>
                    <a:pt x="15" y="6"/>
                    <a:pt x="18" y="4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182" name="Freeform 161"/>
            <p:cNvSpPr>
              <a:spLocks/>
            </p:cNvSpPr>
            <p:nvPr/>
          </p:nvSpPr>
          <p:spPr bwMode="auto">
            <a:xfrm>
              <a:off x="2040" y="946"/>
              <a:ext cx="21" cy="13"/>
            </a:xfrm>
            <a:custGeom>
              <a:avLst/>
              <a:gdLst>
                <a:gd name="T0" fmla="*/ 32 w 17"/>
                <a:gd name="T1" fmla="*/ 0 h 11"/>
                <a:gd name="T2" fmla="*/ 0 w 17"/>
                <a:gd name="T3" fmla="*/ 11 h 11"/>
                <a:gd name="T4" fmla="*/ 1 w 17"/>
                <a:gd name="T5" fmla="*/ 15 h 11"/>
                <a:gd name="T6" fmla="*/ 6 w 17"/>
                <a:gd name="T7" fmla="*/ 18 h 11"/>
                <a:gd name="T8" fmla="*/ 23 w 17"/>
                <a:gd name="T9" fmla="*/ 11 h 11"/>
                <a:gd name="T10" fmla="*/ 25 w 17"/>
                <a:gd name="T11" fmla="*/ 6 h 11"/>
                <a:gd name="T12" fmla="*/ 32 w 17"/>
                <a:gd name="T13" fmla="*/ 0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" h="11">
                  <a:moveTo>
                    <a:pt x="17" y="0"/>
                  </a:moveTo>
                  <a:cubicBezTo>
                    <a:pt x="12" y="1"/>
                    <a:pt x="4" y="5"/>
                    <a:pt x="0" y="7"/>
                  </a:cubicBezTo>
                  <a:cubicBezTo>
                    <a:pt x="0" y="8"/>
                    <a:pt x="0" y="9"/>
                    <a:pt x="1" y="9"/>
                  </a:cubicBezTo>
                  <a:cubicBezTo>
                    <a:pt x="1" y="10"/>
                    <a:pt x="2" y="11"/>
                    <a:pt x="3" y="11"/>
                  </a:cubicBezTo>
                  <a:cubicBezTo>
                    <a:pt x="6" y="11"/>
                    <a:pt x="11" y="9"/>
                    <a:pt x="12" y="7"/>
                  </a:cubicBezTo>
                  <a:cubicBezTo>
                    <a:pt x="13" y="6"/>
                    <a:pt x="12" y="4"/>
                    <a:pt x="13" y="3"/>
                  </a:cubicBezTo>
                  <a:cubicBezTo>
                    <a:pt x="15" y="2"/>
                    <a:pt x="16" y="4"/>
                    <a:pt x="17" y="0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183" name="Freeform 162"/>
            <p:cNvSpPr>
              <a:spLocks/>
            </p:cNvSpPr>
            <p:nvPr/>
          </p:nvSpPr>
          <p:spPr bwMode="auto">
            <a:xfrm>
              <a:off x="2252" y="1249"/>
              <a:ext cx="11" cy="5"/>
            </a:xfrm>
            <a:custGeom>
              <a:avLst/>
              <a:gdLst>
                <a:gd name="T0" fmla="*/ 7 w 9"/>
                <a:gd name="T1" fmla="*/ 8 h 4"/>
                <a:gd name="T2" fmla="*/ 16 w 9"/>
                <a:gd name="T3" fmla="*/ 0 h 4"/>
                <a:gd name="T4" fmla="*/ 0 w 9"/>
                <a:gd name="T5" fmla="*/ 5 h 4"/>
                <a:gd name="T6" fmla="*/ 7 w 9"/>
                <a:gd name="T7" fmla="*/ 8 h 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" h="4">
                  <a:moveTo>
                    <a:pt x="4" y="4"/>
                  </a:moveTo>
                  <a:cubicBezTo>
                    <a:pt x="6" y="4"/>
                    <a:pt x="8" y="2"/>
                    <a:pt x="9" y="0"/>
                  </a:cubicBezTo>
                  <a:cubicBezTo>
                    <a:pt x="5" y="0"/>
                    <a:pt x="3" y="1"/>
                    <a:pt x="0" y="2"/>
                  </a:cubicBezTo>
                  <a:cubicBezTo>
                    <a:pt x="1" y="4"/>
                    <a:pt x="3" y="4"/>
                    <a:pt x="4" y="4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184" name="Freeform 163"/>
            <p:cNvSpPr>
              <a:spLocks/>
            </p:cNvSpPr>
            <p:nvPr/>
          </p:nvSpPr>
          <p:spPr bwMode="auto">
            <a:xfrm>
              <a:off x="2197" y="368"/>
              <a:ext cx="21" cy="19"/>
            </a:xfrm>
            <a:custGeom>
              <a:avLst/>
              <a:gdLst>
                <a:gd name="T0" fmla="*/ 7 w 18"/>
                <a:gd name="T1" fmla="*/ 6 h 16"/>
                <a:gd name="T2" fmla="*/ 0 w 18"/>
                <a:gd name="T3" fmla="*/ 18 h 16"/>
                <a:gd name="T4" fmla="*/ 9 w 18"/>
                <a:gd name="T5" fmla="*/ 27 h 16"/>
                <a:gd name="T6" fmla="*/ 29 w 18"/>
                <a:gd name="T7" fmla="*/ 17 h 16"/>
                <a:gd name="T8" fmla="*/ 29 w 18"/>
                <a:gd name="T9" fmla="*/ 8 h 16"/>
                <a:gd name="T10" fmla="*/ 13 w 18"/>
                <a:gd name="T11" fmla="*/ 0 h 16"/>
                <a:gd name="T12" fmla="*/ 7 w 18"/>
                <a:gd name="T13" fmla="*/ 6 h 1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8" h="16">
                  <a:moveTo>
                    <a:pt x="4" y="3"/>
                  </a:moveTo>
                  <a:cubicBezTo>
                    <a:pt x="4" y="3"/>
                    <a:pt x="0" y="10"/>
                    <a:pt x="0" y="11"/>
                  </a:cubicBezTo>
                  <a:cubicBezTo>
                    <a:pt x="0" y="15"/>
                    <a:pt x="2" y="16"/>
                    <a:pt x="6" y="16"/>
                  </a:cubicBezTo>
                  <a:cubicBezTo>
                    <a:pt x="11" y="16"/>
                    <a:pt x="14" y="12"/>
                    <a:pt x="18" y="10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4" y="4"/>
                    <a:pt x="12" y="0"/>
                    <a:pt x="8" y="0"/>
                  </a:cubicBezTo>
                  <a:cubicBezTo>
                    <a:pt x="6" y="0"/>
                    <a:pt x="6" y="3"/>
                    <a:pt x="4" y="3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185" name="Freeform 164"/>
            <p:cNvSpPr>
              <a:spLocks/>
            </p:cNvSpPr>
            <p:nvPr/>
          </p:nvSpPr>
          <p:spPr bwMode="auto">
            <a:xfrm>
              <a:off x="2305" y="345"/>
              <a:ext cx="17" cy="21"/>
            </a:xfrm>
            <a:custGeom>
              <a:avLst/>
              <a:gdLst>
                <a:gd name="T0" fmla="*/ 0 w 14"/>
                <a:gd name="T1" fmla="*/ 14 h 17"/>
                <a:gd name="T2" fmla="*/ 18 w 14"/>
                <a:gd name="T3" fmla="*/ 31 h 17"/>
                <a:gd name="T4" fmla="*/ 25 w 14"/>
                <a:gd name="T5" fmla="*/ 26 h 17"/>
                <a:gd name="T6" fmla="*/ 0 w 14"/>
                <a:gd name="T7" fmla="*/ 14 h 1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4" h="17">
                  <a:moveTo>
                    <a:pt x="0" y="7"/>
                  </a:moveTo>
                  <a:cubicBezTo>
                    <a:pt x="0" y="11"/>
                    <a:pt x="6" y="16"/>
                    <a:pt x="10" y="16"/>
                  </a:cubicBezTo>
                  <a:cubicBezTo>
                    <a:pt x="10" y="16"/>
                    <a:pt x="14" y="17"/>
                    <a:pt x="14" y="14"/>
                  </a:cubicBezTo>
                  <a:cubicBezTo>
                    <a:pt x="14" y="7"/>
                    <a:pt x="0" y="0"/>
                    <a:pt x="0" y="7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186" name="Freeform 165"/>
            <p:cNvSpPr>
              <a:spLocks/>
            </p:cNvSpPr>
            <p:nvPr/>
          </p:nvSpPr>
          <p:spPr bwMode="auto">
            <a:xfrm>
              <a:off x="2422" y="277"/>
              <a:ext cx="15" cy="12"/>
            </a:xfrm>
            <a:custGeom>
              <a:avLst/>
              <a:gdLst>
                <a:gd name="T0" fmla="*/ 20 w 13"/>
                <a:gd name="T1" fmla="*/ 12 h 10"/>
                <a:gd name="T2" fmla="*/ 8 w 13"/>
                <a:gd name="T3" fmla="*/ 0 h 10"/>
                <a:gd name="T4" fmla="*/ 1 w 13"/>
                <a:gd name="T5" fmla="*/ 12 h 10"/>
                <a:gd name="T6" fmla="*/ 1 w 13"/>
                <a:gd name="T7" fmla="*/ 17 h 10"/>
                <a:gd name="T8" fmla="*/ 20 w 13"/>
                <a:gd name="T9" fmla="*/ 12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" h="10">
                  <a:moveTo>
                    <a:pt x="13" y="7"/>
                  </a:moveTo>
                  <a:cubicBezTo>
                    <a:pt x="10" y="4"/>
                    <a:pt x="9" y="0"/>
                    <a:pt x="5" y="0"/>
                  </a:cubicBezTo>
                  <a:cubicBezTo>
                    <a:pt x="3" y="0"/>
                    <a:pt x="1" y="4"/>
                    <a:pt x="1" y="7"/>
                  </a:cubicBezTo>
                  <a:cubicBezTo>
                    <a:pt x="1" y="8"/>
                    <a:pt x="0" y="10"/>
                    <a:pt x="1" y="10"/>
                  </a:cubicBezTo>
                  <a:cubicBezTo>
                    <a:pt x="4" y="10"/>
                    <a:pt x="11" y="8"/>
                    <a:pt x="13" y="7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187" name="Freeform 166"/>
            <p:cNvSpPr>
              <a:spLocks/>
            </p:cNvSpPr>
            <p:nvPr/>
          </p:nvSpPr>
          <p:spPr bwMode="auto">
            <a:xfrm>
              <a:off x="3141" y="263"/>
              <a:ext cx="34" cy="17"/>
            </a:xfrm>
            <a:custGeom>
              <a:avLst/>
              <a:gdLst>
                <a:gd name="T0" fmla="*/ 34 w 28"/>
                <a:gd name="T1" fmla="*/ 25 h 14"/>
                <a:gd name="T2" fmla="*/ 50 w 28"/>
                <a:gd name="T3" fmla="*/ 25 h 14"/>
                <a:gd name="T4" fmla="*/ 25 w 28"/>
                <a:gd name="T5" fmla="*/ 0 h 14"/>
                <a:gd name="T6" fmla="*/ 0 w 28"/>
                <a:gd name="T7" fmla="*/ 19 h 14"/>
                <a:gd name="T8" fmla="*/ 1 w 28"/>
                <a:gd name="T9" fmla="*/ 16 h 14"/>
                <a:gd name="T10" fmla="*/ 34 w 28"/>
                <a:gd name="T11" fmla="*/ 25 h 1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" h="14">
                  <a:moveTo>
                    <a:pt x="19" y="14"/>
                  </a:moveTo>
                  <a:cubicBezTo>
                    <a:pt x="28" y="14"/>
                    <a:pt x="28" y="14"/>
                    <a:pt x="28" y="14"/>
                  </a:cubicBezTo>
                  <a:cubicBezTo>
                    <a:pt x="28" y="6"/>
                    <a:pt x="22" y="0"/>
                    <a:pt x="14" y="0"/>
                  </a:cubicBezTo>
                  <a:cubicBezTo>
                    <a:pt x="7" y="0"/>
                    <a:pt x="3" y="5"/>
                    <a:pt x="0" y="11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7" y="12"/>
                    <a:pt x="14" y="11"/>
                    <a:pt x="19" y="14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188" name="Freeform 167"/>
            <p:cNvSpPr>
              <a:spLocks/>
            </p:cNvSpPr>
            <p:nvPr/>
          </p:nvSpPr>
          <p:spPr bwMode="auto">
            <a:xfrm>
              <a:off x="3205" y="224"/>
              <a:ext cx="47" cy="19"/>
            </a:xfrm>
            <a:custGeom>
              <a:avLst/>
              <a:gdLst>
                <a:gd name="T0" fmla="*/ 43 w 39"/>
                <a:gd name="T1" fmla="*/ 27 h 16"/>
                <a:gd name="T2" fmla="*/ 69 w 39"/>
                <a:gd name="T3" fmla="*/ 18 h 16"/>
                <a:gd name="T4" fmla="*/ 63 w 39"/>
                <a:gd name="T5" fmla="*/ 12 h 16"/>
                <a:gd name="T6" fmla="*/ 0 w 39"/>
                <a:gd name="T7" fmla="*/ 0 h 16"/>
                <a:gd name="T8" fmla="*/ 6 w 39"/>
                <a:gd name="T9" fmla="*/ 6 h 16"/>
                <a:gd name="T10" fmla="*/ 43 w 39"/>
                <a:gd name="T11" fmla="*/ 27 h 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9" h="16">
                  <a:moveTo>
                    <a:pt x="25" y="16"/>
                  </a:moveTo>
                  <a:cubicBezTo>
                    <a:pt x="30" y="16"/>
                    <a:pt x="39" y="14"/>
                    <a:pt x="39" y="11"/>
                  </a:cubicBezTo>
                  <a:cubicBezTo>
                    <a:pt x="39" y="9"/>
                    <a:pt x="37" y="7"/>
                    <a:pt x="36" y="7"/>
                  </a:cubicBezTo>
                  <a:cubicBezTo>
                    <a:pt x="34" y="7"/>
                    <a:pt x="3" y="2"/>
                    <a:pt x="0" y="0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2"/>
                    <a:pt x="18" y="16"/>
                    <a:pt x="25" y="16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189" name="Freeform 168"/>
            <p:cNvSpPr>
              <a:spLocks/>
            </p:cNvSpPr>
            <p:nvPr/>
          </p:nvSpPr>
          <p:spPr bwMode="auto">
            <a:xfrm>
              <a:off x="3140" y="251"/>
              <a:ext cx="9" cy="12"/>
            </a:xfrm>
            <a:custGeom>
              <a:avLst/>
              <a:gdLst>
                <a:gd name="T0" fmla="*/ 11 w 8"/>
                <a:gd name="T1" fmla="*/ 8 h 10"/>
                <a:gd name="T2" fmla="*/ 0 w 8"/>
                <a:gd name="T3" fmla="*/ 8 h 10"/>
                <a:gd name="T4" fmla="*/ 7 w 8"/>
                <a:gd name="T5" fmla="*/ 17 h 10"/>
                <a:gd name="T6" fmla="*/ 11 w 8"/>
                <a:gd name="T7" fmla="*/ 8 h 1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8" h="10">
                  <a:moveTo>
                    <a:pt x="8" y="5"/>
                  </a:moveTo>
                  <a:cubicBezTo>
                    <a:pt x="8" y="0"/>
                    <a:pt x="0" y="0"/>
                    <a:pt x="0" y="5"/>
                  </a:cubicBezTo>
                  <a:cubicBezTo>
                    <a:pt x="0" y="9"/>
                    <a:pt x="0" y="10"/>
                    <a:pt x="4" y="10"/>
                  </a:cubicBezTo>
                  <a:cubicBezTo>
                    <a:pt x="6" y="10"/>
                    <a:pt x="8" y="8"/>
                    <a:pt x="8" y="5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190" name="Freeform 169"/>
            <p:cNvSpPr>
              <a:spLocks/>
            </p:cNvSpPr>
            <p:nvPr/>
          </p:nvSpPr>
          <p:spPr bwMode="auto">
            <a:xfrm>
              <a:off x="1054" y="734"/>
              <a:ext cx="25" cy="16"/>
            </a:xfrm>
            <a:custGeom>
              <a:avLst/>
              <a:gdLst>
                <a:gd name="T0" fmla="*/ 36 w 21"/>
                <a:gd name="T1" fmla="*/ 21 h 13"/>
                <a:gd name="T2" fmla="*/ 0 w 21"/>
                <a:gd name="T3" fmla="*/ 6 h 13"/>
                <a:gd name="T4" fmla="*/ 29 w 21"/>
                <a:gd name="T5" fmla="*/ 25 h 13"/>
                <a:gd name="T6" fmla="*/ 36 w 21"/>
                <a:gd name="T7" fmla="*/ 21 h 1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" h="13">
                  <a:moveTo>
                    <a:pt x="21" y="11"/>
                  </a:moveTo>
                  <a:cubicBezTo>
                    <a:pt x="15" y="7"/>
                    <a:pt x="10" y="0"/>
                    <a:pt x="0" y="3"/>
                  </a:cubicBezTo>
                  <a:cubicBezTo>
                    <a:pt x="4" y="6"/>
                    <a:pt x="12" y="13"/>
                    <a:pt x="17" y="13"/>
                  </a:cubicBezTo>
                  <a:cubicBezTo>
                    <a:pt x="20" y="13"/>
                    <a:pt x="21" y="13"/>
                    <a:pt x="21" y="11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191" name="Freeform 170"/>
            <p:cNvSpPr>
              <a:spLocks/>
            </p:cNvSpPr>
            <p:nvPr/>
          </p:nvSpPr>
          <p:spPr bwMode="auto">
            <a:xfrm>
              <a:off x="1056" y="784"/>
              <a:ext cx="20" cy="14"/>
            </a:xfrm>
            <a:custGeom>
              <a:avLst/>
              <a:gdLst>
                <a:gd name="T0" fmla="*/ 1 w 16"/>
                <a:gd name="T1" fmla="*/ 0 h 12"/>
                <a:gd name="T2" fmla="*/ 0 w 16"/>
                <a:gd name="T3" fmla="*/ 6 h 12"/>
                <a:gd name="T4" fmla="*/ 25 w 16"/>
                <a:gd name="T5" fmla="*/ 19 h 12"/>
                <a:gd name="T6" fmla="*/ 31 w 16"/>
                <a:gd name="T7" fmla="*/ 13 h 12"/>
                <a:gd name="T8" fmla="*/ 31 w 16"/>
                <a:gd name="T9" fmla="*/ 9 h 12"/>
                <a:gd name="T10" fmla="*/ 16 w 16"/>
                <a:gd name="T11" fmla="*/ 9 h 12"/>
                <a:gd name="T12" fmla="*/ 1 w 16"/>
                <a:gd name="T13" fmla="*/ 0 h 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6" h="12">
                  <a:moveTo>
                    <a:pt x="1" y="0"/>
                  </a:moveTo>
                  <a:cubicBezTo>
                    <a:pt x="0" y="0"/>
                    <a:pt x="0" y="2"/>
                    <a:pt x="0" y="3"/>
                  </a:cubicBezTo>
                  <a:cubicBezTo>
                    <a:pt x="0" y="5"/>
                    <a:pt x="11" y="12"/>
                    <a:pt x="13" y="12"/>
                  </a:cubicBezTo>
                  <a:cubicBezTo>
                    <a:pt x="13" y="12"/>
                    <a:pt x="16" y="10"/>
                    <a:pt x="16" y="8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5" y="5"/>
                    <a:pt x="2" y="4"/>
                    <a:pt x="1" y="0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192" name="Freeform 171"/>
            <p:cNvSpPr>
              <a:spLocks/>
            </p:cNvSpPr>
            <p:nvPr/>
          </p:nvSpPr>
          <p:spPr bwMode="auto">
            <a:xfrm>
              <a:off x="1085" y="784"/>
              <a:ext cx="13" cy="20"/>
            </a:xfrm>
            <a:custGeom>
              <a:avLst/>
              <a:gdLst>
                <a:gd name="T0" fmla="*/ 18 w 11"/>
                <a:gd name="T1" fmla="*/ 19 h 17"/>
                <a:gd name="T2" fmla="*/ 18 w 11"/>
                <a:gd name="T3" fmla="*/ 15 h 17"/>
                <a:gd name="T4" fmla="*/ 15 w 11"/>
                <a:gd name="T5" fmla="*/ 7 h 17"/>
                <a:gd name="T6" fmla="*/ 11 w 11"/>
                <a:gd name="T7" fmla="*/ 0 h 17"/>
                <a:gd name="T8" fmla="*/ 0 w 11"/>
                <a:gd name="T9" fmla="*/ 21 h 17"/>
                <a:gd name="T10" fmla="*/ 8 w 11"/>
                <a:gd name="T11" fmla="*/ 28 h 17"/>
                <a:gd name="T12" fmla="*/ 18 w 11"/>
                <a:gd name="T13" fmla="*/ 19 h 1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" h="17">
                  <a:moveTo>
                    <a:pt x="11" y="12"/>
                  </a:moveTo>
                  <a:cubicBezTo>
                    <a:pt x="11" y="9"/>
                    <a:pt x="11" y="9"/>
                    <a:pt x="11" y="9"/>
                  </a:cubicBezTo>
                  <a:cubicBezTo>
                    <a:pt x="4" y="9"/>
                    <a:pt x="9" y="7"/>
                    <a:pt x="9" y="4"/>
                  </a:cubicBezTo>
                  <a:cubicBezTo>
                    <a:pt x="9" y="3"/>
                    <a:pt x="7" y="2"/>
                    <a:pt x="7" y="0"/>
                  </a:cubicBezTo>
                  <a:cubicBezTo>
                    <a:pt x="4" y="2"/>
                    <a:pt x="0" y="10"/>
                    <a:pt x="0" y="13"/>
                  </a:cubicBezTo>
                  <a:cubicBezTo>
                    <a:pt x="0" y="15"/>
                    <a:pt x="2" y="17"/>
                    <a:pt x="5" y="17"/>
                  </a:cubicBezTo>
                  <a:cubicBezTo>
                    <a:pt x="8" y="17"/>
                    <a:pt x="11" y="14"/>
                    <a:pt x="11" y="12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193" name="Freeform 172"/>
            <p:cNvSpPr>
              <a:spLocks/>
            </p:cNvSpPr>
            <p:nvPr/>
          </p:nvSpPr>
          <p:spPr bwMode="auto">
            <a:xfrm>
              <a:off x="5" y="560"/>
              <a:ext cx="16" cy="8"/>
            </a:xfrm>
            <a:custGeom>
              <a:avLst/>
              <a:gdLst>
                <a:gd name="T0" fmla="*/ 17 w 13"/>
                <a:gd name="T1" fmla="*/ 1 h 7"/>
                <a:gd name="T2" fmla="*/ 7 w 13"/>
                <a:gd name="T3" fmla="*/ 3 h 7"/>
                <a:gd name="T4" fmla="*/ 0 w 13"/>
                <a:gd name="T5" fmla="*/ 3 h 7"/>
                <a:gd name="T6" fmla="*/ 6 w 13"/>
                <a:gd name="T7" fmla="*/ 10 h 7"/>
                <a:gd name="T8" fmla="*/ 25 w 13"/>
                <a:gd name="T9" fmla="*/ 10 h 7"/>
                <a:gd name="T10" fmla="*/ 17 w 13"/>
                <a:gd name="T11" fmla="*/ 1 h 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3" h="7">
                  <a:moveTo>
                    <a:pt x="9" y="1"/>
                  </a:moveTo>
                  <a:cubicBezTo>
                    <a:pt x="6" y="1"/>
                    <a:pt x="5" y="0"/>
                    <a:pt x="4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5"/>
                    <a:pt x="2" y="6"/>
                    <a:pt x="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2" y="3"/>
                    <a:pt x="12" y="1"/>
                    <a:pt x="9" y="1"/>
                  </a:cubicBezTo>
                </a:path>
              </a:pathLst>
            </a:custGeom>
            <a:solidFill>
              <a:srgbClr val="33333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653" name="AutoShape 173"/>
          <p:cNvSpPr>
            <a:spLocks noChangeArrowheads="1"/>
          </p:cNvSpPr>
          <p:nvPr/>
        </p:nvSpPr>
        <p:spPr bwMode="auto">
          <a:xfrm>
            <a:off x="6513513" y="1995488"/>
            <a:ext cx="1154112" cy="769937"/>
          </a:xfrm>
          <a:prstGeom prst="wedgeRectCallout">
            <a:avLst>
              <a:gd name="adj1" fmla="val -43537"/>
              <a:gd name="adj2" fmla="val 70208"/>
            </a:avLst>
          </a:prstGeom>
          <a:solidFill>
            <a:schemeClr val="bg1">
              <a:alpha val="20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/>
            <a:endParaRPr lang="zh-CN" altLang="en-US"/>
          </a:p>
        </p:txBody>
      </p:sp>
      <p:sp>
        <p:nvSpPr>
          <p:cNvPr id="20654" name="Freeform 174"/>
          <p:cNvSpPr>
            <a:spLocks/>
          </p:cNvSpPr>
          <p:nvPr/>
        </p:nvSpPr>
        <p:spPr bwMode="auto">
          <a:xfrm>
            <a:off x="5030788" y="1955800"/>
            <a:ext cx="679450" cy="901700"/>
          </a:xfrm>
          <a:custGeom>
            <a:avLst/>
            <a:gdLst>
              <a:gd name="T0" fmla="*/ 2147483646 w 428"/>
              <a:gd name="T1" fmla="*/ 2147483646 h 568"/>
              <a:gd name="T2" fmla="*/ 2147483646 w 428"/>
              <a:gd name="T3" fmla="*/ 2147483646 h 568"/>
              <a:gd name="T4" fmla="*/ 0 w 428"/>
              <a:gd name="T5" fmla="*/ 0 h 56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28" h="568">
                <a:moveTo>
                  <a:pt x="428" y="568"/>
                </a:moveTo>
                <a:cubicBezTo>
                  <a:pt x="388" y="464"/>
                  <a:pt x="344" y="360"/>
                  <a:pt x="272" y="260"/>
                </a:cubicBezTo>
                <a:cubicBezTo>
                  <a:pt x="200" y="160"/>
                  <a:pt x="56" y="32"/>
                  <a:pt x="0" y="0"/>
                </a:cubicBezTo>
              </a:path>
            </a:pathLst>
          </a:custGeom>
          <a:noFill/>
          <a:ln w="9525" cap="flat" cmpd="sng">
            <a:solidFill>
              <a:schemeClr val="bg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655" name="Freeform 175"/>
          <p:cNvSpPr>
            <a:spLocks/>
          </p:cNvSpPr>
          <p:nvPr/>
        </p:nvSpPr>
        <p:spPr bwMode="auto">
          <a:xfrm>
            <a:off x="4319588" y="2736850"/>
            <a:ext cx="1377950" cy="438150"/>
          </a:xfrm>
          <a:custGeom>
            <a:avLst/>
            <a:gdLst>
              <a:gd name="T0" fmla="*/ 2147483646 w 868"/>
              <a:gd name="T1" fmla="*/ 2147483646 h 276"/>
              <a:gd name="T2" fmla="*/ 2147483646 w 868"/>
              <a:gd name="T3" fmla="*/ 2147483646 h 276"/>
              <a:gd name="T4" fmla="*/ 0 w 868"/>
              <a:gd name="T5" fmla="*/ 2147483646 h 276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868" h="276">
                <a:moveTo>
                  <a:pt x="868" y="78"/>
                </a:moveTo>
                <a:cubicBezTo>
                  <a:pt x="785" y="33"/>
                  <a:pt x="560" y="0"/>
                  <a:pt x="396" y="40"/>
                </a:cubicBezTo>
                <a:cubicBezTo>
                  <a:pt x="232" y="80"/>
                  <a:pt x="95" y="159"/>
                  <a:pt x="0" y="276"/>
                </a:cubicBezTo>
              </a:path>
            </a:pathLst>
          </a:custGeom>
          <a:noFill/>
          <a:ln w="9525" cap="flat" cmpd="sng">
            <a:solidFill>
              <a:schemeClr val="bg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656" name="Freeform 176"/>
          <p:cNvSpPr>
            <a:spLocks/>
          </p:cNvSpPr>
          <p:nvPr/>
        </p:nvSpPr>
        <p:spPr bwMode="auto">
          <a:xfrm>
            <a:off x="2935288" y="2476500"/>
            <a:ext cx="2760662" cy="1219200"/>
          </a:xfrm>
          <a:custGeom>
            <a:avLst/>
            <a:gdLst>
              <a:gd name="T0" fmla="*/ 2147483646 w 1739"/>
              <a:gd name="T1" fmla="*/ 2147483646 h 768"/>
              <a:gd name="T2" fmla="*/ 2147483646 w 1739"/>
              <a:gd name="T3" fmla="*/ 2147483646 h 768"/>
              <a:gd name="T4" fmla="*/ 0 w 1739"/>
              <a:gd name="T5" fmla="*/ 2147483646 h 76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739" h="768">
                <a:moveTo>
                  <a:pt x="1739" y="235"/>
                </a:moveTo>
                <a:cubicBezTo>
                  <a:pt x="1628" y="96"/>
                  <a:pt x="1144" y="0"/>
                  <a:pt x="736" y="168"/>
                </a:cubicBezTo>
                <a:cubicBezTo>
                  <a:pt x="328" y="336"/>
                  <a:pt x="92" y="664"/>
                  <a:pt x="0" y="768"/>
                </a:cubicBezTo>
              </a:path>
            </a:pathLst>
          </a:custGeom>
          <a:noFill/>
          <a:ln w="9525" cap="flat" cmpd="sng">
            <a:solidFill>
              <a:schemeClr val="bg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657" name="Freeform 177"/>
          <p:cNvSpPr>
            <a:spLocks/>
          </p:cNvSpPr>
          <p:nvPr/>
        </p:nvSpPr>
        <p:spPr bwMode="auto">
          <a:xfrm>
            <a:off x="2071688" y="2133600"/>
            <a:ext cx="3646487" cy="730250"/>
          </a:xfrm>
          <a:custGeom>
            <a:avLst/>
            <a:gdLst>
              <a:gd name="T0" fmla="*/ 2147483646 w 2297"/>
              <a:gd name="T1" fmla="*/ 2147483646 h 460"/>
              <a:gd name="T2" fmla="*/ 2147483646 w 2297"/>
              <a:gd name="T3" fmla="*/ 2147483646 h 460"/>
              <a:gd name="T4" fmla="*/ 0 w 2297"/>
              <a:gd name="T5" fmla="*/ 2147483646 h 46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297" h="460">
                <a:moveTo>
                  <a:pt x="2297" y="460"/>
                </a:moveTo>
                <a:cubicBezTo>
                  <a:pt x="2176" y="276"/>
                  <a:pt x="1588" y="64"/>
                  <a:pt x="1156" y="32"/>
                </a:cubicBezTo>
                <a:cubicBezTo>
                  <a:pt x="724" y="0"/>
                  <a:pt x="132" y="68"/>
                  <a:pt x="0" y="112"/>
                </a:cubicBezTo>
              </a:path>
            </a:pathLst>
          </a:custGeom>
          <a:noFill/>
          <a:ln w="9525" cap="flat" cmpd="sng">
            <a:solidFill>
              <a:schemeClr val="bg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658" name="Freeform 178"/>
          <p:cNvSpPr>
            <a:spLocks/>
          </p:cNvSpPr>
          <p:nvPr/>
        </p:nvSpPr>
        <p:spPr bwMode="auto">
          <a:xfrm>
            <a:off x="3227388" y="1593850"/>
            <a:ext cx="2476500" cy="1270000"/>
          </a:xfrm>
          <a:custGeom>
            <a:avLst/>
            <a:gdLst>
              <a:gd name="T0" fmla="*/ 2147483646 w 1560"/>
              <a:gd name="T1" fmla="*/ 2147483646 h 800"/>
              <a:gd name="T2" fmla="*/ 2147483646 w 1560"/>
              <a:gd name="T3" fmla="*/ 2147483646 h 800"/>
              <a:gd name="T4" fmla="*/ 0 w 1560"/>
              <a:gd name="T5" fmla="*/ 0 h 8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60" h="800">
                <a:moveTo>
                  <a:pt x="1560" y="800"/>
                </a:moveTo>
                <a:cubicBezTo>
                  <a:pt x="1452" y="616"/>
                  <a:pt x="1176" y="392"/>
                  <a:pt x="884" y="248"/>
                </a:cubicBezTo>
                <a:cubicBezTo>
                  <a:pt x="592" y="104"/>
                  <a:pt x="112" y="24"/>
                  <a:pt x="0" y="0"/>
                </a:cubicBezTo>
              </a:path>
            </a:pathLst>
          </a:custGeom>
          <a:noFill/>
          <a:ln w="9525" cap="flat" cmpd="sng">
            <a:solidFill>
              <a:schemeClr val="bg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659" name="Oval 179"/>
          <p:cNvSpPr>
            <a:spLocks noChangeArrowheads="1"/>
          </p:cNvSpPr>
          <p:nvPr/>
        </p:nvSpPr>
        <p:spPr bwMode="auto">
          <a:xfrm flipH="1">
            <a:off x="4991100" y="1920875"/>
            <a:ext cx="85725" cy="82550"/>
          </a:xfrm>
          <a:prstGeom prst="ellipse">
            <a:avLst/>
          </a:prstGeom>
          <a:solidFill>
            <a:srgbClr val="8C001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/>
            <a:endParaRPr lang="zh-CN" altLang="en-US"/>
          </a:p>
        </p:txBody>
      </p:sp>
      <p:sp>
        <p:nvSpPr>
          <p:cNvPr id="20660" name="Oval 180"/>
          <p:cNvSpPr>
            <a:spLocks noChangeArrowheads="1"/>
          </p:cNvSpPr>
          <p:nvPr/>
        </p:nvSpPr>
        <p:spPr bwMode="auto">
          <a:xfrm>
            <a:off x="5638800" y="2784475"/>
            <a:ext cx="144463" cy="144463"/>
          </a:xfrm>
          <a:prstGeom prst="ellipse">
            <a:avLst/>
          </a:prstGeom>
          <a:solidFill>
            <a:srgbClr val="8C001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/>
            <a:endParaRPr lang="zh-CN" altLang="en-US"/>
          </a:p>
        </p:txBody>
      </p:sp>
      <p:sp>
        <p:nvSpPr>
          <p:cNvPr id="20661" name="Oval 181"/>
          <p:cNvSpPr>
            <a:spLocks noChangeArrowheads="1"/>
          </p:cNvSpPr>
          <p:nvPr/>
        </p:nvSpPr>
        <p:spPr bwMode="auto">
          <a:xfrm flipH="1">
            <a:off x="3190875" y="1560513"/>
            <a:ext cx="85725" cy="82550"/>
          </a:xfrm>
          <a:prstGeom prst="ellipse">
            <a:avLst/>
          </a:prstGeom>
          <a:solidFill>
            <a:srgbClr val="8C001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/>
            <a:endParaRPr lang="zh-CN" altLang="en-US"/>
          </a:p>
        </p:txBody>
      </p:sp>
      <p:sp>
        <p:nvSpPr>
          <p:cNvPr id="20662" name="Oval 182"/>
          <p:cNvSpPr>
            <a:spLocks noChangeArrowheads="1"/>
          </p:cNvSpPr>
          <p:nvPr/>
        </p:nvSpPr>
        <p:spPr bwMode="auto">
          <a:xfrm flipH="1">
            <a:off x="2038350" y="2281238"/>
            <a:ext cx="85725" cy="82550"/>
          </a:xfrm>
          <a:prstGeom prst="ellipse">
            <a:avLst/>
          </a:prstGeom>
          <a:solidFill>
            <a:srgbClr val="8C001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/>
            <a:endParaRPr lang="zh-CN" altLang="en-US"/>
          </a:p>
        </p:txBody>
      </p:sp>
      <p:sp>
        <p:nvSpPr>
          <p:cNvPr id="20663" name="Oval 183"/>
          <p:cNvSpPr>
            <a:spLocks noChangeArrowheads="1"/>
          </p:cNvSpPr>
          <p:nvPr/>
        </p:nvSpPr>
        <p:spPr bwMode="auto">
          <a:xfrm flipH="1">
            <a:off x="4270375" y="3144838"/>
            <a:ext cx="85725" cy="82550"/>
          </a:xfrm>
          <a:prstGeom prst="ellipse">
            <a:avLst/>
          </a:prstGeom>
          <a:solidFill>
            <a:srgbClr val="8C001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/>
            <a:endParaRPr lang="zh-CN" altLang="en-US"/>
          </a:p>
        </p:txBody>
      </p:sp>
      <p:sp>
        <p:nvSpPr>
          <p:cNvPr id="20664" name="Oval 184"/>
          <p:cNvSpPr>
            <a:spLocks noChangeArrowheads="1"/>
          </p:cNvSpPr>
          <p:nvPr/>
        </p:nvSpPr>
        <p:spPr bwMode="auto">
          <a:xfrm flipH="1">
            <a:off x="2901950" y="3649663"/>
            <a:ext cx="85725" cy="82550"/>
          </a:xfrm>
          <a:prstGeom prst="ellipse">
            <a:avLst/>
          </a:prstGeom>
          <a:solidFill>
            <a:srgbClr val="8C001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/>
            <a:endParaRPr lang="zh-CN" altLang="en-US"/>
          </a:p>
        </p:txBody>
      </p:sp>
      <p:sp>
        <p:nvSpPr>
          <p:cNvPr id="20665" name="Text Box 185"/>
          <p:cNvSpPr txBox="1">
            <a:spLocks noChangeArrowheads="1"/>
          </p:cNvSpPr>
          <p:nvPr/>
        </p:nvSpPr>
        <p:spPr bwMode="auto">
          <a:xfrm>
            <a:off x="6650038" y="2106613"/>
            <a:ext cx="89535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/>
            <a:r>
              <a:rPr lang="zh-CN" altLang="en-US" sz="1400" b="1">
                <a:solidFill>
                  <a:srgbClr val="751021"/>
                </a:solidFill>
                <a:ea typeface="微软雅黑" pitchFamily="34" charset="-122"/>
              </a:rPr>
              <a:t>单击</a:t>
            </a:r>
          </a:p>
          <a:p>
            <a:pPr algn="ctr" eaLnBrk="1" hangingPunct="1"/>
            <a:r>
              <a:rPr lang="zh-CN" altLang="en-US" sz="1400" b="1">
                <a:solidFill>
                  <a:srgbClr val="751021"/>
                </a:solidFill>
                <a:ea typeface="微软雅黑" pitchFamily="34" charset="-122"/>
              </a:rPr>
              <a:t>添加标题</a:t>
            </a:r>
          </a:p>
        </p:txBody>
      </p:sp>
    </p:spTree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206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206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20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00" fill="hold"/>
                                        <p:tgtEl>
                                          <p:spTgt spid="206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206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0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00" fill="hold"/>
                                        <p:tgtEl>
                                          <p:spTgt spid="206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" fill="hold"/>
                                        <p:tgtEl>
                                          <p:spTgt spid="206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20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300" fill="hold"/>
                                        <p:tgtEl>
                                          <p:spTgt spid="206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" fill="hold"/>
                                        <p:tgtEl>
                                          <p:spTgt spid="206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2" presetClass="entr" presetSubtype="2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20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3" presetClass="entr" presetSubtype="16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206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206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2" presetClass="entr" presetSubtype="2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20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3" presetClass="entr" presetSubtype="16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206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00" fill="hold"/>
                                        <p:tgtEl>
                                          <p:spTgt spid="206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53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06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06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0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06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06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0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autoUpdateAnimBg="0"/>
      <p:bldP spid="20653" grpId="0" animBg="1" autoUpdateAnimBg="0"/>
      <p:bldP spid="20654" grpId="0" animBg="1"/>
      <p:bldP spid="20655" grpId="0" animBg="1"/>
      <p:bldP spid="20656" grpId="0" animBg="1"/>
      <p:bldP spid="20657" grpId="0" animBg="1"/>
      <p:bldP spid="20658" grpId="0" animBg="1"/>
      <p:bldP spid="20659" grpId="0" animBg="1"/>
      <p:bldP spid="20660" grpId="0" animBg="1"/>
      <p:bldP spid="20661" grpId="0" animBg="1"/>
      <p:bldP spid="20662" grpId="0" animBg="1"/>
      <p:bldP spid="20663" grpId="0" animBg="1"/>
      <p:bldP spid="20664" grpId="0" animBg="1"/>
      <p:bldP spid="20665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1476375" y="192088"/>
            <a:ext cx="19764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751021"/>
                </a:solidFill>
                <a:latin typeface="微软雅黑" pitchFamily="34" charset="-122"/>
                <a:ea typeface="微软雅黑" pitchFamily="34" charset="-122"/>
              </a:rPr>
              <a:t>目录 </a:t>
            </a:r>
            <a:r>
              <a:rPr lang="en-US" altLang="zh-CN" sz="1600">
                <a:solidFill>
                  <a:srgbClr val="751021"/>
                </a:solidFill>
                <a:latin typeface="微软雅黑" pitchFamily="34" charset="-122"/>
                <a:ea typeface="微软雅黑" pitchFamily="34" charset="-122"/>
              </a:rPr>
              <a:t>CONTENTS</a:t>
            </a: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2051050" y="1879600"/>
            <a:ext cx="431800" cy="431800"/>
          </a:xfrm>
          <a:prstGeom prst="rect">
            <a:avLst/>
          </a:prstGeom>
          <a:solidFill>
            <a:schemeClr val="bg1">
              <a:alpha val="20000"/>
            </a:schemeClr>
          </a:solidFill>
          <a:ln w="317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r>
              <a:rPr lang="en-US" altLang="zh-CN" sz="2000" b="1">
                <a:solidFill>
                  <a:srgbClr val="751021"/>
                </a:solidFill>
                <a:latin typeface="微软雅黑" pitchFamily="34" charset="-122"/>
                <a:ea typeface="微软雅黑" pitchFamily="34" charset="-122"/>
              </a:rPr>
              <a:t>1</a:t>
            </a:r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2627313" y="1879600"/>
            <a:ext cx="4391025" cy="431800"/>
          </a:xfrm>
          <a:prstGeom prst="rect">
            <a:avLst/>
          </a:prstGeom>
          <a:solidFill>
            <a:schemeClr val="bg1">
              <a:alpha val="20000"/>
            </a:schemeClr>
          </a:solidFill>
          <a:ln w="317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r>
              <a:rPr lang="zh-CN" altLang="en-US">
                <a:solidFill>
                  <a:srgbClr val="751021"/>
                </a:solidFill>
                <a:ea typeface="微软雅黑" pitchFamily="34" charset="-122"/>
              </a:rPr>
              <a:t>单击添加标题文本</a:t>
            </a:r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2051050" y="2451100"/>
            <a:ext cx="431800" cy="431800"/>
          </a:xfrm>
          <a:prstGeom prst="rect">
            <a:avLst/>
          </a:prstGeom>
          <a:solidFill>
            <a:schemeClr val="bg1">
              <a:alpha val="20000"/>
            </a:schemeClr>
          </a:solidFill>
          <a:ln w="317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r>
              <a:rPr lang="en-US" altLang="zh-CN" sz="2000" b="1">
                <a:solidFill>
                  <a:srgbClr val="751021"/>
                </a:solidFill>
                <a:latin typeface="微软雅黑" pitchFamily="34" charset="-122"/>
                <a:ea typeface="微软雅黑" pitchFamily="34" charset="-122"/>
              </a:rPr>
              <a:t>2</a:t>
            </a:r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2627313" y="2451100"/>
            <a:ext cx="4391025" cy="431800"/>
          </a:xfrm>
          <a:prstGeom prst="rect">
            <a:avLst/>
          </a:prstGeom>
          <a:solidFill>
            <a:schemeClr val="bg1">
              <a:alpha val="20000"/>
            </a:schemeClr>
          </a:solidFill>
          <a:ln w="317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r>
              <a:rPr lang="zh-CN" altLang="en-US">
                <a:solidFill>
                  <a:srgbClr val="751021"/>
                </a:solidFill>
                <a:ea typeface="微软雅黑" pitchFamily="34" charset="-122"/>
              </a:rPr>
              <a:t>单击添加标题文本</a:t>
            </a:r>
          </a:p>
        </p:txBody>
      </p:sp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2051050" y="3008313"/>
            <a:ext cx="431800" cy="431800"/>
          </a:xfrm>
          <a:prstGeom prst="rect">
            <a:avLst/>
          </a:prstGeom>
          <a:solidFill>
            <a:schemeClr val="bg1">
              <a:alpha val="20000"/>
            </a:schemeClr>
          </a:solidFill>
          <a:ln w="317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r>
              <a:rPr lang="en-US" altLang="zh-CN" sz="2000" b="1">
                <a:solidFill>
                  <a:srgbClr val="751021"/>
                </a:solidFill>
                <a:latin typeface="微软雅黑" pitchFamily="34" charset="-122"/>
                <a:ea typeface="微软雅黑" pitchFamily="34" charset="-122"/>
              </a:rPr>
              <a:t>3</a:t>
            </a:r>
          </a:p>
        </p:txBody>
      </p:sp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2627313" y="3008313"/>
            <a:ext cx="4391025" cy="431800"/>
          </a:xfrm>
          <a:prstGeom prst="rect">
            <a:avLst/>
          </a:prstGeom>
          <a:solidFill>
            <a:schemeClr val="bg1">
              <a:alpha val="20000"/>
            </a:schemeClr>
          </a:solidFill>
          <a:ln w="317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r>
              <a:rPr lang="zh-CN" altLang="en-US">
                <a:solidFill>
                  <a:srgbClr val="751021"/>
                </a:solidFill>
                <a:ea typeface="微软雅黑" pitchFamily="34" charset="-122"/>
              </a:rPr>
              <a:t>单击添加标题文本</a:t>
            </a:r>
          </a:p>
        </p:txBody>
      </p:sp>
      <p:sp>
        <p:nvSpPr>
          <p:cNvPr id="6153" name="Rectangle 9"/>
          <p:cNvSpPr>
            <a:spLocks noChangeArrowheads="1"/>
          </p:cNvSpPr>
          <p:nvPr/>
        </p:nvSpPr>
        <p:spPr bwMode="auto">
          <a:xfrm>
            <a:off x="2051050" y="3579813"/>
            <a:ext cx="431800" cy="431800"/>
          </a:xfrm>
          <a:prstGeom prst="rect">
            <a:avLst/>
          </a:prstGeom>
          <a:solidFill>
            <a:schemeClr val="bg1">
              <a:alpha val="20000"/>
            </a:schemeClr>
          </a:solidFill>
          <a:ln w="317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r>
              <a:rPr lang="en-US" altLang="zh-CN" sz="2000" b="1">
                <a:solidFill>
                  <a:srgbClr val="751021"/>
                </a:solidFill>
                <a:latin typeface="微软雅黑" pitchFamily="34" charset="-122"/>
                <a:ea typeface="微软雅黑" pitchFamily="34" charset="-122"/>
              </a:rPr>
              <a:t>4</a:t>
            </a:r>
          </a:p>
        </p:txBody>
      </p:sp>
      <p:sp>
        <p:nvSpPr>
          <p:cNvPr id="6154" name="Rectangle 10"/>
          <p:cNvSpPr>
            <a:spLocks noChangeArrowheads="1"/>
          </p:cNvSpPr>
          <p:nvPr/>
        </p:nvSpPr>
        <p:spPr bwMode="auto">
          <a:xfrm>
            <a:off x="2627313" y="3579813"/>
            <a:ext cx="4391025" cy="431800"/>
          </a:xfrm>
          <a:prstGeom prst="rect">
            <a:avLst/>
          </a:prstGeom>
          <a:solidFill>
            <a:schemeClr val="bg1">
              <a:alpha val="20000"/>
            </a:schemeClr>
          </a:solidFill>
          <a:ln w="317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r>
              <a:rPr lang="zh-CN" altLang="en-US">
                <a:solidFill>
                  <a:srgbClr val="751021"/>
                </a:solidFill>
                <a:ea typeface="微软雅黑" pitchFamily="34" charset="-122"/>
              </a:rPr>
              <a:t>单击添加标题文本</a:t>
            </a:r>
          </a:p>
        </p:txBody>
      </p:sp>
    </p:spTree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0" dur="150" fill="hold"/>
                                        <p:tgtEl>
                                          <p:spTgt spid="6147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3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6" presetClass="emph" presetSubtype="0" autoRev="1" fill="hold" grpId="1" nodeType="withEffect">
                                  <p:stCondLst>
                                    <p:cond delay="1400"/>
                                  </p:stCondLst>
                                  <p:childTnLst>
                                    <p:animScale>
                                      <p:cBhvr>
                                        <p:cTn id="19" dur="150" fill="hold"/>
                                        <p:tgtEl>
                                          <p:spTgt spid="6149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12" presetClass="entr" presetSubtype="8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2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6" presetClass="emph" presetSubtype="0" autoRev="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28" dur="150" fill="hold"/>
                                        <p:tgtEl>
                                          <p:spTgt spid="6151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12" presetClass="entr" presetSubtype="8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1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grpId="0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3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6" presetClass="emph" presetSubtype="0" autoRev="1" fill="hold" grpId="1" nodeType="withEffect">
                                  <p:stCondLst>
                                    <p:cond delay="3600"/>
                                  </p:stCondLst>
                                  <p:childTnLst>
                                    <p:animScale>
                                      <p:cBhvr>
                                        <p:cTn id="37" dur="150" fill="hold"/>
                                        <p:tgtEl>
                                          <p:spTgt spid="6153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12" presetClass="entr" presetSubtype="8" fill="hold" grpId="0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0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animBg="1"/>
      <p:bldP spid="6147" grpId="1" animBg="1"/>
      <p:bldP spid="6148" grpId="0" animBg="1"/>
      <p:bldP spid="6149" grpId="0" animBg="1"/>
      <p:bldP spid="6149" grpId="1" animBg="1"/>
      <p:bldP spid="6150" grpId="0" animBg="1"/>
      <p:bldP spid="6151" grpId="0" animBg="1"/>
      <p:bldP spid="6151" grpId="1" animBg="1"/>
      <p:bldP spid="6152" grpId="0" animBg="1"/>
      <p:bldP spid="6153" grpId="0" animBg="1"/>
      <p:bldP spid="6153" grpId="1" animBg="1"/>
      <p:bldP spid="615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1476375" y="266700"/>
            <a:ext cx="23891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1800" b="1">
                <a:solidFill>
                  <a:srgbClr val="751021"/>
                </a:solidFill>
                <a:latin typeface="微软雅黑" pitchFamily="34" charset="-122"/>
                <a:ea typeface="微软雅黑" pitchFamily="34" charset="-122"/>
              </a:rPr>
              <a:t>4 </a:t>
            </a:r>
            <a:r>
              <a:rPr lang="en-US" altLang="zh-CN" sz="1800">
                <a:solidFill>
                  <a:srgbClr val="751021"/>
                </a:solidFill>
                <a:latin typeface="微软雅黑" pitchFamily="34" charset="-122"/>
                <a:ea typeface="微软雅黑" pitchFamily="34" charset="-122"/>
              </a:rPr>
              <a:t>/ </a:t>
            </a:r>
            <a:r>
              <a:rPr lang="zh-CN" altLang="en-US" sz="1800">
                <a:solidFill>
                  <a:srgbClr val="751021"/>
                </a:solidFill>
                <a:latin typeface="微软雅黑" pitchFamily="34" charset="-122"/>
                <a:ea typeface="微软雅黑" pitchFamily="34" charset="-122"/>
              </a:rPr>
              <a:t>单击添加标题文本</a:t>
            </a:r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4572000" y="1552575"/>
            <a:ext cx="4572000" cy="2840038"/>
          </a:xfrm>
          <a:prstGeom prst="rect">
            <a:avLst/>
          </a:prstGeom>
          <a:solidFill>
            <a:schemeClr val="bg1">
              <a:alpha val="20000"/>
            </a:schemeClr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/>
            <a:endParaRPr lang="zh-CN" altLang="en-US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1552575"/>
            <a:ext cx="4572000" cy="284003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5561013" y="2200275"/>
            <a:ext cx="2540000" cy="1589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1200" b="1">
                <a:solidFill>
                  <a:srgbClr val="751021"/>
                </a:solidFill>
                <a:ea typeface="微软雅黑" pitchFamily="34" charset="-122"/>
              </a:rPr>
              <a:t>单击添加标题文本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1000">
                <a:solidFill>
                  <a:srgbClr val="333333"/>
                </a:solidFill>
                <a:ea typeface="微软雅黑" pitchFamily="34" charset="-122"/>
              </a:rPr>
              <a:t>单击添加文本 单击添加文本 单击添加文本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1000">
                <a:solidFill>
                  <a:srgbClr val="333333"/>
                </a:solidFill>
                <a:ea typeface="微软雅黑" pitchFamily="34" charset="-122"/>
              </a:rPr>
              <a:t>单击添加文本 单击添加文本 单击添加文本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1000">
                <a:solidFill>
                  <a:srgbClr val="333333"/>
                </a:solidFill>
                <a:ea typeface="微软雅黑" pitchFamily="34" charset="-122"/>
              </a:rPr>
              <a:t>单击添加文本 单击添加文本 单击添加文本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1000">
                <a:solidFill>
                  <a:srgbClr val="333333"/>
                </a:solidFill>
                <a:ea typeface="微软雅黑" pitchFamily="34" charset="-122"/>
              </a:rPr>
              <a:t>单击添加文本 单击添加文本 单击添加文本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1000">
                <a:solidFill>
                  <a:srgbClr val="333333"/>
                </a:solidFill>
                <a:ea typeface="微软雅黑" pitchFamily="34" charset="-122"/>
              </a:rPr>
              <a:t>单击添加文本 单击添加文本 单击添加文本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1000">
                <a:solidFill>
                  <a:srgbClr val="333333"/>
                </a:solidFill>
                <a:ea typeface="微软雅黑" pitchFamily="34" charset="-122"/>
              </a:rPr>
              <a:t>单击添加文本 单击添加文本 单击添加文本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1000">
                <a:solidFill>
                  <a:srgbClr val="333333"/>
                </a:solidFill>
                <a:ea typeface="微软雅黑" pitchFamily="34" charset="-122"/>
              </a:rPr>
              <a:t>单击添加文本 单击添加文本 单击添加文本</a:t>
            </a:r>
          </a:p>
        </p:txBody>
      </p:sp>
    </p:spTree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3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autoUpdateAnimBg="0"/>
      <p:bldP spid="21507" grpId="0" animBg="1"/>
      <p:bldP spid="21509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1476375" y="266700"/>
            <a:ext cx="23891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1800" b="1">
                <a:solidFill>
                  <a:srgbClr val="751021"/>
                </a:solidFill>
                <a:latin typeface="微软雅黑" pitchFamily="34" charset="-122"/>
                <a:ea typeface="微软雅黑" pitchFamily="34" charset="-122"/>
              </a:rPr>
              <a:t>4 </a:t>
            </a:r>
            <a:r>
              <a:rPr lang="en-US" altLang="zh-CN" sz="1800">
                <a:solidFill>
                  <a:srgbClr val="751021"/>
                </a:solidFill>
                <a:latin typeface="微软雅黑" pitchFamily="34" charset="-122"/>
                <a:ea typeface="微软雅黑" pitchFamily="34" charset="-122"/>
              </a:rPr>
              <a:t>/ </a:t>
            </a:r>
            <a:r>
              <a:rPr lang="zh-CN" altLang="en-US" sz="1800">
                <a:solidFill>
                  <a:srgbClr val="751021"/>
                </a:solidFill>
                <a:latin typeface="微软雅黑" pitchFamily="34" charset="-122"/>
                <a:ea typeface="微软雅黑" pitchFamily="34" charset="-122"/>
              </a:rPr>
              <a:t>单击添加标题文本</a:t>
            </a:r>
          </a:p>
        </p:txBody>
      </p:sp>
      <p:pic>
        <p:nvPicPr>
          <p:cNvPr id="22531" name="Picture 3" descr="1-01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175" y="1490663"/>
            <a:ext cx="4895850" cy="317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2532" name="Group 4"/>
          <p:cNvGrpSpPr>
            <a:grpSpLocks/>
          </p:cNvGrpSpPr>
          <p:nvPr/>
        </p:nvGrpSpPr>
        <p:grpSpPr bwMode="auto">
          <a:xfrm>
            <a:off x="6370638" y="1993900"/>
            <a:ext cx="1757362" cy="1757363"/>
            <a:chOff x="0" y="0"/>
            <a:chExt cx="1107" cy="1107"/>
          </a:xfrm>
        </p:grpSpPr>
        <p:sp>
          <p:nvSpPr>
            <p:cNvPr id="47118" name="Freeform 5"/>
            <p:cNvSpPr>
              <a:spLocks/>
            </p:cNvSpPr>
            <p:nvPr/>
          </p:nvSpPr>
          <p:spPr bwMode="auto">
            <a:xfrm>
              <a:off x="554" y="0"/>
              <a:ext cx="180" cy="554"/>
            </a:xfrm>
            <a:custGeom>
              <a:avLst/>
              <a:gdLst>
                <a:gd name="T0" fmla="*/ 0 w 176"/>
                <a:gd name="T1" fmla="*/ 581 h 541"/>
                <a:gd name="T2" fmla="*/ 0 w 176"/>
                <a:gd name="T3" fmla="*/ 0 h 541"/>
                <a:gd name="T4" fmla="*/ 188 w 176"/>
                <a:gd name="T5" fmla="*/ 32 h 541"/>
                <a:gd name="T6" fmla="*/ 0 w 176"/>
                <a:gd name="T7" fmla="*/ 581 h 5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76" h="541">
                  <a:moveTo>
                    <a:pt x="0" y="54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1" y="0"/>
                    <a:pt x="121" y="10"/>
                    <a:pt x="176" y="29"/>
                  </a:cubicBezTo>
                  <a:cubicBezTo>
                    <a:pt x="0" y="541"/>
                    <a:pt x="0" y="541"/>
                    <a:pt x="0" y="541"/>
                  </a:cubicBezTo>
                </a:path>
              </a:pathLst>
            </a:custGeom>
            <a:solidFill>
              <a:srgbClr val="F7F8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7119" name="Freeform 6"/>
            <p:cNvSpPr>
              <a:spLocks/>
            </p:cNvSpPr>
            <p:nvPr/>
          </p:nvSpPr>
          <p:spPr bwMode="auto">
            <a:xfrm>
              <a:off x="554" y="30"/>
              <a:ext cx="401" cy="524"/>
            </a:xfrm>
            <a:custGeom>
              <a:avLst/>
              <a:gdLst>
                <a:gd name="T0" fmla="*/ 422 w 391"/>
                <a:gd name="T1" fmla="*/ 147 h 512"/>
                <a:gd name="T2" fmla="*/ 0 w 391"/>
                <a:gd name="T3" fmla="*/ 549 h 512"/>
                <a:gd name="T4" fmla="*/ 191 w 391"/>
                <a:gd name="T5" fmla="*/ 0 h 512"/>
                <a:gd name="T6" fmla="*/ 422 w 391"/>
                <a:gd name="T7" fmla="*/ 147 h 51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91" h="512">
                  <a:moveTo>
                    <a:pt x="391" y="138"/>
                  </a:moveTo>
                  <a:cubicBezTo>
                    <a:pt x="0" y="512"/>
                    <a:pt x="0" y="512"/>
                    <a:pt x="0" y="512"/>
                  </a:cubicBezTo>
                  <a:cubicBezTo>
                    <a:pt x="176" y="0"/>
                    <a:pt x="176" y="0"/>
                    <a:pt x="176" y="0"/>
                  </a:cubicBezTo>
                  <a:cubicBezTo>
                    <a:pt x="258" y="29"/>
                    <a:pt x="332" y="77"/>
                    <a:pt x="391" y="138"/>
                  </a:cubicBezTo>
                </a:path>
              </a:pathLst>
            </a:custGeom>
            <a:solidFill>
              <a:srgbClr val="F7F8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7120" name="Freeform 7"/>
            <p:cNvSpPr>
              <a:spLocks/>
            </p:cNvSpPr>
            <p:nvPr/>
          </p:nvSpPr>
          <p:spPr bwMode="auto">
            <a:xfrm>
              <a:off x="554" y="171"/>
              <a:ext cx="553" cy="447"/>
            </a:xfrm>
            <a:custGeom>
              <a:avLst/>
              <a:gdLst>
                <a:gd name="T0" fmla="*/ 580 w 540"/>
                <a:gd name="T1" fmla="*/ 401 h 437"/>
                <a:gd name="T2" fmla="*/ 577 w 540"/>
                <a:gd name="T3" fmla="*/ 467 h 437"/>
                <a:gd name="T4" fmla="*/ 0 w 540"/>
                <a:gd name="T5" fmla="*/ 401 h 437"/>
                <a:gd name="T6" fmla="*/ 420 w 540"/>
                <a:gd name="T7" fmla="*/ 0 h 437"/>
                <a:gd name="T8" fmla="*/ 580 w 540"/>
                <a:gd name="T9" fmla="*/ 401 h 4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40" h="437">
                  <a:moveTo>
                    <a:pt x="540" y="374"/>
                  </a:moveTo>
                  <a:cubicBezTo>
                    <a:pt x="540" y="395"/>
                    <a:pt x="539" y="416"/>
                    <a:pt x="537" y="437"/>
                  </a:cubicBezTo>
                  <a:cubicBezTo>
                    <a:pt x="0" y="374"/>
                    <a:pt x="0" y="374"/>
                    <a:pt x="0" y="374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83" y="97"/>
                    <a:pt x="540" y="229"/>
                    <a:pt x="540" y="374"/>
                  </a:cubicBezTo>
                </a:path>
              </a:pathLst>
            </a:custGeom>
            <a:solidFill>
              <a:srgbClr val="F7F8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7121" name="Freeform 8"/>
            <p:cNvSpPr>
              <a:spLocks/>
            </p:cNvSpPr>
            <p:nvPr/>
          </p:nvSpPr>
          <p:spPr bwMode="auto">
            <a:xfrm>
              <a:off x="554" y="554"/>
              <a:ext cx="550" cy="553"/>
            </a:xfrm>
            <a:custGeom>
              <a:avLst/>
              <a:gdLst>
                <a:gd name="T0" fmla="*/ 577 w 537"/>
                <a:gd name="T1" fmla="*/ 69 h 540"/>
                <a:gd name="T2" fmla="*/ 0 w 537"/>
                <a:gd name="T3" fmla="*/ 580 h 540"/>
                <a:gd name="T4" fmla="*/ 0 w 537"/>
                <a:gd name="T5" fmla="*/ 0 h 540"/>
                <a:gd name="T6" fmla="*/ 577 w 537"/>
                <a:gd name="T7" fmla="*/ 69 h 54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37" h="540">
                  <a:moveTo>
                    <a:pt x="537" y="63"/>
                  </a:moveTo>
                  <a:cubicBezTo>
                    <a:pt x="505" y="332"/>
                    <a:pt x="277" y="540"/>
                    <a:pt x="0" y="54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37" y="63"/>
                    <a:pt x="537" y="63"/>
                    <a:pt x="537" y="63"/>
                  </a:cubicBezTo>
                </a:path>
              </a:pathLst>
            </a:custGeom>
            <a:solidFill>
              <a:srgbClr val="F7F8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7122" name="Freeform 9"/>
            <p:cNvSpPr>
              <a:spLocks/>
            </p:cNvSpPr>
            <p:nvPr/>
          </p:nvSpPr>
          <p:spPr bwMode="auto">
            <a:xfrm>
              <a:off x="373" y="0"/>
              <a:ext cx="181" cy="554"/>
            </a:xfrm>
            <a:custGeom>
              <a:avLst/>
              <a:gdLst>
                <a:gd name="T0" fmla="*/ 189 w 177"/>
                <a:gd name="T1" fmla="*/ 581 h 541"/>
                <a:gd name="T2" fmla="*/ 189 w 177"/>
                <a:gd name="T3" fmla="*/ 0 h 541"/>
                <a:gd name="T4" fmla="*/ 0 w 177"/>
                <a:gd name="T5" fmla="*/ 32 h 541"/>
                <a:gd name="T6" fmla="*/ 189 w 177"/>
                <a:gd name="T7" fmla="*/ 581 h 5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77" h="541">
                  <a:moveTo>
                    <a:pt x="177" y="541"/>
                  </a:moveTo>
                  <a:cubicBezTo>
                    <a:pt x="177" y="0"/>
                    <a:pt x="177" y="0"/>
                    <a:pt x="177" y="0"/>
                  </a:cubicBezTo>
                  <a:cubicBezTo>
                    <a:pt x="115" y="0"/>
                    <a:pt x="56" y="10"/>
                    <a:pt x="0" y="29"/>
                  </a:cubicBezTo>
                  <a:cubicBezTo>
                    <a:pt x="177" y="541"/>
                    <a:pt x="177" y="541"/>
                    <a:pt x="177" y="541"/>
                  </a:cubicBezTo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7123" name="Freeform 10"/>
            <p:cNvSpPr>
              <a:spLocks/>
            </p:cNvSpPr>
            <p:nvPr/>
          </p:nvSpPr>
          <p:spPr bwMode="auto">
            <a:xfrm>
              <a:off x="154" y="30"/>
              <a:ext cx="400" cy="524"/>
            </a:xfrm>
            <a:custGeom>
              <a:avLst/>
              <a:gdLst>
                <a:gd name="T0" fmla="*/ 0 w 391"/>
                <a:gd name="T1" fmla="*/ 147 h 512"/>
                <a:gd name="T2" fmla="*/ 418 w 391"/>
                <a:gd name="T3" fmla="*/ 549 h 512"/>
                <a:gd name="T4" fmla="*/ 229 w 391"/>
                <a:gd name="T5" fmla="*/ 0 h 512"/>
                <a:gd name="T6" fmla="*/ 0 w 391"/>
                <a:gd name="T7" fmla="*/ 147 h 51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91" h="512">
                  <a:moveTo>
                    <a:pt x="0" y="138"/>
                  </a:moveTo>
                  <a:cubicBezTo>
                    <a:pt x="391" y="512"/>
                    <a:pt x="391" y="512"/>
                    <a:pt x="391" y="512"/>
                  </a:cubicBezTo>
                  <a:cubicBezTo>
                    <a:pt x="214" y="0"/>
                    <a:pt x="214" y="0"/>
                    <a:pt x="214" y="0"/>
                  </a:cubicBezTo>
                  <a:cubicBezTo>
                    <a:pt x="132" y="29"/>
                    <a:pt x="58" y="77"/>
                    <a:pt x="0" y="138"/>
                  </a:cubicBezTo>
                </a:path>
              </a:pathLst>
            </a:custGeom>
            <a:solidFill>
              <a:srgbClr val="8C00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7124" name="Freeform 11"/>
            <p:cNvSpPr>
              <a:spLocks/>
            </p:cNvSpPr>
            <p:nvPr/>
          </p:nvSpPr>
          <p:spPr bwMode="auto">
            <a:xfrm>
              <a:off x="0" y="171"/>
              <a:ext cx="554" cy="447"/>
            </a:xfrm>
            <a:custGeom>
              <a:avLst/>
              <a:gdLst>
                <a:gd name="T0" fmla="*/ 0 w 541"/>
                <a:gd name="T1" fmla="*/ 401 h 437"/>
                <a:gd name="T2" fmla="*/ 4 w 541"/>
                <a:gd name="T3" fmla="*/ 467 h 437"/>
                <a:gd name="T4" fmla="*/ 581 w 541"/>
                <a:gd name="T5" fmla="*/ 401 h 437"/>
                <a:gd name="T6" fmla="*/ 162 w 541"/>
                <a:gd name="T7" fmla="*/ 0 h 437"/>
                <a:gd name="T8" fmla="*/ 0 w 541"/>
                <a:gd name="T9" fmla="*/ 401 h 4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41" h="437">
                  <a:moveTo>
                    <a:pt x="0" y="374"/>
                  </a:moveTo>
                  <a:cubicBezTo>
                    <a:pt x="0" y="395"/>
                    <a:pt x="1" y="416"/>
                    <a:pt x="4" y="437"/>
                  </a:cubicBezTo>
                  <a:cubicBezTo>
                    <a:pt x="541" y="374"/>
                    <a:pt x="541" y="374"/>
                    <a:pt x="541" y="374"/>
                  </a:cubicBezTo>
                  <a:cubicBezTo>
                    <a:pt x="150" y="0"/>
                    <a:pt x="150" y="0"/>
                    <a:pt x="150" y="0"/>
                  </a:cubicBezTo>
                  <a:cubicBezTo>
                    <a:pt x="57" y="97"/>
                    <a:pt x="0" y="229"/>
                    <a:pt x="0" y="374"/>
                  </a:cubicBezTo>
                </a:path>
              </a:pathLst>
            </a:custGeom>
            <a:solidFill>
              <a:srgbClr val="575B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7125" name="Freeform 12"/>
            <p:cNvSpPr>
              <a:spLocks/>
            </p:cNvSpPr>
            <p:nvPr/>
          </p:nvSpPr>
          <p:spPr bwMode="auto">
            <a:xfrm>
              <a:off x="4" y="554"/>
              <a:ext cx="550" cy="553"/>
            </a:xfrm>
            <a:custGeom>
              <a:avLst/>
              <a:gdLst>
                <a:gd name="T0" fmla="*/ 0 w 537"/>
                <a:gd name="T1" fmla="*/ 69 h 540"/>
                <a:gd name="T2" fmla="*/ 577 w 537"/>
                <a:gd name="T3" fmla="*/ 580 h 540"/>
                <a:gd name="T4" fmla="*/ 577 w 537"/>
                <a:gd name="T5" fmla="*/ 0 h 540"/>
                <a:gd name="T6" fmla="*/ 0 w 537"/>
                <a:gd name="T7" fmla="*/ 69 h 54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37" h="540">
                  <a:moveTo>
                    <a:pt x="0" y="63"/>
                  </a:moveTo>
                  <a:cubicBezTo>
                    <a:pt x="31" y="332"/>
                    <a:pt x="259" y="540"/>
                    <a:pt x="537" y="540"/>
                  </a:cubicBezTo>
                  <a:cubicBezTo>
                    <a:pt x="537" y="0"/>
                    <a:pt x="537" y="0"/>
                    <a:pt x="537" y="0"/>
                  </a:cubicBezTo>
                  <a:cubicBezTo>
                    <a:pt x="0" y="63"/>
                    <a:pt x="0" y="63"/>
                    <a:pt x="0" y="63"/>
                  </a:cubicBezTo>
                </a:path>
              </a:pathLst>
            </a:cu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7126" name="Freeform 13"/>
            <p:cNvSpPr>
              <a:spLocks/>
            </p:cNvSpPr>
            <p:nvPr/>
          </p:nvSpPr>
          <p:spPr bwMode="auto">
            <a:xfrm>
              <a:off x="437" y="197"/>
              <a:ext cx="117" cy="357"/>
            </a:xfrm>
            <a:custGeom>
              <a:avLst/>
              <a:gdLst>
                <a:gd name="T0" fmla="*/ 123 w 114"/>
                <a:gd name="T1" fmla="*/ 0 h 348"/>
                <a:gd name="T2" fmla="*/ 0 w 114"/>
                <a:gd name="T3" fmla="*/ 19 h 348"/>
                <a:gd name="T4" fmla="*/ 123 w 114"/>
                <a:gd name="T5" fmla="*/ 375 h 348"/>
                <a:gd name="T6" fmla="*/ 123 w 114"/>
                <a:gd name="T7" fmla="*/ 0 h 34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14" h="348">
                  <a:moveTo>
                    <a:pt x="114" y="0"/>
                  </a:moveTo>
                  <a:cubicBezTo>
                    <a:pt x="74" y="0"/>
                    <a:pt x="36" y="7"/>
                    <a:pt x="0" y="19"/>
                  </a:cubicBezTo>
                  <a:cubicBezTo>
                    <a:pt x="114" y="348"/>
                    <a:pt x="114" y="348"/>
                    <a:pt x="114" y="348"/>
                  </a:cubicBezTo>
                  <a:cubicBezTo>
                    <a:pt x="114" y="0"/>
                    <a:pt x="114" y="0"/>
                    <a:pt x="114" y="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7127" name="Freeform 14"/>
            <p:cNvSpPr>
              <a:spLocks/>
            </p:cNvSpPr>
            <p:nvPr/>
          </p:nvSpPr>
          <p:spPr bwMode="auto">
            <a:xfrm>
              <a:off x="296" y="217"/>
              <a:ext cx="258" cy="337"/>
            </a:xfrm>
            <a:custGeom>
              <a:avLst/>
              <a:gdLst>
                <a:gd name="T0" fmla="*/ 147 w 252"/>
                <a:gd name="T1" fmla="*/ 0 h 329"/>
                <a:gd name="T2" fmla="*/ 0 w 252"/>
                <a:gd name="T3" fmla="*/ 95 h 329"/>
                <a:gd name="T4" fmla="*/ 270 w 252"/>
                <a:gd name="T5" fmla="*/ 353 h 329"/>
                <a:gd name="T6" fmla="*/ 147 w 252"/>
                <a:gd name="T7" fmla="*/ 0 h 32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52" h="329">
                  <a:moveTo>
                    <a:pt x="138" y="0"/>
                  </a:moveTo>
                  <a:cubicBezTo>
                    <a:pt x="85" y="18"/>
                    <a:pt x="38" y="49"/>
                    <a:pt x="0" y="89"/>
                  </a:cubicBezTo>
                  <a:cubicBezTo>
                    <a:pt x="252" y="329"/>
                    <a:pt x="252" y="329"/>
                    <a:pt x="252" y="329"/>
                  </a:cubicBezTo>
                  <a:cubicBezTo>
                    <a:pt x="138" y="0"/>
                    <a:pt x="138" y="0"/>
                    <a:pt x="138" y="0"/>
                  </a:cubicBezTo>
                </a:path>
              </a:pathLst>
            </a:custGeom>
            <a:solidFill>
              <a:srgbClr val="7510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7128" name="Freeform 15"/>
            <p:cNvSpPr>
              <a:spLocks/>
            </p:cNvSpPr>
            <p:nvPr/>
          </p:nvSpPr>
          <p:spPr bwMode="auto">
            <a:xfrm>
              <a:off x="198" y="308"/>
              <a:ext cx="356" cy="287"/>
            </a:xfrm>
            <a:custGeom>
              <a:avLst/>
              <a:gdLst>
                <a:gd name="T0" fmla="*/ 102 w 348"/>
                <a:gd name="T1" fmla="*/ 0 h 280"/>
                <a:gd name="T2" fmla="*/ 0 w 348"/>
                <a:gd name="T3" fmla="*/ 258 h 280"/>
                <a:gd name="T4" fmla="*/ 2 w 348"/>
                <a:gd name="T5" fmla="*/ 301 h 280"/>
                <a:gd name="T6" fmla="*/ 372 w 348"/>
                <a:gd name="T7" fmla="*/ 258 h 280"/>
                <a:gd name="T8" fmla="*/ 102 w 348"/>
                <a:gd name="T9" fmla="*/ 0 h 28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48" h="280">
                  <a:moveTo>
                    <a:pt x="96" y="0"/>
                  </a:moveTo>
                  <a:cubicBezTo>
                    <a:pt x="37" y="62"/>
                    <a:pt x="0" y="147"/>
                    <a:pt x="0" y="240"/>
                  </a:cubicBezTo>
                  <a:cubicBezTo>
                    <a:pt x="0" y="253"/>
                    <a:pt x="1" y="267"/>
                    <a:pt x="2" y="280"/>
                  </a:cubicBezTo>
                  <a:cubicBezTo>
                    <a:pt x="348" y="240"/>
                    <a:pt x="348" y="240"/>
                    <a:pt x="348" y="240"/>
                  </a:cubicBezTo>
                  <a:cubicBezTo>
                    <a:pt x="96" y="0"/>
                    <a:pt x="96" y="0"/>
                    <a:pt x="96" y="0"/>
                  </a:cubicBezTo>
                </a:path>
              </a:pathLst>
            </a:custGeom>
            <a:solidFill>
              <a:srgbClr val="383B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7129" name="Freeform 16"/>
            <p:cNvSpPr>
              <a:spLocks/>
            </p:cNvSpPr>
            <p:nvPr/>
          </p:nvSpPr>
          <p:spPr bwMode="auto">
            <a:xfrm>
              <a:off x="200" y="554"/>
              <a:ext cx="354" cy="356"/>
            </a:xfrm>
            <a:custGeom>
              <a:avLst/>
              <a:gdLst>
                <a:gd name="T0" fmla="*/ 370 w 346"/>
                <a:gd name="T1" fmla="*/ 0 h 347"/>
                <a:gd name="T2" fmla="*/ 370 w 346"/>
                <a:gd name="T3" fmla="*/ 0 h 347"/>
                <a:gd name="T4" fmla="*/ 0 w 346"/>
                <a:gd name="T5" fmla="*/ 43 h 347"/>
                <a:gd name="T6" fmla="*/ 370 w 346"/>
                <a:gd name="T7" fmla="*/ 374 h 347"/>
                <a:gd name="T8" fmla="*/ 370 w 346"/>
                <a:gd name="T9" fmla="*/ 0 h 3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46" h="347">
                  <a:moveTo>
                    <a:pt x="346" y="0"/>
                  </a:moveTo>
                  <a:cubicBezTo>
                    <a:pt x="346" y="0"/>
                    <a:pt x="346" y="0"/>
                    <a:pt x="346" y="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21" y="213"/>
                    <a:pt x="167" y="347"/>
                    <a:pt x="346" y="347"/>
                  </a:cubicBezTo>
                  <a:cubicBezTo>
                    <a:pt x="346" y="0"/>
                    <a:pt x="346" y="0"/>
                    <a:pt x="346" y="0"/>
                  </a:cubicBezTo>
                </a:path>
              </a:pathLst>
            </a:cu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7130" name="Oval 17"/>
            <p:cNvSpPr>
              <a:spLocks noChangeArrowheads="1"/>
            </p:cNvSpPr>
            <p:nvPr/>
          </p:nvSpPr>
          <p:spPr bwMode="auto">
            <a:xfrm>
              <a:off x="238" y="237"/>
              <a:ext cx="633" cy="634"/>
            </a:xfrm>
            <a:prstGeom prst="ellipse">
              <a:avLst/>
            </a:prstGeom>
            <a:solidFill>
              <a:srgbClr val="F7F8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sp>
          <p:nvSpPr>
            <p:cNvPr id="47131" name="Freeform 18"/>
            <p:cNvSpPr>
              <a:spLocks/>
            </p:cNvSpPr>
            <p:nvPr/>
          </p:nvSpPr>
          <p:spPr bwMode="auto">
            <a:xfrm>
              <a:off x="285" y="285"/>
              <a:ext cx="269" cy="537"/>
            </a:xfrm>
            <a:custGeom>
              <a:avLst/>
              <a:gdLst>
                <a:gd name="T0" fmla="*/ 281 w 263"/>
                <a:gd name="T1" fmla="*/ 562 h 525"/>
                <a:gd name="T2" fmla="*/ 0 w 263"/>
                <a:gd name="T3" fmla="*/ 281 h 525"/>
                <a:gd name="T4" fmla="*/ 281 w 263"/>
                <a:gd name="T5" fmla="*/ 0 h 525"/>
                <a:gd name="T6" fmla="*/ 281 w 263"/>
                <a:gd name="T7" fmla="*/ 4 h 525"/>
                <a:gd name="T8" fmla="*/ 4 w 263"/>
                <a:gd name="T9" fmla="*/ 281 h 525"/>
                <a:gd name="T10" fmla="*/ 281 w 263"/>
                <a:gd name="T11" fmla="*/ 557 h 525"/>
                <a:gd name="T12" fmla="*/ 281 w 263"/>
                <a:gd name="T13" fmla="*/ 562 h 5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63" h="525">
                  <a:moveTo>
                    <a:pt x="263" y="525"/>
                  </a:moveTo>
                  <a:cubicBezTo>
                    <a:pt x="118" y="525"/>
                    <a:pt x="0" y="407"/>
                    <a:pt x="0" y="263"/>
                  </a:cubicBezTo>
                  <a:cubicBezTo>
                    <a:pt x="0" y="118"/>
                    <a:pt x="118" y="0"/>
                    <a:pt x="263" y="0"/>
                  </a:cubicBezTo>
                  <a:cubicBezTo>
                    <a:pt x="263" y="4"/>
                    <a:pt x="263" y="4"/>
                    <a:pt x="263" y="4"/>
                  </a:cubicBezTo>
                  <a:cubicBezTo>
                    <a:pt x="120" y="4"/>
                    <a:pt x="4" y="120"/>
                    <a:pt x="4" y="263"/>
                  </a:cubicBezTo>
                  <a:cubicBezTo>
                    <a:pt x="4" y="405"/>
                    <a:pt x="120" y="521"/>
                    <a:pt x="263" y="521"/>
                  </a:cubicBezTo>
                  <a:lnTo>
                    <a:pt x="263" y="525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7132" name="Oval 19"/>
            <p:cNvSpPr>
              <a:spLocks noChangeArrowheads="1"/>
            </p:cNvSpPr>
            <p:nvPr/>
          </p:nvSpPr>
          <p:spPr bwMode="auto">
            <a:xfrm>
              <a:off x="534" y="276"/>
              <a:ext cx="20" cy="21"/>
            </a:xfrm>
            <a:prstGeom prst="ellipse">
              <a:avLst/>
            </a:pr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</p:grpSp>
      <p:sp>
        <p:nvSpPr>
          <p:cNvPr id="22548" name="Text Box 20"/>
          <p:cNvSpPr txBox="1">
            <a:spLocks noChangeArrowheads="1"/>
          </p:cNvSpPr>
          <p:nvPr/>
        </p:nvSpPr>
        <p:spPr bwMode="auto">
          <a:xfrm>
            <a:off x="827088" y="1993900"/>
            <a:ext cx="2540000" cy="1589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1200" b="1">
                <a:solidFill>
                  <a:srgbClr val="751021"/>
                </a:solidFill>
                <a:ea typeface="微软雅黑" pitchFamily="34" charset="-122"/>
              </a:rPr>
              <a:t>单击添加标题文本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1000">
                <a:solidFill>
                  <a:srgbClr val="333333"/>
                </a:solidFill>
                <a:ea typeface="微软雅黑" pitchFamily="34" charset="-122"/>
              </a:rPr>
              <a:t>单击添加文本 单击添加文本 单击添加文本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1000">
                <a:solidFill>
                  <a:srgbClr val="333333"/>
                </a:solidFill>
                <a:ea typeface="微软雅黑" pitchFamily="34" charset="-122"/>
              </a:rPr>
              <a:t>单击添加文本 单击添加文本 单击添加文本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1000">
                <a:solidFill>
                  <a:srgbClr val="333333"/>
                </a:solidFill>
                <a:ea typeface="微软雅黑" pitchFamily="34" charset="-122"/>
              </a:rPr>
              <a:t>单击添加文本 单击添加文本 单击添加文本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1000">
                <a:solidFill>
                  <a:srgbClr val="333333"/>
                </a:solidFill>
                <a:ea typeface="微软雅黑" pitchFamily="34" charset="-122"/>
              </a:rPr>
              <a:t>单击添加文本 单击添加文本 单击添加文本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1000">
                <a:solidFill>
                  <a:srgbClr val="333333"/>
                </a:solidFill>
                <a:ea typeface="微软雅黑" pitchFamily="34" charset="-122"/>
              </a:rPr>
              <a:t>单击添加文本 单击添加文本 单击添加文本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1000">
                <a:solidFill>
                  <a:srgbClr val="333333"/>
                </a:solidFill>
                <a:ea typeface="微软雅黑" pitchFamily="34" charset="-122"/>
              </a:rPr>
              <a:t>单击添加文本 单击添加文本 单击添加文本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1000">
                <a:solidFill>
                  <a:srgbClr val="333333"/>
                </a:solidFill>
                <a:ea typeface="微软雅黑" pitchFamily="34" charset="-122"/>
              </a:rPr>
              <a:t>单击添加文本 单击添加文本 单击添加文本</a:t>
            </a:r>
          </a:p>
        </p:txBody>
      </p:sp>
      <p:sp>
        <p:nvSpPr>
          <p:cNvPr id="22549" name="Line 21"/>
          <p:cNvSpPr>
            <a:spLocks noChangeShapeType="1"/>
          </p:cNvSpPr>
          <p:nvPr/>
        </p:nvSpPr>
        <p:spPr bwMode="auto">
          <a:xfrm flipH="1">
            <a:off x="5580063" y="2636838"/>
            <a:ext cx="10080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50" name="Freeform 22"/>
          <p:cNvSpPr>
            <a:spLocks/>
          </p:cNvSpPr>
          <p:nvPr/>
        </p:nvSpPr>
        <p:spPr bwMode="auto">
          <a:xfrm>
            <a:off x="5580063" y="3357563"/>
            <a:ext cx="1152525" cy="166687"/>
          </a:xfrm>
          <a:custGeom>
            <a:avLst/>
            <a:gdLst>
              <a:gd name="T0" fmla="*/ 2147483646 w 726"/>
              <a:gd name="T1" fmla="*/ 0 h 105"/>
              <a:gd name="T2" fmla="*/ 2147483646 w 726"/>
              <a:gd name="T3" fmla="*/ 2147483646 h 105"/>
              <a:gd name="T4" fmla="*/ 0 w 726"/>
              <a:gd name="T5" fmla="*/ 2147483646 h 105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726" h="105">
                <a:moveTo>
                  <a:pt x="726" y="0"/>
                </a:moveTo>
                <a:lnTo>
                  <a:pt x="544" y="105"/>
                </a:lnTo>
                <a:lnTo>
                  <a:pt x="0" y="105"/>
                </a:lnTo>
              </a:path>
            </a:pathLst>
          </a:custGeom>
          <a:noFill/>
          <a:ln w="9525" cmpd="sng">
            <a:solidFill>
              <a:schemeClr val="tx1"/>
            </a:solidFill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51" name="Line 23"/>
          <p:cNvSpPr>
            <a:spLocks noChangeShapeType="1"/>
          </p:cNvSpPr>
          <p:nvPr/>
        </p:nvSpPr>
        <p:spPr bwMode="auto">
          <a:xfrm flipH="1">
            <a:off x="5580063" y="2233613"/>
            <a:ext cx="12239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52" name="Freeform 24"/>
          <p:cNvSpPr>
            <a:spLocks/>
          </p:cNvSpPr>
          <p:nvPr/>
        </p:nvSpPr>
        <p:spPr bwMode="auto">
          <a:xfrm>
            <a:off x="5580063" y="1917700"/>
            <a:ext cx="1584325" cy="215900"/>
          </a:xfrm>
          <a:custGeom>
            <a:avLst/>
            <a:gdLst>
              <a:gd name="T0" fmla="*/ 2147483646 w 998"/>
              <a:gd name="T1" fmla="*/ 2147483646 h 136"/>
              <a:gd name="T2" fmla="*/ 2147483646 w 998"/>
              <a:gd name="T3" fmla="*/ 0 h 136"/>
              <a:gd name="T4" fmla="*/ 0 w 998"/>
              <a:gd name="T5" fmla="*/ 0 h 136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998" h="136">
                <a:moveTo>
                  <a:pt x="998" y="136"/>
                </a:moveTo>
                <a:lnTo>
                  <a:pt x="919" y="0"/>
                </a:lnTo>
                <a:lnTo>
                  <a:pt x="0" y="0"/>
                </a:lnTo>
              </a:path>
            </a:pathLst>
          </a:custGeom>
          <a:noFill/>
          <a:ln w="9525" cmpd="sng">
            <a:solidFill>
              <a:schemeClr val="tx1"/>
            </a:solidFill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53" name="Text Box 25"/>
          <p:cNvSpPr txBox="1">
            <a:spLocks noChangeArrowheads="1"/>
          </p:cNvSpPr>
          <p:nvPr/>
        </p:nvSpPr>
        <p:spPr bwMode="auto">
          <a:xfrm>
            <a:off x="4865688" y="1784350"/>
            <a:ext cx="6413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1200">
                <a:ea typeface="微软雅黑" pitchFamily="34" charset="-122"/>
              </a:rPr>
              <a:t>文本一</a:t>
            </a:r>
          </a:p>
        </p:txBody>
      </p:sp>
      <p:sp>
        <p:nvSpPr>
          <p:cNvPr id="22554" name="Text Box 26"/>
          <p:cNvSpPr txBox="1">
            <a:spLocks noChangeArrowheads="1"/>
          </p:cNvSpPr>
          <p:nvPr/>
        </p:nvSpPr>
        <p:spPr bwMode="auto">
          <a:xfrm>
            <a:off x="4865688" y="2100263"/>
            <a:ext cx="6413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1200">
                <a:ea typeface="微软雅黑" pitchFamily="34" charset="-122"/>
              </a:rPr>
              <a:t>文本二</a:t>
            </a:r>
          </a:p>
        </p:txBody>
      </p:sp>
      <p:sp>
        <p:nvSpPr>
          <p:cNvPr id="22555" name="Text Box 27"/>
          <p:cNvSpPr txBox="1">
            <a:spLocks noChangeArrowheads="1"/>
          </p:cNvSpPr>
          <p:nvPr/>
        </p:nvSpPr>
        <p:spPr bwMode="auto">
          <a:xfrm>
            <a:off x="4865688" y="2503488"/>
            <a:ext cx="6413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1200">
                <a:ea typeface="微软雅黑" pitchFamily="34" charset="-122"/>
              </a:rPr>
              <a:t>文本三</a:t>
            </a:r>
          </a:p>
        </p:txBody>
      </p:sp>
      <p:sp>
        <p:nvSpPr>
          <p:cNvPr id="22556" name="Text Box 28"/>
          <p:cNvSpPr txBox="1">
            <a:spLocks noChangeArrowheads="1"/>
          </p:cNvSpPr>
          <p:nvPr/>
        </p:nvSpPr>
        <p:spPr bwMode="auto">
          <a:xfrm>
            <a:off x="4865688" y="3382963"/>
            <a:ext cx="6413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1200">
                <a:ea typeface="微软雅黑" pitchFamily="34" charset="-122"/>
              </a:rPr>
              <a:t>文本四</a:t>
            </a:r>
          </a:p>
        </p:txBody>
      </p:sp>
    </p:spTree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5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5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25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5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5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2" presetClass="entr" presetSubtype="2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22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3" presetClass="entr" presetSubtype="16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2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2" presetClass="entr" presetSubtype="2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22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3" presetClass="entr" presetSubtype="16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25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25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2" presetClass="entr" presetSubtype="2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22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3" presetClass="entr" presetSubtype="16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5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 autoUpdateAnimBg="0"/>
      <p:bldP spid="22548" grpId="0" autoUpdateAnimBg="0"/>
      <p:bldP spid="22549" grpId="0" animBg="1"/>
      <p:bldP spid="22550" grpId="0" animBg="1"/>
      <p:bldP spid="22551" grpId="0" animBg="1"/>
      <p:bldP spid="22552" grpId="0" animBg="1"/>
      <p:bldP spid="22553" grpId="0" autoUpdateAnimBg="0"/>
      <p:bldP spid="22554" grpId="0" autoUpdateAnimBg="0"/>
      <p:bldP spid="22555" grpId="0" autoUpdateAnimBg="0"/>
      <p:bldP spid="22556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1476375" y="266700"/>
            <a:ext cx="23891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1800" b="1">
                <a:solidFill>
                  <a:srgbClr val="751021"/>
                </a:solidFill>
                <a:latin typeface="微软雅黑" pitchFamily="34" charset="-122"/>
                <a:ea typeface="微软雅黑" pitchFamily="34" charset="-122"/>
              </a:rPr>
              <a:t>4 </a:t>
            </a:r>
            <a:r>
              <a:rPr lang="en-US" altLang="zh-CN" sz="1800">
                <a:solidFill>
                  <a:srgbClr val="751021"/>
                </a:solidFill>
                <a:latin typeface="微软雅黑" pitchFamily="34" charset="-122"/>
                <a:ea typeface="微软雅黑" pitchFamily="34" charset="-122"/>
              </a:rPr>
              <a:t>/ </a:t>
            </a:r>
            <a:r>
              <a:rPr lang="zh-CN" altLang="en-US" sz="1800">
                <a:solidFill>
                  <a:srgbClr val="751021"/>
                </a:solidFill>
                <a:latin typeface="微软雅黑" pitchFamily="34" charset="-122"/>
                <a:ea typeface="微软雅黑" pitchFamily="34" charset="-122"/>
              </a:rPr>
              <a:t>单击添加标题文本</a:t>
            </a:r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5624513" y="3328988"/>
            <a:ext cx="2808287" cy="1223962"/>
          </a:xfrm>
          <a:prstGeom prst="rect">
            <a:avLst/>
          </a:prstGeom>
          <a:solidFill>
            <a:schemeClr val="bg1">
              <a:alpha val="20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/>
            <a:endParaRPr lang="zh-CN" altLang="en-US"/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1592263" y="3322638"/>
            <a:ext cx="2808287" cy="1223962"/>
          </a:xfrm>
          <a:prstGeom prst="rect">
            <a:avLst/>
          </a:prstGeom>
          <a:solidFill>
            <a:schemeClr val="bg1">
              <a:alpha val="20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/>
            <a:endParaRPr lang="zh-CN" altLang="en-US"/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5610225" y="1414463"/>
            <a:ext cx="2808288" cy="1223962"/>
          </a:xfrm>
          <a:prstGeom prst="rect">
            <a:avLst/>
          </a:prstGeom>
          <a:solidFill>
            <a:schemeClr val="bg1">
              <a:alpha val="20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/>
            <a:endParaRPr lang="zh-CN" altLang="en-US"/>
          </a:p>
        </p:txBody>
      </p:sp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728663" y="3571875"/>
            <a:ext cx="1152525" cy="1152525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4746625" y="1706563"/>
            <a:ext cx="1152525" cy="1152525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60" name="Rectangle 8"/>
          <p:cNvSpPr>
            <a:spLocks noChangeArrowheads="1"/>
          </p:cNvSpPr>
          <p:nvPr/>
        </p:nvSpPr>
        <p:spPr bwMode="auto">
          <a:xfrm>
            <a:off x="4760913" y="3578225"/>
            <a:ext cx="1152525" cy="1152525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61" name="Rectangle 9"/>
          <p:cNvSpPr>
            <a:spLocks noChangeArrowheads="1"/>
          </p:cNvSpPr>
          <p:nvPr/>
        </p:nvSpPr>
        <p:spPr bwMode="auto">
          <a:xfrm>
            <a:off x="1577975" y="1408113"/>
            <a:ext cx="2808288" cy="1223962"/>
          </a:xfrm>
          <a:prstGeom prst="rect">
            <a:avLst/>
          </a:prstGeom>
          <a:solidFill>
            <a:schemeClr val="bg1">
              <a:alpha val="20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/>
            <a:endParaRPr lang="zh-CN" altLang="en-US"/>
          </a:p>
        </p:txBody>
      </p:sp>
      <p:sp>
        <p:nvSpPr>
          <p:cNvPr id="23562" name="Rectangle 10"/>
          <p:cNvSpPr>
            <a:spLocks noChangeArrowheads="1"/>
          </p:cNvSpPr>
          <p:nvPr/>
        </p:nvSpPr>
        <p:spPr bwMode="auto">
          <a:xfrm>
            <a:off x="714375" y="1695450"/>
            <a:ext cx="1152525" cy="1152525"/>
          </a:xfrm>
          <a:prstGeom prst="rect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63" name="Text Box 11"/>
          <p:cNvSpPr txBox="1">
            <a:spLocks noChangeArrowheads="1"/>
          </p:cNvSpPr>
          <p:nvPr/>
        </p:nvSpPr>
        <p:spPr bwMode="auto">
          <a:xfrm>
            <a:off x="1881188" y="1550988"/>
            <a:ext cx="2540000" cy="104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1200" b="1">
                <a:solidFill>
                  <a:srgbClr val="751021"/>
                </a:solidFill>
                <a:ea typeface="微软雅黑" pitchFamily="34" charset="-122"/>
              </a:rPr>
              <a:t>单击添加标题文本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1000">
                <a:solidFill>
                  <a:srgbClr val="333333"/>
                </a:solidFill>
                <a:ea typeface="微软雅黑" pitchFamily="34" charset="-122"/>
              </a:rPr>
              <a:t>单击添加文本 单击添加文本 单击添加文本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1000">
                <a:solidFill>
                  <a:srgbClr val="333333"/>
                </a:solidFill>
                <a:ea typeface="微软雅黑" pitchFamily="34" charset="-122"/>
              </a:rPr>
              <a:t>单击添加文本 单击添加文本 单击添加文本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1000">
                <a:solidFill>
                  <a:srgbClr val="333333"/>
                </a:solidFill>
                <a:ea typeface="微软雅黑" pitchFamily="34" charset="-122"/>
              </a:rPr>
              <a:t>单击添加文本 单击添加文本 单击添加文本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1000">
                <a:solidFill>
                  <a:srgbClr val="333333"/>
                </a:solidFill>
                <a:ea typeface="微软雅黑" pitchFamily="34" charset="-122"/>
              </a:rPr>
              <a:t>单击添加文本 单击添加文本 单击添加文本</a:t>
            </a:r>
          </a:p>
        </p:txBody>
      </p:sp>
      <p:sp>
        <p:nvSpPr>
          <p:cNvPr id="23564" name="Text Box 12"/>
          <p:cNvSpPr txBox="1">
            <a:spLocks noChangeArrowheads="1"/>
          </p:cNvSpPr>
          <p:nvPr/>
        </p:nvSpPr>
        <p:spPr bwMode="auto">
          <a:xfrm>
            <a:off x="5910263" y="1557338"/>
            <a:ext cx="2540000" cy="104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1200" b="1">
                <a:solidFill>
                  <a:srgbClr val="751021"/>
                </a:solidFill>
                <a:ea typeface="微软雅黑" pitchFamily="34" charset="-122"/>
              </a:rPr>
              <a:t>单击添加标题文本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1000">
                <a:solidFill>
                  <a:srgbClr val="333333"/>
                </a:solidFill>
                <a:ea typeface="微软雅黑" pitchFamily="34" charset="-122"/>
              </a:rPr>
              <a:t>单击添加文本 单击添加文本 单击添加文本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1000">
                <a:solidFill>
                  <a:srgbClr val="333333"/>
                </a:solidFill>
                <a:ea typeface="微软雅黑" pitchFamily="34" charset="-122"/>
              </a:rPr>
              <a:t>单击添加文本 单击添加文本 单击添加文本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1000">
                <a:solidFill>
                  <a:srgbClr val="333333"/>
                </a:solidFill>
                <a:ea typeface="微软雅黑" pitchFamily="34" charset="-122"/>
              </a:rPr>
              <a:t>单击添加文本 单击添加文本 单击添加文本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1000">
                <a:solidFill>
                  <a:srgbClr val="333333"/>
                </a:solidFill>
                <a:ea typeface="微软雅黑" pitchFamily="34" charset="-122"/>
              </a:rPr>
              <a:t>单击添加文本 单击添加文本 单击添加文本</a:t>
            </a:r>
          </a:p>
        </p:txBody>
      </p:sp>
      <p:sp>
        <p:nvSpPr>
          <p:cNvPr id="23565" name="Text Box 13"/>
          <p:cNvSpPr txBox="1">
            <a:spLocks noChangeArrowheads="1"/>
          </p:cNvSpPr>
          <p:nvPr/>
        </p:nvSpPr>
        <p:spPr bwMode="auto">
          <a:xfrm>
            <a:off x="1873250" y="3436938"/>
            <a:ext cx="2540000" cy="104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1200" b="1">
                <a:solidFill>
                  <a:srgbClr val="751021"/>
                </a:solidFill>
                <a:ea typeface="微软雅黑" pitchFamily="34" charset="-122"/>
              </a:rPr>
              <a:t>单击添加标题文本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1000">
                <a:solidFill>
                  <a:srgbClr val="333333"/>
                </a:solidFill>
                <a:ea typeface="微软雅黑" pitchFamily="34" charset="-122"/>
              </a:rPr>
              <a:t>单击添加文本 单击添加文本 单击添加文本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1000">
                <a:solidFill>
                  <a:srgbClr val="333333"/>
                </a:solidFill>
                <a:ea typeface="微软雅黑" pitchFamily="34" charset="-122"/>
              </a:rPr>
              <a:t>单击添加文本 单击添加文本 单击添加文本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1000">
                <a:solidFill>
                  <a:srgbClr val="333333"/>
                </a:solidFill>
                <a:ea typeface="微软雅黑" pitchFamily="34" charset="-122"/>
              </a:rPr>
              <a:t>单击添加文本 单击添加文本 单击添加文本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1000">
                <a:solidFill>
                  <a:srgbClr val="333333"/>
                </a:solidFill>
                <a:ea typeface="微软雅黑" pitchFamily="34" charset="-122"/>
              </a:rPr>
              <a:t>单击添加文本 单击添加文本 单击添加文本</a:t>
            </a:r>
          </a:p>
        </p:txBody>
      </p:sp>
      <p:sp>
        <p:nvSpPr>
          <p:cNvPr id="23566" name="Text Box 14"/>
          <p:cNvSpPr txBox="1">
            <a:spLocks noChangeArrowheads="1"/>
          </p:cNvSpPr>
          <p:nvPr/>
        </p:nvSpPr>
        <p:spPr bwMode="auto">
          <a:xfrm>
            <a:off x="5902325" y="3443288"/>
            <a:ext cx="2540000" cy="104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1200" b="1">
                <a:solidFill>
                  <a:srgbClr val="751021"/>
                </a:solidFill>
                <a:ea typeface="微软雅黑" pitchFamily="34" charset="-122"/>
              </a:rPr>
              <a:t>单击添加标题文本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1000">
                <a:solidFill>
                  <a:srgbClr val="333333"/>
                </a:solidFill>
                <a:ea typeface="微软雅黑" pitchFamily="34" charset="-122"/>
              </a:rPr>
              <a:t>单击添加文本 单击添加文本 单击添加文本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1000">
                <a:solidFill>
                  <a:srgbClr val="333333"/>
                </a:solidFill>
                <a:ea typeface="微软雅黑" pitchFamily="34" charset="-122"/>
              </a:rPr>
              <a:t>单击添加文本 单击添加文本 单击添加文本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1000">
                <a:solidFill>
                  <a:srgbClr val="333333"/>
                </a:solidFill>
                <a:ea typeface="微软雅黑" pitchFamily="34" charset="-122"/>
              </a:rPr>
              <a:t>单击添加文本 单击添加文本 单击添加文本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1000">
                <a:solidFill>
                  <a:srgbClr val="333333"/>
                </a:solidFill>
                <a:ea typeface="微软雅黑" pitchFamily="34" charset="-122"/>
              </a:rPr>
              <a:t>单击添加文本 单击添加文本 单击添加文本</a:t>
            </a:r>
          </a:p>
        </p:txBody>
      </p:sp>
    </p:spTree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3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3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3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3" presetClass="entr" presetSubtype="16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30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 autoUpdateAnimBg="0"/>
      <p:bldP spid="23555" grpId="0" animBg="1"/>
      <p:bldP spid="23556" grpId="0" animBg="1"/>
      <p:bldP spid="23557" grpId="0" animBg="1"/>
      <p:bldP spid="23561" grpId="0" animBg="1"/>
      <p:bldP spid="23563" grpId="0" autoUpdateAnimBg="0"/>
      <p:bldP spid="23564" grpId="0" autoUpdateAnimBg="0"/>
      <p:bldP spid="23565" grpId="0" autoUpdateAnimBg="0"/>
      <p:bldP spid="23566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WordArt 2"/>
          <p:cNvSpPr>
            <a:spLocks noChangeArrowheads="1" noChangeShapeType="1"/>
          </p:cNvSpPr>
          <p:nvPr/>
        </p:nvSpPr>
        <p:spPr bwMode="auto">
          <a:xfrm>
            <a:off x="3106738" y="2001838"/>
            <a:ext cx="2978150" cy="83343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3600" b="1">
                <a:blipFill dpi="0" rotWithShape="1">
                  <a:blip r:embed="rId4"/>
                  <a:srcRect/>
                  <a:stretch>
                    <a:fillRect r="-65519"/>
                  </a:stretch>
                </a:blipFill>
                <a:effectLst>
                  <a:outerShdw dist="28398" dir="17793903" algn="ctr" rotWithShape="0">
                    <a:srgbClr val="8C0017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谢谢观赏</a:t>
            </a:r>
          </a:p>
        </p:txBody>
      </p:sp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3727450" y="627063"/>
            <a:ext cx="1755609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4800" b="1" dirty="0" smtClean="0">
                <a:solidFill>
                  <a:srgbClr val="751021"/>
                </a:solidFill>
                <a:latin typeface="微软雅黑" pitchFamily="34" charset="-122"/>
                <a:ea typeface="微软雅黑" pitchFamily="34" charset="-122"/>
              </a:rPr>
              <a:t>201X</a:t>
            </a:r>
            <a:endParaRPr lang="en-US" altLang="zh-CN" sz="4800" b="1" dirty="0">
              <a:solidFill>
                <a:srgbClr val="75102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3362325" y="1595438"/>
            <a:ext cx="24193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/>
            <a:r>
              <a:rPr lang="en-US" altLang="zh-CN" sz="2000">
                <a:solidFill>
                  <a:srgbClr val="751021"/>
                </a:solidFill>
                <a:latin typeface="微软雅黑" pitchFamily="34" charset="-122"/>
                <a:ea typeface="微软雅黑" pitchFamily="34" charset="-122"/>
              </a:rPr>
              <a:t>HAPPY NEW YEAR</a:t>
            </a:r>
          </a:p>
        </p:txBody>
      </p:sp>
      <p:pic>
        <p:nvPicPr>
          <p:cNvPr id="32773" name="Picture 5" descr="未标题-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97025" y="1368425"/>
            <a:ext cx="5949950" cy="19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4" name="Text Box 6"/>
          <p:cNvSpPr txBox="1">
            <a:spLocks noChangeArrowheads="1"/>
          </p:cNvSpPr>
          <p:nvPr/>
        </p:nvSpPr>
        <p:spPr bwMode="auto">
          <a:xfrm>
            <a:off x="3565525" y="2859088"/>
            <a:ext cx="20129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/>
            <a:r>
              <a:rPr lang="zh-CN" altLang="en-US" sz="1600">
                <a:solidFill>
                  <a:srgbClr val="751021"/>
                </a:solidFill>
                <a:latin typeface="微软雅黑" pitchFamily="34" charset="-122"/>
                <a:ea typeface="微软雅黑" pitchFamily="34" charset="-122"/>
              </a:rPr>
              <a:t>单击添加副标题文本</a:t>
            </a:r>
          </a:p>
        </p:txBody>
      </p:sp>
      <p:sp>
        <p:nvSpPr>
          <p:cNvPr id="8" name="矩形 7"/>
          <p:cNvSpPr/>
          <p:nvPr/>
        </p:nvSpPr>
        <p:spPr>
          <a:xfrm>
            <a:off x="0" y="415513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8" presetClass="entr" presetSubtype="0" ac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8" presetClass="entr" presetSubtype="0" ac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/>
      <p:bldP spid="32772" grpId="0"/>
      <p:bldP spid="3277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6807"/>
            <a:ext cx="6455579" cy="12691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014"/>
            <a:ext cx="9144000" cy="1024805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12"/>
            <a:ext cx="7711638" cy="2010708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2293"/>
            <a:ext cx="4103687" cy="121363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2294"/>
            <a:ext cx="4103688" cy="115964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2292"/>
            <a:ext cx="393700" cy="295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2292"/>
            <a:ext cx="393700" cy="295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38163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1476375" y="192088"/>
            <a:ext cx="19764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751021"/>
                </a:solidFill>
                <a:latin typeface="微软雅黑" pitchFamily="34" charset="-122"/>
                <a:ea typeface="微软雅黑" pitchFamily="34" charset="-122"/>
              </a:rPr>
              <a:t>目录 </a:t>
            </a:r>
            <a:r>
              <a:rPr lang="en-US" altLang="zh-CN" sz="1600">
                <a:solidFill>
                  <a:srgbClr val="751021"/>
                </a:solidFill>
                <a:latin typeface="微软雅黑" pitchFamily="34" charset="-122"/>
                <a:ea typeface="微软雅黑" pitchFamily="34" charset="-122"/>
              </a:rPr>
              <a:t>CONTENTS</a:t>
            </a:r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2051050" y="2643188"/>
            <a:ext cx="431800" cy="431800"/>
          </a:xfrm>
          <a:prstGeom prst="rect">
            <a:avLst/>
          </a:prstGeom>
          <a:solidFill>
            <a:schemeClr val="bg1">
              <a:alpha val="20000"/>
            </a:schemeClr>
          </a:solidFill>
          <a:ln w="317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r>
              <a:rPr lang="en-US" altLang="zh-CN" sz="2000" b="1">
                <a:solidFill>
                  <a:srgbClr val="751021"/>
                </a:solidFill>
                <a:latin typeface="微软雅黑" pitchFamily="34" charset="-122"/>
                <a:ea typeface="微软雅黑" pitchFamily="34" charset="-122"/>
              </a:rPr>
              <a:t>1</a:t>
            </a:r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2627313" y="2643188"/>
            <a:ext cx="4391025" cy="431800"/>
          </a:xfrm>
          <a:prstGeom prst="rect">
            <a:avLst/>
          </a:prstGeom>
          <a:solidFill>
            <a:schemeClr val="bg1">
              <a:alpha val="20000"/>
            </a:schemeClr>
          </a:solidFill>
          <a:ln w="317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r>
              <a:rPr lang="zh-CN" altLang="en-US">
                <a:solidFill>
                  <a:srgbClr val="751021"/>
                </a:solidFill>
                <a:ea typeface="微软雅黑" pitchFamily="34" charset="-122"/>
              </a:rPr>
              <a:t>单击添加标题文本</a:t>
            </a:r>
          </a:p>
        </p:txBody>
      </p:sp>
    </p:spTree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0" dur="150" fill="hold"/>
                                        <p:tgtEl>
                                          <p:spTgt spid="7173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3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0" animBg="1"/>
      <p:bldP spid="7173" grpId="1" animBg="1"/>
      <p:bldP spid="717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1476375" y="266700"/>
            <a:ext cx="23891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1800" b="1">
                <a:solidFill>
                  <a:srgbClr val="751021"/>
                </a:solidFill>
                <a:latin typeface="微软雅黑" pitchFamily="34" charset="-122"/>
                <a:ea typeface="微软雅黑" pitchFamily="34" charset="-122"/>
              </a:rPr>
              <a:t>1 </a:t>
            </a:r>
            <a:r>
              <a:rPr lang="en-US" altLang="zh-CN" sz="1800">
                <a:solidFill>
                  <a:srgbClr val="751021"/>
                </a:solidFill>
                <a:latin typeface="微软雅黑" pitchFamily="34" charset="-122"/>
                <a:ea typeface="微软雅黑" pitchFamily="34" charset="-122"/>
              </a:rPr>
              <a:t>/ </a:t>
            </a:r>
            <a:r>
              <a:rPr lang="zh-CN" altLang="en-US" sz="1800">
                <a:solidFill>
                  <a:srgbClr val="751021"/>
                </a:solidFill>
                <a:latin typeface="微软雅黑" pitchFamily="34" charset="-122"/>
                <a:ea typeface="微软雅黑" pitchFamily="34" charset="-122"/>
              </a:rPr>
              <a:t>单击添加标题文本</a:t>
            </a:r>
          </a:p>
        </p:txBody>
      </p:sp>
      <p:grpSp>
        <p:nvGrpSpPr>
          <p:cNvPr id="8195" name="Group 3"/>
          <p:cNvGrpSpPr>
            <a:grpSpLocks/>
          </p:cNvGrpSpPr>
          <p:nvPr/>
        </p:nvGrpSpPr>
        <p:grpSpPr bwMode="auto">
          <a:xfrm>
            <a:off x="4787900" y="1346200"/>
            <a:ext cx="3313113" cy="3443288"/>
            <a:chOff x="0" y="0"/>
            <a:chExt cx="2087" cy="2169"/>
          </a:xfrm>
        </p:grpSpPr>
        <p:sp>
          <p:nvSpPr>
            <p:cNvPr id="8196" name="AutoShape 4"/>
            <p:cNvSpPr>
              <a:spLocks noChangeArrowheads="1"/>
            </p:cNvSpPr>
            <p:nvPr/>
          </p:nvSpPr>
          <p:spPr bwMode="auto">
            <a:xfrm>
              <a:off x="1266" y="0"/>
              <a:ext cx="817" cy="707"/>
            </a:xfrm>
            <a:prstGeom prst="hexagon">
              <a:avLst>
                <a:gd name="adj" fmla="val 28890"/>
                <a:gd name="vf" fmla="val 115470"/>
              </a:avLst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317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197" name="AutoShape 5"/>
            <p:cNvSpPr>
              <a:spLocks noChangeArrowheads="1"/>
            </p:cNvSpPr>
            <p:nvPr/>
          </p:nvSpPr>
          <p:spPr bwMode="auto">
            <a:xfrm>
              <a:off x="635" y="367"/>
              <a:ext cx="817" cy="707"/>
            </a:xfrm>
            <a:prstGeom prst="hexagon">
              <a:avLst>
                <a:gd name="adj" fmla="val 28890"/>
                <a:gd name="vf" fmla="val 115470"/>
              </a:avLst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317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198" name="AutoShape 6"/>
            <p:cNvSpPr>
              <a:spLocks noChangeArrowheads="1"/>
            </p:cNvSpPr>
            <p:nvPr/>
          </p:nvSpPr>
          <p:spPr bwMode="auto">
            <a:xfrm>
              <a:off x="1270" y="732"/>
              <a:ext cx="817" cy="707"/>
            </a:xfrm>
            <a:prstGeom prst="hexagon">
              <a:avLst>
                <a:gd name="adj" fmla="val 28890"/>
                <a:gd name="vf" fmla="val 115470"/>
              </a:avLst>
            </a:prstGeom>
            <a:blipFill dpi="0"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317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199" name="AutoShape 7"/>
            <p:cNvSpPr>
              <a:spLocks noChangeArrowheads="1"/>
            </p:cNvSpPr>
            <p:nvPr/>
          </p:nvSpPr>
          <p:spPr bwMode="auto">
            <a:xfrm>
              <a:off x="632" y="1096"/>
              <a:ext cx="817" cy="707"/>
            </a:xfrm>
            <a:prstGeom prst="hexagon">
              <a:avLst>
                <a:gd name="adj" fmla="val 28890"/>
                <a:gd name="vf" fmla="val 115470"/>
              </a:avLst>
            </a:prstGeom>
            <a:blipFill dpi="0" rotWithShape="1"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317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200" name="AutoShape 8"/>
            <p:cNvSpPr>
              <a:spLocks noChangeArrowheads="1"/>
            </p:cNvSpPr>
            <p:nvPr/>
          </p:nvSpPr>
          <p:spPr bwMode="auto">
            <a:xfrm>
              <a:off x="0" y="1462"/>
              <a:ext cx="817" cy="707"/>
            </a:xfrm>
            <a:prstGeom prst="hexagon">
              <a:avLst>
                <a:gd name="adj" fmla="val 28890"/>
                <a:gd name="vf" fmla="val 115470"/>
              </a:avLst>
            </a:prstGeom>
            <a:blipFill dpi="0" rotWithShape="1"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317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201" name="AutoShape 9"/>
            <p:cNvSpPr>
              <a:spLocks noChangeArrowheads="1"/>
            </p:cNvSpPr>
            <p:nvPr/>
          </p:nvSpPr>
          <p:spPr bwMode="auto">
            <a:xfrm>
              <a:off x="0" y="731"/>
              <a:ext cx="817" cy="707"/>
            </a:xfrm>
            <a:prstGeom prst="hexagon">
              <a:avLst>
                <a:gd name="adj" fmla="val 28890"/>
                <a:gd name="vf" fmla="val 115470"/>
              </a:avLst>
            </a:prstGeom>
            <a:blipFill dpi="0" rotWithShape="1">
              <a:blip r:embed="rId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317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6234113" y="1504950"/>
            <a:ext cx="6413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1200">
                <a:solidFill>
                  <a:srgbClr val="333333"/>
                </a:solidFill>
                <a:ea typeface="微软雅黑" pitchFamily="34" charset="-122"/>
              </a:rPr>
              <a:t>文本一</a:t>
            </a:r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5226050" y="2008188"/>
            <a:ext cx="6413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1200">
                <a:solidFill>
                  <a:srgbClr val="333333"/>
                </a:solidFill>
                <a:ea typeface="微软雅黑" pitchFamily="34" charset="-122"/>
              </a:rPr>
              <a:t>文本二</a:t>
            </a:r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4217988" y="2584450"/>
            <a:ext cx="6413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1200">
                <a:solidFill>
                  <a:srgbClr val="333333"/>
                </a:solidFill>
                <a:ea typeface="微软雅黑" pitchFamily="34" charset="-122"/>
              </a:rPr>
              <a:t>文本三</a:t>
            </a:r>
          </a:p>
        </p:txBody>
      </p:sp>
      <p:sp>
        <p:nvSpPr>
          <p:cNvPr id="8205" name="Text Box 13"/>
          <p:cNvSpPr txBox="1">
            <a:spLocks noChangeArrowheads="1"/>
          </p:cNvSpPr>
          <p:nvPr/>
        </p:nvSpPr>
        <p:spPr bwMode="auto">
          <a:xfrm>
            <a:off x="8034338" y="3305175"/>
            <a:ext cx="6413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1200">
                <a:solidFill>
                  <a:srgbClr val="333333"/>
                </a:solidFill>
                <a:ea typeface="微软雅黑" pitchFamily="34" charset="-122"/>
              </a:rPr>
              <a:t>文本四</a:t>
            </a:r>
          </a:p>
        </p:txBody>
      </p:sp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7026275" y="3808413"/>
            <a:ext cx="6413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1200">
                <a:solidFill>
                  <a:srgbClr val="333333"/>
                </a:solidFill>
                <a:ea typeface="微软雅黑" pitchFamily="34" charset="-122"/>
              </a:rPr>
              <a:t>文本五</a:t>
            </a:r>
          </a:p>
        </p:txBody>
      </p:sp>
      <p:sp>
        <p:nvSpPr>
          <p:cNvPr id="8207" name="Text Box 15"/>
          <p:cNvSpPr txBox="1">
            <a:spLocks noChangeArrowheads="1"/>
          </p:cNvSpPr>
          <p:nvPr/>
        </p:nvSpPr>
        <p:spPr bwMode="auto">
          <a:xfrm>
            <a:off x="6018213" y="4384675"/>
            <a:ext cx="6413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1200">
                <a:solidFill>
                  <a:srgbClr val="333333"/>
                </a:solidFill>
                <a:ea typeface="微软雅黑" pitchFamily="34" charset="-122"/>
              </a:rPr>
              <a:t>文本六</a:t>
            </a:r>
          </a:p>
        </p:txBody>
      </p:sp>
      <p:sp>
        <p:nvSpPr>
          <p:cNvPr id="8208" name="Text Box 16"/>
          <p:cNvSpPr txBox="1">
            <a:spLocks noChangeArrowheads="1"/>
          </p:cNvSpPr>
          <p:nvPr/>
        </p:nvSpPr>
        <p:spPr bwMode="auto">
          <a:xfrm>
            <a:off x="808038" y="2127250"/>
            <a:ext cx="2540000" cy="1589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1200" b="1">
                <a:solidFill>
                  <a:srgbClr val="751021"/>
                </a:solidFill>
                <a:ea typeface="微软雅黑" pitchFamily="34" charset="-122"/>
              </a:rPr>
              <a:t>单击添加标题文本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1000">
                <a:solidFill>
                  <a:srgbClr val="333333"/>
                </a:solidFill>
                <a:ea typeface="微软雅黑" pitchFamily="34" charset="-122"/>
              </a:rPr>
              <a:t>单击添加文本 单击添加文本 单击添加文本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1000">
                <a:solidFill>
                  <a:srgbClr val="333333"/>
                </a:solidFill>
                <a:ea typeface="微软雅黑" pitchFamily="34" charset="-122"/>
              </a:rPr>
              <a:t>单击添加文本 单击添加文本 单击添加文本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1000">
                <a:solidFill>
                  <a:srgbClr val="333333"/>
                </a:solidFill>
                <a:ea typeface="微软雅黑" pitchFamily="34" charset="-122"/>
              </a:rPr>
              <a:t>单击添加文本 单击添加文本 单击添加文本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1000">
                <a:solidFill>
                  <a:srgbClr val="333333"/>
                </a:solidFill>
                <a:ea typeface="微软雅黑" pitchFamily="34" charset="-122"/>
              </a:rPr>
              <a:t>单击添加文本 单击添加文本 单击添加文本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1000">
                <a:solidFill>
                  <a:srgbClr val="333333"/>
                </a:solidFill>
                <a:ea typeface="微软雅黑" pitchFamily="34" charset="-122"/>
              </a:rPr>
              <a:t>单击添加文本 单击添加文本 单击添加文本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1000">
                <a:solidFill>
                  <a:srgbClr val="333333"/>
                </a:solidFill>
                <a:ea typeface="微软雅黑" pitchFamily="34" charset="-122"/>
              </a:rPr>
              <a:t>单击添加文本 单击添加文本 单击添加文本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1000">
                <a:solidFill>
                  <a:srgbClr val="333333"/>
                </a:solidFill>
                <a:ea typeface="微软雅黑" pitchFamily="34" charset="-122"/>
              </a:rPr>
              <a:t>单击添加文本 单击添加文本 单击添加文本</a:t>
            </a:r>
          </a:p>
        </p:txBody>
      </p:sp>
    </p:spTree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7" dur="500"/>
                                        <p:tgtEl>
                                          <p:spTgt spid="8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autoUpdateAnimBg="0"/>
      <p:bldP spid="8202" grpId="0" autoUpdateAnimBg="0"/>
      <p:bldP spid="8203" grpId="0" autoUpdateAnimBg="0"/>
      <p:bldP spid="8204" grpId="0" autoUpdateAnimBg="0"/>
      <p:bldP spid="8205" grpId="0" autoUpdateAnimBg="0"/>
      <p:bldP spid="8206" grpId="0" autoUpdateAnimBg="0"/>
      <p:bldP spid="8207" grpId="0" autoUpdateAnimBg="0"/>
      <p:bldP spid="8208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1476375" y="266700"/>
            <a:ext cx="23891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1800" b="1">
                <a:solidFill>
                  <a:srgbClr val="751021"/>
                </a:solidFill>
                <a:latin typeface="微软雅黑" pitchFamily="34" charset="-122"/>
                <a:ea typeface="微软雅黑" pitchFamily="34" charset="-122"/>
              </a:rPr>
              <a:t>1 </a:t>
            </a:r>
            <a:r>
              <a:rPr lang="en-US" altLang="zh-CN" sz="1800">
                <a:solidFill>
                  <a:srgbClr val="751021"/>
                </a:solidFill>
                <a:latin typeface="微软雅黑" pitchFamily="34" charset="-122"/>
                <a:ea typeface="微软雅黑" pitchFamily="34" charset="-122"/>
              </a:rPr>
              <a:t>/ </a:t>
            </a:r>
            <a:r>
              <a:rPr lang="zh-CN" altLang="en-US" sz="1800">
                <a:solidFill>
                  <a:srgbClr val="751021"/>
                </a:solidFill>
                <a:latin typeface="微软雅黑" pitchFamily="34" charset="-122"/>
                <a:ea typeface="微软雅黑" pitchFamily="34" charset="-122"/>
              </a:rPr>
              <a:t>单击添加标题文本</a:t>
            </a:r>
          </a:p>
        </p:txBody>
      </p:sp>
      <p:sp>
        <p:nvSpPr>
          <p:cNvPr id="9219" name="AutoShape 3"/>
          <p:cNvSpPr>
            <a:spLocks noChangeArrowheads="1"/>
          </p:cNvSpPr>
          <p:nvPr/>
        </p:nvSpPr>
        <p:spPr bwMode="auto">
          <a:xfrm>
            <a:off x="7019925" y="2211388"/>
            <a:ext cx="1150938" cy="863600"/>
          </a:xfrm>
          <a:prstGeom prst="wedgeRectCallout">
            <a:avLst>
              <a:gd name="adj1" fmla="val -36620"/>
              <a:gd name="adj2" fmla="val 86764"/>
            </a:avLst>
          </a:prstGeom>
          <a:solidFill>
            <a:schemeClr val="bg1">
              <a:alpha val="20000"/>
            </a:schemeClr>
          </a:solidFill>
          <a:ln w="317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/>
            <a:endParaRPr lang="zh-CN" altLang="en-US"/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2395538" y="4202113"/>
            <a:ext cx="28575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altLang="zh-CN" sz="1100">
                <a:solidFill>
                  <a:srgbClr val="000000"/>
                </a:solidFill>
                <a:latin typeface="Myriad Pro" pitchFamily="34" charset="0"/>
              </a:rPr>
              <a:t>2010</a:t>
            </a:r>
            <a:endParaRPr lang="en-US" altLang="zh-CN"/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3313113" y="4202113"/>
            <a:ext cx="28575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altLang="zh-CN" sz="1100">
                <a:solidFill>
                  <a:srgbClr val="000000"/>
                </a:solidFill>
                <a:latin typeface="Myriad Pro" pitchFamily="34" charset="0"/>
              </a:rPr>
              <a:t>2011</a:t>
            </a:r>
            <a:endParaRPr lang="en-US" altLang="zh-CN"/>
          </a:p>
        </p:txBody>
      </p:sp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4230688" y="4202113"/>
            <a:ext cx="28575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altLang="zh-CN" sz="1100">
                <a:solidFill>
                  <a:srgbClr val="000000"/>
                </a:solidFill>
                <a:latin typeface="Myriad Pro" pitchFamily="34" charset="0"/>
              </a:rPr>
              <a:t>2012</a:t>
            </a:r>
            <a:endParaRPr lang="en-US" altLang="zh-CN"/>
          </a:p>
        </p:txBody>
      </p:sp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5146675" y="4202113"/>
            <a:ext cx="28575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altLang="zh-CN" sz="1100">
                <a:solidFill>
                  <a:srgbClr val="000000"/>
                </a:solidFill>
                <a:latin typeface="Myriad Pro" pitchFamily="34" charset="0"/>
              </a:rPr>
              <a:t>2013</a:t>
            </a:r>
            <a:endParaRPr lang="en-US" altLang="zh-CN"/>
          </a:p>
        </p:txBody>
      </p:sp>
      <p:sp>
        <p:nvSpPr>
          <p:cNvPr id="9224" name="Rectangle 8"/>
          <p:cNvSpPr>
            <a:spLocks noChangeArrowheads="1"/>
          </p:cNvSpPr>
          <p:nvPr/>
        </p:nvSpPr>
        <p:spPr bwMode="auto">
          <a:xfrm>
            <a:off x="6064250" y="4202113"/>
            <a:ext cx="28575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altLang="zh-CN" sz="1100">
                <a:solidFill>
                  <a:srgbClr val="000000"/>
                </a:solidFill>
                <a:latin typeface="Myriad Pro" pitchFamily="34" charset="0"/>
              </a:rPr>
              <a:t>2014</a:t>
            </a:r>
            <a:endParaRPr lang="en-US" altLang="zh-CN"/>
          </a:p>
        </p:txBody>
      </p:sp>
      <p:grpSp>
        <p:nvGrpSpPr>
          <p:cNvPr id="9225" name="Group 9"/>
          <p:cNvGrpSpPr>
            <a:grpSpLocks/>
          </p:cNvGrpSpPr>
          <p:nvPr/>
        </p:nvGrpSpPr>
        <p:grpSpPr bwMode="auto">
          <a:xfrm>
            <a:off x="1065213" y="1828800"/>
            <a:ext cx="5716587" cy="2360613"/>
            <a:chOff x="0" y="0"/>
            <a:chExt cx="3601" cy="1487"/>
          </a:xfrm>
        </p:grpSpPr>
        <p:grpSp>
          <p:nvGrpSpPr>
            <p:cNvPr id="14370" name="Group 10"/>
            <p:cNvGrpSpPr>
              <a:grpSpLocks/>
            </p:cNvGrpSpPr>
            <p:nvPr/>
          </p:nvGrpSpPr>
          <p:grpSpPr bwMode="auto">
            <a:xfrm>
              <a:off x="288" y="68"/>
              <a:ext cx="3313" cy="1395"/>
              <a:chOff x="0" y="0"/>
              <a:chExt cx="3313" cy="1395"/>
            </a:xfrm>
          </p:grpSpPr>
          <p:sp>
            <p:nvSpPr>
              <p:cNvPr id="14379" name="Line 11"/>
              <p:cNvSpPr>
                <a:spLocks noChangeShapeType="1"/>
              </p:cNvSpPr>
              <p:nvPr/>
            </p:nvSpPr>
            <p:spPr bwMode="auto">
              <a:xfrm>
                <a:off x="642" y="0"/>
                <a:ext cx="0" cy="1395"/>
              </a:xfrm>
              <a:prstGeom prst="line">
                <a:avLst/>
              </a:prstGeom>
              <a:noFill/>
              <a:ln w="6350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380" name="Line 12"/>
              <p:cNvSpPr>
                <a:spLocks noChangeShapeType="1"/>
              </p:cNvSpPr>
              <p:nvPr/>
            </p:nvSpPr>
            <p:spPr bwMode="auto">
              <a:xfrm>
                <a:off x="1223" y="0"/>
                <a:ext cx="0" cy="1395"/>
              </a:xfrm>
              <a:prstGeom prst="line">
                <a:avLst/>
              </a:prstGeom>
              <a:noFill/>
              <a:ln w="6350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381" name="Line 13"/>
              <p:cNvSpPr>
                <a:spLocks noChangeShapeType="1"/>
              </p:cNvSpPr>
              <p:nvPr/>
            </p:nvSpPr>
            <p:spPr bwMode="auto">
              <a:xfrm>
                <a:off x="1801" y="0"/>
                <a:ext cx="0" cy="1395"/>
              </a:xfrm>
              <a:prstGeom prst="line">
                <a:avLst/>
              </a:prstGeom>
              <a:noFill/>
              <a:ln w="6350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382" name="Line 14"/>
              <p:cNvSpPr>
                <a:spLocks noChangeShapeType="1"/>
              </p:cNvSpPr>
              <p:nvPr/>
            </p:nvSpPr>
            <p:spPr bwMode="auto">
              <a:xfrm>
                <a:off x="2382" y="0"/>
                <a:ext cx="0" cy="1395"/>
              </a:xfrm>
              <a:prstGeom prst="line">
                <a:avLst/>
              </a:prstGeom>
              <a:noFill/>
              <a:ln w="6350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383" name="Line 15"/>
              <p:cNvSpPr>
                <a:spLocks noChangeShapeType="1"/>
              </p:cNvSpPr>
              <p:nvPr/>
            </p:nvSpPr>
            <p:spPr bwMode="auto">
              <a:xfrm>
                <a:off x="2963" y="0"/>
                <a:ext cx="0" cy="1395"/>
              </a:xfrm>
              <a:prstGeom prst="line">
                <a:avLst/>
              </a:prstGeom>
              <a:noFill/>
              <a:ln w="6350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384" name="Line 16"/>
              <p:cNvSpPr>
                <a:spLocks noChangeShapeType="1"/>
              </p:cNvSpPr>
              <p:nvPr/>
            </p:nvSpPr>
            <p:spPr bwMode="auto">
              <a:xfrm>
                <a:off x="61" y="1395"/>
                <a:ext cx="3252" cy="0"/>
              </a:xfrm>
              <a:prstGeom prst="line">
                <a:avLst/>
              </a:prstGeom>
              <a:noFill/>
              <a:ln w="6350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14385" name="Group 17"/>
              <p:cNvGrpSpPr>
                <a:grpSpLocks/>
              </p:cNvGrpSpPr>
              <p:nvPr/>
            </p:nvGrpSpPr>
            <p:grpSpPr bwMode="auto">
              <a:xfrm>
                <a:off x="0" y="0"/>
                <a:ext cx="61" cy="1395"/>
                <a:chOff x="0" y="0"/>
                <a:chExt cx="61" cy="1395"/>
              </a:xfrm>
            </p:grpSpPr>
            <p:sp>
              <p:nvSpPr>
                <p:cNvPr id="14386" name="Line 18"/>
                <p:cNvSpPr>
                  <a:spLocks noChangeShapeType="1"/>
                </p:cNvSpPr>
                <p:nvPr/>
              </p:nvSpPr>
              <p:spPr bwMode="auto">
                <a:xfrm>
                  <a:off x="61" y="0"/>
                  <a:ext cx="0" cy="1395"/>
                </a:xfrm>
                <a:prstGeom prst="line">
                  <a:avLst/>
                </a:prstGeom>
                <a:noFill/>
                <a:ln w="6350">
                  <a:solidFill>
                    <a:srgbClr val="80808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4387" name="Line 19"/>
                <p:cNvSpPr>
                  <a:spLocks noChangeShapeType="1"/>
                </p:cNvSpPr>
                <p:nvPr/>
              </p:nvSpPr>
              <p:spPr bwMode="auto">
                <a:xfrm flipH="1">
                  <a:off x="0" y="1395"/>
                  <a:ext cx="61" cy="0"/>
                </a:xfrm>
                <a:prstGeom prst="line">
                  <a:avLst/>
                </a:prstGeom>
                <a:noFill/>
                <a:ln w="6350">
                  <a:solidFill>
                    <a:srgbClr val="80808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4388" name="Line 20"/>
                <p:cNvSpPr>
                  <a:spLocks noChangeShapeType="1"/>
                </p:cNvSpPr>
                <p:nvPr/>
              </p:nvSpPr>
              <p:spPr bwMode="auto">
                <a:xfrm flipH="1">
                  <a:off x="0" y="1295"/>
                  <a:ext cx="61" cy="0"/>
                </a:xfrm>
                <a:prstGeom prst="line">
                  <a:avLst/>
                </a:prstGeom>
                <a:noFill/>
                <a:ln w="6350">
                  <a:solidFill>
                    <a:srgbClr val="80808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4389" name="Line 21"/>
                <p:cNvSpPr>
                  <a:spLocks noChangeShapeType="1"/>
                </p:cNvSpPr>
                <p:nvPr/>
              </p:nvSpPr>
              <p:spPr bwMode="auto">
                <a:xfrm flipH="1">
                  <a:off x="0" y="1199"/>
                  <a:ext cx="61" cy="0"/>
                </a:xfrm>
                <a:prstGeom prst="line">
                  <a:avLst/>
                </a:prstGeom>
                <a:noFill/>
                <a:ln w="6350">
                  <a:solidFill>
                    <a:srgbClr val="80808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4390" name="Line 22"/>
                <p:cNvSpPr>
                  <a:spLocks noChangeShapeType="1"/>
                </p:cNvSpPr>
                <p:nvPr/>
              </p:nvSpPr>
              <p:spPr bwMode="auto">
                <a:xfrm flipH="1">
                  <a:off x="0" y="1099"/>
                  <a:ext cx="61" cy="0"/>
                </a:xfrm>
                <a:prstGeom prst="line">
                  <a:avLst/>
                </a:prstGeom>
                <a:noFill/>
                <a:ln w="6350">
                  <a:solidFill>
                    <a:srgbClr val="80808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4391" name="Line 23"/>
                <p:cNvSpPr>
                  <a:spLocks noChangeShapeType="1"/>
                </p:cNvSpPr>
                <p:nvPr/>
              </p:nvSpPr>
              <p:spPr bwMode="auto">
                <a:xfrm flipH="1">
                  <a:off x="0" y="999"/>
                  <a:ext cx="61" cy="0"/>
                </a:xfrm>
                <a:prstGeom prst="line">
                  <a:avLst/>
                </a:prstGeom>
                <a:noFill/>
                <a:ln w="6350">
                  <a:solidFill>
                    <a:srgbClr val="80808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4392" name="Line 24"/>
                <p:cNvSpPr>
                  <a:spLocks noChangeShapeType="1"/>
                </p:cNvSpPr>
                <p:nvPr/>
              </p:nvSpPr>
              <p:spPr bwMode="auto">
                <a:xfrm flipH="1">
                  <a:off x="0" y="903"/>
                  <a:ext cx="61" cy="0"/>
                </a:xfrm>
                <a:prstGeom prst="line">
                  <a:avLst/>
                </a:prstGeom>
                <a:noFill/>
                <a:ln w="6350">
                  <a:solidFill>
                    <a:srgbClr val="80808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4393" name="Line 25"/>
                <p:cNvSpPr>
                  <a:spLocks noChangeShapeType="1"/>
                </p:cNvSpPr>
                <p:nvPr/>
              </p:nvSpPr>
              <p:spPr bwMode="auto">
                <a:xfrm flipH="1">
                  <a:off x="0" y="803"/>
                  <a:ext cx="61" cy="0"/>
                </a:xfrm>
                <a:prstGeom prst="line">
                  <a:avLst/>
                </a:prstGeom>
                <a:noFill/>
                <a:ln w="6350">
                  <a:solidFill>
                    <a:srgbClr val="80808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4394" name="Line 26"/>
                <p:cNvSpPr>
                  <a:spLocks noChangeShapeType="1"/>
                </p:cNvSpPr>
                <p:nvPr/>
              </p:nvSpPr>
              <p:spPr bwMode="auto">
                <a:xfrm flipH="1">
                  <a:off x="0" y="703"/>
                  <a:ext cx="61" cy="0"/>
                </a:xfrm>
                <a:prstGeom prst="line">
                  <a:avLst/>
                </a:prstGeom>
                <a:noFill/>
                <a:ln w="6350">
                  <a:solidFill>
                    <a:srgbClr val="80808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4395" name="Line 27"/>
                <p:cNvSpPr>
                  <a:spLocks noChangeShapeType="1"/>
                </p:cNvSpPr>
                <p:nvPr/>
              </p:nvSpPr>
              <p:spPr bwMode="auto">
                <a:xfrm flipH="1">
                  <a:off x="0" y="607"/>
                  <a:ext cx="61" cy="0"/>
                </a:xfrm>
                <a:prstGeom prst="line">
                  <a:avLst/>
                </a:prstGeom>
                <a:noFill/>
                <a:ln w="6350">
                  <a:solidFill>
                    <a:srgbClr val="80808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4396" name="Line 28"/>
                <p:cNvSpPr>
                  <a:spLocks noChangeShapeType="1"/>
                </p:cNvSpPr>
                <p:nvPr/>
              </p:nvSpPr>
              <p:spPr bwMode="auto">
                <a:xfrm flipH="1">
                  <a:off x="0" y="507"/>
                  <a:ext cx="61" cy="0"/>
                </a:xfrm>
                <a:prstGeom prst="line">
                  <a:avLst/>
                </a:prstGeom>
                <a:noFill/>
                <a:ln w="6350">
                  <a:solidFill>
                    <a:srgbClr val="80808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4397" name="Line 29"/>
                <p:cNvSpPr>
                  <a:spLocks noChangeShapeType="1"/>
                </p:cNvSpPr>
                <p:nvPr/>
              </p:nvSpPr>
              <p:spPr bwMode="auto">
                <a:xfrm flipH="1">
                  <a:off x="0" y="407"/>
                  <a:ext cx="61" cy="0"/>
                </a:xfrm>
                <a:prstGeom prst="line">
                  <a:avLst/>
                </a:prstGeom>
                <a:noFill/>
                <a:ln w="6350">
                  <a:solidFill>
                    <a:srgbClr val="80808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4398" name="Line 30"/>
                <p:cNvSpPr>
                  <a:spLocks noChangeShapeType="1"/>
                </p:cNvSpPr>
                <p:nvPr/>
              </p:nvSpPr>
              <p:spPr bwMode="auto">
                <a:xfrm flipH="1">
                  <a:off x="0" y="310"/>
                  <a:ext cx="61" cy="0"/>
                </a:xfrm>
                <a:prstGeom prst="line">
                  <a:avLst/>
                </a:prstGeom>
                <a:noFill/>
                <a:ln w="6350">
                  <a:solidFill>
                    <a:srgbClr val="80808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4399" name="Line 31"/>
                <p:cNvSpPr>
                  <a:spLocks noChangeShapeType="1"/>
                </p:cNvSpPr>
                <p:nvPr/>
              </p:nvSpPr>
              <p:spPr bwMode="auto">
                <a:xfrm flipH="1">
                  <a:off x="0" y="211"/>
                  <a:ext cx="61" cy="0"/>
                </a:xfrm>
                <a:prstGeom prst="line">
                  <a:avLst/>
                </a:prstGeom>
                <a:noFill/>
                <a:ln w="6350">
                  <a:solidFill>
                    <a:srgbClr val="80808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4400" name="Line 32"/>
                <p:cNvSpPr>
                  <a:spLocks noChangeShapeType="1"/>
                </p:cNvSpPr>
                <p:nvPr/>
              </p:nvSpPr>
              <p:spPr bwMode="auto">
                <a:xfrm flipH="1">
                  <a:off x="0" y="111"/>
                  <a:ext cx="61" cy="0"/>
                </a:xfrm>
                <a:prstGeom prst="line">
                  <a:avLst/>
                </a:prstGeom>
                <a:noFill/>
                <a:ln w="6350">
                  <a:solidFill>
                    <a:srgbClr val="80808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4401" name="Line 33"/>
                <p:cNvSpPr>
                  <a:spLocks noChangeShapeType="1"/>
                </p:cNvSpPr>
                <p:nvPr/>
              </p:nvSpPr>
              <p:spPr bwMode="auto">
                <a:xfrm flipH="1">
                  <a:off x="0" y="14"/>
                  <a:ext cx="61" cy="0"/>
                </a:xfrm>
                <a:prstGeom prst="line">
                  <a:avLst/>
                </a:prstGeom>
                <a:noFill/>
                <a:ln w="6350">
                  <a:solidFill>
                    <a:srgbClr val="80808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14371" name="Rectangle 34"/>
            <p:cNvSpPr>
              <a:spLocks noChangeArrowheads="1"/>
            </p:cNvSpPr>
            <p:nvPr/>
          </p:nvSpPr>
          <p:spPr bwMode="auto">
            <a:xfrm>
              <a:off x="0" y="1381"/>
              <a:ext cx="130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altLang="zh-CN" sz="11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0%</a:t>
              </a:r>
              <a:endParaRPr lang="en-US" altLang="zh-CN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372" name="Rectangle 35"/>
            <p:cNvSpPr>
              <a:spLocks noChangeArrowheads="1"/>
            </p:cNvSpPr>
            <p:nvPr/>
          </p:nvSpPr>
          <p:spPr bwMode="auto">
            <a:xfrm>
              <a:off x="0" y="1192"/>
              <a:ext cx="182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altLang="zh-CN" sz="11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20%</a:t>
              </a:r>
              <a:endParaRPr lang="en-US" altLang="zh-CN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373" name="Rectangle 36"/>
            <p:cNvSpPr>
              <a:spLocks noChangeArrowheads="1"/>
            </p:cNvSpPr>
            <p:nvPr/>
          </p:nvSpPr>
          <p:spPr bwMode="auto">
            <a:xfrm>
              <a:off x="0" y="1003"/>
              <a:ext cx="182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altLang="zh-CN" sz="11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40%</a:t>
              </a:r>
              <a:endParaRPr lang="en-US" altLang="zh-CN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374" name="Rectangle 37"/>
            <p:cNvSpPr>
              <a:spLocks noChangeArrowheads="1"/>
            </p:cNvSpPr>
            <p:nvPr/>
          </p:nvSpPr>
          <p:spPr bwMode="auto">
            <a:xfrm>
              <a:off x="0" y="800"/>
              <a:ext cx="182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altLang="zh-CN" sz="11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60%</a:t>
              </a:r>
              <a:endParaRPr lang="en-US" altLang="zh-CN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375" name="Rectangle 38"/>
            <p:cNvSpPr>
              <a:spLocks noChangeArrowheads="1"/>
            </p:cNvSpPr>
            <p:nvPr/>
          </p:nvSpPr>
          <p:spPr bwMode="auto">
            <a:xfrm>
              <a:off x="0" y="596"/>
              <a:ext cx="182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altLang="zh-CN" sz="11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80%</a:t>
              </a:r>
              <a:endParaRPr lang="en-US" altLang="zh-CN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376" name="Rectangle 39"/>
            <p:cNvSpPr>
              <a:spLocks noChangeArrowheads="1"/>
            </p:cNvSpPr>
            <p:nvPr/>
          </p:nvSpPr>
          <p:spPr bwMode="auto">
            <a:xfrm>
              <a:off x="0" y="393"/>
              <a:ext cx="234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altLang="zh-CN" sz="11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100%</a:t>
              </a:r>
              <a:endParaRPr lang="en-US" altLang="zh-CN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377" name="Rectangle 40"/>
            <p:cNvSpPr>
              <a:spLocks noChangeArrowheads="1"/>
            </p:cNvSpPr>
            <p:nvPr/>
          </p:nvSpPr>
          <p:spPr bwMode="auto">
            <a:xfrm>
              <a:off x="0" y="204"/>
              <a:ext cx="234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altLang="zh-CN" sz="11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120%</a:t>
              </a:r>
              <a:endParaRPr lang="en-US" altLang="zh-CN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378" name="Rectangle 41"/>
            <p:cNvSpPr>
              <a:spLocks noChangeArrowheads="1"/>
            </p:cNvSpPr>
            <p:nvPr/>
          </p:nvSpPr>
          <p:spPr bwMode="auto">
            <a:xfrm>
              <a:off x="0" y="0"/>
              <a:ext cx="234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altLang="zh-CN" sz="11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140%</a:t>
              </a:r>
              <a:endParaRPr lang="en-US" altLang="zh-CN"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9258" name="Rectangle 42"/>
          <p:cNvSpPr>
            <a:spLocks noChangeArrowheads="1"/>
          </p:cNvSpPr>
          <p:nvPr/>
        </p:nvSpPr>
        <p:spPr bwMode="auto">
          <a:xfrm>
            <a:off x="7162800" y="3435350"/>
            <a:ext cx="666750" cy="42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>
              <a:buClr>
                <a:srgbClr val="8C0017"/>
              </a:buClr>
              <a:buFont typeface="Wingdings" pitchFamily="2" charset="2"/>
              <a:buChar char="l"/>
            </a:pPr>
            <a:r>
              <a:rPr lang="zh-CN" altLang="en-US" sz="140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文本一</a:t>
            </a:r>
          </a:p>
          <a:p>
            <a:pPr eaLnBrk="1" hangingPunct="1">
              <a:buClr>
                <a:srgbClr val="1C1C1C"/>
              </a:buClr>
              <a:buFont typeface="Wingdings" pitchFamily="2" charset="2"/>
              <a:buChar char="l"/>
            </a:pPr>
            <a:r>
              <a:rPr lang="zh-CN" altLang="en-US" sz="1400">
                <a:solidFill>
                  <a:srgbClr val="333333"/>
                </a:solidFill>
                <a:ea typeface="微软雅黑" pitchFamily="34" charset="-122"/>
              </a:rPr>
              <a:t>文本一</a:t>
            </a:r>
          </a:p>
        </p:txBody>
      </p:sp>
      <p:sp>
        <p:nvSpPr>
          <p:cNvPr id="9259" name="Freeform 43"/>
          <p:cNvSpPr>
            <a:spLocks/>
          </p:cNvSpPr>
          <p:nvPr/>
        </p:nvSpPr>
        <p:spPr bwMode="auto">
          <a:xfrm>
            <a:off x="1619250" y="2185988"/>
            <a:ext cx="4606925" cy="963612"/>
          </a:xfrm>
          <a:custGeom>
            <a:avLst/>
            <a:gdLst>
              <a:gd name="T0" fmla="*/ 0 w 2902"/>
              <a:gd name="T1" fmla="*/ 2147483646 h 607"/>
              <a:gd name="T2" fmla="*/ 2147483646 w 2902"/>
              <a:gd name="T3" fmla="*/ 2147483646 h 607"/>
              <a:gd name="T4" fmla="*/ 2147483646 w 2902"/>
              <a:gd name="T5" fmla="*/ 2147483646 h 607"/>
              <a:gd name="T6" fmla="*/ 2147483646 w 2902"/>
              <a:gd name="T7" fmla="*/ 2147483646 h 607"/>
              <a:gd name="T8" fmla="*/ 2147483646 w 2902"/>
              <a:gd name="T9" fmla="*/ 2147483646 h 607"/>
              <a:gd name="T10" fmla="*/ 2147483646 w 2902"/>
              <a:gd name="T11" fmla="*/ 2147483646 h 607"/>
              <a:gd name="T12" fmla="*/ 2147483646 w 2902"/>
              <a:gd name="T13" fmla="*/ 2147483646 h 607"/>
              <a:gd name="T14" fmla="*/ 2147483646 w 2902"/>
              <a:gd name="T15" fmla="*/ 2147483646 h 607"/>
              <a:gd name="T16" fmla="*/ 2147483646 w 2902"/>
              <a:gd name="T17" fmla="*/ 2147483646 h 607"/>
              <a:gd name="T18" fmla="*/ 2147483646 w 2902"/>
              <a:gd name="T19" fmla="*/ 0 h 60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902" h="607">
                <a:moveTo>
                  <a:pt x="0" y="607"/>
                </a:moveTo>
                <a:lnTo>
                  <a:pt x="581" y="250"/>
                </a:lnTo>
                <a:lnTo>
                  <a:pt x="863" y="428"/>
                </a:lnTo>
                <a:lnTo>
                  <a:pt x="1162" y="321"/>
                </a:lnTo>
                <a:lnTo>
                  <a:pt x="1447" y="542"/>
                </a:lnTo>
                <a:lnTo>
                  <a:pt x="1740" y="607"/>
                </a:lnTo>
                <a:lnTo>
                  <a:pt x="2054" y="450"/>
                </a:lnTo>
                <a:lnTo>
                  <a:pt x="2321" y="96"/>
                </a:lnTo>
                <a:lnTo>
                  <a:pt x="2663" y="350"/>
                </a:lnTo>
                <a:lnTo>
                  <a:pt x="2902" y="0"/>
                </a:lnTo>
              </a:path>
            </a:pathLst>
          </a:custGeom>
          <a:noFill/>
          <a:ln w="23876" cap="flat" cmpd="sng">
            <a:solidFill>
              <a:srgbClr val="8C001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60" name="Freeform 44"/>
          <p:cNvSpPr>
            <a:spLocks/>
          </p:cNvSpPr>
          <p:nvPr/>
        </p:nvSpPr>
        <p:spPr bwMode="auto">
          <a:xfrm>
            <a:off x="1619250" y="3370263"/>
            <a:ext cx="4606925" cy="254000"/>
          </a:xfrm>
          <a:custGeom>
            <a:avLst/>
            <a:gdLst>
              <a:gd name="T0" fmla="*/ 0 w 2902"/>
              <a:gd name="T1" fmla="*/ 2147483646 h 160"/>
              <a:gd name="T2" fmla="*/ 2147483646 w 2902"/>
              <a:gd name="T3" fmla="*/ 0 h 160"/>
              <a:gd name="T4" fmla="*/ 2147483646 w 2902"/>
              <a:gd name="T5" fmla="*/ 2147483646 h 160"/>
              <a:gd name="T6" fmla="*/ 2147483646 w 2902"/>
              <a:gd name="T7" fmla="*/ 2147483646 h 160"/>
              <a:gd name="T8" fmla="*/ 2147483646 w 2902"/>
              <a:gd name="T9" fmla="*/ 2147483646 h 160"/>
              <a:gd name="T10" fmla="*/ 2147483646 w 2902"/>
              <a:gd name="T11" fmla="*/ 2147483646 h 160"/>
              <a:gd name="T12" fmla="*/ 2147483646 w 2902"/>
              <a:gd name="T13" fmla="*/ 2147483646 h 160"/>
              <a:gd name="T14" fmla="*/ 2147483646 w 2902"/>
              <a:gd name="T15" fmla="*/ 2147483646 h 160"/>
              <a:gd name="T16" fmla="*/ 2147483646 w 2902"/>
              <a:gd name="T17" fmla="*/ 2147483646 h 160"/>
              <a:gd name="T18" fmla="*/ 2147483646 w 2902"/>
              <a:gd name="T19" fmla="*/ 2147483646 h 16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902" h="160">
                <a:moveTo>
                  <a:pt x="0" y="53"/>
                </a:moveTo>
                <a:lnTo>
                  <a:pt x="581" y="0"/>
                </a:lnTo>
                <a:lnTo>
                  <a:pt x="873" y="53"/>
                </a:lnTo>
                <a:lnTo>
                  <a:pt x="1162" y="142"/>
                </a:lnTo>
                <a:lnTo>
                  <a:pt x="1451" y="114"/>
                </a:lnTo>
                <a:lnTo>
                  <a:pt x="1740" y="39"/>
                </a:lnTo>
                <a:lnTo>
                  <a:pt x="2061" y="96"/>
                </a:lnTo>
                <a:lnTo>
                  <a:pt x="2321" y="160"/>
                </a:lnTo>
                <a:lnTo>
                  <a:pt x="2660" y="60"/>
                </a:lnTo>
                <a:lnTo>
                  <a:pt x="2902" y="128"/>
                </a:lnTo>
              </a:path>
            </a:pathLst>
          </a:custGeom>
          <a:noFill/>
          <a:ln w="23876" cap="flat" cmpd="sng">
            <a:solidFill>
              <a:srgbClr val="4D4D4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61" name="Text Box 45"/>
          <p:cNvSpPr txBox="1">
            <a:spLocks noChangeArrowheads="1"/>
          </p:cNvSpPr>
          <p:nvPr/>
        </p:nvSpPr>
        <p:spPr bwMode="auto">
          <a:xfrm>
            <a:off x="7143750" y="2384425"/>
            <a:ext cx="89535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/>
            <a:r>
              <a:rPr lang="zh-CN" altLang="en-US" sz="1400" b="1">
                <a:solidFill>
                  <a:srgbClr val="751021"/>
                </a:solidFill>
                <a:ea typeface="微软雅黑" pitchFamily="34" charset="-122"/>
              </a:rPr>
              <a:t>单击</a:t>
            </a:r>
          </a:p>
          <a:p>
            <a:pPr algn="ctr" eaLnBrk="1" hangingPunct="1"/>
            <a:r>
              <a:rPr lang="zh-CN" altLang="en-US" sz="1400" b="1">
                <a:solidFill>
                  <a:srgbClr val="751021"/>
                </a:solidFill>
                <a:ea typeface="微软雅黑" pitchFamily="34" charset="-122"/>
              </a:rPr>
              <a:t>添加标题</a:t>
            </a:r>
          </a:p>
        </p:txBody>
      </p:sp>
      <p:sp>
        <p:nvSpPr>
          <p:cNvPr id="9262" name="Oval 46"/>
          <p:cNvSpPr>
            <a:spLocks noChangeAspect="1" noChangeArrowheads="1"/>
          </p:cNvSpPr>
          <p:nvPr/>
        </p:nvSpPr>
        <p:spPr bwMode="auto">
          <a:xfrm>
            <a:off x="1566863" y="3095625"/>
            <a:ext cx="107950" cy="107950"/>
          </a:xfrm>
          <a:prstGeom prst="ellipse">
            <a:avLst/>
          </a:prstGeom>
          <a:solidFill>
            <a:srgbClr val="8C001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/>
            <a:endParaRPr lang="zh-CN" altLang="en-US"/>
          </a:p>
        </p:txBody>
      </p:sp>
      <p:sp>
        <p:nvSpPr>
          <p:cNvPr id="9263" name="Oval 47"/>
          <p:cNvSpPr>
            <a:spLocks noChangeAspect="1" noChangeArrowheads="1"/>
          </p:cNvSpPr>
          <p:nvPr/>
        </p:nvSpPr>
        <p:spPr bwMode="auto">
          <a:xfrm>
            <a:off x="2481263" y="2530475"/>
            <a:ext cx="107950" cy="107950"/>
          </a:xfrm>
          <a:prstGeom prst="ellipse">
            <a:avLst/>
          </a:prstGeom>
          <a:solidFill>
            <a:srgbClr val="8C001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/>
            <a:endParaRPr lang="zh-CN" altLang="en-US"/>
          </a:p>
        </p:txBody>
      </p:sp>
      <p:sp>
        <p:nvSpPr>
          <p:cNvPr id="9264" name="Oval 48"/>
          <p:cNvSpPr>
            <a:spLocks noChangeAspect="1" noChangeArrowheads="1"/>
          </p:cNvSpPr>
          <p:nvPr/>
        </p:nvSpPr>
        <p:spPr bwMode="auto">
          <a:xfrm>
            <a:off x="2932113" y="2809875"/>
            <a:ext cx="107950" cy="107950"/>
          </a:xfrm>
          <a:prstGeom prst="ellipse">
            <a:avLst/>
          </a:prstGeom>
          <a:solidFill>
            <a:srgbClr val="8C001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/>
            <a:endParaRPr lang="zh-CN" altLang="en-US"/>
          </a:p>
        </p:txBody>
      </p:sp>
      <p:sp>
        <p:nvSpPr>
          <p:cNvPr id="9265" name="Oval 49"/>
          <p:cNvSpPr>
            <a:spLocks noChangeAspect="1" noChangeArrowheads="1"/>
          </p:cNvSpPr>
          <p:nvPr/>
        </p:nvSpPr>
        <p:spPr bwMode="auto">
          <a:xfrm>
            <a:off x="3408363" y="2638425"/>
            <a:ext cx="107950" cy="107950"/>
          </a:xfrm>
          <a:prstGeom prst="ellipse">
            <a:avLst/>
          </a:prstGeom>
          <a:solidFill>
            <a:srgbClr val="8C001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/>
            <a:endParaRPr lang="zh-CN" altLang="en-US"/>
          </a:p>
        </p:txBody>
      </p:sp>
      <p:sp>
        <p:nvSpPr>
          <p:cNvPr id="9266" name="Oval 50"/>
          <p:cNvSpPr>
            <a:spLocks noChangeAspect="1" noChangeArrowheads="1"/>
          </p:cNvSpPr>
          <p:nvPr/>
        </p:nvSpPr>
        <p:spPr bwMode="auto">
          <a:xfrm>
            <a:off x="3865563" y="2987675"/>
            <a:ext cx="107950" cy="107950"/>
          </a:xfrm>
          <a:prstGeom prst="ellipse">
            <a:avLst/>
          </a:prstGeom>
          <a:solidFill>
            <a:srgbClr val="8C001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/>
            <a:endParaRPr lang="zh-CN" altLang="en-US"/>
          </a:p>
        </p:txBody>
      </p:sp>
      <p:sp>
        <p:nvSpPr>
          <p:cNvPr id="9267" name="Oval 51"/>
          <p:cNvSpPr>
            <a:spLocks noChangeAspect="1" noChangeArrowheads="1"/>
          </p:cNvSpPr>
          <p:nvPr/>
        </p:nvSpPr>
        <p:spPr bwMode="auto">
          <a:xfrm>
            <a:off x="4322763" y="3082925"/>
            <a:ext cx="107950" cy="107950"/>
          </a:xfrm>
          <a:prstGeom prst="ellipse">
            <a:avLst/>
          </a:prstGeom>
          <a:solidFill>
            <a:srgbClr val="8C001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/>
            <a:endParaRPr lang="zh-CN" altLang="en-US"/>
          </a:p>
        </p:txBody>
      </p:sp>
      <p:sp>
        <p:nvSpPr>
          <p:cNvPr id="9268" name="Oval 52"/>
          <p:cNvSpPr>
            <a:spLocks noChangeAspect="1" noChangeArrowheads="1"/>
          </p:cNvSpPr>
          <p:nvPr/>
        </p:nvSpPr>
        <p:spPr bwMode="auto">
          <a:xfrm>
            <a:off x="4830763" y="2854325"/>
            <a:ext cx="107950" cy="107950"/>
          </a:xfrm>
          <a:prstGeom prst="ellipse">
            <a:avLst/>
          </a:prstGeom>
          <a:solidFill>
            <a:srgbClr val="8C001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/>
            <a:endParaRPr lang="zh-CN" altLang="en-US"/>
          </a:p>
        </p:txBody>
      </p:sp>
      <p:sp>
        <p:nvSpPr>
          <p:cNvPr id="9269" name="Oval 53"/>
          <p:cNvSpPr>
            <a:spLocks noChangeAspect="1" noChangeArrowheads="1"/>
          </p:cNvSpPr>
          <p:nvPr/>
        </p:nvSpPr>
        <p:spPr bwMode="auto">
          <a:xfrm>
            <a:off x="5249863" y="2282825"/>
            <a:ext cx="107950" cy="107950"/>
          </a:xfrm>
          <a:prstGeom prst="ellipse">
            <a:avLst/>
          </a:prstGeom>
          <a:solidFill>
            <a:srgbClr val="8C001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/>
            <a:endParaRPr lang="zh-CN" altLang="en-US"/>
          </a:p>
        </p:txBody>
      </p:sp>
      <p:sp>
        <p:nvSpPr>
          <p:cNvPr id="9270" name="Oval 54"/>
          <p:cNvSpPr>
            <a:spLocks noChangeAspect="1" noChangeArrowheads="1"/>
          </p:cNvSpPr>
          <p:nvPr/>
        </p:nvSpPr>
        <p:spPr bwMode="auto">
          <a:xfrm>
            <a:off x="5792788" y="2682875"/>
            <a:ext cx="107950" cy="107950"/>
          </a:xfrm>
          <a:prstGeom prst="ellipse">
            <a:avLst/>
          </a:prstGeom>
          <a:solidFill>
            <a:srgbClr val="8C001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/>
            <a:endParaRPr lang="zh-CN" altLang="en-US"/>
          </a:p>
        </p:txBody>
      </p:sp>
      <p:sp>
        <p:nvSpPr>
          <p:cNvPr id="9271" name="Oval 55"/>
          <p:cNvSpPr>
            <a:spLocks noChangeAspect="1" noChangeArrowheads="1"/>
          </p:cNvSpPr>
          <p:nvPr/>
        </p:nvSpPr>
        <p:spPr bwMode="auto">
          <a:xfrm>
            <a:off x="6173788" y="2130425"/>
            <a:ext cx="107950" cy="107950"/>
          </a:xfrm>
          <a:prstGeom prst="ellipse">
            <a:avLst/>
          </a:prstGeom>
          <a:solidFill>
            <a:srgbClr val="8C001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/>
            <a:endParaRPr lang="zh-CN" altLang="en-US"/>
          </a:p>
        </p:txBody>
      </p:sp>
      <p:sp>
        <p:nvSpPr>
          <p:cNvPr id="9272" name="Oval 56"/>
          <p:cNvSpPr>
            <a:spLocks noChangeAspect="1" noChangeArrowheads="1"/>
          </p:cNvSpPr>
          <p:nvPr/>
        </p:nvSpPr>
        <p:spPr bwMode="auto">
          <a:xfrm>
            <a:off x="6164263" y="3502025"/>
            <a:ext cx="107950" cy="107950"/>
          </a:xfrm>
          <a:prstGeom prst="ellipse">
            <a:avLst/>
          </a:prstGeom>
          <a:solidFill>
            <a:srgbClr val="4D4D4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/>
            <a:endParaRPr lang="zh-CN" altLang="en-US"/>
          </a:p>
        </p:txBody>
      </p:sp>
      <p:sp>
        <p:nvSpPr>
          <p:cNvPr id="9273" name="Oval 57"/>
          <p:cNvSpPr>
            <a:spLocks noChangeAspect="1" noChangeArrowheads="1"/>
          </p:cNvSpPr>
          <p:nvPr/>
        </p:nvSpPr>
        <p:spPr bwMode="auto">
          <a:xfrm>
            <a:off x="5776913" y="3425825"/>
            <a:ext cx="107950" cy="107950"/>
          </a:xfrm>
          <a:prstGeom prst="ellipse">
            <a:avLst/>
          </a:prstGeom>
          <a:solidFill>
            <a:srgbClr val="4D4D4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/>
            <a:endParaRPr lang="zh-CN" altLang="en-US"/>
          </a:p>
        </p:txBody>
      </p:sp>
      <p:sp>
        <p:nvSpPr>
          <p:cNvPr id="9274" name="Oval 58"/>
          <p:cNvSpPr>
            <a:spLocks noChangeAspect="1" noChangeArrowheads="1"/>
          </p:cNvSpPr>
          <p:nvPr/>
        </p:nvSpPr>
        <p:spPr bwMode="auto">
          <a:xfrm>
            <a:off x="5249863" y="3571875"/>
            <a:ext cx="107950" cy="107950"/>
          </a:xfrm>
          <a:prstGeom prst="ellipse">
            <a:avLst/>
          </a:prstGeom>
          <a:solidFill>
            <a:srgbClr val="4D4D4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/>
            <a:endParaRPr lang="zh-CN" altLang="en-US"/>
          </a:p>
        </p:txBody>
      </p:sp>
      <p:sp>
        <p:nvSpPr>
          <p:cNvPr id="9275" name="Oval 59"/>
          <p:cNvSpPr>
            <a:spLocks noChangeAspect="1" noChangeArrowheads="1"/>
          </p:cNvSpPr>
          <p:nvPr/>
        </p:nvSpPr>
        <p:spPr bwMode="auto">
          <a:xfrm>
            <a:off x="4322763" y="3381375"/>
            <a:ext cx="107950" cy="107950"/>
          </a:xfrm>
          <a:prstGeom prst="ellipse">
            <a:avLst/>
          </a:prstGeom>
          <a:solidFill>
            <a:srgbClr val="4D4D4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/>
            <a:endParaRPr lang="zh-CN" altLang="en-US"/>
          </a:p>
        </p:txBody>
      </p:sp>
      <p:sp>
        <p:nvSpPr>
          <p:cNvPr id="9276" name="Oval 60"/>
          <p:cNvSpPr>
            <a:spLocks noChangeAspect="1" noChangeArrowheads="1"/>
          </p:cNvSpPr>
          <p:nvPr/>
        </p:nvSpPr>
        <p:spPr bwMode="auto">
          <a:xfrm>
            <a:off x="3408363" y="3533775"/>
            <a:ext cx="107950" cy="107950"/>
          </a:xfrm>
          <a:prstGeom prst="ellipse">
            <a:avLst/>
          </a:prstGeom>
          <a:solidFill>
            <a:srgbClr val="4D4D4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/>
            <a:endParaRPr lang="zh-CN" altLang="en-US"/>
          </a:p>
        </p:txBody>
      </p:sp>
      <p:sp>
        <p:nvSpPr>
          <p:cNvPr id="9277" name="Oval 61"/>
          <p:cNvSpPr>
            <a:spLocks noChangeAspect="1" noChangeArrowheads="1"/>
          </p:cNvSpPr>
          <p:nvPr/>
        </p:nvSpPr>
        <p:spPr bwMode="auto">
          <a:xfrm>
            <a:off x="2487613" y="3317875"/>
            <a:ext cx="107950" cy="107950"/>
          </a:xfrm>
          <a:prstGeom prst="ellipse">
            <a:avLst/>
          </a:prstGeom>
          <a:solidFill>
            <a:srgbClr val="4D4D4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/>
            <a:endParaRPr lang="zh-CN" altLang="en-US"/>
          </a:p>
        </p:txBody>
      </p:sp>
      <p:sp>
        <p:nvSpPr>
          <p:cNvPr id="9278" name="Oval 62"/>
          <p:cNvSpPr>
            <a:spLocks noChangeAspect="1" noChangeArrowheads="1"/>
          </p:cNvSpPr>
          <p:nvPr/>
        </p:nvSpPr>
        <p:spPr bwMode="auto">
          <a:xfrm>
            <a:off x="1566863" y="3400425"/>
            <a:ext cx="107950" cy="107950"/>
          </a:xfrm>
          <a:prstGeom prst="ellipse">
            <a:avLst/>
          </a:prstGeom>
          <a:solidFill>
            <a:srgbClr val="4D4D4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/>
            <a:endParaRPr lang="zh-CN" altLang="en-US"/>
          </a:p>
        </p:txBody>
      </p:sp>
      <p:sp>
        <p:nvSpPr>
          <p:cNvPr id="9279" name="Oval 63"/>
          <p:cNvSpPr>
            <a:spLocks noChangeAspect="1" noChangeArrowheads="1"/>
          </p:cNvSpPr>
          <p:nvPr/>
        </p:nvSpPr>
        <p:spPr bwMode="auto">
          <a:xfrm>
            <a:off x="2962275" y="3403600"/>
            <a:ext cx="107950" cy="107950"/>
          </a:xfrm>
          <a:prstGeom prst="ellipse">
            <a:avLst/>
          </a:prstGeom>
          <a:solidFill>
            <a:srgbClr val="4D4D4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/>
            <a:endParaRPr lang="zh-CN" altLang="en-US"/>
          </a:p>
        </p:txBody>
      </p:sp>
      <p:sp>
        <p:nvSpPr>
          <p:cNvPr id="9280" name="Oval 64"/>
          <p:cNvSpPr>
            <a:spLocks noChangeAspect="1" noChangeArrowheads="1"/>
          </p:cNvSpPr>
          <p:nvPr/>
        </p:nvSpPr>
        <p:spPr bwMode="auto">
          <a:xfrm>
            <a:off x="3860800" y="3494088"/>
            <a:ext cx="107950" cy="107950"/>
          </a:xfrm>
          <a:prstGeom prst="ellipse">
            <a:avLst/>
          </a:prstGeom>
          <a:solidFill>
            <a:srgbClr val="4D4D4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/>
            <a:endParaRPr lang="zh-CN" altLang="en-US"/>
          </a:p>
        </p:txBody>
      </p:sp>
      <p:sp>
        <p:nvSpPr>
          <p:cNvPr id="9281" name="Oval 65"/>
          <p:cNvSpPr>
            <a:spLocks noChangeAspect="1" noChangeArrowheads="1"/>
          </p:cNvSpPr>
          <p:nvPr/>
        </p:nvSpPr>
        <p:spPr bwMode="auto">
          <a:xfrm>
            <a:off x="4827588" y="3463925"/>
            <a:ext cx="107950" cy="107950"/>
          </a:xfrm>
          <a:prstGeom prst="ellipse">
            <a:avLst/>
          </a:prstGeom>
          <a:solidFill>
            <a:srgbClr val="4D4D4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/>
            <a:endParaRPr lang="zh-CN" altLang="en-US"/>
          </a:p>
        </p:txBody>
      </p:sp>
    </p:spTree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6" presetClass="emph" presetSubtype="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20" dur="150" fill="hold"/>
                                        <p:tgtEl>
                                          <p:spTgt spid="922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3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6" presetClass="emph" presetSubtype="0" autoRev="1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Scale>
                                      <p:cBhvr>
                                        <p:cTn id="26" dur="150" fill="hold"/>
                                        <p:tgtEl>
                                          <p:spTgt spid="922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6" presetClass="emph" presetSubtype="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32" dur="150" fill="hold"/>
                                        <p:tgtEl>
                                          <p:spTgt spid="922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6" presetClass="emph" presetSubtype="0" autoRev="1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38" dur="150" fill="hold"/>
                                        <p:tgtEl>
                                          <p:spTgt spid="922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23" presetClass="entr" presetSubtype="16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3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6" presetClass="emph" presetSubtype="0" autoRev="1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44" dur="150" fill="hold"/>
                                        <p:tgtEl>
                                          <p:spTgt spid="922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9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" fill="hold"/>
                                        <p:tgtEl>
                                          <p:spTgt spid="92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" fill="hold"/>
                                        <p:tgtEl>
                                          <p:spTgt spid="92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3" presetClass="entr" presetSubtype="16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" fill="hold"/>
                                        <p:tgtEl>
                                          <p:spTgt spid="92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" fill="hold"/>
                                        <p:tgtEl>
                                          <p:spTgt spid="92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3" presetClass="entr" presetSubtype="16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" fill="hold"/>
                                        <p:tgtEl>
                                          <p:spTgt spid="92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" fill="hold"/>
                                        <p:tgtEl>
                                          <p:spTgt spid="92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3" presetClass="entr" presetSubtype="16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" fill="hold"/>
                                        <p:tgtEl>
                                          <p:spTgt spid="92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" fill="hold"/>
                                        <p:tgtEl>
                                          <p:spTgt spid="92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3" presetClass="entr" presetSubtype="16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" fill="hold"/>
                                        <p:tgtEl>
                                          <p:spTgt spid="9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" fill="hold"/>
                                        <p:tgtEl>
                                          <p:spTgt spid="9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" fill="hold"/>
                                        <p:tgtEl>
                                          <p:spTgt spid="9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" fill="hold"/>
                                        <p:tgtEl>
                                          <p:spTgt spid="9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3" presetClass="entr" presetSubtype="16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" fill="hold"/>
                                        <p:tgtEl>
                                          <p:spTgt spid="9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" fill="hold"/>
                                        <p:tgtEl>
                                          <p:spTgt spid="9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3" presetClass="entr" presetSubtype="16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" fill="hold"/>
                                        <p:tgtEl>
                                          <p:spTgt spid="9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" fill="hold"/>
                                        <p:tgtEl>
                                          <p:spTgt spid="9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3" presetClass="entr" presetSubtype="16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" fill="hold"/>
                                        <p:tgtEl>
                                          <p:spTgt spid="9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" fill="hold"/>
                                        <p:tgtEl>
                                          <p:spTgt spid="9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3" presetClass="entr" presetSubtype="16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" fill="hold"/>
                                        <p:tgtEl>
                                          <p:spTgt spid="92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" fill="hold"/>
                                        <p:tgtEl>
                                          <p:spTgt spid="92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9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3" presetClass="entr" presetSubtype="16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" fill="hold"/>
                                        <p:tgtEl>
                                          <p:spTgt spid="92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fill="hold"/>
                                        <p:tgtEl>
                                          <p:spTgt spid="92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3" presetClass="entr" presetSubtype="16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" fill="hold"/>
                                        <p:tgtEl>
                                          <p:spTgt spid="9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" fill="hold"/>
                                        <p:tgtEl>
                                          <p:spTgt spid="9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3" presetClass="entr" presetSubtype="16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" fill="hold"/>
                                        <p:tgtEl>
                                          <p:spTgt spid="92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" fill="hold"/>
                                        <p:tgtEl>
                                          <p:spTgt spid="92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3" presetClass="entr" presetSubtype="16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100" fill="hold"/>
                                        <p:tgtEl>
                                          <p:spTgt spid="9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fill="hold"/>
                                        <p:tgtEl>
                                          <p:spTgt spid="9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" fill="hold"/>
                                        <p:tgtEl>
                                          <p:spTgt spid="92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" fill="hold"/>
                                        <p:tgtEl>
                                          <p:spTgt spid="92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3" presetClass="entr" presetSubtype="16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100" fill="hold"/>
                                        <p:tgtEl>
                                          <p:spTgt spid="9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" fill="hold"/>
                                        <p:tgtEl>
                                          <p:spTgt spid="9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3" presetClass="entr" presetSubtype="16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100" fill="hold"/>
                                        <p:tgtEl>
                                          <p:spTgt spid="9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fill="hold"/>
                                        <p:tgtEl>
                                          <p:spTgt spid="9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3" presetClass="entr" presetSubtype="16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100" fill="hold"/>
                                        <p:tgtEl>
                                          <p:spTgt spid="9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" fill="hold"/>
                                        <p:tgtEl>
                                          <p:spTgt spid="9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3" presetClass="entr" presetSubtype="16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100" fill="hold"/>
                                        <p:tgtEl>
                                          <p:spTgt spid="9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" fill="hold"/>
                                        <p:tgtEl>
                                          <p:spTgt spid="9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100" fill="hold"/>
                                        <p:tgtEl>
                                          <p:spTgt spid="92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" fill="hold"/>
                                        <p:tgtEl>
                                          <p:spTgt spid="92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53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53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92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92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9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53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92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92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9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autoUpdateAnimBg="0"/>
      <p:bldP spid="9219" grpId="0" animBg="1" autoUpdateAnimBg="0"/>
      <p:bldP spid="9220" grpId="0" autoUpdateAnimBg="0"/>
      <p:bldP spid="9220" grpId="1" autoUpdateAnimBg="0"/>
      <p:bldP spid="9221" grpId="0" autoUpdateAnimBg="0"/>
      <p:bldP spid="9221" grpId="1" autoUpdateAnimBg="0"/>
      <p:bldP spid="9222" grpId="0" autoUpdateAnimBg="0"/>
      <p:bldP spid="9222" grpId="1" autoUpdateAnimBg="0"/>
      <p:bldP spid="9223" grpId="0" autoUpdateAnimBg="0"/>
      <p:bldP spid="9223" grpId="1" autoUpdateAnimBg="0"/>
      <p:bldP spid="9224" grpId="0" autoUpdateAnimBg="0"/>
      <p:bldP spid="9224" grpId="1" autoUpdateAnimBg="0"/>
      <p:bldP spid="9258" grpId="0" autoUpdateAnimBg="0"/>
      <p:bldP spid="9259" grpId="0" animBg="1"/>
      <p:bldP spid="9260" grpId="0" animBg="1"/>
      <p:bldP spid="9261" grpId="0" autoUpdateAnimBg="0"/>
      <p:bldP spid="9262" grpId="0" animBg="1"/>
      <p:bldP spid="9263" grpId="0" animBg="1"/>
      <p:bldP spid="9264" grpId="0" animBg="1"/>
      <p:bldP spid="9265" grpId="0" animBg="1"/>
      <p:bldP spid="9266" grpId="0" animBg="1"/>
      <p:bldP spid="9267" grpId="0" animBg="1"/>
      <p:bldP spid="9268" grpId="0" animBg="1"/>
      <p:bldP spid="9269" grpId="0" animBg="1"/>
      <p:bldP spid="9270" grpId="0" animBg="1"/>
      <p:bldP spid="9271" grpId="0" animBg="1"/>
      <p:bldP spid="9272" grpId="0" animBg="1"/>
      <p:bldP spid="9273" grpId="0" animBg="1"/>
      <p:bldP spid="9274" grpId="0" animBg="1"/>
      <p:bldP spid="9275" grpId="0" animBg="1"/>
      <p:bldP spid="9276" grpId="0" animBg="1"/>
      <p:bldP spid="9277" grpId="0" animBg="1"/>
      <p:bldP spid="9278" grpId="0" animBg="1"/>
      <p:bldP spid="9279" grpId="0" animBg="1"/>
      <p:bldP spid="9280" grpId="0" animBg="1"/>
      <p:bldP spid="928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1476375" y="266700"/>
            <a:ext cx="23891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1800" b="1">
                <a:solidFill>
                  <a:srgbClr val="751021"/>
                </a:solidFill>
                <a:latin typeface="微软雅黑" pitchFamily="34" charset="-122"/>
                <a:ea typeface="微软雅黑" pitchFamily="34" charset="-122"/>
              </a:rPr>
              <a:t>1 </a:t>
            </a:r>
            <a:r>
              <a:rPr lang="en-US" altLang="zh-CN" sz="1800">
                <a:solidFill>
                  <a:srgbClr val="751021"/>
                </a:solidFill>
                <a:latin typeface="微软雅黑" pitchFamily="34" charset="-122"/>
                <a:ea typeface="微软雅黑" pitchFamily="34" charset="-122"/>
              </a:rPr>
              <a:t>/ </a:t>
            </a:r>
            <a:r>
              <a:rPr lang="zh-CN" altLang="en-US" sz="1800">
                <a:solidFill>
                  <a:srgbClr val="751021"/>
                </a:solidFill>
                <a:latin typeface="微软雅黑" pitchFamily="34" charset="-122"/>
                <a:ea typeface="微软雅黑" pitchFamily="34" charset="-122"/>
              </a:rPr>
              <a:t>单击添加标题文本</a:t>
            </a:r>
          </a:p>
        </p:txBody>
      </p:sp>
      <p:grpSp>
        <p:nvGrpSpPr>
          <p:cNvPr id="10243" name="Group 3"/>
          <p:cNvGrpSpPr>
            <a:grpSpLocks/>
          </p:cNvGrpSpPr>
          <p:nvPr/>
        </p:nvGrpSpPr>
        <p:grpSpPr bwMode="auto">
          <a:xfrm>
            <a:off x="682625" y="1779588"/>
            <a:ext cx="7778750" cy="211137"/>
            <a:chOff x="0" y="0"/>
            <a:chExt cx="4900" cy="133"/>
          </a:xfrm>
        </p:grpSpPr>
        <p:sp>
          <p:nvSpPr>
            <p:cNvPr id="16423" name="Line 4"/>
            <p:cNvSpPr>
              <a:spLocks noChangeShapeType="1"/>
            </p:cNvSpPr>
            <p:nvPr/>
          </p:nvSpPr>
          <p:spPr bwMode="auto">
            <a:xfrm>
              <a:off x="2581" y="133"/>
              <a:ext cx="2319" cy="0"/>
            </a:xfrm>
            <a:prstGeom prst="line">
              <a:avLst/>
            </a:prstGeom>
            <a:noFill/>
            <a:ln w="635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24" name="Rectangle 5"/>
            <p:cNvSpPr>
              <a:spLocks noChangeArrowheads="1"/>
            </p:cNvSpPr>
            <p:nvPr/>
          </p:nvSpPr>
          <p:spPr bwMode="auto">
            <a:xfrm>
              <a:off x="2754" y="0"/>
              <a:ext cx="94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altLang="zh-CN" sz="10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10</a:t>
              </a:r>
              <a:endParaRPr lang="en-US" altLang="zh-CN" sz="1000"/>
            </a:p>
          </p:txBody>
        </p:sp>
        <p:sp>
          <p:nvSpPr>
            <p:cNvPr id="16425" name="Rectangle 6"/>
            <p:cNvSpPr>
              <a:spLocks noChangeArrowheads="1"/>
            </p:cNvSpPr>
            <p:nvPr/>
          </p:nvSpPr>
          <p:spPr bwMode="auto">
            <a:xfrm>
              <a:off x="2957" y="0"/>
              <a:ext cx="94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altLang="zh-CN" sz="10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20</a:t>
              </a:r>
              <a:endParaRPr lang="en-US" altLang="zh-CN" sz="1000"/>
            </a:p>
          </p:txBody>
        </p:sp>
        <p:sp>
          <p:nvSpPr>
            <p:cNvPr id="16426" name="Rectangle 7"/>
            <p:cNvSpPr>
              <a:spLocks noChangeArrowheads="1"/>
            </p:cNvSpPr>
            <p:nvPr/>
          </p:nvSpPr>
          <p:spPr bwMode="auto">
            <a:xfrm>
              <a:off x="3159" y="0"/>
              <a:ext cx="94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altLang="zh-CN" sz="10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30</a:t>
              </a:r>
              <a:endParaRPr lang="en-US" altLang="zh-CN" sz="1000"/>
            </a:p>
          </p:txBody>
        </p:sp>
        <p:sp>
          <p:nvSpPr>
            <p:cNvPr id="16427" name="Rectangle 8"/>
            <p:cNvSpPr>
              <a:spLocks noChangeArrowheads="1"/>
            </p:cNvSpPr>
            <p:nvPr/>
          </p:nvSpPr>
          <p:spPr bwMode="auto">
            <a:xfrm>
              <a:off x="3361" y="0"/>
              <a:ext cx="94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altLang="zh-CN" sz="10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40</a:t>
              </a:r>
              <a:endParaRPr lang="en-US" altLang="zh-CN" sz="1000"/>
            </a:p>
          </p:txBody>
        </p:sp>
        <p:sp>
          <p:nvSpPr>
            <p:cNvPr id="16428" name="Rectangle 9"/>
            <p:cNvSpPr>
              <a:spLocks noChangeArrowheads="1"/>
            </p:cNvSpPr>
            <p:nvPr/>
          </p:nvSpPr>
          <p:spPr bwMode="auto">
            <a:xfrm>
              <a:off x="3564" y="0"/>
              <a:ext cx="94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altLang="zh-CN" sz="10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50</a:t>
              </a:r>
              <a:endParaRPr lang="en-US" altLang="zh-CN" sz="1000"/>
            </a:p>
          </p:txBody>
        </p:sp>
        <p:sp>
          <p:nvSpPr>
            <p:cNvPr id="16429" name="Rectangle 10"/>
            <p:cNvSpPr>
              <a:spLocks noChangeArrowheads="1"/>
            </p:cNvSpPr>
            <p:nvPr/>
          </p:nvSpPr>
          <p:spPr bwMode="auto">
            <a:xfrm>
              <a:off x="3766" y="0"/>
              <a:ext cx="94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altLang="zh-CN" sz="10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60</a:t>
              </a:r>
              <a:endParaRPr lang="en-US" altLang="zh-CN" sz="1000"/>
            </a:p>
          </p:txBody>
        </p:sp>
        <p:sp>
          <p:nvSpPr>
            <p:cNvPr id="16430" name="Rectangle 11"/>
            <p:cNvSpPr>
              <a:spLocks noChangeArrowheads="1"/>
            </p:cNvSpPr>
            <p:nvPr/>
          </p:nvSpPr>
          <p:spPr bwMode="auto">
            <a:xfrm>
              <a:off x="3969" y="0"/>
              <a:ext cx="94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altLang="zh-CN" sz="10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70</a:t>
              </a:r>
              <a:endParaRPr lang="en-US" altLang="zh-CN" sz="1000"/>
            </a:p>
          </p:txBody>
        </p:sp>
        <p:sp>
          <p:nvSpPr>
            <p:cNvPr id="16431" name="Rectangle 12"/>
            <p:cNvSpPr>
              <a:spLocks noChangeArrowheads="1"/>
            </p:cNvSpPr>
            <p:nvPr/>
          </p:nvSpPr>
          <p:spPr bwMode="auto">
            <a:xfrm>
              <a:off x="4171" y="0"/>
              <a:ext cx="94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altLang="zh-CN" sz="10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80</a:t>
              </a:r>
              <a:endParaRPr lang="en-US" altLang="zh-CN" sz="1000"/>
            </a:p>
          </p:txBody>
        </p:sp>
        <p:sp>
          <p:nvSpPr>
            <p:cNvPr id="16432" name="Rectangle 13"/>
            <p:cNvSpPr>
              <a:spLocks noChangeArrowheads="1"/>
            </p:cNvSpPr>
            <p:nvPr/>
          </p:nvSpPr>
          <p:spPr bwMode="auto">
            <a:xfrm>
              <a:off x="4374" y="0"/>
              <a:ext cx="94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altLang="zh-CN" sz="10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90</a:t>
              </a:r>
              <a:endParaRPr lang="en-US" altLang="zh-CN" sz="1000"/>
            </a:p>
          </p:txBody>
        </p:sp>
        <p:sp>
          <p:nvSpPr>
            <p:cNvPr id="16433" name="Rectangle 14"/>
            <p:cNvSpPr>
              <a:spLocks noChangeArrowheads="1"/>
            </p:cNvSpPr>
            <p:nvPr/>
          </p:nvSpPr>
          <p:spPr bwMode="auto">
            <a:xfrm>
              <a:off x="4576" y="0"/>
              <a:ext cx="141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altLang="zh-CN" sz="10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100</a:t>
              </a:r>
              <a:endParaRPr lang="en-US" altLang="zh-CN" sz="1000"/>
            </a:p>
          </p:txBody>
        </p:sp>
        <p:sp>
          <p:nvSpPr>
            <p:cNvPr id="16434" name="Line 15"/>
            <p:cNvSpPr>
              <a:spLocks noChangeShapeType="1"/>
            </p:cNvSpPr>
            <p:nvPr/>
          </p:nvSpPr>
          <p:spPr bwMode="auto">
            <a:xfrm>
              <a:off x="0" y="133"/>
              <a:ext cx="2303" cy="0"/>
            </a:xfrm>
            <a:prstGeom prst="line">
              <a:avLst/>
            </a:prstGeom>
            <a:noFill/>
            <a:ln w="635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35" name="Rectangle 16"/>
            <p:cNvSpPr>
              <a:spLocks noChangeArrowheads="1"/>
            </p:cNvSpPr>
            <p:nvPr/>
          </p:nvSpPr>
          <p:spPr bwMode="auto">
            <a:xfrm>
              <a:off x="141" y="0"/>
              <a:ext cx="141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altLang="zh-CN" sz="10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100</a:t>
              </a:r>
              <a:endParaRPr lang="en-US" altLang="zh-CN" sz="1000"/>
            </a:p>
          </p:txBody>
        </p:sp>
        <p:sp>
          <p:nvSpPr>
            <p:cNvPr id="16436" name="Rectangle 17"/>
            <p:cNvSpPr>
              <a:spLocks noChangeArrowheads="1"/>
            </p:cNvSpPr>
            <p:nvPr/>
          </p:nvSpPr>
          <p:spPr bwMode="auto">
            <a:xfrm>
              <a:off x="343" y="0"/>
              <a:ext cx="94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altLang="zh-CN" sz="10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90</a:t>
              </a:r>
              <a:endParaRPr lang="en-US" altLang="zh-CN" sz="1000"/>
            </a:p>
          </p:txBody>
        </p:sp>
        <p:sp>
          <p:nvSpPr>
            <p:cNvPr id="16437" name="Rectangle 18"/>
            <p:cNvSpPr>
              <a:spLocks noChangeArrowheads="1"/>
            </p:cNvSpPr>
            <p:nvPr/>
          </p:nvSpPr>
          <p:spPr bwMode="auto">
            <a:xfrm>
              <a:off x="546" y="0"/>
              <a:ext cx="94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altLang="zh-CN" sz="10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80</a:t>
              </a:r>
              <a:endParaRPr lang="en-US" altLang="zh-CN" sz="1000"/>
            </a:p>
          </p:txBody>
        </p:sp>
        <p:sp>
          <p:nvSpPr>
            <p:cNvPr id="16438" name="Rectangle 19"/>
            <p:cNvSpPr>
              <a:spLocks noChangeArrowheads="1"/>
            </p:cNvSpPr>
            <p:nvPr/>
          </p:nvSpPr>
          <p:spPr bwMode="auto">
            <a:xfrm>
              <a:off x="748" y="0"/>
              <a:ext cx="94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altLang="zh-CN" sz="10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70</a:t>
              </a:r>
              <a:endParaRPr lang="en-US" altLang="zh-CN" sz="1000"/>
            </a:p>
          </p:txBody>
        </p:sp>
        <p:sp>
          <p:nvSpPr>
            <p:cNvPr id="16439" name="Rectangle 20"/>
            <p:cNvSpPr>
              <a:spLocks noChangeArrowheads="1"/>
            </p:cNvSpPr>
            <p:nvPr/>
          </p:nvSpPr>
          <p:spPr bwMode="auto">
            <a:xfrm>
              <a:off x="950" y="0"/>
              <a:ext cx="94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altLang="zh-CN" sz="10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60</a:t>
              </a:r>
              <a:endParaRPr lang="en-US" altLang="zh-CN" sz="1000"/>
            </a:p>
          </p:txBody>
        </p:sp>
        <p:sp>
          <p:nvSpPr>
            <p:cNvPr id="16440" name="Rectangle 21"/>
            <p:cNvSpPr>
              <a:spLocks noChangeArrowheads="1"/>
            </p:cNvSpPr>
            <p:nvPr/>
          </p:nvSpPr>
          <p:spPr bwMode="auto">
            <a:xfrm>
              <a:off x="1153" y="0"/>
              <a:ext cx="94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altLang="zh-CN" sz="10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50</a:t>
              </a:r>
              <a:endParaRPr lang="en-US" altLang="zh-CN" sz="1000"/>
            </a:p>
          </p:txBody>
        </p:sp>
        <p:sp>
          <p:nvSpPr>
            <p:cNvPr id="16441" name="Rectangle 22"/>
            <p:cNvSpPr>
              <a:spLocks noChangeArrowheads="1"/>
            </p:cNvSpPr>
            <p:nvPr/>
          </p:nvSpPr>
          <p:spPr bwMode="auto">
            <a:xfrm>
              <a:off x="1355" y="0"/>
              <a:ext cx="94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altLang="zh-CN" sz="10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40</a:t>
              </a:r>
              <a:endParaRPr lang="en-US" altLang="zh-CN" sz="1000"/>
            </a:p>
          </p:txBody>
        </p:sp>
        <p:sp>
          <p:nvSpPr>
            <p:cNvPr id="16442" name="Rectangle 23"/>
            <p:cNvSpPr>
              <a:spLocks noChangeArrowheads="1"/>
            </p:cNvSpPr>
            <p:nvPr/>
          </p:nvSpPr>
          <p:spPr bwMode="auto">
            <a:xfrm>
              <a:off x="1558" y="0"/>
              <a:ext cx="94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altLang="zh-CN" sz="10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30</a:t>
              </a:r>
              <a:endParaRPr lang="en-US" altLang="zh-CN" sz="1000"/>
            </a:p>
          </p:txBody>
        </p:sp>
        <p:sp>
          <p:nvSpPr>
            <p:cNvPr id="16443" name="Rectangle 24"/>
            <p:cNvSpPr>
              <a:spLocks noChangeArrowheads="1"/>
            </p:cNvSpPr>
            <p:nvPr/>
          </p:nvSpPr>
          <p:spPr bwMode="auto">
            <a:xfrm>
              <a:off x="1760" y="0"/>
              <a:ext cx="94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altLang="zh-CN" sz="10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20</a:t>
              </a:r>
              <a:endParaRPr lang="en-US" altLang="zh-CN" sz="1000"/>
            </a:p>
          </p:txBody>
        </p:sp>
        <p:sp>
          <p:nvSpPr>
            <p:cNvPr id="16444" name="Rectangle 25"/>
            <p:cNvSpPr>
              <a:spLocks noChangeArrowheads="1"/>
            </p:cNvSpPr>
            <p:nvPr/>
          </p:nvSpPr>
          <p:spPr bwMode="auto">
            <a:xfrm>
              <a:off x="1963" y="0"/>
              <a:ext cx="94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altLang="zh-CN" sz="10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10</a:t>
              </a:r>
              <a:endParaRPr lang="en-US" altLang="zh-CN" sz="1000"/>
            </a:p>
          </p:txBody>
        </p:sp>
      </p:grpSp>
      <p:sp>
        <p:nvSpPr>
          <p:cNvPr id="10266" name="Rectangle 26"/>
          <p:cNvSpPr>
            <a:spLocks noChangeArrowheads="1"/>
          </p:cNvSpPr>
          <p:nvPr/>
        </p:nvSpPr>
        <p:spPr bwMode="auto">
          <a:xfrm>
            <a:off x="5461000" y="2166938"/>
            <a:ext cx="2540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zh-CN" altLang="en-US" sz="10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zh-CN" altLang="en-US" sz="1000"/>
          </a:p>
        </p:txBody>
      </p:sp>
      <p:sp>
        <p:nvSpPr>
          <p:cNvPr id="10267" name="Rectangle 27"/>
          <p:cNvSpPr>
            <a:spLocks noChangeArrowheads="1"/>
          </p:cNvSpPr>
          <p:nvPr/>
        </p:nvSpPr>
        <p:spPr bwMode="auto">
          <a:xfrm>
            <a:off x="4525963" y="2166938"/>
            <a:ext cx="889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altLang="zh-CN" sz="10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A</a:t>
            </a:r>
            <a:endParaRPr lang="en-US" altLang="zh-CN"/>
          </a:p>
        </p:txBody>
      </p:sp>
      <p:sp>
        <p:nvSpPr>
          <p:cNvPr id="10268" name="Rectangle 28"/>
          <p:cNvSpPr>
            <a:spLocks noChangeArrowheads="1"/>
          </p:cNvSpPr>
          <p:nvPr/>
        </p:nvSpPr>
        <p:spPr bwMode="auto">
          <a:xfrm>
            <a:off x="4787900" y="2154238"/>
            <a:ext cx="509588" cy="227012"/>
          </a:xfrm>
          <a:prstGeom prst="rect">
            <a:avLst/>
          </a:pr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10269" name="Rectangle 29"/>
          <p:cNvSpPr>
            <a:spLocks noChangeArrowheads="1"/>
          </p:cNvSpPr>
          <p:nvPr/>
        </p:nvSpPr>
        <p:spPr bwMode="auto">
          <a:xfrm>
            <a:off x="7367588" y="2522538"/>
            <a:ext cx="2540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zh-CN" altLang="en-US" sz="10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zh-CN" altLang="en-US" sz="1000"/>
          </a:p>
        </p:txBody>
      </p:sp>
      <p:sp>
        <p:nvSpPr>
          <p:cNvPr id="10270" name="Rectangle 30"/>
          <p:cNvSpPr>
            <a:spLocks noChangeArrowheads="1"/>
          </p:cNvSpPr>
          <p:nvPr/>
        </p:nvSpPr>
        <p:spPr bwMode="auto">
          <a:xfrm>
            <a:off x="4525963" y="2522538"/>
            <a:ext cx="793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altLang="zh-CN" sz="10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B</a:t>
            </a:r>
            <a:endParaRPr lang="en-US" altLang="zh-CN"/>
          </a:p>
        </p:txBody>
      </p:sp>
      <p:sp>
        <p:nvSpPr>
          <p:cNvPr id="10271" name="Rectangle 31"/>
          <p:cNvSpPr>
            <a:spLocks noChangeArrowheads="1"/>
          </p:cNvSpPr>
          <p:nvPr/>
        </p:nvSpPr>
        <p:spPr bwMode="auto">
          <a:xfrm>
            <a:off x="4787900" y="2509838"/>
            <a:ext cx="2432050" cy="225425"/>
          </a:xfrm>
          <a:prstGeom prst="rect">
            <a:avLst/>
          </a:pr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10272" name="Rectangle 32"/>
          <p:cNvSpPr>
            <a:spLocks noChangeArrowheads="1"/>
          </p:cNvSpPr>
          <p:nvPr/>
        </p:nvSpPr>
        <p:spPr bwMode="auto">
          <a:xfrm>
            <a:off x="6073775" y="2878138"/>
            <a:ext cx="2540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zh-CN" altLang="en-US" sz="10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zh-CN" altLang="en-US" sz="1000"/>
          </a:p>
        </p:txBody>
      </p:sp>
      <p:sp>
        <p:nvSpPr>
          <p:cNvPr id="10273" name="Rectangle 33"/>
          <p:cNvSpPr>
            <a:spLocks noChangeArrowheads="1"/>
          </p:cNvSpPr>
          <p:nvPr/>
        </p:nvSpPr>
        <p:spPr bwMode="auto">
          <a:xfrm>
            <a:off x="4525963" y="2878138"/>
            <a:ext cx="857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altLang="zh-CN" sz="10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C</a:t>
            </a:r>
            <a:endParaRPr lang="en-US" altLang="zh-CN"/>
          </a:p>
        </p:txBody>
      </p:sp>
      <p:sp>
        <p:nvSpPr>
          <p:cNvPr id="10274" name="Rectangle 34"/>
          <p:cNvSpPr>
            <a:spLocks noChangeArrowheads="1"/>
          </p:cNvSpPr>
          <p:nvPr/>
        </p:nvSpPr>
        <p:spPr bwMode="auto">
          <a:xfrm>
            <a:off x="4787900" y="2863850"/>
            <a:ext cx="1122363" cy="227013"/>
          </a:xfrm>
          <a:prstGeom prst="rect">
            <a:avLst/>
          </a:pr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10275" name="Rectangle 35"/>
          <p:cNvSpPr>
            <a:spLocks noChangeArrowheads="1"/>
          </p:cNvSpPr>
          <p:nvPr/>
        </p:nvSpPr>
        <p:spPr bwMode="auto">
          <a:xfrm>
            <a:off x="6856413" y="3233738"/>
            <a:ext cx="2540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zh-CN" altLang="en-US" sz="10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zh-CN" altLang="en-US" sz="1000"/>
          </a:p>
        </p:txBody>
      </p:sp>
      <p:sp>
        <p:nvSpPr>
          <p:cNvPr id="10276" name="Rectangle 36"/>
          <p:cNvSpPr>
            <a:spLocks noChangeArrowheads="1"/>
          </p:cNvSpPr>
          <p:nvPr/>
        </p:nvSpPr>
        <p:spPr bwMode="auto">
          <a:xfrm>
            <a:off x="4525963" y="3233738"/>
            <a:ext cx="96837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altLang="zh-CN" sz="10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D</a:t>
            </a:r>
            <a:endParaRPr lang="en-US" altLang="zh-CN"/>
          </a:p>
        </p:txBody>
      </p:sp>
      <p:sp>
        <p:nvSpPr>
          <p:cNvPr id="10277" name="Rectangle 37"/>
          <p:cNvSpPr>
            <a:spLocks noChangeArrowheads="1"/>
          </p:cNvSpPr>
          <p:nvPr/>
        </p:nvSpPr>
        <p:spPr bwMode="auto">
          <a:xfrm>
            <a:off x="4787900" y="3219450"/>
            <a:ext cx="1949450" cy="227013"/>
          </a:xfrm>
          <a:prstGeom prst="rect">
            <a:avLst/>
          </a:pr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10278" name="Rectangle 38"/>
          <p:cNvSpPr>
            <a:spLocks noChangeArrowheads="1"/>
          </p:cNvSpPr>
          <p:nvPr/>
        </p:nvSpPr>
        <p:spPr bwMode="auto">
          <a:xfrm>
            <a:off x="8148638" y="3589338"/>
            <a:ext cx="2540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zh-CN" altLang="en-US" sz="10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zh-CN" altLang="en-US" sz="1000"/>
          </a:p>
        </p:txBody>
      </p:sp>
      <p:sp>
        <p:nvSpPr>
          <p:cNvPr id="10279" name="Rectangle 39"/>
          <p:cNvSpPr>
            <a:spLocks noChangeArrowheads="1"/>
          </p:cNvSpPr>
          <p:nvPr/>
        </p:nvSpPr>
        <p:spPr bwMode="auto">
          <a:xfrm>
            <a:off x="4525963" y="3589338"/>
            <a:ext cx="6985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altLang="zh-CN" sz="10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E</a:t>
            </a:r>
            <a:endParaRPr lang="en-US" altLang="zh-CN"/>
          </a:p>
        </p:txBody>
      </p:sp>
      <p:sp>
        <p:nvSpPr>
          <p:cNvPr id="10280" name="Rectangle 40"/>
          <p:cNvSpPr>
            <a:spLocks noChangeArrowheads="1"/>
          </p:cNvSpPr>
          <p:nvPr/>
        </p:nvSpPr>
        <p:spPr bwMode="auto">
          <a:xfrm>
            <a:off x="4787900" y="3575050"/>
            <a:ext cx="3225800" cy="227013"/>
          </a:xfrm>
          <a:prstGeom prst="rect">
            <a:avLst/>
          </a:pr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10281" name="Rectangle 41"/>
          <p:cNvSpPr>
            <a:spLocks noChangeArrowheads="1"/>
          </p:cNvSpPr>
          <p:nvPr/>
        </p:nvSpPr>
        <p:spPr bwMode="auto">
          <a:xfrm>
            <a:off x="7696200" y="3944938"/>
            <a:ext cx="2540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zh-CN" altLang="en-US" sz="10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zh-CN" altLang="en-US" sz="1000"/>
          </a:p>
        </p:txBody>
      </p:sp>
      <p:sp>
        <p:nvSpPr>
          <p:cNvPr id="10282" name="Rectangle 42"/>
          <p:cNvSpPr>
            <a:spLocks noChangeArrowheads="1"/>
          </p:cNvSpPr>
          <p:nvPr/>
        </p:nvSpPr>
        <p:spPr bwMode="auto">
          <a:xfrm>
            <a:off x="4525963" y="3944938"/>
            <a:ext cx="68262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altLang="zh-CN" sz="10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F</a:t>
            </a:r>
            <a:endParaRPr lang="en-US" altLang="zh-CN"/>
          </a:p>
        </p:txBody>
      </p:sp>
      <p:sp>
        <p:nvSpPr>
          <p:cNvPr id="10283" name="Rectangle 43"/>
          <p:cNvSpPr>
            <a:spLocks noChangeArrowheads="1"/>
          </p:cNvSpPr>
          <p:nvPr/>
        </p:nvSpPr>
        <p:spPr bwMode="auto">
          <a:xfrm>
            <a:off x="4787900" y="3938588"/>
            <a:ext cx="2774950" cy="211137"/>
          </a:xfrm>
          <a:prstGeom prst="rect">
            <a:avLst/>
          </a:pr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10284" name="Rectangle 44"/>
          <p:cNvSpPr>
            <a:spLocks noChangeArrowheads="1"/>
          </p:cNvSpPr>
          <p:nvPr/>
        </p:nvSpPr>
        <p:spPr bwMode="auto">
          <a:xfrm>
            <a:off x="6375400" y="4300538"/>
            <a:ext cx="2540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zh-CN" altLang="en-US" sz="10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zh-CN" altLang="en-US" sz="1000"/>
          </a:p>
        </p:txBody>
      </p:sp>
      <p:sp>
        <p:nvSpPr>
          <p:cNvPr id="10285" name="Rectangle 45"/>
          <p:cNvSpPr>
            <a:spLocks noChangeArrowheads="1"/>
          </p:cNvSpPr>
          <p:nvPr/>
        </p:nvSpPr>
        <p:spPr bwMode="auto">
          <a:xfrm>
            <a:off x="4525963" y="4300538"/>
            <a:ext cx="93662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altLang="zh-CN" sz="10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G</a:t>
            </a:r>
            <a:endParaRPr lang="en-US" altLang="zh-CN"/>
          </a:p>
        </p:txBody>
      </p:sp>
      <p:sp>
        <p:nvSpPr>
          <p:cNvPr id="10286" name="Rectangle 46"/>
          <p:cNvSpPr>
            <a:spLocks noChangeArrowheads="1"/>
          </p:cNvSpPr>
          <p:nvPr/>
        </p:nvSpPr>
        <p:spPr bwMode="auto">
          <a:xfrm>
            <a:off x="4787900" y="4286250"/>
            <a:ext cx="1460500" cy="227013"/>
          </a:xfrm>
          <a:prstGeom prst="rect">
            <a:avLst/>
          </a:pr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10287" name="Rectangle 47"/>
          <p:cNvSpPr>
            <a:spLocks noChangeArrowheads="1"/>
          </p:cNvSpPr>
          <p:nvPr/>
        </p:nvSpPr>
        <p:spPr bwMode="auto">
          <a:xfrm>
            <a:off x="2465388" y="2166938"/>
            <a:ext cx="2540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zh-CN" altLang="en-US" sz="10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zh-CN" altLang="en-US" sz="1000"/>
          </a:p>
        </p:txBody>
      </p:sp>
      <p:sp>
        <p:nvSpPr>
          <p:cNvPr id="10288" name="Rectangle 48"/>
          <p:cNvSpPr>
            <a:spLocks noChangeArrowheads="1"/>
          </p:cNvSpPr>
          <p:nvPr/>
        </p:nvSpPr>
        <p:spPr bwMode="auto">
          <a:xfrm>
            <a:off x="1149350" y="2522538"/>
            <a:ext cx="2540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zh-CN" altLang="en-US" sz="10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zh-CN" altLang="en-US" sz="1000"/>
          </a:p>
        </p:txBody>
      </p:sp>
      <p:sp>
        <p:nvSpPr>
          <p:cNvPr id="10289" name="Rectangle 49"/>
          <p:cNvSpPr>
            <a:spLocks noChangeArrowheads="1"/>
          </p:cNvSpPr>
          <p:nvPr/>
        </p:nvSpPr>
        <p:spPr bwMode="auto">
          <a:xfrm>
            <a:off x="690563" y="2878138"/>
            <a:ext cx="2540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zh-CN" altLang="en-US" sz="10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zh-CN" altLang="en-US" sz="1000"/>
          </a:p>
        </p:txBody>
      </p:sp>
      <p:sp>
        <p:nvSpPr>
          <p:cNvPr id="10290" name="Rectangle 50"/>
          <p:cNvSpPr>
            <a:spLocks noChangeArrowheads="1"/>
          </p:cNvSpPr>
          <p:nvPr/>
        </p:nvSpPr>
        <p:spPr bwMode="auto">
          <a:xfrm>
            <a:off x="1990725" y="3233738"/>
            <a:ext cx="2540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zh-CN" altLang="en-US" sz="10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zh-CN" altLang="en-US" sz="1000"/>
          </a:p>
        </p:txBody>
      </p:sp>
      <p:sp>
        <p:nvSpPr>
          <p:cNvPr id="10291" name="Rectangle 51"/>
          <p:cNvSpPr>
            <a:spLocks noChangeArrowheads="1"/>
          </p:cNvSpPr>
          <p:nvPr/>
        </p:nvSpPr>
        <p:spPr bwMode="auto">
          <a:xfrm>
            <a:off x="2814638" y="3589338"/>
            <a:ext cx="2540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zh-CN" altLang="en-US" sz="10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zh-CN" altLang="en-US" sz="1000"/>
          </a:p>
        </p:txBody>
      </p:sp>
      <p:sp>
        <p:nvSpPr>
          <p:cNvPr id="10292" name="Rectangle 52"/>
          <p:cNvSpPr>
            <a:spLocks noChangeArrowheads="1"/>
          </p:cNvSpPr>
          <p:nvPr/>
        </p:nvSpPr>
        <p:spPr bwMode="auto">
          <a:xfrm>
            <a:off x="1500188" y="3944938"/>
            <a:ext cx="2540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zh-CN" altLang="en-US" sz="10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zh-CN" altLang="en-US" sz="1000"/>
          </a:p>
        </p:txBody>
      </p:sp>
      <p:sp>
        <p:nvSpPr>
          <p:cNvPr id="10293" name="Rectangle 53"/>
          <p:cNvSpPr>
            <a:spLocks noChangeArrowheads="1"/>
          </p:cNvSpPr>
          <p:nvPr/>
        </p:nvSpPr>
        <p:spPr bwMode="auto">
          <a:xfrm>
            <a:off x="3408363" y="4300538"/>
            <a:ext cx="2540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zh-CN" altLang="en-US" sz="10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zh-CN" altLang="en-US" sz="1000"/>
          </a:p>
        </p:txBody>
      </p:sp>
      <p:sp>
        <p:nvSpPr>
          <p:cNvPr id="10294" name="Rectangle 54"/>
          <p:cNvSpPr>
            <a:spLocks noChangeArrowheads="1"/>
          </p:cNvSpPr>
          <p:nvPr/>
        </p:nvSpPr>
        <p:spPr bwMode="auto">
          <a:xfrm>
            <a:off x="3835400" y="4286250"/>
            <a:ext cx="511175" cy="227013"/>
          </a:xfrm>
          <a:prstGeom prst="rect">
            <a:avLst/>
          </a:prstGeom>
          <a:solidFill>
            <a:srgbClr val="8C001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10295" name="Rectangle 55"/>
          <p:cNvSpPr>
            <a:spLocks noChangeArrowheads="1"/>
          </p:cNvSpPr>
          <p:nvPr/>
        </p:nvSpPr>
        <p:spPr bwMode="auto">
          <a:xfrm>
            <a:off x="1914525" y="3930650"/>
            <a:ext cx="2432050" cy="227013"/>
          </a:xfrm>
          <a:prstGeom prst="rect">
            <a:avLst/>
          </a:prstGeom>
          <a:solidFill>
            <a:srgbClr val="8C001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10296" name="Rectangle 56"/>
          <p:cNvSpPr>
            <a:spLocks noChangeArrowheads="1"/>
          </p:cNvSpPr>
          <p:nvPr/>
        </p:nvSpPr>
        <p:spPr bwMode="auto">
          <a:xfrm>
            <a:off x="3221038" y="3575050"/>
            <a:ext cx="1125537" cy="227013"/>
          </a:xfrm>
          <a:prstGeom prst="rect">
            <a:avLst/>
          </a:prstGeom>
          <a:solidFill>
            <a:srgbClr val="8C001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10297" name="Rectangle 57"/>
          <p:cNvSpPr>
            <a:spLocks noChangeArrowheads="1"/>
          </p:cNvSpPr>
          <p:nvPr/>
        </p:nvSpPr>
        <p:spPr bwMode="auto">
          <a:xfrm>
            <a:off x="2397125" y="3219450"/>
            <a:ext cx="1949450" cy="227013"/>
          </a:xfrm>
          <a:prstGeom prst="rect">
            <a:avLst/>
          </a:prstGeom>
          <a:solidFill>
            <a:srgbClr val="8C001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10298" name="Rectangle 58"/>
          <p:cNvSpPr>
            <a:spLocks noChangeArrowheads="1"/>
          </p:cNvSpPr>
          <p:nvPr/>
        </p:nvSpPr>
        <p:spPr bwMode="auto">
          <a:xfrm>
            <a:off x="1117600" y="2863850"/>
            <a:ext cx="3228975" cy="227013"/>
          </a:xfrm>
          <a:prstGeom prst="rect">
            <a:avLst/>
          </a:prstGeom>
          <a:solidFill>
            <a:srgbClr val="8C001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10299" name="Rectangle 59"/>
          <p:cNvSpPr>
            <a:spLocks noChangeArrowheads="1"/>
          </p:cNvSpPr>
          <p:nvPr/>
        </p:nvSpPr>
        <p:spPr bwMode="auto">
          <a:xfrm>
            <a:off x="1573213" y="2517775"/>
            <a:ext cx="2773362" cy="209550"/>
          </a:xfrm>
          <a:prstGeom prst="rect">
            <a:avLst/>
          </a:prstGeom>
          <a:solidFill>
            <a:srgbClr val="8C001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10300" name="Rectangle 60"/>
          <p:cNvSpPr>
            <a:spLocks noChangeArrowheads="1"/>
          </p:cNvSpPr>
          <p:nvPr/>
        </p:nvSpPr>
        <p:spPr bwMode="auto">
          <a:xfrm>
            <a:off x="2887663" y="2154238"/>
            <a:ext cx="1458912" cy="227012"/>
          </a:xfrm>
          <a:prstGeom prst="rect">
            <a:avLst/>
          </a:prstGeom>
          <a:solidFill>
            <a:srgbClr val="8C001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/>
          </a:p>
        </p:txBody>
      </p:sp>
    </p:spTree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2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2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2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2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2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0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0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10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10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0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10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10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0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0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0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0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0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0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10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02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02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02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02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0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0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0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0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0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0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0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0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0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0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0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0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0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0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02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02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0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0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02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102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0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10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102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102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autoUpdateAnimBg="0"/>
      <p:bldP spid="10266" grpId="0" autoUpdateAnimBg="0"/>
      <p:bldP spid="10267" grpId="0" autoUpdateAnimBg="0"/>
      <p:bldP spid="10268" grpId="0" animBg="1"/>
      <p:bldP spid="10269" grpId="0" autoUpdateAnimBg="0"/>
      <p:bldP spid="10270" grpId="0" autoUpdateAnimBg="0"/>
      <p:bldP spid="10271" grpId="0" animBg="1"/>
      <p:bldP spid="10272" grpId="0" autoUpdateAnimBg="0"/>
      <p:bldP spid="10273" grpId="0" autoUpdateAnimBg="0"/>
      <p:bldP spid="10274" grpId="0" animBg="1"/>
      <p:bldP spid="10275" grpId="0" autoUpdateAnimBg="0"/>
      <p:bldP spid="10276" grpId="0" autoUpdateAnimBg="0"/>
      <p:bldP spid="10277" grpId="0" animBg="1"/>
      <p:bldP spid="10278" grpId="0" autoUpdateAnimBg="0"/>
      <p:bldP spid="10279" grpId="0" autoUpdateAnimBg="0"/>
      <p:bldP spid="10280" grpId="0" animBg="1"/>
      <p:bldP spid="10281" grpId="0" autoUpdateAnimBg="0"/>
      <p:bldP spid="10282" grpId="0" autoUpdateAnimBg="0"/>
      <p:bldP spid="10283" grpId="0" animBg="1"/>
      <p:bldP spid="10284" grpId="0" autoUpdateAnimBg="0"/>
      <p:bldP spid="10285" grpId="0" autoUpdateAnimBg="0"/>
      <p:bldP spid="10286" grpId="0" animBg="1"/>
      <p:bldP spid="10287" grpId="0" autoUpdateAnimBg="0"/>
      <p:bldP spid="10288" grpId="0" autoUpdateAnimBg="0"/>
      <p:bldP spid="10289" grpId="0" autoUpdateAnimBg="0"/>
      <p:bldP spid="10290" grpId="0" autoUpdateAnimBg="0"/>
      <p:bldP spid="10291" grpId="0" autoUpdateAnimBg="0"/>
      <p:bldP spid="10292" grpId="0" autoUpdateAnimBg="0"/>
      <p:bldP spid="10293" grpId="0" autoUpdateAnimBg="0"/>
      <p:bldP spid="10294" grpId="0" animBg="1"/>
      <p:bldP spid="10295" grpId="0" animBg="1"/>
      <p:bldP spid="10296" grpId="0" animBg="1"/>
      <p:bldP spid="10297" grpId="0" animBg="1"/>
      <p:bldP spid="10298" grpId="0" animBg="1"/>
      <p:bldP spid="10299" grpId="0" animBg="1"/>
      <p:bldP spid="1030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1476375" y="266700"/>
            <a:ext cx="23891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1800" b="1">
                <a:solidFill>
                  <a:srgbClr val="751021"/>
                </a:solidFill>
                <a:latin typeface="微软雅黑" pitchFamily="34" charset="-122"/>
                <a:ea typeface="微软雅黑" pitchFamily="34" charset="-122"/>
              </a:rPr>
              <a:t>1 </a:t>
            </a:r>
            <a:r>
              <a:rPr lang="en-US" altLang="zh-CN" sz="1800">
                <a:solidFill>
                  <a:srgbClr val="751021"/>
                </a:solidFill>
                <a:latin typeface="微软雅黑" pitchFamily="34" charset="-122"/>
                <a:ea typeface="微软雅黑" pitchFamily="34" charset="-122"/>
              </a:rPr>
              <a:t>/ </a:t>
            </a:r>
            <a:r>
              <a:rPr lang="zh-CN" altLang="en-US" sz="1800">
                <a:solidFill>
                  <a:srgbClr val="751021"/>
                </a:solidFill>
                <a:latin typeface="微软雅黑" pitchFamily="34" charset="-122"/>
                <a:ea typeface="微软雅黑" pitchFamily="34" charset="-122"/>
              </a:rPr>
              <a:t>单击添加标题文本</a:t>
            </a:r>
          </a:p>
        </p:txBody>
      </p:sp>
      <p:grpSp>
        <p:nvGrpSpPr>
          <p:cNvPr id="11267" name="Group 3"/>
          <p:cNvGrpSpPr>
            <a:grpSpLocks/>
          </p:cNvGrpSpPr>
          <p:nvPr/>
        </p:nvGrpSpPr>
        <p:grpSpPr bwMode="auto">
          <a:xfrm>
            <a:off x="395288" y="1273175"/>
            <a:ext cx="4022725" cy="2790825"/>
            <a:chOff x="0" y="0"/>
            <a:chExt cx="2534" cy="1758"/>
          </a:xfrm>
        </p:grpSpPr>
        <p:sp>
          <p:nvSpPr>
            <p:cNvPr id="11268" name="Rectangle 4"/>
            <p:cNvSpPr>
              <a:spLocks noChangeArrowheads="1"/>
            </p:cNvSpPr>
            <p:nvPr/>
          </p:nvSpPr>
          <p:spPr bwMode="auto">
            <a:xfrm>
              <a:off x="0" y="75"/>
              <a:ext cx="2534" cy="1683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8469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2532" cy="45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 w="63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zh-CN" altLang="en-US"/>
            </a:p>
          </p:txBody>
        </p:sp>
      </p:grp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4572000" y="1274763"/>
            <a:ext cx="4176713" cy="3581400"/>
          </a:xfrm>
          <a:prstGeom prst="rect">
            <a:avLst/>
          </a:prstGeom>
          <a:solidFill>
            <a:schemeClr val="bg1">
              <a:alpha val="20000"/>
            </a:schemeClr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/>
            <a:endParaRPr lang="zh-CN" altLang="en-US"/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323850" y="4171950"/>
            <a:ext cx="3336925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lnSpc>
                <a:spcPct val="120000"/>
              </a:lnSpc>
              <a:buClr>
                <a:srgbClr val="8C0017"/>
              </a:buClr>
              <a:buFont typeface="Wingdings" pitchFamily="2" charset="2"/>
              <a:buChar char="l"/>
            </a:pPr>
            <a:r>
              <a:rPr lang="zh-CN" altLang="en-US" sz="1200" b="1">
                <a:solidFill>
                  <a:srgbClr val="751021"/>
                </a:solidFill>
                <a:ea typeface="微软雅黑" pitchFamily="34" charset="-122"/>
              </a:rPr>
              <a:t>单击添加标题文本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1000">
                <a:solidFill>
                  <a:srgbClr val="333333"/>
                </a:solidFill>
                <a:ea typeface="微软雅黑" pitchFamily="34" charset="-122"/>
              </a:rPr>
              <a:t>单击添加文本 单击添加文本 单击添加文本 单击添加文本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1000">
                <a:solidFill>
                  <a:srgbClr val="333333"/>
                </a:solidFill>
                <a:ea typeface="微软雅黑" pitchFamily="34" charset="-122"/>
              </a:rPr>
              <a:t>单击添加文本 单击添加文本 单击添加文本 单击添加文本</a:t>
            </a:r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5867400" y="1608138"/>
            <a:ext cx="2574925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lnSpc>
                <a:spcPct val="120000"/>
              </a:lnSpc>
              <a:buClr>
                <a:srgbClr val="FF6600"/>
              </a:buClr>
              <a:buFont typeface="Wingdings" pitchFamily="2" charset="2"/>
              <a:buNone/>
            </a:pPr>
            <a:r>
              <a:rPr lang="zh-CN" altLang="en-US" sz="1200" b="1">
                <a:solidFill>
                  <a:srgbClr val="751021"/>
                </a:solidFill>
                <a:ea typeface="微软雅黑" pitchFamily="34" charset="-122"/>
              </a:rPr>
              <a:t>单击添加标题文本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1000">
                <a:solidFill>
                  <a:srgbClr val="333333"/>
                </a:solidFill>
                <a:ea typeface="微软雅黑" pitchFamily="34" charset="-122"/>
              </a:rPr>
              <a:t>单击添加文本 单击添加文本 单击添加文本 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1000">
                <a:solidFill>
                  <a:srgbClr val="333333"/>
                </a:solidFill>
                <a:ea typeface="微软雅黑" pitchFamily="34" charset="-122"/>
              </a:rPr>
              <a:t>单击添加文本 单击添加文本 单击添加文本</a:t>
            </a:r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5867400" y="2741613"/>
            <a:ext cx="2574925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lnSpc>
                <a:spcPct val="120000"/>
              </a:lnSpc>
              <a:buClr>
                <a:srgbClr val="FF6600"/>
              </a:buClr>
              <a:buFont typeface="Wingdings" pitchFamily="2" charset="2"/>
              <a:buNone/>
            </a:pPr>
            <a:r>
              <a:rPr lang="zh-CN" altLang="en-US" sz="1200" b="1">
                <a:solidFill>
                  <a:srgbClr val="751021"/>
                </a:solidFill>
                <a:ea typeface="微软雅黑" pitchFamily="34" charset="-122"/>
              </a:rPr>
              <a:t>单击添加标题文本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1000">
                <a:solidFill>
                  <a:srgbClr val="333333"/>
                </a:solidFill>
                <a:ea typeface="微软雅黑" pitchFamily="34" charset="-122"/>
              </a:rPr>
              <a:t>单击添加文本 单击添加文本 单击添加文本 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1000">
                <a:solidFill>
                  <a:srgbClr val="333333"/>
                </a:solidFill>
                <a:ea typeface="微软雅黑" pitchFamily="34" charset="-122"/>
              </a:rPr>
              <a:t>单击添加文本 单击添加文本 单击添加文本</a:t>
            </a:r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5867400" y="3865563"/>
            <a:ext cx="2574925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lnSpc>
                <a:spcPct val="120000"/>
              </a:lnSpc>
              <a:buClr>
                <a:srgbClr val="FF6600"/>
              </a:buClr>
              <a:buFont typeface="Wingdings" pitchFamily="2" charset="2"/>
              <a:buNone/>
            </a:pPr>
            <a:r>
              <a:rPr lang="zh-CN" altLang="en-US" sz="1200" b="1">
                <a:solidFill>
                  <a:srgbClr val="751021"/>
                </a:solidFill>
                <a:ea typeface="微软雅黑" pitchFamily="34" charset="-122"/>
              </a:rPr>
              <a:t>单击添加标题文本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1000">
                <a:solidFill>
                  <a:srgbClr val="333333"/>
                </a:solidFill>
                <a:ea typeface="微软雅黑" pitchFamily="34" charset="-122"/>
              </a:rPr>
              <a:t>单击添加文本 单击添加文本 单击添加文本 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1000">
                <a:solidFill>
                  <a:srgbClr val="333333"/>
                </a:solidFill>
                <a:ea typeface="微软雅黑" pitchFamily="34" charset="-122"/>
              </a:rPr>
              <a:t>单击添加文本 单击添加文本 单击添加文本</a:t>
            </a:r>
          </a:p>
        </p:txBody>
      </p:sp>
      <p:grpSp>
        <p:nvGrpSpPr>
          <p:cNvPr id="11275" name="Group 11"/>
          <p:cNvGrpSpPr>
            <a:grpSpLocks/>
          </p:cNvGrpSpPr>
          <p:nvPr/>
        </p:nvGrpSpPr>
        <p:grpSpPr bwMode="auto">
          <a:xfrm>
            <a:off x="4787900" y="2693988"/>
            <a:ext cx="792163" cy="792162"/>
            <a:chOff x="0" y="0"/>
            <a:chExt cx="499" cy="499"/>
          </a:xfrm>
        </p:grpSpPr>
        <p:sp>
          <p:nvSpPr>
            <p:cNvPr id="18452" name="Oval 12"/>
            <p:cNvSpPr>
              <a:spLocks noChangeArrowheads="1"/>
            </p:cNvSpPr>
            <p:nvPr/>
          </p:nvSpPr>
          <p:spPr bwMode="auto">
            <a:xfrm>
              <a:off x="0" y="0"/>
              <a:ext cx="499" cy="499"/>
            </a:xfrm>
            <a:prstGeom prst="ellipse">
              <a:avLst/>
            </a:prstGeom>
            <a:solidFill>
              <a:schemeClr val="bg1">
                <a:alpha val="20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zh-CN" altLang="en-US"/>
            </a:p>
          </p:txBody>
        </p:sp>
        <p:grpSp>
          <p:nvGrpSpPr>
            <p:cNvPr id="18453" name="Group 13"/>
            <p:cNvGrpSpPr>
              <a:grpSpLocks/>
            </p:cNvGrpSpPr>
            <p:nvPr/>
          </p:nvGrpSpPr>
          <p:grpSpPr bwMode="auto">
            <a:xfrm>
              <a:off x="104" y="107"/>
              <a:ext cx="292" cy="300"/>
              <a:chOff x="0" y="0"/>
              <a:chExt cx="399" cy="413"/>
            </a:xfrm>
          </p:grpSpPr>
          <p:sp>
            <p:nvSpPr>
              <p:cNvPr id="18454" name="Rectangle 14"/>
              <p:cNvSpPr>
                <a:spLocks noChangeArrowheads="1"/>
              </p:cNvSpPr>
              <p:nvPr/>
            </p:nvSpPr>
            <p:spPr bwMode="auto">
              <a:xfrm>
                <a:off x="148" y="343"/>
                <a:ext cx="104" cy="18"/>
              </a:xfrm>
              <a:prstGeom prst="rect">
                <a:avLst/>
              </a:prstGeom>
              <a:solidFill>
                <a:srgbClr val="8C00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18455" name="Freeform 15"/>
              <p:cNvSpPr>
                <a:spLocks/>
              </p:cNvSpPr>
              <p:nvPr/>
            </p:nvSpPr>
            <p:spPr bwMode="auto">
              <a:xfrm>
                <a:off x="148" y="376"/>
                <a:ext cx="104" cy="37"/>
              </a:xfrm>
              <a:custGeom>
                <a:avLst/>
                <a:gdLst>
                  <a:gd name="T0" fmla="*/ 0 w 104"/>
                  <a:gd name="T1" fmla="*/ 21 h 37"/>
                  <a:gd name="T2" fmla="*/ 29 w 104"/>
                  <a:gd name="T3" fmla="*/ 21 h 37"/>
                  <a:gd name="T4" fmla="*/ 29 w 104"/>
                  <a:gd name="T5" fmla="*/ 37 h 37"/>
                  <a:gd name="T6" fmla="*/ 76 w 104"/>
                  <a:gd name="T7" fmla="*/ 37 h 37"/>
                  <a:gd name="T8" fmla="*/ 76 w 104"/>
                  <a:gd name="T9" fmla="*/ 21 h 37"/>
                  <a:gd name="T10" fmla="*/ 104 w 104"/>
                  <a:gd name="T11" fmla="*/ 21 h 37"/>
                  <a:gd name="T12" fmla="*/ 104 w 104"/>
                  <a:gd name="T13" fmla="*/ 0 h 37"/>
                  <a:gd name="T14" fmla="*/ 0 w 104"/>
                  <a:gd name="T15" fmla="*/ 0 h 37"/>
                  <a:gd name="T16" fmla="*/ 0 w 104"/>
                  <a:gd name="T17" fmla="*/ 21 h 3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04" h="37">
                    <a:moveTo>
                      <a:pt x="0" y="21"/>
                    </a:moveTo>
                    <a:lnTo>
                      <a:pt x="29" y="21"/>
                    </a:lnTo>
                    <a:lnTo>
                      <a:pt x="29" y="37"/>
                    </a:lnTo>
                    <a:lnTo>
                      <a:pt x="76" y="37"/>
                    </a:lnTo>
                    <a:lnTo>
                      <a:pt x="76" y="21"/>
                    </a:lnTo>
                    <a:lnTo>
                      <a:pt x="104" y="21"/>
                    </a:lnTo>
                    <a:lnTo>
                      <a:pt x="104" y="0"/>
                    </a:lnTo>
                    <a:lnTo>
                      <a:pt x="0" y="0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8C00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56" name="Freeform 16"/>
              <p:cNvSpPr>
                <a:spLocks noEditPoints="1"/>
              </p:cNvSpPr>
              <p:nvPr/>
            </p:nvSpPr>
            <p:spPr bwMode="auto">
              <a:xfrm>
                <a:off x="87" y="92"/>
                <a:ext cx="227" cy="232"/>
              </a:xfrm>
              <a:custGeom>
                <a:avLst/>
                <a:gdLst>
                  <a:gd name="T0" fmla="*/ 638 w 96"/>
                  <a:gd name="T1" fmla="*/ 0 h 98"/>
                  <a:gd name="T2" fmla="*/ 0 w 96"/>
                  <a:gd name="T3" fmla="*/ 639 h 98"/>
                  <a:gd name="T4" fmla="*/ 331 w 96"/>
                  <a:gd name="T5" fmla="*/ 1205 h 98"/>
                  <a:gd name="T6" fmla="*/ 331 w 96"/>
                  <a:gd name="T7" fmla="*/ 1300 h 98"/>
                  <a:gd name="T8" fmla="*/ 910 w 96"/>
                  <a:gd name="T9" fmla="*/ 1300 h 98"/>
                  <a:gd name="T10" fmla="*/ 910 w 96"/>
                  <a:gd name="T11" fmla="*/ 1222 h 98"/>
                  <a:gd name="T12" fmla="*/ 1270 w 96"/>
                  <a:gd name="T13" fmla="*/ 639 h 98"/>
                  <a:gd name="T14" fmla="*/ 638 w 96"/>
                  <a:gd name="T15" fmla="*/ 0 h 98"/>
                  <a:gd name="T16" fmla="*/ 638 w 96"/>
                  <a:gd name="T17" fmla="*/ 1058 h 98"/>
                  <a:gd name="T18" fmla="*/ 638 w 96"/>
                  <a:gd name="T19" fmla="*/ 1058 h 98"/>
                  <a:gd name="T20" fmla="*/ 638 w 96"/>
                  <a:gd name="T21" fmla="*/ 1058 h 98"/>
                  <a:gd name="T22" fmla="*/ 341 w 96"/>
                  <a:gd name="T23" fmla="*/ 767 h 98"/>
                  <a:gd name="T24" fmla="*/ 435 w 96"/>
                  <a:gd name="T25" fmla="*/ 689 h 98"/>
                  <a:gd name="T26" fmla="*/ 638 w 96"/>
                  <a:gd name="T27" fmla="*/ 890 h 98"/>
                  <a:gd name="T28" fmla="*/ 832 w 96"/>
                  <a:gd name="T29" fmla="*/ 689 h 98"/>
                  <a:gd name="T30" fmla="*/ 929 w 96"/>
                  <a:gd name="T31" fmla="*/ 767 h 98"/>
                  <a:gd name="T32" fmla="*/ 638 w 96"/>
                  <a:gd name="T33" fmla="*/ 1058 h 98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96" h="98">
                    <a:moveTo>
                      <a:pt x="48" y="0"/>
                    </a:moveTo>
                    <a:cubicBezTo>
                      <a:pt x="21" y="0"/>
                      <a:pt x="0" y="22"/>
                      <a:pt x="0" y="48"/>
                    </a:cubicBezTo>
                    <a:cubicBezTo>
                      <a:pt x="0" y="67"/>
                      <a:pt x="10" y="82"/>
                      <a:pt x="25" y="91"/>
                    </a:cubicBezTo>
                    <a:cubicBezTo>
                      <a:pt x="25" y="98"/>
                      <a:pt x="25" y="98"/>
                      <a:pt x="25" y="98"/>
                    </a:cubicBezTo>
                    <a:cubicBezTo>
                      <a:pt x="69" y="98"/>
                      <a:pt x="69" y="98"/>
                      <a:pt x="69" y="98"/>
                    </a:cubicBezTo>
                    <a:cubicBezTo>
                      <a:pt x="69" y="92"/>
                      <a:pt x="69" y="92"/>
                      <a:pt x="69" y="92"/>
                    </a:cubicBezTo>
                    <a:cubicBezTo>
                      <a:pt x="85" y="84"/>
                      <a:pt x="96" y="67"/>
                      <a:pt x="96" y="48"/>
                    </a:cubicBezTo>
                    <a:cubicBezTo>
                      <a:pt x="96" y="22"/>
                      <a:pt x="75" y="0"/>
                      <a:pt x="48" y="0"/>
                    </a:cubicBezTo>
                    <a:close/>
                    <a:moveTo>
                      <a:pt x="48" y="80"/>
                    </a:moveTo>
                    <a:cubicBezTo>
                      <a:pt x="48" y="80"/>
                      <a:pt x="48" y="80"/>
                      <a:pt x="48" y="80"/>
                    </a:cubicBezTo>
                    <a:cubicBezTo>
                      <a:pt x="48" y="80"/>
                      <a:pt x="48" y="80"/>
                      <a:pt x="48" y="80"/>
                    </a:cubicBezTo>
                    <a:cubicBezTo>
                      <a:pt x="26" y="58"/>
                      <a:pt x="26" y="58"/>
                      <a:pt x="26" y="58"/>
                    </a:cubicBezTo>
                    <a:cubicBezTo>
                      <a:pt x="33" y="52"/>
                      <a:pt x="33" y="52"/>
                      <a:pt x="33" y="52"/>
                    </a:cubicBezTo>
                    <a:cubicBezTo>
                      <a:pt x="48" y="67"/>
                      <a:pt x="48" y="67"/>
                      <a:pt x="48" y="67"/>
                    </a:cubicBezTo>
                    <a:cubicBezTo>
                      <a:pt x="63" y="52"/>
                      <a:pt x="63" y="52"/>
                      <a:pt x="63" y="52"/>
                    </a:cubicBezTo>
                    <a:cubicBezTo>
                      <a:pt x="70" y="58"/>
                      <a:pt x="70" y="58"/>
                      <a:pt x="70" y="58"/>
                    </a:cubicBezTo>
                    <a:lnTo>
                      <a:pt x="48" y="80"/>
                    </a:lnTo>
                    <a:close/>
                  </a:path>
                </a:pathLst>
              </a:custGeom>
              <a:solidFill>
                <a:srgbClr val="8C00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57" name="Freeform 17"/>
              <p:cNvSpPr>
                <a:spLocks/>
              </p:cNvSpPr>
              <p:nvPr/>
            </p:nvSpPr>
            <p:spPr bwMode="auto">
              <a:xfrm>
                <a:off x="182" y="0"/>
                <a:ext cx="37" cy="69"/>
              </a:xfrm>
              <a:custGeom>
                <a:avLst/>
                <a:gdLst>
                  <a:gd name="T0" fmla="*/ 102 w 16"/>
                  <a:gd name="T1" fmla="*/ 390 h 29"/>
                  <a:gd name="T2" fmla="*/ 199 w 16"/>
                  <a:gd name="T3" fmla="*/ 283 h 29"/>
                  <a:gd name="T4" fmla="*/ 199 w 16"/>
                  <a:gd name="T5" fmla="*/ 119 h 29"/>
                  <a:gd name="T6" fmla="*/ 102 w 16"/>
                  <a:gd name="T7" fmla="*/ 0 h 29"/>
                  <a:gd name="T8" fmla="*/ 0 w 16"/>
                  <a:gd name="T9" fmla="*/ 119 h 29"/>
                  <a:gd name="T10" fmla="*/ 0 w 16"/>
                  <a:gd name="T11" fmla="*/ 283 h 29"/>
                  <a:gd name="T12" fmla="*/ 102 w 16"/>
                  <a:gd name="T13" fmla="*/ 390 h 2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6" h="29">
                    <a:moveTo>
                      <a:pt x="8" y="29"/>
                    </a:moveTo>
                    <a:cubicBezTo>
                      <a:pt x="13" y="29"/>
                      <a:pt x="16" y="25"/>
                      <a:pt x="16" y="2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6" y="4"/>
                      <a:pt x="13" y="0"/>
                      <a:pt x="8" y="0"/>
                    </a:cubicBezTo>
                    <a:cubicBezTo>
                      <a:pt x="3" y="0"/>
                      <a:pt x="0" y="4"/>
                      <a:pt x="0" y="9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5"/>
                      <a:pt x="3" y="29"/>
                      <a:pt x="8" y="29"/>
                    </a:cubicBezTo>
                    <a:close/>
                  </a:path>
                </a:pathLst>
              </a:custGeom>
              <a:solidFill>
                <a:srgbClr val="8C00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58" name="Freeform 18"/>
              <p:cNvSpPr>
                <a:spLocks/>
              </p:cNvSpPr>
              <p:nvPr/>
            </p:nvSpPr>
            <p:spPr bwMode="auto">
              <a:xfrm>
                <a:off x="255" y="24"/>
                <a:ext cx="59" cy="71"/>
              </a:xfrm>
              <a:custGeom>
                <a:avLst/>
                <a:gdLst>
                  <a:gd name="T0" fmla="*/ 66 w 25"/>
                  <a:gd name="T1" fmla="*/ 357 h 30"/>
                  <a:gd name="T2" fmla="*/ 222 w 25"/>
                  <a:gd name="T3" fmla="*/ 320 h 30"/>
                  <a:gd name="T4" fmla="*/ 300 w 25"/>
                  <a:gd name="T5" fmla="*/ 185 h 30"/>
                  <a:gd name="T6" fmla="*/ 262 w 25"/>
                  <a:gd name="T7" fmla="*/ 40 h 30"/>
                  <a:gd name="T8" fmla="*/ 118 w 25"/>
                  <a:gd name="T9" fmla="*/ 78 h 30"/>
                  <a:gd name="T10" fmla="*/ 28 w 25"/>
                  <a:gd name="T11" fmla="*/ 213 h 30"/>
                  <a:gd name="T12" fmla="*/ 66 w 25"/>
                  <a:gd name="T13" fmla="*/ 357 h 3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5" h="30">
                    <a:moveTo>
                      <a:pt x="5" y="27"/>
                    </a:moveTo>
                    <a:cubicBezTo>
                      <a:pt x="9" y="30"/>
                      <a:pt x="15" y="28"/>
                      <a:pt x="17" y="24"/>
                    </a:cubicBezTo>
                    <a:cubicBezTo>
                      <a:pt x="23" y="14"/>
                      <a:pt x="23" y="14"/>
                      <a:pt x="23" y="14"/>
                    </a:cubicBezTo>
                    <a:cubicBezTo>
                      <a:pt x="25" y="10"/>
                      <a:pt x="24" y="5"/>
                      <a:pt x="20" y="3"/>
                    </a:cubicBezTo>
                    <a:cubicBezTo>
                      <a:pt x="16" y="0"/>
                      <a:pt x="11" y="2"/>
                      <a:pt x="9" y="6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0" y="20"/>
                      <a:pt x="1" y="25"/>
                      <a:pt x="5" y="27"/>
                    </a:cubicBezTo>
                    <a:close/>
                  </a:path>
                </a:pathLst>
              </a:custGeom>
              <a:solidFill>
                <a:srgbClr val="8C00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59" name="Freeform 19"/>
              <p:cNvSpPr>
                <a:spLocks/>
              </p:cNvSpPr>
              <p:nvPr/>
            </p:nvSpPr>
            <p:spPr bwMode="auto">
              <a:xfrm>
                <a:off x="309" y="95"/>
                <a:ext cx="71" cy="56"/>
              </a:xfrm>
              <a:custGeom>
                <a:avLst/>
                <a:gdLst>
                  <a:gd name="T0" fmla="*/ 185 w 30"/>
                  <a:gd name="T1" fmla="*/ 278 h 24"/>
                  <a:gd name="T2" fmla="*/ 331 w 30"/>
                  <a:gd name="T3" fmla="*/ 217 h 24"/>
                  <a:gd name="T4" fmla="*/ 369 w 30"/>
                  <a:gd name="T5" fmla="*/ 65 h 24"/>
                  <a:gd name="T6" fmla="*/ 213 w 30"/>
                  <a:gd name="T7" fmla="*/ 28 h 24"/>
                  <a:gd name="T8" fmla="*/ 78 w 30"/>
                  <a:gd name="T9" fmla="*/ 86 h 24"/>
                  <a:gd name="T10" fmla="*/ 40 w 30"/>
                  <a:gd name="T11" fmla="*/ 240 h 24"/>
                  <a:gd name="T12" fmla="*/ 185 w 30"/>
                  <a:gd name="T13" fmla="*/ 278 h 2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0" h="24">
                    <a:moveTo>
                      <a:pt x="14" y="22"/>
                    </a:moveTo>
                    <a:cubicBezTo>
                      <a:pt x="25" y="17"/>
                      <a:pt x="25" y="17"/>
                      <a:pt x="25" y="17"/>
                    </a:cubicBezTo>
                    <a:cubicBezTo>
                      <a:pt x="29" y="14"/>
                      <a:pt x="30" y="9"/>
                      <a:pt x="28" y="5"/>
                    </a:cubicBezTo>
                    <a:cubicBezTo>
                      <a:pt x="26" y="1"/>
                      <a:pt x="21" y="0"/>
                      <a:pt x="16" y="2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2" y="10"/>
                      <a:pt x="0" y="15"/>
                      <a:pt x="3" y="19"/>
                    </a:cubicBezTo>
                    <a:cubicBezTo>
                      <a:pt x="5" y="23"/>
                      <a:pt x="10" y="24"/>
                      <a:pt x="14" y="22"/>
                    </a:cubicBezTo>
                    <a:close/>
                  </a:path>
                </a:pathLst>
              </a:custGeom>
              <a:solidFill>
                <a:srgbClr val="8C00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60" name="Freeform 20"/>
              <p:cNvSpPr>
                <a:spLocks/>
              </p:cNvSpPr>
              <p:nvPr/>
            </p:nvSpPr>
            <p:spPr bwMode="auto">
              <a:xfrm>
                <a:off x="330" y="187"/>
                <a:ext cx="69" cy="42"/>
              </a:xfrm>
              <a:custGeom>
                <a:avLst/>
                <a:gdLst>
                  <a:gd name="T0" fmla="*/ 283 w 29"/>
                  <a:gd name="T1" fmla="*/ 12 h 18"/>
                  <a:gd name="T2" fmla="*/ 119 w 29"/>
                  <a:gd name="T3" fmla="*/ 12 h 18"/>
                  <a:gd name="T4" fmla="*/ 0 w 29"/>
                  <a:gd name="T5" fmla="*/ 114 h 18"/>
                  <a:gd name="T6" fmla="*/ 107 w 29"/>
                  <a:gd name="T7" fmla="*/ 229 h 18"/>
                  <a:gd name="T8" fmla="*/ 271 w 29"/>
                  <a:gd name="T9" fmla="*/ 229 h 18"/>
                  <a:gd name="T10" fmla="*/ 390 w 29"/>
                  <a:gd name="T11" fmla="*/ 126 h 18"/>
                  <a:gd name="T12" fmla="*/ 283 w 29"/>
                  <a:gd name="T13" fmla="*/ 12 h 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9" h="18">
                    <a:moveTo>
                      <a:pt x="21" y="1"/>
                    </a:moveTo>
                    <a:cubicBezTo>
                      <a:pt x="9" y="1"/>
                      <a:pt x="9" y="1"/>
                      <a:pt x="9" y="1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13"/>
                      <a:pt x="3" y="17"/>
                      <a:pt x="8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25" y="18"/>
                      <a:pt x="29" y="15"/>
                      <a:pt x="29" y="10"/>
                    </a:cubicBezTo>
                    <a:cubicBezTo>
                      <a:pt x="29" y="5"/>
                      <a:pt x="25" y="1"/>
                      <a:pt x="21" y="1"/>
                    </a:cubicBezTo>
                    <a:close/>
                  </a:path>
                </a:pathLst>
              </a:custGeom>
              <a:solidFill>
                <a:srgbClr val="8C00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61" name="Freeform 21"/>
              <p:cNvSpPr>
                <a:spLocks/>
              </p:cNvSpPr>
              <p:nvPr/>
            </p:nvSpPr>
            <p:spPr bwMode="auto">
              <a:xfrm>
                <a:off x="302" y="262"/>
                <a:ext cx="69" cy="62"/>
              </a:xfrm>
              <a:custGeom>
                <a:avLst/>
                <a:gdLst>
                  <a:gd name="T0" fmla="*/ 324 w 29"/>
                  <a:gd name="T1" fmla="*/ 119 h 26"/>
                  <a:gd name="T2" fmla="*/ 188 w 29"/>
                  <a:gd name="T3" fmla="*/ 29 h 26"/>
                  <a:gd name="T4" fmla="*/ 40 w 29"/>
                  <a:gd name="T5" fmla="*/ 69 h 26"/>
                  <a:gd name="T6" fmla="*/ 69 w 29"/>
                  <a:gd name="T7" fmla="*/ 234 h 26"/>
                  <a:gd name="T8" fmla="*/ 205 w 29"/>
                  <a:gd name="T9" fmla="*/ 312 h 26"/>
                  <a:gd name="T10" fmla="*/ 362 w 29"/>
                  <a:gd name="T11" fmla="*/ 272 h 26"/>
                  <a:gd name="T12" fmla="*/ 324 w 29"/>
                  <a:gd name="T13" fmla="*/ 119 h 2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9" h="26">
                    <a:moveTo>
                      <a:pt x="24" y="9"/>
                    </a:moveTo>
                    <a:cubicBezTo>
                      <a:pt x="14" y="2"/>
                      <a:pt x="14" y="2"/>
                      <a:pt x="14" y="2"/>
                    </a:cubicBezTo>
                    <a:cubicBezTo>
                      <a:pt x="11" y="0"/>
                      <a:pt x="5" y="1"/>
                      <a:pt x="3" y="5"/>
                    </a:cubicBezTo>
                    <a:cubicBezTo>
                      <a:pt x="0" y="9"/>
                      <a:pt x="1" y="14"/>
                      <a:pt x="5" y="17"/>
                    </a:cubicBezTo>
                    <a:cubicBezTo>
                      <a:pt x="15" y="23"/>
                      <a:pt x="15" y="23"/>
                      <a:pt x="15" y="23"/>
                    </a:cubicBezTo>
                    <a:cubicBezTo>
                      <a:pt x="19" y="26"/>
                      <a:pt x="24" y="24"/>
                      <a:pt x="27" y="20"/>
                    </a:cubicBezTo>
                    <a:cubicBezTo>
                      <a:pt x="29" y="17"/>
                      <a:pt x="28" y="11"/>
                      <a:pt x="24" y="9"/>
                    </a:cubicBezTo>
                    <a:close/>
                  </a:path>
                </a:pathLst>
              </a:custGeom>
              <a:solidFill>
                <a:srgbClr val="8C00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62" name="Freeform 22"/>
              <p:cNvSpPr>
                <a:spLocks/>
              </p:cNvSpPr>
              <p:nvPr/>
            </p:nvSpPr>
            <p:spPr bwMode="auto">
              <a:xfrm>
                <a:off x="85" y="24"/>
                <a:ext cx="59" cy="71"/>
              </a:xfrm>
              <a:custGeom>
                <a:avLst/>
                <a:gdLst>
                  <a:gd name="T0" fmla="*/ 106 w 25"/>
                  <a:gd name="T1" fmla="*/ 320 h 30"/>
                  <a:gd name="T2" fmla="*/ 262 w 25"/>
                  <a:gd name="T3" fmla="*/ 357 h 30"/>
                  <a:gd name="T4" fmla="*/ 300 w 25"/>
                  <a:gd name="T5" fmla="*/ 213 h 30"/>
                  <a:gd name="T6" fmla="*/ 212 w 25"/>
                  <a:gd name="T7" fmla="*/ 78 h 30"/>
                  <a:gd name="T8" fmla="*/ 66 w 25"/>
                  <a:gd name="T9" fmla="*/ 40 h 30"/>
                  <a:gd name="T10" fmla="*/ 28 w 25"/>
                  <a:gd name="T11" fmla="*/ 185 h 30"/>
                  <a:gd name="T12" fmla="*/ 106 w 25"/>
                  <a:gd name="T13" fmla="*/ 320 h 3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5" h="30">
                    <a:moveTo>
                      <a:pt x="8" y="24"/>
                    </a:moveTo>
                    <a:cubicBezTo>
                      <a:pt x="10" y="28"/>
                      <a:pt x="16" y="30"/>
                      <a:pt x="20" y="27"/>
                    </a:cubicBezTo>
                    <a:cubicBezTo>
                      <a:pt x="24" y="25"/>
                      <a:pt x="25" y="20"/>
                      <a:pt x="23" y="16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4" y="2"/>
                      <a:pt x="9" y="0"/>
                      <a:pt x="5" y="3"/>
                    </a:cubicBezTo>
                    <a:cubicBezTo>
                      <a:pt x="1" y="5"/>
                      <a:pt x="0" y="10"/>
                      <a:pt x="2" y="14"/>
                    </a:cubicBezTo>
                    <a:lnTo>
                      <a:pt x="8" y="24"/>
                    </a:lnTo>
                    <a:close/>
                  </a:path>
                </a:pathLst>
              </a:custGeom>
              <a:solidFill>
                <a:srgbClr val="8C00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63" name="Freeform 23"/>
              <p:cNvSpPr>
                <a:spLocks/>
              </p:cNvSpPr>
              <p:nvPr/>
            </p:nvSpPr>
            <p:spPr bwMode="auto">
              <a:xfrm>
                <a:off x="19" y="95"/>
                <a:ext cx="70" cy="56"/>
              </a:xfrm>
              <a:custGeom>
                <a:avLst/>
                <a:gdLst>
                  <a:gd name="T0" fmla="*/ 65 w 30"/>
                  <a:gd name="T1" fmla="*/ 217 h 24"/>
                  <a:gd name="T2" fmla="*/ 201 w 30"/>
                  <a:gd name="T3" fmla="*/ 278 h 24"/>
                  <a:gd name="T4" fmla="*/ 343 w 30"/>
                  <a:gd name="T5" fmla="*/ 240 h 24"/>
                  <a:gd name="T6" fmla="*/ 306 w 30"/>
                  <a:gd name="T7" fmla="*/ 86 h 24"/>
                  <a:gd name="T8" fmla="*/ 180 w 30"/>
                  <a:gd name="T9" fmla="*/ 28 h 24"/>
                  <a:gd name="T10" fmla="*/ 28 w 30"/>
                  <a:gd name="T11" fmla="*/ 65 h 24"/>
                  <a:gd name="T12" fmla="*/ 65 w 30"/>
                  <a:gd name="T13" fmla="*/ 217 h 2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0" h="24">
                    <a:moveTo>
                      <a:pt x="5" y="17"/>
                    </a:moveTo>
                    <a:cubicBezTo>
                      <a:pt x="16" y="22"/>
                      <a:pt x="16" y="22"/>
                      <a:pt x="16" y="22"/>
                    </a:cubicBezTo>
                    <a:cubicBezTo>
                      <a:pt x="20" y="24"/>
                      <a:pt x="25" y="23"/>
                      <a:pt x="27" y="19"/>
                    </a:cubicBezTo>
                    <a:cubicBezTo>
                      <a:pt x="30" y="15"/>
                      <a:pt x="28" y="10"/>
                      <a:pt x="24" y="7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9" y="0"/>
                      <a:pt x="4" y="1"/>
                      <a:pt x="2" y="5"/>
                    </a:cubicBezTo>
                    <a:cubicBezTo>
                      <a:pt x="0" y="9"/>
                      <a:pt x="1" y="14"/>
                      <a:pt x="5" y="17"/>
                    </a:cubicBezTo>
                    <a:close/>
                  </a:path>
                </a:pathLst>
              </a:custGeom>
              <a:solidFill>
                <a:srgbClr val="8C00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64" name="Freeform 24"/>
              <p:cNvSpPr>
                <a:spLocks/>
              </p:cNvSpPr>
              <p:nvPr/>
            </p:nvSpPr>
            <p:spPr bwMode="auto">
              <a:xfrm>
                <a:off x="0" y="187"/>
                <a:ext cx="68" cy="42"/>
              </a:xfrm>
              <a:custGeom>
                <a:avLst/>
                <a:gdLst>
                  <a:gd name="T0" fmla="*/ 373 w 29"/>
                  <a:gd name="T1" fmla="*/ 114 h 18"/>
                  <a:gd name="T2" fmla="*/ 258 w 29"/>
                  <a:gd name="T3" fmla="*/ 12 h 18"/>
                  <a:gd name="T4" fmla="*/ 106 w 29"/>
                  <a:gd name="T5" fmla="*/ 12 h 18"/>
                  <a:gd name="T6" fmla="*/ 0 w 29"/>
                  <a:gd name="T7" fmla="*/ 126 h 18"/>
                  <a:gd name="T8" fmla="*/ 115 w 29"/>
                  <a:gd name="T9" fmla="*/ 229 h 18"/>
                  <a:gd name="T10" fmla="*/ 270 w 29"/>
                  <a:gd name="T11" fmla="*/ 229 h 18"/>
                  <a:gd name="T12" fmla="*/ 373 w 29"/>
                  <a:gd name="T13" fmla="*/ 114 h 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9" h="18">
                    <a:moveTo>
                      <a:pt x="29" y="9"/>
                    </a:moveTo>
                    <a:cubicBezTo>
                      <a:pt x="29" y="4"/>
                      <a:pt x="25" y="0"/>
                      <a:pt x="20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4" y="1"/>
                      <a:pt x="0" y="5"/>
                      <a:pt x="0" y="10"/>
                    </a:cubicBezTo>
                    <a:cubicBezTo>
                      <a:pt x="0" y="15"/>
                      <a:pt x="4" y="18"/>
                      <a:pt x="9" y="18"/>
                    </a:cubicBezTo>
                    <a:cubicBezTo>
                      <a:pt x="21" y="18"/>
                      <a:pt x="21" y="18"/>
                      <a:pt x="21" y="18"/>
                    </a:cubicBezTo>
                    <a:cubicBezTo>
                      <a:pt x="26" y="17"/>
                      <a:pt x="29" y="13"/>
                      <a:pt x="29" y="9"/>
                    </a:cubicBezTo>
                    <a:close/>
                  </a:path>
                </a:pathLst>
              </a:custGeom>
              <a:solidFill>
                <a:srgbClr val="8C00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65" name="Freeform 25"/>
              <p:cNvSpPr>
                <a:spLocks/>
              </p:cNvSpPr>
              <p:nvPr/>
            </p:nvSpPr>
            <p:spPr bwMode="auto">
              <a:xfrm>
                <a:off x="28" y="262"/>
                <a:ext cx="69" cy="62"/>
              </a:xfrm>
              <a:custGeom>
                <a:avLst/>
                <a:gdLst>
                  <a:gd name="T0" fmla="*/ 205 w 29"/>
                  <a:gd name="T1" fmla="*/ 29 h 26"/>
                  <a:gd name="T2" fmla="*/ 69 w 29"/>
                  <a:gd name="T3" fmla="*/ 119 h 26"/>
                  <a:gd name="T4" fmla="*/ 29 w 29"/>
                  <a:gd name="T5" fmla="*/ 272 h 26"/>
                  <a:gd name="T6" fmla="*/ 188 w 29"/>
                  <a:gd name="T7" fmla="*/ 312 h 26"/>
                  <a:gd name="T8" fmla="*/ 324 w 29"/>
                  <a:gd name="T9" fmla="*/ 234 h 26"/>
                  <a:gd name="T10" fmla="*/ 352 w 29"/>
                  <a:gd name="T11" fmla="*/ 69 h 26"/>
                  <a:gd name="T12" fmla="*/ 205 w 29"/>
                  <a:gd name="T13" fmla="*/ 29 h 2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9" h="26">
                    <a:moveTo>
                      <a:pt x="15" y="2"/>
                    </a:moveTo>
                    <a:cubicBezTo>
                      <a:pt x="5" y="9"/>
                      <a:pt x="5" y="9"/>
                      <a:pt x="5" y="9"/>
                    </a:cubicBezTo>
                    <a:cubicBezTo>
                      <a:pt x="1" y="11"/>
                      <a:pt x="0" y="17"/>
                      <a:pt x="2" y="20"/>
                    </a:cubicBezTo>
                    <a:cubicBezTo>
                      <a:pt x="5" y="24"/>
                      <a:pt x="10" y="26"/>
                      <a:pt x="14" y="23"/>
                    </a:cubicBezTo>
                    <a:cubicBezTo>
                      <a:pt x="24" y="17"/>
                      <a:pt x="24" y="17"/>
                      <a:pt x="24" y="17"/>
                    </a:cubicBezTo>
                    <a:cubicBezTo>
                      <a:pt x="28" y="14"/>
                      <a:pt x="29" y="9"/>
                      <a:pt x="26" y="5"/>
                    </a:cubicBezTo>
                    <a:cubicBezTo>
                      <a:pt x="24" y="1"/>
                      <a:pt x="18" y="0"/>
                      <a:pt x="15" y="2"/>
                    </a:cubicBezTo>
                    <a:close/>
                  </a:path>
                </a:pathLst>
              </a:custGeom>
              <a:solidFill>
                <a:srgbClr val="8C00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11290" name="Group 26"/>
          <p:cNvGrpSpPr>
            <a:grpSpLocks/>
          </p:cNvGrpSpPr>
          <p:nvPr/>
        </p:nvGrpSpPr>
        <p:grpSpPr bwMode="auto">
          <a:xfrm>
            <a:off x="4787900" y="3795713"/>
            <a:ext cx="792163" cy="792162"/>
            <a:chOff x="0" y="0"/>
            <a:chExt cx="499" cy="499"/>
          </a:xfrm>
        </p:grpSpPr>
        <p:sp>
          <p:nvSpPr>
            <p:cNvPr id="18450" name="Oval 27"/>
            <p:cNvSpPr>
              <a:spLocks noChangeArrowheads="1"/>
            </p:cNvSpPr>
            <p:nvPr/>
          </p:nvSpPr>
          <p:spPr bwMode="auto">
            <a:xfrm>
              <a:off x="0" y="0"/>
              <a:ext cx="499" cy="499"/>
            </a:xfrm>
            <a:prstGeom prst="ellipse">
              <a:avLst/>
            </a:prstGeom>
            <a:solidFill>
              <a:schemeClr val="bg1">
                <a:alpha val="20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zh-CN" altLang="en-US"/>
            </a:p>
          </p:txBody>
        </p:sp>
        <p:sp>
          <p:nvSpPr>
            <p:cNvPr id="18451" name="Freeform 28"/>
            <p:cNvSpPr>
              <a:spLocks noEditPoints="1"/>
            </p:cNvSpPr>
            <p:nvPr/>
          </p:nvSpPr>
          <p:spPr bwMode="auto">
            <a:xfrm>
              <a:off x="128" y="156"/>
              <a:ext cx="262" cy="240"/>
            </a:xfrm>
            <a:custGeom>
              <a:avLst/>
              <a:gdLst>
                <a:gd name="T0" fmla="*/ 541 w 167"/>
                <a:gd name="T1" fmla="*/ 0 h 153"/>
                <a:gd name="T2" fmla="*/ 104 w 167"/>
                <a:gd name="T3" fmla="*/ 0 h 153"/>
                <a:gd name="T4" fmla="*/ 0 w 167"/>
                <a:gd name="T5" fmla="*/ 108 h 153"/>
                <a:gd name="T6" fmla="*/ 0 w 167"/>
                <a:gd name="T7" fmla="*/ 355 h 153"/>
                <a:gd name="T8" fmla="*/ 104 w 167"/>
                <a:gd name="T9" fmla="*/ 467 h 153"/>
                <a:gd name="T10" fmla="*/ 190 w 167"/>
                <a:gd name="T11" fmla="*/ 467 h 153"/>
                <a:gd name="T12" fmla="*/ 190 w 167"/>
                <a:gd name="T13" fmla="*/ 590 h 153"/>
                <a:gd name="T14" fmla="*/ 433 w 167"/>
                <a:gd name="T15" fmla="*/ 471 h 153"/>
                <a:gd name="T16" fmla="*/ 428 w 167"/>
                <a:gd name="T17" fmla="*/ 467 h 153"/>
                <a:gd name="T18" fmla="*/ 541 w 167"/>
                <a:gd name="T19" fmla="*/ 467 h 153"/>
                <a:gd name="T20" fmla="*/ 645 w 167"/>
                <a:gd name="T21" fmla="*/ 355 h 153"/>
                <a:gd name="T22" fmla="*/ 645 w 167"/>
                <a:gd name="T23" fmla="*/ 108 h 153"/>
                <a:gd name="T24" fmla="*/ 541 w 167"/>
                <a:gd name="T25" fmla="*/ 0 h 153"/>
                <a:gd name="T26" fmla="*/ 182 w 167"/>
                <a:gd name="T27" fmla="*/ 298 h 153"/>
                <a:gd name="T28" fmla="*/ 116 w 167"/>
                <a:gd name="T29" fmla="*/ 231 h 153"/>
                <a:gd name="T30" fmla="*/ 182 w 167"/>
                <a:gd name="T31" fmla="*/ 169 h 153"/>
                <a:gd name="T32" fmla="*/ 243 w 167"/>
                <a:gd name="T33" fmla="*/ 231 h 153"/>
                <a:gd name="T34" fmla="*/ 182 w 167"/>
                <a:gd name="T35" fmla="*/ 298 h 153"/>
                <a:gd name="T36" fmla="*/ 325 w 167"/>
                <a:gd name="T37" fmla="*/ 298 h 153"/>
                <a:gd name="T38" fmla="*/ 264 w 167"/>
                <a:gd name="T39" fmla="*/ 231 h 153"/>
                <a:gd name="T40" fmla="*/ 325 w 167"/>
                <a:gd name="T41" fmla="*/ 169 h 153"/>
                <a:gd name="T42" fmla="*/ 389 w 167"/>
                <a:gd name="T43" fmla="*/ 231 h 153"/>
                <a:gd name="T44" fmla="*/ 325 w 167"/>
                <a:gd name="T45" fmla="*/ 298 h 153"/>
                <a:gd name="T46" fmla="*/ 471 w 167"/>
                <a:gd name="T47" fmla="*/ 298 h 153"/>
                <a:gd name="T48" fmla="*/ 406 w 167"/>
                <a:gd name="T49" fmla="*/ 231 h 153"/>
                <a:gd name="T50" fmla="*/ 471 w 167"/>
                <a:gd name="T51" fmla="*/ 169 h 153"/>
                <a:gd name="T52" fmla="*/ 533 w 167"/>
                <a:gd name="T53" fmla="*/ 231 h 153"/>
                <a:gd name="T54" fmla="*/ 471 w 167"/>
                <a:gd name="T55" fmla="*/ 298 h 15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67" h="153">
                  <a:moveTo>
                    <a:pt x="140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12" y="0"/>
                    <a:pt x="0" y="12"/>
                    <a:pt x="0" y="28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108"/>
                    <a:pt x="12" y="121"/>
                    <a:pt x="27" y="121"/>
                  </a:cubicBezTo>
                  <a:cubicBezTo>
                    <a:pt x="49" y="121"/>
                    <a:pt x="49" y="121"/>
                    <a:pt x="49" y="121"/>
                  </a:cubicBezTo>
                  <a:cubicBezTo>
                    <a:pt x="49" y="153"/>
                    <a:pt x="49" y="153"/>
                    <a:pt x="49" y="153"/>
                  </a:cubicBezTo>
                  <a:cubicBezTo>
                    <a:pt x="112" y="122"/>
                    <a:pt x="112" y="122"/>
                    <a:pt x="112" y="122"/>
                  </a:cubicBezTo>
                  <a:cubicBezTo>
                    <a:pt x="111" y="121"/>
                    <a:pt x="111" y="121"/>
                    <a:pt x="111" y="121"/>
                  </a:cubicBezTo>
                  <a:cubicBezTo>
                    <a:pt x="140" y="121"/>
                    <a:pt x="140" y="121"/>
                    <a:pt x="140" y="121"/>
                  </a:cubicBezTo>
                  <a:cubicBezTo>
                    <a:pt x="155" y="121"/>
                    <a:pt x="167" y="108"/>
                    <a:pt x="167" y="92"/>
                  </a:cubicBezTo>
                  <a:cubicBezTo>
                    <a:pt x="167" y="28"/>
                    <a:pt x="167" y="28"/>
                    <a:pt x="167" y="28"/>
                  </a:cubicBezTo>
                  <a:cubicBezTo>
                    <a:pt x="167" y="12"/>
                    <a:pt x="155" y="0"/>
                    <a:pt x="140" y="0"/>
                  </a:cubicBezTo>
                  <a:close/>
                  <a:moveTo>
                    <a:pt x="47" y="77"/>
                  </a:moveTo>
                  <a:cubicBezTo>
                    <a:pt x="38" y="77"/>
                    <a:pt x="30" y="70"/>
                    <a:pt x="30" y="60"/>
                  </a:cubicBezTo>
                  <a:cubicBezTo>
                    <a:pt x="30" y="51"/>
                    <a:pt x="38" y="44"/>
                    <a:pt x="47" y="44"/>
                  </a:cubicBezTo>
                  <a:cubicBezTo>
                    <a:pt x="56" y="44"/>
                    <a:pt x="63" y="51"/>
                    <a:pt x="63" y="60"/>
                  </a:cubicBezTo>
                  <a:cubicBezTo>
                    <a:pt x="63" y="70"/>
                    <a:pt x="56" y="77"/>
                    <a:pt x="47" y="77"/>
                  </a:cubicBezTo>
                  <a:close/>
                  <a:moveTo>
                    <a:pt x="84" y="77"/>
                  </a:moveTo>
                  <a:cubicBezTo>
                    <a:pt x="75" y="77"/>
                    <a:pt x="68" y="70"/>
                    <a:pt x="68" y="60"/>
                  </a:cubicBezTo>
                  <a:cubicBezTo>
                    <a:pt x="68" y="51"/>
                    <a:pt x="75" y="44"/>
                    <a:pt x="84" y="44"/>
                  </a:cubicBezTo>
                  <a:cubicBezTo>
                    <a:pt x="93" y="44"/>
                    <a:pt x="101" y="51"/>
                    <a:pt x="101" y="60"/>
                  </a:cubicBezTo>
                  <a:cubicBezTo>
                    <a:pt x="101" y="70"/>
                    <a:pt x="93" y="77"/>
                    <a:pt x="84" y="77"/>
                  </a:cubicBezTo>
                  <a:close/>
                  <a:moveTo>
                    <a:pt x="122" y="77"/>
                  </a:moveTo>
                  <a:cubicBezTo>
                    <a:pt x="113" y="77"/>
                    <a:pt x="105" y="70"/>
                    <a:pt x="105" y="60"/>
                  </a:cubicBezTo>
                  <a:cubicBezTo>
                    <a:pt x="105" y="51"/>
                    <a:pt x="113" y="44"/>
                    <a:pt x="122" y="44"/>
                  </a:cubicBezTo>
                  <a:cubicBezTo>
                    <a:pt x="131" y="44"/>
                    <a:pt x="138" y="51"/>
                    <a:pt x="138" y="60"/>
                  </a:cubicBezTo>
                  <a:cubicBezTo>
                    <a:pt x="138" y="70"/>
                    <a:pt x="131" y="77"/>
                    <a:pt x="122" y="77"/>
                  </a:cubicBezTo>
                  <a:close/>
                </a:path>
              </a:pathLst>
            </a:custGeom>
            <a:solidFill>
              <a:srgbClr val="8C00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1293" name="Group 29"/>
          <p:cNvGrpSpPr>
            <a:grpSpLocks/>
          </p:cNvGrpSpPr>
          <p:nvPr/>
        </p:nvGrpSpPr>
        <p:grpSpPr bwMode="auto">
          <a:xfrm>
            <a:off x="4787900" y="1562100"/>
            <a:ext cx="792163" cy="792163"/>
            <a:chOff x="0" y="0"/>
            <a:chExt cx="499" cy="499"/>
          </a:xfrm>
        </p:grpSpPr>
        <p:sp>
          <p:nvSpPr>
            <p:cNvPr id="18444" name="Oval 30"/>
            <p:cNvSpPr>
              <a:spLocks noChangeArrowheads="1"/>
            </p:cNvSpPr>
            <p:nvPr/>
          </p:nvSpPr>
          <p:spPr bwMode="auto">
            <a:xfrm>
              <a:off x="0" y="0"/>
              <a:ext cx="499" cy="499"/>
            </a:xfrm>
            <a:prstGeom prst="ellipse">
              <a:avLst/>
            </a:prstGeom>
            <a:solidFill>
              <a:schemeClr val="bg1">
                <a:alpha val="20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zh-CN" altLang="en-US"/>
            </a:p>
          </p:txBody>
        </p:sp>
        <p:grpSp>
          <p:nvGrpSpPr>
            <p:cNvPr id="18445" name="Group 31"/>
            <p:cNvGrpSpPr>
              <a:grpSpLocks/>
            </p:cNvGrpSpPr>
            <p:nvPr/>
          </p:nvGrpSpPr>
          <p:grpSpPr bwMode="auto">
            <a:xfrm>
              <a:off x="124" y="115"/>
              <a:ext cx="272" cy="258"/>
              <a:chOff x="0" y="0"/>
              <a:chExt cx="439" cy="416"/>
            </a:xfrm>
          </p:grpSpPr>
          <p:sp>
            <p:nvSpPr>
              <p:cNvPr id="18446" name="Freeform 32"/>
              <p:cNvSpPr>
                <a:spLocks noEditPoints="1"/>
              </p:cNvSpPr>
              <p:nvPr/>
            </p:nvSpPr>
            <p:spPr bwMode="auto">
              <a:xfrm>
                <a:off x="203" y="179"/>
                <a:ext cx="236" cy="237"/>
              </a:xfrm>
              <a:custGeom>
                <a:avLst/>
                <a:gdLst>
                  <a:gd name="T0" fmla="*/ 656 w 100"/>
                  <a:gd name="T1" fmla="*/ 0 h 100"/>
                  <a:gd name="T2" fmla="*/ 0 w 100"/>
                  <a:gd name="T3" fmla="*/ 668 h 100"/>
                  <a:gd name="T4" fmla="*/ 656 w 100"/>
                  <a:gd name="T5" fmla="*/ 1332 h 100"/>
                  <a:gd name="T6" fmla="*/ 1315 w 100"/>
                  <a:gd name="T7" fmla="*/ 668 h 100"/>
                  <a:gd name="T8" fmla="*/ 656 w 100"/>
                  <a:gd name="T9" fmla="*/ 0 h 100"/>
                  <a:gd name="T10" fmla="*/ 1081 w 100"/>
                  <a:gd name="T11" fmla="*/ 758 h 100"/>
                  <a:gd name="T12" fmla="*/ 668 w 100"/>
                  <a:gd name="T13" fmla="*/ 758 h 100"/>
                  <a:gd name="T14" fmla="*/ 590 w 100"/>
                  <a:gd name="T15" fmla="*/ 758 h 100"/>
                  <a:gd name="T16" fmla="*/ 590 w 100"/>
                  <a:gd name="T17" fmla="*/ 680 h 100"/>
                  <a:gd name="T18" fmla="*/ 590 w 100"/>
                  <a:gd name="T19" fmla="*/ 263 h 100"/>
                  <a:gd name="T20" fmla="*/ 668 w 100"/>
                  <a:gd name="T21" fmla="*/ 263 h 100"/>
                  <a:gd name="T22" fmla="*/ 668 w 100"/>
                  <a:gd name="T23" fmla="*/ 680 h 100"/>
                  <a:gd name="T24" fmla="*/ 1081 w 100"/>
                  <a:gd name="T25" fmla="*/ 680 h 100"/>
                  <a:gd name="T26" fmla="*/ 1081 w 100"/>
                  <a:gd name="T27" fmla="*/ 758 h 100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3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7" y="100"/>
                      <a:pt x="100" y="78"/>
                      <a:pt x="100" y="50"/>
                    </a:cubicBezTo>
                    <a:cubicBezTo>
                      <a:pt x="100" y="23"/>
                      <a:pt x="77" y="0"/>
                      <a:pt x="50" y="0"/>
                    </a:cubicBezTo>
                    <a:close/>
                    <a:moveTo>
                      <a:pt x="82" y="57"/>
                    </a:moveTo>
                    <a:cubicBezTo>
                      <a:pt x="51" y="57"/>
                      <a:pt x="51" y="57"/>
                      <a:pt x="51" y="57"/>
                    </a:cubicBezTo>
                    <a:cubicBezTo>
                      <a:pt x="45" y="57"/>
                      <a:pt x="45" y="57"/>
                      <a:pt x="45" y="57"/>
                    </a:cubicBezTo>
                    <a:cubicBezTo>
                      <a:pt x="45" y="51"/>
                      <a:pt x="45" y="51"/>
                      <a:pt x="45" y="51"/>
                    </a:cubicBezTo>
                    <a:cubicBezTo>
                      <a:pt x="45" y="20"/>
                      <a:pt x="45" y="20"/>
                      <a:pt x="45" y="20"/>
                    </a:cubicBezTo>
                    <a:cubicBezTo>
                      <a:pt x="51" y="20"/>
                      <a:pt x="51" y="20"/>
                      <a:pt x="51" y="20"/>
                    </a:cubicBezTo>
                    <a:cubicBezTo>
                      <a:pt x="51" y="51"/>
                      <a:pt x="51" y="51"/>
                      <a:pt x="51" y="51"/>
                    </a:cubicBezTo>
                    <a:cubicBezTo>
                      <a:pt x="82" y="51"/>
                      <a:pt x="82" y="51"/>
                      <a:pt x="82" y="51"/>
                    </a:cubicBezTo>
                    <a:lnTo>
                      <a:pt x="82" y="57"/>
                    </a:lnTo>
                    <a:close/>
                  </a:path>
                </a:pathLst>
              </a:custGeom>
              <a:solidFill>
                <a:srgbClr val="8C00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47" name="Rectangle 33"/>
              <p:cNvSpPr>
                <a:spLocks noChangeArrowheads="1"/>
              </p:cNvSpPr>
              <p:nvPr/>
            </p:nvSpPr>
            <p:spPr bwMode="auto">
              <a:xfrm>
                <a:off x="114" y="0"/>
                <a:ext cx="35" cy="64"/>
              </a:xfrm>
              <a:prstGeom prst="rect">
                <a:avLst/>
              </a:prstGeom>
              <a:solidFill>
                <a:srgbClr val="8C00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18448" name="Rectangle 34"/>
              <p:cNvSpPr>
                <a:spLocks noChangeArrowheads="1"/>
              </p:cNvSpPr>
              <p:nvPr/>
            </p:nvSpPr>
            <p:spPr bwMode="auto">
              <a:xfrm>
                <a:off x="239" y="0"/>
                <a:ext cx="35" cy="64"/>
              </a:xfrm>
              <a:prstGeom prst="rect">
                <a:avLst/>
              </a:prstGeom>
              <a:solidFill>
                <a:srgbClr val="8C00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18449" name="Freeform 35"/>
              <p:cNvSpPr>
                <a:spLocks noEditPoints="1"/>
              </p:cNvSpPr>
              <p:nvPr/>
            </p:nvSpPr>
            <p:spPr bwMode="auto">
              <a:xfrm>
                <a:off x="0" y="47"/>
                <a:ext cx="390" cy="352"/>
              </a:xfrm>
              <a:custGeom>
                <a:avLst/>
                <a:gdLst>
                  <a:gd name="T0" fmla="*/ 1005 w 165"/>
                  <a:gd name="T1" fmla="*/ 1781 h 149"/>
                  <a:gd name="T2" fmla="*/ 1028 w 165"/>
                  <a:gd name="T3" fmla="*/ 1580 h 149"/>
                  <a:gd name="T4" fmla="*/ 1005 w 165"/>
                  <a:gd name="T5" fmla="*/ 1519 h 149"/>
                  <a:gd name="T6" fmla="*/ 1005 w 165"/>
                  <a:gd name="T7" fmla="*/ 1318 h 149"/>
                  <a:gd name="T8" fmla="*/ 1005 w 165"/>
                  <a:gd name="T9" fmla="*/ 1250 h 149"/>
                  <a:gd name="T10" fmla="*/ 1085 w 165"/>
                  <a:gd name="T11" fmla="*/ 1065 h 149"/>
                  <a:gd name="T12" fmla="*/ 1005 w 165"/>
                  <a:gd name="T13" fmla="*/ 987 h 149"/>
                  <a:gd name="T14" fmla="*/ 1189 w 165"/>
                  <a:gd name="T15" fmla="*/ 791 h 149"/>
                  <a:gd name="T16" fmla="*/ 1269 w 165"/>
                  <a:gd name="T17" fmla="*/ 832 h 149"/>
                  <a:gd name="T18" fmla="*/ 1307 w 165"/>
                  <a:gd name="T19" fmla="*/ 791 h 149"/>
                  <a:gd name="T20" fmla="*/ 2179 w 165"/>
                  <a:gd name="T21" fmla="*/ 791 h 149"/>
                  <a:gd name="T22" fmla="*/ 2179 w 165"/>
                  <a:gd name="T23" fmla="*/ 0 h 149"/>
                  <a:gd name="T24" fmla="*/ 1983 w 165"/>
                  <a:gd name="T25" fmla="*/ 0 h 149"/>
                  <a:gd name="T26" fmla="*/ 1782 w 165"/>
                  <a:gd name="T27" fmla="*/ 0 h 149"/>
                  <a:gd name="T28" fmla="*/ 1442 w 165"/>
                  <a:gd name="T29" fmla="*/ 184 h 149"/>
                  <a:gd name="T30" fmla="*/ 1172 w 165"/>
                  <a:gd name="T31" fmla="*/ 0 h 149"/>
                  <a:gd name="T32" fmla="*/ 979 w 165"/>
                  <a:gd name="T33" fmla="*/ 0 h 149"/>
                  <a:gd name="T34" fmla="*/ 922 w 165"/>
                  <a:gd name="T35" fmla="*/ 0 h 149"/>
                  <a:gd name="T36" fmla="*/ 553 w 165"/>
                  <a:gd name="T37" fmla="*/ 0 h 149"/>
                  <a:gd name="T38" fmla="*/ 369 w 165"/>
                  <a:gd name="T39" fmla="*/ 0 h 149"/>
                  <a:gd name="T40" fmla="*/ 213 w 165"/>
                  <a:gd name="T41" fmla="*/ 0 h 149"/>
                  <a:gd name="T42" fmla="*/ 0 w 165"/>
                  <a:gd name="T43" fmla="*/ 106 h 149"/>
                  <a:gd name="T44" fmla="*/ 1269 w 165"/>
                  <a:gd name="T45" fmla="*/ 1966 h 149"/>
                  <a:gd name="T46" fmla="*/ 196 w 165"/>
                  <a:gd name="T47" fmla="*/ 446 h 149"/>
                  <a:gd name="T48" fmla="*/ 1983 w 165"/>
                  <a:gd name="T49" fmla="*/ 610 h 149"/>
                  <a:gd name="T50" fmla="*/ 196 w 165"/>
                  <a:gd name="T51" fmla="*/ 446 h 149"/>
                  <a:gd name="T52" fmla="*/ 196 w 165"/>
                  <a:gd name="T53" fmla="*/ 1781 h 149"/>
                  <a:gd name="T54" fmla="*/ 385 w 165"/>
                  <a:gd name="T55" fmla="*/ 1580 h 149"/>
                  <a:gd name="T56" fmla="*/ 385 w 165"/>
                  <a:gd name="T57" fmla="*/ 1519 h 149"/>
                  <a:gd name="T58" fmla="*/ 196 w 165"/>
                  <a:gd name="T59" fmla="*/ 1318 h 149"/>
                  <a:gd name="T60" fmla="*/ 385 w 165"/>
                  <a:gd name="T61" fmla="*/ 1519 h 149"/>
                  <a:gd name="T62" fmla="*/ 196 w 165"/>
                  <a:gd name="T63" fmla="*/ 1250 h 149"/>
                  <a:gd name="T64" fmla="*/ 385 w 165"/>
                  <a:gd name="T65" fmla="*/ 1065 h 149"/>
                  <a:gd name="T66" fmla="*/ 659 w 165"/>
                  <a:gd name="T67" fmla="*/ 1781 h 149"/>
                  <a:gd name="T68" fmla="*/ 463 w 165"/>
                  <a:gd name="T69" fmla="*/ 1580 h 149"/>
                  <a:gd name="T70" fmla="*/ 659 w 165"/>
                  <a:gd name="T71" fmla="*/ 1781 h 149"/>
                  <a:gd name="T72" fmla="*/ 463 w 165"/>
                  <a:gd name="T73" fmla="*/ 1519 h 149"/>
                  <a:gd name="T74" fmla="*/ 659 w 165"/>
                  <a:gd name="T75" fmla="*/ 1318 h 149"/>
                  <a:gd name="T76" fmla="*/ 659 w 165"/>
                  <a:gd name="T77" fmla="*/ 1250 h 149"/>
                  <a:gd name="T78" fmla="*/ 463 w 165"/>
                  <a:gd name="T79" fmla="*/ 1065 h 149"/>
                  <a:gd name="T80" fmla="*/ 659 w 165"/>
                  <a:gd name="T81" fmla="*/ 1250 h 149"/>
                  <a:gd name="T82" fmla="*/ 726 w 165"/>
                  <a:gd name="T83" fmla="*/ 1781 h 149"/>
                  <a:gd name="T84" fmla="*/ 922 w 165"/>
                  <a:gd name="T85" fmla="*/ 1580 h 149"/>
                  <a:gd name="T86" fmla="*/ 922 w 165"/>
                  <a:gd name="T87" fmla="*/ 1519 h 149"/>
                  <a:gd name="T88" fmla="*/ 726 w 165"/>
                  <a:gd name="T89" fmla="*/ 1318 h 149"/>
                  <a:gd name="T90" fmla="*/ 922 w 165"/>
                  <a:gd name="T91" fmla="*/ 1519 h 149"/>
                  <a:gd name="T92" fmla="*/ 726 w 165"/>
                  <a:gd name="T93" fmla="*/ 1250 h 149"/>
                  <a:gd name="T94" fmla="*/ 922 w 165"/>
                  <a:gd name="T95" fmla="*/ 1065 h 149"/>
                  <a:gd name="T96" fmla="*/ 922 w 165"/>
                  <a:gd name="T97" fmla="*/ 987 h 149"/>
                  <a:gd name="T98" fmla="*/ 726 w 165"/>
                  <a:gd name="T99" fmla="*/ 791 h 149"/>
                  <a:gd name="T100" fmla="*/ 922 w 165"/>
                  <a:gd name="T101" fmla="*/ 987 h 149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0" t="0" r="r" b="b"/>
                <a:pathLst>
                  <a:path w="165" h="149">
                    <a:moveTo>
                      <a:pt x="84" y="135"/>
                    </a:moveTo>
                    <a:cubicBezTo>
                      <a:pt x="76" y="135"/>
                      <a:pt x="76" y="135"/>
                      <a:pt x="76" y="135"/>
                    </a:cubicBezTo>
                    <a:cubicBezTo>
                      <a:pt x="76" y="120"/>
                      <a:pt x="76" y="120"/>
                      <a:pt x="76" y="120"/>
                    </a:cubicBezTo>
                    <a:cubicBezTo>
                      <a:pt x="78" y="120"/>
                      <a:pt x="78" y="120"/>
                      <a:pt x="78" y="120"/>
                    </a:cubicBezTo>
                    <a:cubicBezTo>
                      <a:pt x="77" y="118"/>
                      <a:pt x="77" y="117"/>
                      <a:pt x="77" y="115"/>
                    </a:cubicBezTo>
                    <a:cubicBezTo>
                      <a:pt x="76" y="115"/>
                      <a:pt x="76" y="115"/>
                      <a:pt x="76" y="115"/>
                    </a:cubicBezTo>
                    <a:cubicBezTo>
                      <a:pt x="76" y="100"/>
                      <a:pt x="76" y="100"/>
                      <a:pt x="76" y="100"/>
                    </a:cubicBezTo>
                    <a:cubicBezTo>
                      <a:pt x="76" y="100"/>
                      <a:pt x="76" y="100"/>
                      <a:pt x="76" y="100"/>
                    </a:cubicBezTo>
                    <a:cubicBezTo>
                      <a:pt x="76" y="99"/>
                      <a:pt x="77" y="97"/>
                      <a:pt x="77" y="95"/>
                    </a:cubicBezTo>
                    <a:cubicBezTo>
                      <a:pt x="76" y="95"/>
                      <a:pt x="76" y="95"/>
                      <a:pt x="76" y="95"/>
                    </a:cubicBezTo>
                    <a:cubicBezTo>
                      <a:pt x="76" y="81"/>
                      <a:pt x="76" y="81"/>
                      <a:pt x="76" y="81"/>
                    </a:cubicBezTo>
                    <a:cubicBezTo>
                      <a:pt x="82" y="81"/>
                      <a:pt x="82" y="81"/>
                      <a:pt x="82" y="81"/>
                    </a:cubicBezTo>
                    <a:cubicBezTo>
                      <a:pt x="83" y="79"/>
                      <a:pt x="84" y="77"/>
                      <a:pt x="85" y="75"/>
                    </a:cubicBezTo>
                    <a:cubicBezTo>
                      <a:pt x="76" y="75"/>
                      <a:pt x="76" y="75"/>
                      <a:pt x="76" y="75"/>
                    </a:cubicBezTo>
                    <a:cubicBezTo>
                      <a:pt x="76" y="60"/>
                      <a:pt x="76" y="60"/>
                      <a:pt x="76" y="60"/>
                    </a:cubicBezTo>
                    <a:cubicBezTo>
                      <a:pt x="90" y="60"/>
                      <a:pt x="90" y="60"/>
                      <a:pt x="90" y="60"/>
                    </a:cubicBezTo>
                    <a:cubicBezTo>
                      <a:pt x="90" y="68"/>
                      <a:pt x="90" y="68"/>
                      <a:pt x="90" y="68"/>
                    </a:cubicBezTo>
                    <a:cubicBezTo>
                      <a:pt x="92" y="66"/>
                      <a:pt x="94" y="65"/>
                      <a:pt x="96" y="63"/>
                    </a:cubicBezTo>
                    <a:cubicBezTo>
                      <a:pt x="96" y="60"/>
                      <a:pt x="96" y="60"/>
                      <a:pt x="96" y="60"/>
                    </a:cubicBezTo>
                    <a:cubicBezTo>
                      <a:pt x="99" y="60"/>
                      <a:pt x="99" y="60"/>
                      <a:pt x="99" y="60"/>
                    </a:cubicBezTo>
                    <a:cubicBezTo>
                      <a:pt x="109" y="54"/>
                      <a:pt x="120" y="50"/>
                      <a:pt x="132" y="50"/>
                    </a:cubicBezTo>
                    <a:cubicBezTo>
                      <a:pt x="145" y="50"/>
                      <a:pt x="156" y="54"/>
                      <a:pt x="165" y="60"/>
                    </a:cubicBezTo>
                    <a:cubicBezTo>
                      <a:pt x="165" y="8"/>
                      <a:pt x="165" y="8"/>
                      <a:pt x="165" y="8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50" y="0"/>
                      <a:pt x="150" y="0"/>
                      <a:pt x="150" y="0"/>
                    </a:cubicBezTo>
                    <a:cubicBezTo>
                      <a:pt x="150" y="0"/>
                      <a:pt x="150" y="0"/>
                      <a:pt x="150" y="0"/>
                    </a:cubicBezTo>
                    <a:cubicBezTo>
                      <a:pt x="135" y="0"/>
                      <a:pt x="135" y="0"/>
                      <a:pt x="135" y="0"/>
                    </a:cubicBezTo>
                    <a:cubicBezTo>
                      <a:pt x="135" y="0"/>
                      <a:pt x="135" y="0"/>
                      <a:pt x="135" y="0"/>
                    </a:cubicBezTo>
                    <a:cubicBezTo>
                      <a:pt x="124" y="0"/>
                      <a:pt x="124" y="0"/>
                      <a:pt x="124" y="0"/>
                    </a:cubicBezTo>
                    <a:cubicBezTo>
                      <a:pt x="122" y="8"/>
                      <a:pt x="116" y="14"/>
                      <a:pt x="109" y="14"/>
                    </a:cubicBezTo>
                    <a:cubicBezTo>
                      <a:pt x="103" y="14"/>
                      <a:pt x="97" y="8"/>
                      <a:pt x="95" y="0"/>
                    </a:cubicBezTo>
                    <a:cubicBezTo>
                      <a:pt x="89" y="0"/>
                      <a:pt x="89" y="0"/>
                      <a:pt x="89" y="0"/>
                    </a:cubicBezTo>
                    <a:cubicBezTo>
                      <a:pt x="89" y="0"/>
                      <a:pt x="89" y="0"/>
                      <a:pt x="89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70" y="0"/>
                      <a:pt x="70" y="0"/>
                      <a:pt x="70" y="0"/>
                    </a:cubicBezTo>
                    <a:cubicBezTo>
                      <a:pt x="69" y="8"/>
                      <a:pt x="63" y="14"/>
                      <a:pt x="56" y="14"/>
                    </a:cubicBezTo>
                    <a:cubicBezTo>
                      <a:pt x="49" y="14"/>
                      <a:pt x="43" y="8"/>
                      <a:pt x="42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49"/>
                      <a:pt x="0" y="149"/>
                      <a:pt x="0" y="149"/>
                    </a:cubicBezTo>
                    <a:cubicBezTo>
                      <a:pt x="96" y="149"/>
                      <a:pt x="96" y="149"/>
                      <a:pt x="96" y="149"/>
                    </a:cubicBezTo>
                    <a:cubicBezTo>
                      <a:pt x="91" y="145"/>
                      <a:pt x="87" y="140"/>
                      <a:pt x="84" y="135"/>
                    </a:cubicBezTo>
                    <a:close/>
                    <a:moveTo>
                      <a:pt x="15" y="34"/>
                    </a:moveTo>
                    <a:cubicBezTo>
                      <a:pt x="150" y="34"/>
                      <a:pt x="150" y="34"/>
                      <a:pt x="150" y="34"/>
                    </a:cubicBezTo>
                    <a:cubicBezTo>
                      <a:pt x="150" y="46"/>
                      <a:pt x="150" y="46"/>
                      <a:pt x="150" y="46"/>
                    </a:cubicBezTo>
                    <a:cubicBezTo>
                      <a:pt x="15" y="46"/>
                      <a:pt x="15" y="46"/>
                      <a:pt x="15" y="46"/>
                    </a:cubicBezTo>
                    <a:lnTo>
                      <a:pt x="15" y="34"/>
                    </a:lnTo>
                    <a:close/>
                    <a:moveTo>
                      <a:pt x="29" y="135"/>
                    </a:moveTo>
                    <a:cubicBezTo>
                      <a:pt x="15" y="135"/>
                      <a:pt x="15" y="135"/>
                      <a:pt x="15" y="135"/>
                    </a:cubicBezTo>
                    <a:cubicBezTo>
                      <a:pt x="15" y="120"/>
                      <a:pt x="15" y="120"/>
                      <a:pt x="15" y="120"/>
                    </a:cubicBezTo>
                    <a:cubicBezTo>
                      <a:pt x="29" y="120"/>
                      <a:pt x="29" y="120"/>
                      <a:pt x="29" y="120"/>
                    </a:cubicBezTo>
                    <a:lnTo>
                      <a:pt x="29" y="135"/>
                    </a:lnTo>
                    <a:close/>
                    <a:moveTo>
                      <a:pt x="29" y="115"/>
                    </a:moveTo>
                    <a:cubicBezTo>
                      <a:pt x="15" y="115"/>
                      <a:pt x="15" y="115"/>
                      <a:pt x="15" y="115"/>
                    </a:cubicBezTo>
                    <a:cubicBezTo>
                      <a:pt x="15" y="100"/>
                      <a:pt x="15" y="100"/>
                      <a:pt x="15" y="100"/>
                    </a:cubicBezTo>
                    <a:cubicBezTo>
                      <a:pt x="29" y="100"/>
                      <a:pt x="29" y="100"/>
                      <a:pt x="29" y="100"/>
                    </a:cubicBezTo>
                    <a:lnTo>
                      <a:pt x="29" y="115"/>
                    </a:lnTo>
                    <a:close/>
                    <a:moveTo>
                      <a:pt x="29" y="95"/>
                    </a:moveTo>
                    <a:cubicBezTo>
                      <a:pt x="15" y="95"/>
                      <a:pt x="15" y="95"/>
                      <a:pt x="15" y="95"/>
                    </a:cubicBezTo>
                    <a:cubicBezTo>
                      <a:pt x="15" y="81"/>
                      <a:pt x="15" y="81"/>
                      <a:pt x="15" y="81"/>
                    </a:cubicBezTo>
                    <a:cubicBezTo>
                      <a:pt x="29" y="81"/>
                      <a:pt x="29" y="81"/>
                      <a:pt x="29" y="81"/>
                    </a:cubicBezTo>
                    <a:lnTo>
                      <a:pt x="29" y="95"/>
                    </a:lnTo>
                    <a:close/>
                    <a:moveTo>
                      <a:pt x="50" y="135"/>
                    </a:moveTo>
                    <a:cubicBezTo>
                      <a:pt x="35" y="135"/>
                      <a:pt x="35" y="135"/>
                      <a:pt x="35" y="135"/>
                    </a:cubicBezTo>
                    <a:cubicBezTo>
                      <a:pt x="35" y="120"/>
                      <a:pt x="35" y="120"/>
                      <a:pt x="35" y="120"/>
                    </a:cubicBezTo>
                    <a:cubicBezTo>
                      <a:pt x="50" y="120"/>
                      <a:pt x="50" y="120"/>
                      <a:pt x="50" y="120"/>
                    </a:cubicBezTo>
                    <a:lnTo>
                      <a:pt x="50" y="135"/>
                    </a:lnTo>
                    <a:close/>
                    <a:moveTo>
                      <a:pt x="50" y="115"/>
                    </a:moveTo>
                    <a:cubicBezTo>
                      <a:pt x="35" y="115"/>
                      <a:pt x="35" y="115"/>
                      <a:pt x="35" y="115"/>
                    </a:cubicBezTo>
                    <a:cubicBezTo>
                      <a:pt x="35" y="100"/>
                      <a:pt x="35" y="100"/>
                      <a:pt x="35" y="100"/>
                    </a:cubicBezTo>
                    <a:cubicBezTo>
                      <a:pt x="50" y="100"/>
                      <a:pt x="50" y="100"/>
                      <a:pt x="50" y="100"/>
                    </a:cubicBezTo>
                    <a:lnTo>
                      <a:pt x="50" y="115"/>
                    </a:lnTo>
                    <a:close/>
                    <a:moveTo>
                      <a:pt x="50" y="95"/>
                    </a:moveTo>
                    <a:cubicBezTo>
                      <a:pt x="35" y="95"/>
                      <a:pt x="35" y="95"/>
                      <a:pt x="35" y="95"/>
                    </a:cubicBezTo>
                    <a:cubicBezTo>
                      <a:pt x="35" y="81"/>
                      <a:pt x="35" y="81"/>
                      <a:pt x="35" y="81"/>
                    </a:cubicBezTo>
                    <a:cubicBezTo>
                      <a:pt x="50" y="81"/>
                      <a:pt x="50" y="81"/>
                      <a:pt x="50" y="81"/>
                    </a:cubicBezTo>
                    <a:lnTo>
                      <a:pt x="50" y="95"/>
                    </a:lnTo>
                    <a:close/>
                    <a:moveTo>
                      <a:pt x="70" y="135"/>
                    </a:moveTo>
                    <a:cubicBezTo>
                      <a:pt x="55" y="135"/>
                      <a:pt x="55" y="135"/>
                      <a:pt x="55" y="135"/>
                    </a:cubicBezTo>
                    <a:cubicBezTo>
                      <a:pt x="55" y="120"/>
                      <a:pt x="55" y="120"/>
                      <a:pt x="55" y="120"/>
                    </a:cubicBezTo>
                    <a:cubicBezTo>
                      <a:pt x="70" y="120"/>
                      <a:pt x="70" y="120"/>
                      <a:pt x="70" y="120"/>
                    </a:cubicBezTo>
                    <a:lnTo>
                      <a:pt x="70" y="135"/>
                    </a:lnTo>
                    <a:close/>
                    <a:moveTo>
                      <a:pt x="70" y="115"/>
                    </a:moveTo>
                    <a:cubicBezTo>
                      <a:pt x="55" y="115"/>
                      <a:pt x="55" y="115"/>
                      <a:pt x="55" y="115"/>
                    </a:cubicBezTo>
                    <a:cubicBezTo>
                      <a:pt x="55" y="100"/>
                      <a:pt x="55" y="100"/>
                      <a:pt x="55" y="100"/>
                    </a:cubicBezTo>
                    <a:cubicBezTo>
                      <a:pt x="70" y="100"/>
                      <a:pt x="70" y="100"/>
                      <a:pt x="70" y="100"/>
                    </a:cubicBezTo>
                    <a:lnTo>
                      <a:pt x="70" y="115"/>
                    </a:lnTo>
                    <a:close/>
                    <a:moveTo>
                      <a:pt x="70" y="95"/>
                    </a:moveTo>
                    <a:cubicBezTo>
                      <a:pt x="55" y="95"/>
                      <a:pt x="55" y="95"/>
                      <a:pt x="55" y="95"/>
                    </a:cubicBezTo>
                    <a:cubicBezTo>
                      <a:pt x="55" y="81"/>
                      <a:pt x="55" y="81"/>
                      <a:pt x="55" y="81"/>
                    </a:cubicBezTo>
                    <a:cubicBezTo>
                      <a:pt x="70" y="81"/>
                      <a:pt x="70" y="81"/>
                      <a:pt x="70" y="81"/>
                    </a:cubicBezTo>
                    <a:lnTo>
                      <a:pt x="70" y="95"/>
                    </a:lnTo>
                    <a:close/>
                    <a:moveTo>
                      <a:pt x="70" y="75"/>
                    </a:moveTo>
                    <a:cubicBezTo>
                      <a:pt x="55" y="75"/>
                      <a:pt x="55" y="75"/>
                      <a:pt x="55" y="75"/>
                    </a:cubicBezTo>
                    <a:cubicBezTo>
                      <a:pt x="55" y="60"/>
                      <a:pt x="55" y="60"/>
                      <a:pt x="55" y="60"/>
                    </a:cubicBezTo>
                    <a:cubicBezTo>
                      <a:pt x="70" y="60"/>
                      <a:pt x="70" y="60"/>
                      <a:pt x="70" y="60"/>
                    </a:cubicBezTo>
                    <a:lnTo>
                      <a:pt x="70" y="75"/>
                    </a:lnTo>
                    <a:close/>
                  </a:path>
                </a:pathLst>
              </a:custGeom>
              <a:solidFill>
                <a:srgbClr val="8C00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2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8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11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11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6" presetClass="emph" presetSubtype="0" autoRev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24" dur="150" fill="hold"/>
                                        <p:tgtEl>
                                          <p:spTgt spid="1129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7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3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6" presetClass="emph" presetSubtype="0" autoRev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33" dur="150" fill="hold"/>
                                        <p:tgtEl>
                                          <p:spTgt spid="1127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1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6" dur="5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300" fill="hold"/>
                                        <p:tgtEl>
                                          <p:spTgt spid="11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11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42" dur="150" fill="hold"/>
                                        <p:tgtEl>
                                          <p:spTgt spid="1129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1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5" dur="5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autoUpdateAnimBg="0"/>
      <p:bldP spid="11270" grpId="0" animBg="1"/>
      <p:bldP spid="11271" grpId="0" autoUpdateAnimBg="0"/>
      <p:bldP spid="11272" grpId="0" autoUpdateAnimBg="0"/>
      <p:bldP spid="11273" grpId="0" autoUpdateAnimBg="0"/>
      <p:bldP spid="11274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1476375" y="192088"/>
            <a:ext cx="19764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751021"/>
                </a:solidFill>
                <a:latin typeface="微软雅黑" pitchFamily="34" charset="-122"/>
                <a:ea typeface="微软雅黑" pitchFamily="34" charset="-122"/>
              </a:rPr>
              <a:t>目录 </a:t>
            </a:r>
            <a:r>
              <a:rPr lang="en-US" altLang="zh-CN" sz="1600">
                <a:solidFill>
                  <a:srgbClr val="751021"/>
                </a:solidFill>
                <a:latin typeface="微软雅黑" pitchFamily="34" charset="-122"/>
                <a:ea typeface="微软雅黑" pitchFamily="34" charset="-122"/>
              </a:rPr>
              <a:t>CONTENTS</a:t>
            </a:r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2051050" y="2643188"/>
            <a:ext cx="431800" cy="431800"/>
          </a:xfrm>
          <a:prstGeom prst="rect">
            <a:avLst/>
          </a:prstGeom>
          <a:solidFill>
            <a:schemeClr val="bg1">
              <a:alpha val="20000"/>
            </a:schemeClr>
          </a:solidFill>
          <a:ln w="317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r>
              <a:rPr lang="en-US" altLang="zh-CN" sz="2000" b="1">
                <a:solidFill>
                  <a:srgbClr val="751021"/>
                </a:solidFill>
                <a:latin typeface="微软雅黑" pitchFamily="34" charset="-122"/>
                <a:ea typeface="微软雅黑" pitchFamily="34" charset="-122"/>
              </a:rPr>
              <a:t>2</a:t>
            </a:r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2627313" y="2643188"/>
            <a:ext cx="4391025" cy="431800"/>
          </a:xfrm>
          <a:prstGeom prst="rect">
            <a:avLst/>
          </a:prstGeom>
          <a:solidFill>
            <a:schemeClr val="bg1">
              <a:alpha val="20000"/>
            </a:schemeClr>
          </a:solidFill>
          <a:ln w="317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r>
              <a:rPr lang="zh-CN" altLang="en-US">
                <a:solidFill>
                  <a:srgbClr val="751021"/>
                </a:solidFill>
                <a:ea typeface="微软雅黑" pitchFamily="34" charset="-122"/>
              </a:rPr>
              <a:t>单击添加标题文本</a:t>
            </a:r>
          </a:p>
        </p:txBody>
      </p:sp>
    </p:spTree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0" dur="150" fill="hold"/>
                                        <p:tgtEl>
                                          <p:spTgt spid="26627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3" dur="5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animBg="1"/>
      <p:bldP spid="26627" grpId="1" animBg="1"/>
      <p:bldP spid="2662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1476375" y="266700"/>
            <a:ext cx="23891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1800" b="1">
                <a:solidFill>
                  <a:srgbClr val="751021"/>
                </a:solidFill>
                <a:latin typeface="微软雅黑" pitchFamily="34" charset="-122"/>
                <a:ea typeface="微软雅黑" pitchFamily="34" charset="-122"/>
              </a:rPr>
              <a:t>2 </a:t>
            </a:r>
            <a:r>
              <a:rPr lang="en-US" altLang="zh-CN" sz="1800">
                <a:solidFill>
                  <a:srgbClr val="751021"/>
                </a:solidFill>
                <a:latin typeface="微软雅黑" pitchFamily="34" charset="-122"/>
                <a:ea typeface="微软雅黑" pitchFamily="34" charset="-122"/>
              </a:rPr>
              <a:t>/ </a:t>
            </a:r>
            <a:r>
              <a:rPr lang="zh-CN" altLang="en-US" sz="1800">
                <a:solidFill>
                  <a:srgbClr val="751021"/>
                </a:solidFill>
                <a:latin typeface="微软雅黑" pitchFamily="34" charset="-122"/>
                <a:ea typeface="微软雅黑" pitchFamily="34" charset="-122"/>
              </a:rPr>
              <a:t>单击添加标题文本</a:t>
            </a:r>
          </a:p>
        </p:txBody>
      </p:sp>
      <p:grpSp>
        <p:nvGrpSpPr>
          <p:cNvPr id="12291" name="Group 3"/>
          <p:cNvGrpSpPr>
            <a:grpSpLocks/>
          </p:cNvGrpSpPr>
          <p:nvPr/>
        </p:nvGrpSpPr>
        <p:grpSpPr bwMode="auto">
          <a:xfrm>
            <a:off x="3563938" y="1635125"/>
            <a:ext cx="1171575" cy="2733675"/>
            <a:chOff x="0" y="0"/>
            <a:chExt cx="738" cy="1722"/>
          </a:xfrm>
        </p:grpSpPr>
        <p:grpSp>
          <p:nvGrpSpPr>
            <p:cNvPr id="22566" name="Group 4"/>
            <p:cNvGrpSpPr>
              <a:grpSpLocks/>
            </p:cNvGrpSpPr>
            <p:nvPr/>
          </p:nvGrpSpPr>
          <p:grpSpPr bwMode="auto">
            <a:xfrm>
              <a:off x="8" y="0"/>
              <a:ext cx="726" cy="850"/>
              <a:chOff x="0" y="0"/>
              <a:chExt cx="726" cy="850"/>
            </a:xfrm>
          </p:grpSpPr>
          <p:sp>
            <p:nvSpPr>
              <p:cNvPr id="12293" name="Rectangle 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726" cy="726"/>
              </a:xfrm>
              <a:prstGeom prst="rect">
                <a:avLst/>
              </a:prstGeom>
              <a:blipFill dpi="0" rotWithShape="1"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 w="952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2571" name="AutoShape 6"/>
              <p:cNvSpPr>
                <a:spLocks noChangeArrowheads="1"/>
              </p:cNvSpPr>
              <p:nvPr/>
            </p:nvSpPr>
            <p:spPr bwMode="auto">
              <a:xfrm rot="10800000">
                <a:off x="318" y="771"/>
                <a:ext cx="91" cy="79"/>
              </a:xfrm>
              <a:prstGeom prst="triangle">
                <a:avLst>
                  <a:gd name="adj" fmla="val 50000"/>
                </a:avLst>
              </a:prstGeom>
              <a:solidFill>
                <a:schemeClr val="bg1">
                  <a:alpha val="20000"/>
                </a:schemeClr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/>
                <a:endParaRPr lang="zh-CN" altLang="en-US"/>
              </a:p>
            </p:txBody>
          </p:sp>
        </p:grpSp>
        <p:sp>
          <p:nvSpPr>
            <p:cNvPr id="22567" name="Rectangle 7"/>
            <p:cNvSpPr>
              <a:spLocks noChangeArrowheads="1"/>
            </p:cNvSpPr>
            <p:nvPr/>
          </p:nvSpPr>
          <p:spPr bwMode="auto">
            <a:xfrm>
              <a:off x="0" y="858"/>
              <a:ext cx="738" cy="864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zh-CN" altLang="en-US"/>
            </a:p>
          </p:txBody>
        </p:sp>
      </p:grpSp>
      <p:grpSp>
        <p:nvGrpSpPr>
          <p:cNvPr id="12296" name="Group 8"/>
          <p:cNvGrpSpPr>
            <a:grpSpLocks/>
          </p:cNvGrpSpPr>
          <p:nvPr/>
        </p:nvGrpSpPr>
        <p:grpSpPr bwMode="auto">
          <a:xfrm>
            <a:off x="6227763" y="1635125"/>
            <a:ext cx="1173162" cy="2733675"/>
            <a:chOff x="0" y="0"/>
            <a:chExt cx="739" cy="1722"/>
          </a:xfrm>
        </p:grpSpPr>
        <p:grpSp>
          <p:nvGrpSpPr>
            <p:cNvPr id="22560" name="Group 9"/>
            <p:cNvGrpSpPr>
              <a:grpSpLocks/>
            </p:cNvGrpSpPr>
            <p:nvPr/>
          </p:nvGrpSpPr>
          <p:grpSpPr bwMode="auto">
            <a:xfrm>
              <a:off x="0" y="0"/>
              <a:ext cx="726" cy="850"/>
              <a:chOff x="0" y="0"/>
              <a:chExt cx="726" cy="850"/>
            </a:xfrm>
          </p:grpSpPr>
          <p:sp>
            <p:nvSpPr>
              <p:cNvPr id="12298" name="Rectangle 1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726" cy="726"/>
              </a:xfrm>
              <a:prstGeom prst="rect">
                <a:avLst/>
              </a:prstGeom>
              <a:blipFill dpi="0" rotWithShape="1">
                <a:blip r:embed="rId5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 w="952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2565" name="AutoShape 11"/>
              <p:cNvSpPr>
                <a:spLocks noChangeArrowheads="1"/>
              </p:cNvSpPr>
              <p:nvPr/>
            </p:nvSpPr>
            <p:spPr bwMode="auto">
              <a:xfrm rot="10800000">
                <a:off x="318" y="771"/>
                <a:ext cx="91" cy="79"/>
              </a:xfrm>
              <a:prstGeom prst="triangle">
                <a:avLst>
                  <a:gd name="adj" fmla="val 50000"/>
                </a:avLst>
              </a:prstGeom>
              <a:solidFill>
                <a:srgbClr val="8C0017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/>
                <a:endParaRPr lang="zh-CN" altLang="en-US"/>
              </a:p>
            </p:txBody>
          </p:sp>
        </p:grpSp>
        <p:sp>
          <p:nvSpPr>
            <p:cNvPr id="22561" name="Rectangle 12"/>
            <p:cNvSpPr>
              <a:spLocks noChangeArrowheads="1"/>
            </p:cNvSpPr>
            <p:nvPr/>
          </p:nvSpPr>
          <p:spPr bwMode="auto">
            <a:xfrm>
              <a:off x="1" y="858"/>
              <a:ext cx="738" cy="864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zh-CN" altLang="en-US"/>
            </a:p>
          </p:txBody>
        </p:sp>
      </p:grpSp>
      <p:grpSp>
        <p:nvGrpSpPr>
          <p:cNvPr id="12301" name="Group 13"/>
          <p:cNvGrpSpPr>
            <a:grpSpLocks/>
          </p:cNvGrpSpPr>
          <p:nvPr/>
        </p:nvGrpSpPr>
        <p:grpSpPr bwMode="auto">
          <a:xfrm>
            <a:off x="4859338" y="1779588"/>
            <a:ext cx="1171575" cy="2724150"/>
            <a:chOff x="0" y="0"/>
            <a:chExt cx="738" cy="1716"/>
          </a:xfrm>
        </p:grpSpPr>
        <p:grpSp>
          <p:nvGrpSpPr>
            <p:cNvPr id="22554" name="Group 14"/>
            <p:cNvGrpSpPr>
              <a:grpSpLocks/>
            </p:cNvGrpSpPr>
            <p:nvPr/>
          </p:nvGrpSpPr>
          <p:grpSpPr bwMode="auto">
            <a:xfrm>
              <a:off x="7" y="869"/>
              <a:ext cx="726" cy="847"/>
              <a:chOff x="0" y="0"/>
              <a:chExt cx="726" cy="847"/>
            </a:xfrm>
          </p:grpSpPr>
          <p:sp>
            <p:nvSpPr>
              <p:cNvPr id="12303" name="Rectangle 15"/>
              <p:cNvSpPr>
                <a:spLocks noChangeArrowheads="1"/>
              </p:cNvSpPr>
              <p:nvPr/>
            </p:nvSpPr>
            <p:spPr bwMode="auto">
              <a:xfrm>
                <a:off x="0" y="121"/>
                <a:ext cx="726" cy="726"/>
              </a:xfrm>
              <a:prstGeom prst="rect">
                <a:avLst/>
              </a:prstGeom>
              <a:blipFill dpi="0" rotWithShape="1">
                <a:blip r:embed="rId6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 w="952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2559" name="AutoShape 16"/>
              <p:cNvSpPr>
                <a:spLocks noChangeArrowheads="1"/>
              </p:cNvSpPr>
              <p:nvPr/>
            </p:nvSpPr>
            <p:spPr bwMode="auto">
              <a:xfrm>
                <a:off x="323" y="0"/>
                <a:ext cx="91" cy="79"/>
              </a:xfrm>
              <a:prstGeom prst="triangle">
                <a:avLst>
                  <a:gd name="adj" fmla="val 50000"/>
                </a:avLst>
              </a:prstGeom>
              <a:solidFill>
                <a:schemeClr val="bg1">
                  <a:alpha val="20000"/>
                </a:schemeClr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/>
                <a:endParaRPr lang="zh-CN" altLang="en-US"/>
              </a:p>
            </p:txBody>
          </p:sp>
        </p:grpSp>
        <p:sp>
          <p:nvSpPr>
            <p:cNvPr id="22555" name="Rectangle 17"/>
            <p:cNvSpPr>
              <a:spLocks noChangeArrowheads="1"/>
            </p:cNvSpPr>
            <p:nvPr/>
          </p:nvSpPr>
          <p:spPr bwMode="auto">
            <a:xfrm>
              <a:off x="0" y="0"/>
              <a:ext cx="738" cy="864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zh-CN" altLang="en-US"/>
            </a:p>
          </p:txBody>
        </p:sp>
      </p:grpSp>
      <p:grpSp>
        <p:nvGrpSpPr>
          <p:cNvPr id="12306" name="Group 18"/>
          <p:cNvGrpSpPr>
            <a:grpSpLocks/>
          </p:cNvGrpSpPr>
          <p:nvPr/>
        </p:nvGrpSpPr>
        <p:grpSpPr bwMode="auto">
          <a:xfrm>
            <a:off x="2195513" y="1779588"/>
            <a:ext cx="1171575" cy="2733675"/>
            <a:chOff x="0" y="0"/>
            <a:chExt cx="738" cy="1722"/>
          </a:xfrm>
        </p:grpSpPr>
        <p:grpSp>
          <p:nvGrpSpPr>
            <p:cNvPr id="22548" name="Group 19"/>
            <p:cNvGrpSpPr>
              <a:grpSpLocks/>
            </p:cNvGrpSpPr>
            <p:nvPr/>
          </p:nvGrpSpPr>
          <p:grpSpPr bwMode="auto">
            <a:xfrm>
              <a:off x="9" y="875"/>
              <a:ext cx="726" cy="847"/>
              <a:chOff x="0" y="0"/>
              <a:chExt cx="726" cy="847"/>
            </a:xfrm>
          </p:grpSpPr>
          <p:sp>
            <p:nvSpPr>
              <p:cNvPr id="12308" name="Rectangle 20"/>
              <p:cNvSpPr>
                <a:spLocks noChangeArrowheads="1"/>
              </p:cNvSpPr>
              <p:nvPr/>
            </p:nvSpPr>
            <p:spPr bwMode="auto">
              <a:xfrm>
                <a:off x="0" y="121"/>
                <a:ext cx="726" cy="726"/>
              </a:xfrm>
              <a:prstGeom prst="rect">
                <a:avLst/>
              </a:prstGeom>
              <a:blipFill dpi="0" rotWithShape="1">
                <a:blip r:embed="rId7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 w="952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2553" name="AutoShape 21"/>
              <p:cNvSpPr>
                <a:spLocks noChangeArrowheads="1"/>
              </p:cNvSpPr>
              <p:nvPr/>
            </p:nvSpPr>
            <p:spPr bwMode="auto">
              <a:xfrm>
                <a:off x="318" y="0"/>
                <a:ext cx="91" cy="79"/>
              </a:xfrm>
              <a:prstGeom prst="triangle">
                <a:avLst>
                  <a:gd name="adj" fmla="val 50000"/>
                </a:avLst>
              </a:prstGeom>
              <a:solidFill>
                <a:schemeClr val="bg1">
                  <a:alpha val="20000"/>
                </a:schemeClr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/>
                <a:endParaRPr lang="zh-CN" altLang="en-US"/>
              </a:p>
            </p:txBody>
          </p:sp>
        </p:grpSp>
        <p:sp>
          <p:nvSpPr>
            <p:cNvPr id="22549" name="Rectangle 22"/>
            <p:cNvSpPr>
              <a:spLocks noChangeArrowheads="1"/>
            </p:cNvSpPr>
            <p:nvPr/>
          </p:nvSpPr>
          <p:spPr bwMode="auto">
            <a:xfrm>
              <a:off x="0" y="0"/>
              <a:ext cx="738" cy="864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zh-CN" altLang="en-US"/>
            </a:p>
          </p:txBody>
        </p:sp>
      </p:grpSp>
      <p:grpSp>
        <p:nvGrpSpPr>
          <p:cNvPr id="12311" name="Group 23"/>
          <p:cNvGrpSpPr>
            <a:grpSpLocks/>
          </p:cNvGrpSpPr>
          <p:nvPr/>
        </p:nvGrpSpPr>
        <p:grpSpPr bwMode="auto">
          <a:xfrm>
            <a:off x="827088" y="1635125"/>
            <a:ext cx="1171575" cy="2736850"/>
            <a:chOff x="0" y="0"/>
            <a:chExt cx="738" cy="1724"/>
          </a:xfrm>
        </p:grpSpPr>
        <p:grpSp>
          <p:nvGrpSpPr>
            <p:cNvPr id="22542" name="Group 24"/>
            <p:cNvGrpSpPr>
              <a:grpSpLocks/>
            </p:cNvGrpSpPr>
            <p:nvPr/>
          </p:nvGrpSpPr>
          <p:grpSpPr bwMode="auto">
            <a:xfrm>
              <a:off x="8" y="0"/>
              <a:ext cx="726" cy="850"/>
              <a:chOff x="0" y="0"/>
              <a:chExt cx="726" cy="850"/>
            </a:xfrm>
          </p:grpSpPr>
          <p:sp>
            <p:nvSpPr>
              <p:cNvPr id="12313" name="Rectangle 2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726" cy="726"/>
              </a:xfrm>
              <a:prstGeom prst="rect">
                <a:avLst/>
              </a:prstGeom>
              <a:blipFill dpi="0" rotWithShape="1">
                <a:blip r:embed="rId8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 w="952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2547" name="AutoShape 26"/>
              <p:cNvSpPr>
                <a:spLocks noChangeArrowheads="1"/>
              </p:cNvSpPr>
              <p:nvPr/>
            </p:nvSpPr>
            <p:spPr bwMode="auto">
              <a:xfrm rot="10800000">
                <a:off x="318" y="771"/>
                <a:ext cx="91" cy="79"/>
              </a:xfrm>
              <a:prstGeom prst="triangle">
                <a:avLst>
                  <a:gd name="adj" fmla="val 50000"/>
                </a:avLst>
              </a:prstGeom>
              <a:solidFill>
                <a:schemeClr val="bg1">
                  <a:alpha val="20000"/>
                </a:schemeClr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/>
                <a:endParaRPr lang="zh-CN" altLang="en-US"/>
              </a:p>
            </p:txBody>
          </p:sp>
        </p:grpSp>
        <p:sp>
          <p:nvSpPr>
            <p:cNvPr id="22543" name="Rectangle 27"/>
            <p:cNvSpPr>
              <a:spLocks noChangeArrowheads="1"/>
            </p:cNvSpPr>
            <p:nvPr/>
          </p:nvSpPr>
          <p:spPr bwMode="auto">
            <a:xfrm>
              <a:off x="0" y="860"/>
              <a:ext cx="738" cy="864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zh-CN" altLang="en-US"/>
            </a:p>
          </p:txBody>
        </p:sp>
      </p:grpSp>
      <p:sp>
        <p:nvSpPr>
          <p:cNvPr id="12316" name="Line 28"/>
          <p:cNvSpPr>
            <a:spLocks noChangeShapeType="1"/>
          </p:cNvSpPr>
          <p:nvPr/>
        </p:nvSpPr>
        <p:spPr bwMode="auto">
          <a:xfrm>
            <a:off x="466725" y="3074988"/>
            <a:ext cx="8208963" cy="0"/>
          </a:xfrm>
          <a:prstGeom prst="line">
            <a:avLst/>
          </a:prstGeom>
          <a:noFill/>
          <a:ln w="12700">
            <a:solidFill>
              <a:srgbClr val="8C0017"/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317" name="Text Box 29"/>
          <p:cNvSpPr txBox="1">
            <a:spLocks noChangeArrowheads="1"/>
          </p:cNvSpPr>
          <p:nvPr/>
        </p:nvSpPr>
        <p:spPr bwMode="auto">
          <a:xfrm>
            <a:off x="2122488" y="1711325"/>
            <a:ext cx="946150" cy="104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en-US" altLang="zh-CN" sz="1200" b="1">
                <a:ea typeface="微软雅黑" pitchFamily="34" charset="-122"/>
              </a:rPr>
              <a:t>2010</a:t>
            </a:r>
          </a:p>
          <a:p>
            <a:pPr algn="ctr" eaLnBrk="1" hangingPunct="1">
              <a:lnSpc>
                <a:spcPct val="120000"/>
              </a:lnSpc>
            </a:pPr>
            <a:r>
              <a:rPr lang="zh-CN" altLang="en-US" sz="1000">
                <a:solidFill>
                  <a:srgbClr val="333333"/>
                </a:solidFill>
                <a:ea typeface="微软雅黑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</a:pPr>
            <a:r>
              <a:rPr lang="zh-CN" altLang="en-US" sz="1000">
                <a:solidFill>
                  <a:srgbClr val="333333"/>
                </a:solidFill>
                <a:ea typeface="微软雅黑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</a:pPr>
            <a:r>
              <a:rPr lang="zh-CN" altLang="en-US" sz="1000">
                <a:solidFill>
                  <a:srgbClr val="333333"/>
                </a:solidFill>
                <a:ea typeface="微软雅黑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</a:pPr>
            <a:r>
              <a:rPr lang="zh-CN" altLang="en-US" sz="1000">
                <a:solidFill>
                  <a:srgbClr val="333333"/>
                </a:solidFill>
                <a:ea typeface="微软雅黑" pitchFamily="34" charset="-122"/>
              </a:rPr>
              <a:t>单击添加文本</a:t>
            </a:r>
          </a:p>
        </p:txBody>
      </p:sp>
      <p:sp>
        <p:nvSpPr>
          <p:cNvPr id="12318" name="Text Box 30"/>
          <p:cNvSpPr txBox="1">
            <a:spLocks noChangeArrowheads="1"/>
          </p:cNvSpPr>
          <p:nvPr/>
        </p:nvSpPr>
        <p:spPr bwMode="auto">
          <a:xfrm>
            <a:off x="3419475" y="3435350"/>
            <a:ext cx="946150" cy="104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en-US" altLang="zh-CN" sz="1200" b="1">
                <a:ea typeface="微软雅黑" pitchFamily="34" charset="-122"/>
              </a:rPr>
              <a:t>2011</a:t>
            </a:r>
          </a:p>
          <a:p>
            <a:pPr algn="ctr" eaLnBrk="1" hangingPunct="1">
              <a:lnSpc>
                <a:spcPct val="120000"/>
              </a:lnSpc>
            </a:pPr>
            <a:r>
              <a:rPr lang="zh-CN" altLang="en-US" sz="1000">
                <a:solidFill>
                  <a:srgbClr val="333333"/>
                </a:solidFill>
                <a:ea typeface="微软雅黑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</a:pPr>
            <a:r>
              <a:rPr lang="zh-CN" altLang="en-US" sz="1000">
                <a:solidFill>
                  <a:srgbClr val="333333"/>
                </a:solidFill>
                <a:ea typeface="微软雅黑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</a:pPr>
            <a:r>
              <a:rPr lang="zh-CN" altLang="en-US" sz="1000">
                <a:solidFill>
                  <a:srgbClr val="333333"/>
                </a:solidFill>
                <a:ea typeface="微软雅黑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</a:pPr>
            <a:r>
              <a:rPr lang="zh-CN" altLang="en-US" sz="1000">
                <a:solidFill>
                  <a:srgbClr val="333333"/>
                </a:solidFill>
                <a:ea typeface="微软雅黑" pitchFamily="34" charset="-122"/>
              </a:rPr>
              <a:t>单击添加文本</a:t>
            </a:r>
          </a:p>
        </p:txBody>
      </p:sp>
      <p:sp>
        <p:nvSpPr>
          <p:cNvPr id="12319" name="Text Box 31"/>
          <p:cNvSpPr txBox="1">
            <a:spLocks noChangeArrowheads="1"/>
          </p:cNvSpPr>
          <p:nvPr/>
        </p:nvSpPr>
        <p:spPr bwMode="auto">
          <a:xfrm>
            <a:off x="4760913" y="1711325"/>
            <a:ext cx="946150" cy="104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en-US" altLang="zh-CN" sz="1200" b="1">
                <a:ea typeface="微软雅黑" pitchFamily="34" charset="-122"/>
              </a:rPr>
              <a:t>2012</a:t>
            </a:r>
          </a:p>
          <a:p>
            <a:pPr algn="ctr" eaLnBrk="1" hangingPunct="1">
              <a:lnSpc>
                <a:spcPct val="120000"/>
              </a:lnSpc>
            </a:pPr>
            <a:r>
              <a:rPr lang="zh-CN" altLang="en-US" sz="1000">
                <a:solidFill>
                  <a:srgbClr val="333333"/>
                </a:solidFill>
                <a:ea typeface="微软雅黑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</a:pPr>
            <a:r>
              <a:rPr lang="zh-CN" altLang="en-US" sz="1000">
                <a:solidFill>
                  <a:srgbClr val="333333"/>
                </a:solidFill>
                <a:ea typeface="微软雅黑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</a:pPr>
            <a:r>
              <a:rPr lang="zh-CN" altLang="en-US" sz="1000">
                <a:solidFill>
                  <a:srgbClr val="333333"/>
                </a:solidFill>
                <a:ea typeface="微软雅黑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</a:pPr>
            <a:r>
              <a:rPr lang="zh-CN" altLang="en-US" sz="1000">
                <a:solidFill>
                  <a:srgbClr val="333333"/>
                </a:solidFill>
                <a:ea typeface="微软雅黑" pitchFamily="34" charset="-122"/>
              </a:rPr>
              <a:t>单击添加文本</a:t>
            </a:r>
          </a:p>
        </p:txBody>
      </p:sp>
      <p:sp>
        <p:nvSpPr>
          <p:cNvPr id="12320" name="Text Box 32"/>
          <p:cNvSpPr txBox="1">
            <a:spLocks noChangeArrowheads="1"/>
          </p:cNvSpPr>
          <p:nvPr/>
        </p:nvSpPr>
        <p:spPr bwMode="auto">
          <a:xfrm>
            <a:off x="6110288" y="3435350"/>
            <a:ext cx="946150" cy="104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en-US" altLang="zh-CN" sz="1200" b="1">
                <a:ea typeface="微软雅黑" pitchFamily="34" charset="-122"/>
              </a:rPr>
              <a:t>2013</a:t>
            </a:r>
          </a:p>
          <a:p>
            <a:pPr algn="ctr" eaLnBrk="1" hangingPunct="1">
              <a:lnSpc>
                <a:spcPct val="120000"/>
              </a:lnSpc>
            </a:pPr>
            <a:r>
              <a:rPr lang="zh-CN" altLang="en-US" sz="1000">
                <a:solidFill>
                  <a:srgbClr val="333333"/>
                </a:solidFill>
                <a:ea typeface="微软雅黑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</a:pPr>
            <a:r>
              <a:rPr lang="zh-CN" altLang="en-US" sz="1000">
                <a:solidFill>
                  <a:srgbClr val="333333"/>
                </a:solidFill>
                <a:ea typeface="微软雅黑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</a:pPr>
            <a:r>
              <a:rPr lang="zh-CN" altLang="en-US" sz="1000">
                <a:solidFill>
                  <a:srgbClr val="333333"/>
                </a:solidFill>
                <a:ea typeface="微软雅黑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</a:pPr>
            <a:r>
              <a:rPr lang="zh-CN" altLang="en-US" sz="1000">
                <a:solidFill>
                  <a:srgbClr val="333333"/>
                </a:solidFill>
                <a:ea typeface="微软雅黑" pitchFamily="34" charset="-122"/>
              </a:rPr>
              <a:t>单击添加文本</a:t>
            </a:r>
          </a:p>
        </p:txBody>
      </p:sp>
      <p:sp>
        <p:nvSpPr>
          <p:cNvPr id="12321" name="Text Box 33"/>
          <p:cNvSpPr txBox="1">
            <a:spLocks noChangeArrowheads="1"/>
          </p:cNvSpPr>
          <p:nvPr/>
        </p:nvSpPr>
        <p:spPr bwMode="auto">
          <a:xfrm>
            <a:off x="7442200" y="1711325"/>
            <a:ext cx="946150" cy="104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en-US" altLang="zh-CN" sz="1200" b="1">
                <a:solidFill>
                  <a:srgbClr val="751021"/>
                </a:solidFill>
                <a:ea typeface="微软雅黑" pitchFamily="34" charset="-122"/>
              </a:rPr>
              <a:t>2014</a:t>
            </a:r>
          </a:p>
          <a:p>
            <a:pPr algn="ctr" eaLnBrk="1" hangingPunct="1">
              <a:lnSpc>
                <a:spcPct val="120000"/>
              </a:lnSpc>
            </a:pPr>
            <a:r>
              <a:rPr lang="zh-CN" altLang="en-US" sz="1000">
                <a:solidFill>
                  <a:srgbClr val="333333"/>
                </a:solidFill>
                <a:ea typeface="微软雅黑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</a:pPr>
            <a:r>
              <a:rPr lang="zh-CN" altLang="en-US" sz="1000">
                <a:solidFill>
                  <a:srgbClr val="333333"/>
                </a:solidFill>
                <a:ea typeface="微软雅黑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</a:pPr>
            <a:r>
              <a:rPr lang="zh-CN" altLang="en-US" sz="1000">
                <a:solidFill>
                  <a:srgbClr val="333333"/>
                </a:solidFill>
                <a:ea typeface="微软雅黑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</a:pPr>
            <a:r>
              <a:rPr lang="zh-CN" altLang="en-US" sz="1000">
                <a:solidFill>
                  <a:srgbClr val="333333"/>
                </a:solidFill>
                <a:ea typeface="微软雅黑" pitchFamily="34" charset="-122"/>
              </a:rPr>
              <a:t>单击添加文本</a:t>
            </a:r>
          </a:p>
        </p:txBody>
      </p:sp>
    </p:spTree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123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" fill="hold"/>
                                        <p:tgtEl>
                                          <p:spTgt spid="123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6" presetClass="emph" presetSubtype="0" autoRev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18" dur="150" fill="hold"/>
                                        <p:tgtEl>
                                          <p:spTgt spid="1231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1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1" dur="500"/>
                                        <p:tgtEl>
                                          <p:spTgt spid="12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00" fill="hold"/>
                                        <p:tgtEl>
                                          <p:spTgt spid="123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123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6" presetClass="emph" presetSubtype="0" autoRev="1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27" dur="150" fill="hold"/>
                                        <p:tgtEl>
                                          <p:spTgt spid="1230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1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0" dur="500"/>
                                        <p:tgtEl>
                                          <p:spTgt spid="12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3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36" dur="150" fill="hold"/>
                                        <p:tgtEl>
                                          <p:spTgt spid="1229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1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9" dur="500"/>
                                        <p:tgtEl>
                                          <p:spTgt spid="12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3" presetClass="entr" presetSubtype="1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3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6" presetClass="emph" presetSubtype="0" autoRev="1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Scale>
                                      <p:cBhvr>
                                        <p:cTn id="45" dur="150" fill="hold"/>
                                        <p:tgtEl>
                                          <p:spTgt spid="1230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1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8" dur="500"/>
                                        <p:tgtEl>
                                          <p:spTgt spid="12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3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6" presetClass="emph" presetSubtype="0" autoRev="1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54" dur="150" fill="hold"/>
                                        <p:tgtEl>
                                          <p:spTgt spid="1229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5" presetID="1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7" dur="500"/>
                                        <p:tgtEl>
                                          <p:spTgt spid="12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autoUpdateAnimBg="0"/>
      <p:bldP spid="12316" grpId="0" animBg="1"/>
      <p:bldP spid="12317" grpId="0" autoUpdateAnimBg="0"/>
      <p:bldP spid="12318" grpId="0" autoUpdateAnimBg="0"/>
      <p:bldP spid="12319" grpId="0" autoUpdateAnimBg="0"/>
      <p:bldP spid="12320" grpId="0" autoUpdateAnimBg="0"/>
      <p:bldP spid="12321" grpId="0" autoUpdateAnimBg="0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默认设计模板">
  <a:themeElements>
    <a:clrScheme name="1_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1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默认设计模板">
  <a:themeElements>
    <a:clrScheme name="2_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2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默认设计模板">
  <a:themeElements>
    <a:clrScheme name="3_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3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</TotalTime>
  <Pages>0</Pages>
  <Words>1501</Words>
  <Characters>0</Characters>
  <Application>Microsoft Office PowerPoint</Application>
  <DocSecurity>0</DocSecurity>
  <PresentationFormat>自定义</PresentationFormat>
  <Lines>0</Lines>
  <Paragraphs>344</Paragraphs>
  <Slides>24</Slides>
  <Notes>23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5</vt:i4>
      </vt:variant>
      <vt:variant>
        <vt:lpstr>幻灯片标题</vt:lpstr>
      </vt:variant>
      <vt:variant>
        <vt:i4>24</vt:i4>
      </vt:variant>
    </vt:vector>
  </HeadingPairs>
  <TitlesOfParts>
    <vt:vector size="36" baseType="lpstr">
      <vt:lpstr>Arial</vt:lpstr>
      <vt:lpstr>宋体</vt:lpstr>
      <vt:lpstr>Calibri</vt:lpstr>
      <vt:lpstr>微软雅黑</vt:lpstr>
      <vt:lpstr>Myriad Pro</vt:lpstr>
      <vt:lpstr>Wingdings</vt:lpstr>
      <vt:lpstr>黑体</vt:lpstr>
      <vt:lpstr>默认设计模板</vt:lpstr>
      <vt:lpstr>1_默认设计模板</vt:lpstr>
      <vt:lpstr>2_默认设计模板</vt:lpstr>
      <vt:lpstr>3_默认设计模板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www.1ppt.com</dc:title>
  <dc:creator>www.1ppt.com</dc:creator>
  <cp:lastModifiedBy>Windows User</cp:lastModifiedBy>
  <cp:revision>31</cp:revision>
  <dcterms:created xsi:type="dcterms:W3CDTF">2014-11-11T11:04:56Z</dcterms:created>
  <dcterms:modified xsi:type="dcterms:W3CDTF">2017-05-04T05:57:01Z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2052-9.1.0.4867</vt:lpwstr>
  </property>
  <property fmtid="{D5CDD505-2E9C-101B-9397-08002B2CF9AE}" pid="3" name="name">
    <vt:lpwstr>xASTZcwXzN30789.ppt</vt:lpwstr>
  </property>
  <property fmtid="{D5CDD505-2E9C-101B-9397-08002B2CF9AE}" pid="4" name="fileid">
    <vt:lpwstr>519671</vt:lpwstr>
  </property>
</Properties>
</file>