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5" r:id="rId2"/>
  </p:sldMasterIdLst>
  <p:notesMasterIdLst>
    <p:notesMasterId r:id="rId5"/>
  </p:notesMasterIdLst>
  <p:sldIdLst>
    <p:sldId id="256" r:id="rId3"/>
    <p:sldId id="297" r:id="rId4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4866"/>
    <a:srgbClr val="91ECFB"/>
    <a:srgbClr val="6AA3BC"/>
    <a:srgbClr val="02C7EA"/>
    <a:srgbClr val="025D79"/>
    <a:srgbClr val="02B4DA"/>
    <a:srgbClr val="FFFFFF"/>
    <a:srgbClr val="E4FCFF"/>
    <a:srgbClr val="1881B0"/>
    <a:srgbClr val="037A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55" autoAdjust="0"/>
    <p:restoredTop sz="94774" autoAdjust="0"/>
  </p:normalViewPr>
  <p:slideViewPr>
    <p:cSldViewPr>
      <p:cViewPr>
        <p:scale>
          <a:sx n="100" d="100"/>
          <a:sy n="100" d="100"/>
        </p:scale>
        <p:origin x="-720" y="-10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0FE180F-B9AC-4CBA-B376-7202B10AFDB6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D8DD64E-849B-46BF-80FE-C7DCBAEFE6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133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378B0FB-98FC-479E-B2A9-21871468B7A8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879383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 userDrawn="1"/>
        </p:nvSpPr>
        <p:spPr bwMode="auto">
          <a:xfrm>
            <a:off x="2051050" y="411163"/>
            <a:ext cx="49736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Add Your </a:t>
            </a:r>
            <a:r>
              <a:rPr lang="en-US" altLang="zh-CN" sz="28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In Here</a:t>
            </a:r>
            <a:endParaRPr lang="zh-CN" altLang="en-US" sz="28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 userDrawn="1"/>
        </p:nvSpPr>
        <p:spPr bwMode="auto">
          <a:xfrm>
            <a:off x="3495675" y="901700"/>
            <a:ext cx="1749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add your title in here</a:t>
            </a:r>
            <a:endParaRPr lang="zh-CN" altLang="en-US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41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69036EC-7CDF-4D4A-8EA3-ACC7E06FC1DE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13C1FEB-CA8E-4707-A353-1927E74762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888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0B9AD60-13DD-427F-87B1-C732D2CD20A4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9C81D7E-753C-4EA8-A574-57643B1775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61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470D9B3-7B33-4394-AE3B-2354F4DBFC98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E9D8A0B-85E1-4A77-A118-2056434ACC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65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36C1D42-94CB-43E0-BCED-49E030A0DADB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EADC77A-F12D-4ADF-A186-3C0F971214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1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C21BA69-E2C2-46C9-9FF1-B7591C4556AF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CA24087-47CA-4D7B-A608-8EB02B1F42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98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248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17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8322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645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870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20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6258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7768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884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7785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6987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6509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731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871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5430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23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57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987E9AA-40E9-4147-A6F6-4AC1BDDCF4ED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0638F1E-22C3-4941-9A9F-B049A79A2F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289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50FBEC9-7B56-45AB-91CD-DDCED57A5657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9506706-76C2-406A-AD4A-6E1F9C5405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21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DF7166A-B836-4358-A580-5C6F71409A0E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4228EF6-8EE5-4CB2-BFED-2FD908A2E5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4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34" r:id="rId3"/>
    <p:sldLayoutId id="2147483720" r:id="rId4"/>
    <p:sldLayoutId id="2147483721" r:id="rId5"/>
    <p:sldLayoutId id="2147483722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23" r:id="rId15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1902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6" name="椭圆 5505"/>
          <p:cNvSpPr/>
          <p:nvPr/>
        </p:nvSpPr>
        <p:spPr>
          <a:xfrm>
            <a:off x="7875588" y="2751138"/>
            <a:ext cx="123825" cy="123825"/>
          </a:xfrm>
          <a:prstGeom prst="ellipse">
            <a:avLst/>
          </a:prstGeom>
          <a:gradFill flip="none" rotWithShape="1">
            <a:gsLst>
              <a:gs pos="0">
                <a:srgbClr val="4DC9FE">
                  <a:alpha val="43000"/>
                </a:srgbClr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12" name="椭圆 5511"/>
          <p:cNvSpPr/>
          <p:nvPr/>
        </p:nvSpPr>
        <p:spPr>
          <a:xfrm>
            <a:off x="942975" y="2947988"/>
            <a:ext cx="58738" cy="58737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874" name="Freeform 21"/>
          <p:cNvSpPr>
            <a:spLocks/>
          </p:cNvSpPr>
          <p:nvPr/>
        </p:nvSpPr>
        <p:spPr bwMode="auto">
          <a:xfrm>
            <a:off x="5583238" y="1579563"/>
            <a:ext cx="87313" cy="123825"/>
          </a:xfrm>
          <a:custGeom>
            <a:avLst/>
            <a:gdLst>
              <a:gd name="T0" fmla="*/ 0 w 23"/>
              <a:gd name="T1" fmla="*/ 0 h 33"/>
              <a:gd name="T2" fmla="*/ 23 w 23"/>
              <a:gd name="T3" fmla="*/ 33 h 33"/>
              <a:gd name="T4" fmla="*/ 0 w 23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0" y="0"/>
                </a:moveTo>
                <a:cubicBezTo>
                  <a:pt x="7" y="12"/>
                  <a:pt x="14" y="23"/>
                  <a:pt x="23" y="33"/>
                </a:cubicBezTo>
                <a:lnTo>
                  <a:pt x="0" y="0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75" name="Freeform 22"/>
          <p:cNvSpPr>
            <a:spLocks/>
          </p:cNvSpPr>
          <p:nvPr/>
        </p:nvSpPr>
        <p:spPr bwMode="auto">
          <a:xfrm>
            <a:off x="3468688" y="1579563"/>
            <a:ext cx="87313" cy="123825"/>
          </a:xfrm>
          <a:custGeom>
            <a:avLst/>
            <a:gdLst>
              <a:gd name="T0" fmla="*/ 0 w 23"/>
              <a:gd name="T1" fmla="*/ 33 h 33"/>
              <a:gd name="T2" fmla="*/ 23 w 23"/>
              <a:gd name="T3" fmla="*/ 0 h 33"/>
              <a:gd name="T4" fmla="*/ 0 w 23"/>
              <a:gd name="T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0" y="33"/>
                </a:moveTo>
                <a:cubicBezTo>
                  <a:pt x="9" y="23"/>
                  <a:pt x="16" y="12"/>
                  <a:pt x="23" y="0"/>
                </a:cubicBezTo>
                <a:lnTo>
                  <a:pt x="0" y="33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44444E-6 -0.00031 L 4.44444E-6 0.00031 C 4.44444E-6 -0.09876 0.02916 -0.06296 0.02986 -0.16142 C 0.03072 -0.21605 0.00138 -0.28703 -0.00139 -0.30216 C -0.00434 -0.31728 0.00486 -0.33271 0.00572 -0.34012 C 0.00694 -0.34876 0.00902 -0.36574 0.01076 -0.375 C 0.01354 -0.39105 0.01597 -0.40339 0.01979 -0.41697 C 0.02204 -0.425 0.02378 -0.43302 0.02656 -0.43919 C 0.02795 -0.4429 0.02934 -0.44475 0.03072 -0.44845 C 0.03194 -0.45092 0.03263 -0.45555 0.03402 -0.4574 C 0.03663 -0.46358 0.03923 -0.46882 0.04236 -0.47253 C 0.0434 -0.47345 0.04461 -0.47407 0.04566 -0.47592 C 0.04774 -0.47993 0.0493 -0.48487 0.05138 -0.48858 L 0.05642 -0.49753 C 0.06041 -0.50648 0.05625 -0.50031 0.05902 -0.50926 C 0.05954 -0.51111 0.06059 -0.51265 0.06145 -0.51481 C 0.0651 -0.53796 0.06441 -0.52901 0.06232 -0.57068 C 0.06215 -0.57314 0.06111 -0.57438 0.06059 -0.57592 C 0.06041 -0.5787 0.06041 -0.58148 0.05972 -0.58333 C 0.05885 -0.58672 0.05763 -0.5895 0.05642 -0.5929 C 0.05434 -0.59753 0.0526 -0.60185 0.04982 -0.60555 L 0.04322 -0.6145 C 0.04201 -0.61635 0.04097 -0.61882 0.03975 -0.62006 C 0.03854 -0.6216 0.03697 -0.62253 0.03559 -0.62345 C 0.02847 -0.63148 0.03472 -0.62777 0.02743 -0.63055 C 0.02482 -0.63426 0.02447 -0.6358 0.02152 -0.63796 C 0.02066 -0.63889 0.01979 -0.6395 0.01909 -0.64043 C 0.01875 -0.64228 0.0177 -0.64413 0.01822 -0.64568 C 0.01892 -0.64784 0.02048 -0.64784 0.02152 -0.64938 C 0.02274 -0.65031 0.02378 -0.65308 0.02482 -0.65493 L 0.02812 -0.66265 " pathEditMode="relative" rAng="0" ptsTypes="AAAAAAAAAAAAAAAAAAAAAAAAAAAAAAA">
                                      <p:cBhvr>
                                        <p:cTn id="6" dur="2500" fill="hold"/>
                                        <p:tgtEl>
                                          <p:spTgt spid="5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0" y="-3308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1.38778E-17 -0.0003 L 1.38778E-17 0.00031 C 0.00017 -0.09876 1.38778E-17 -0.19753 0.00069 -0.29568 C 0.00087 -0.31234 0.00347 -0.32469 0.00573 -0.34012 C 0.00694 -0.34876 0.00903 -0.36574 0.01076 -0.375 C 0.01354 -0.39105 0.01597 -0.40308 0.01979 -0.41697 C 0.02205 -0.42469 0.02378 -0.43302 0.02656 -0.43919 C 0.02795 -0.44228 0.02934 -0.44475 0.03073 -0.44845 C 0.03194 -0.45092 0.03264 -0.45493 0.03403 -0.4574 C 0.03663 -0.46296 0.03924 -0.46851 0.04236 -0.47191 C 0.0434 -0.47314 0.04462 -0.47407 0.04566 -0.47592 C 0.04774 -0.47963 0.04931 -0.48456 0.05139 -0.48858 C 0.05313 -0.49166 0.05486 -0.49444 0.05642 -0.49753 C 0.06042 -0.50648 0.05625 -0.5 0.05903 -0.50864 C 0.05955 -0.51111 0.06059 -0.51265 0.06146 -0.5145 C 0.0651 -0.53765 0.06441 -0.52901 0.06233 -0.57098 C 0.06215 -0.57345 0.06111 -0.575 0.06059 -0.57685 C 0.06042 -0.5787 0.06042 -0.58148 0.05972 -0.58364 C 0.05885 -0.58703 0.05764 -0.58981 0.05642 -0.5929 C 0.05434 -0.59814 0.0526 -0.60185 0.04983 -0.60586 C 0.04757 -0.60895 0.04531 -0.61172 0.04323 -0.61512 C 0.04201 -0.61666 0.04097 -0.61882 0.03976 -0.62037 C 0.03854 -0.62191 0.03698 -0.62284 0.03559 -0.62376 C 0.02847 -0.63148 0.03472 -0.62777 0.02743 -0.63117 C 0.02483 -0.63487 0.02448 -0.6358 0.02153 -0.63827 C 0.02066 -0.63919 0.01979 -0.6395 0.0191 -0.64043 C 0.01875 -0.64228 0.01771 -0.64413 0.01823 -0.64568 C 0.01892 -0.64784 0.02049 -0.64784 0.02153 -0.64938 C 0.02274 -0.65092 0.02378 -0.65308 0.02483 -0.65493 L 0.02813 -0.66265 " pathEditMode="relative" rAng="0" ptsTypes="AAAAAAAAAAAAAAAAAAAAAAAAAAAAAA">
                                      <p:cBhvr>
                                        <p:cTn id="8" dur="2500" fill="hold"/>
                                        <p:tgtEl>
                                          <p:spTgt spid="5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06" grpId="0" animBg="1"/>
      <p:bldP spid="55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076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04">
      <a:dk1>
        <a:sysClr val="windowText" lastClr="000000"/>
      </a:dk1>
      <a:lt1>
        <a:sysClr val="window" lastClr="FFFFFF"/>
      </a:lt1>
      <a:dk2>
        <a:srgbClr val="385863"/>
      </a:dk2>
      <a:lt2>
        <a:srgbClr val="37B0CD"/>
      </a:lt2>
      <a:accent1>
        <a:srgbClr val="77CAC0"/>
      </a:accent1>
      <a:accent2>
        <a:srgbClr val="7B4B73"/>
      </a:accent2>
      <a:accent3>
        <a:srgbClr val="F2615C"/>
      </a:accent3>
      <a:accent4>
        <a:srgbClr val="D34D42"/>
      </a:accent4>
      <a:accent5>
        <a:srgbClr val="DAD4BE"/>
      </a:accent5>
      <a:accent6>
        <a:srgbClr val="BCAF85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12777</TotalTime>
  <Words>149</Words>
  <Application>Microsoft Office PowerPoint</Application>
  <PresentationFormat>全屏显示(16:9)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4154</cp:revision>
  <dcterms:created xsi:type="dcterms:W3CDTF">2014-07-30T04:54:51Z</dcterms:created>
  <dcterms:modified xsi:type="dcterms:W3CDTF">2017-05-04T05:37:29Z</dcterms:modified>
</cp:coreProperties>
</file>