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7" r:id="rId3"/>
    <p:sldId id="28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BFC5"/>
    <a:srgbClr val="20B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6" autoAdjust="0"/>
    <p:restoredTop sz="94424" autoAdjust="0"/>
  </p:normalViewPr>
  <p:slideViewPr>
    <p:cSldViewPr snapToGrid="0">
      <p:cViewPr>
        <p:scale>
          <a:sx n="90" d="100"/>
          <a:sy n="90" d="100"/>
        </p:scale>
        <p:origin x="-444" y="-2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1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655B1-9385-4681-AADA-B2F215432374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36BFB-84EE-4ADC-B265-81BF20D74E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30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9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743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34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478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834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271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457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411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86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4559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50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09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4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076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998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5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643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315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7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555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904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5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182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31737-6C51-4271-97A9-C7386E85621F}" type="datetimeFigureOut">
              <a:rPr lang="zh-CN" altLang="en-US" smtClean="0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56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02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3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747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5医疗</dc:title>
  <dc:creator>www.1ppt.com</dc:creator>
  <cp:lastModifiedBy>Windows User</cp:lastModifiedBy>
  <cp:revision>33</cp:revision>
  <dcterms:created xsi:type="dcterms:W3CDTF">2016-07-10T12:36:02Z</dcterms:created>
  <dcterms:modified xsi:type="dcterms:W3CDTF">2017-04-28T00:55:28Z</dcterms:modified>
</cp:coreProperties>
</file>