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257" r:id="rId3"/>
    <p:sldId id="283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65" autoAdjust="0"/>
    <p:restoredTop sz="94660"/>
  </p:normalViewPr>
  <p:slideViewPr>
    <p:cSldViewPr snapToGrid="0">
      <p:cViewPr>
        <p:scale>
          <a:sx n="90" d="100"/>
          <a:sy n="90" d="100"/>
        </p:scale>
        <p:origin x="-1434" y="-6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6E8B4E-BAD9-4FD4-B44E-3CC5016C176F}" type="datetimeFigureOut">
              <a:rPr lang="zh-CN" altLang="en-US" smtClean="0"/>
              <a:t>2017/4/29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3399E8-FB1B-4AC6-A363-2D8C9AC35D4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99533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3399E8-FB1B-4AC6-A363-2D8C9AC35D4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86980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FAD5E-7809-45D5-9BDD-145AD1CA8285}" type="datetimeFigureOut">
              <a:rPr lang="zh-CN" altLang="en-US" smtClean="0"/>
              <a:t>2017/4/29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8BE05-2ABC-48F8-81A4-69F4E5C270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572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FAD5E-7809-45D5-9BDD-145AD1CA8285}" type="datetimeFigureOut">
              <a:rPr lang="zh-CN" altLang="en-US" smtClean="0"/>
              <a:t>2017/4/29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8BE05-2ABC-48F8-81A4-69F4E5C270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8968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FAD5E-7809-45D5-9BDD-145AD1CA8285}" type="datetimeFigureOut">
              <a:rPr lang="zh-CN" altLang="en-US" smtClean="0"/>
              <a:t>2017/4/29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8BE05-2ABC-48F8-81A4-69F4E5C270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4783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3411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3856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1621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3240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7885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26236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68878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881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FAD5E-7809-45D5-9BDD-145AD1CA8285}" type="datetimeFigureOut">
              <a:rPr lang="zh-CN" altLang="en-US" smtClean="0"/>
              <a:t>2017/4/29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8BE05-2ABC-48F8-81A4-69F4E5C270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07688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8638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4175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23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FAD5E-7809-45D5-9BDD-145AD1CA8285}" type="datetimeFigureOut">
              <a:rPr lang="zh-CN" altLang="en-US" smtClean="0"/>
              <a:t>2017/4/29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8BE05-2ABC-48F8-81A4-69F4E5C270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4129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FAD5E-7809-45D5-9BDD-145AD1CA8285}" type="datetimeFigureOut">
              <a:rPr lang="zh-CN" altLang="en-US" smtClean="0"/>
              <a:t>2017/4/29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8BE05-2ABC-48F8-81A4-69F4E5C270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3317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FAD5E-7809-45D5-9BDD-145AD1CA8285}" type="datetimeFigureOut">
              <a:rPr lang="zh-CN" altLang="en-US" smtClean="0"/>
              <a:t>2017/4/29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8BE05-2ABC-48F8-81A4-69F4E5C270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9467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FAD5E-7809-45D5-9BDD-145AD1CA8285}" type="datetimeFigureOut">
              <a:rPr lang="zh-CN" altLang="en-US" smtClean="0"/>
              <a:t>2017/4/29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8BE05-2ABC-48F8-81A4-69F4E5C270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0355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FAD5E-7809-45D5-9BDD-145AD1CA8285}" type="datetimeFigureOut">
              <a:rPr lang="zh-CN" altLang="en-US" smtClean="0"/>
              <a:t>2017/4/29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8BE05-2ABC-48F8-81A4-69F4E5C270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1262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FAD5E-7809-45D5-9BDD-145AD1CA8285}" type="datetimeFigureOut">
              <a:rPr lang="zh-CN" altLang="en-US" smtClean="0"/>
              <a:t>2017/4/29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8BE05-2ABC-48F8-81A4-69F4E5C270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1674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FAD5E-7809-45D5-9BDD-145AD1CA8285}" type="datetimeFigureOut">
              <a:rPr lang="zh-CN" altLang="en-US" smtClean="0"/>
              <a:t>2017/4/29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8BE05-2ABC-48F8-81A4-69F4E5C270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3987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4FAD5E-7809-45D5-9BDD-145AD1CA8285}" type="datetimeFigureOut">
              <a:rPr lang="zh-CN" altLang="en-US" smtClean="0"/>
              <a:t>2017/4/29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8BE05-2ABC-48F8-81A4-69F4E5C270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0763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371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411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>
        <p:random/>
      </p:transition>
    </mc:Choice>
    <mc:Fallback>
      <p:transition spd="slow" advClick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2919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149</Words>
  <Application>Microsoft Office PowerPoint</Application>
  <PresentationFormat>自定义</PresentationFormat>
  <Paragraphs>15</Paragraphs>
  <Slides>2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第一PPT，www.1ppt.com</vt:lpstr>
      <vt:lpstr>1_Office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lastModifiedBy>Windows User</cp:lastModifiedBy>
  <cp:revision>34</cp:revision>
  <dcterms:created xsi:type="dcterms:W3CDTF">2016-07-15T05:28:08Z</dcterms:created>
  <dcterms:modified xsi:type="dcterms:W3CDTF">2017-04-29T08:38:58Z</dcterms:modified>
</cp:coreProperties>
</file>