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5"/>
  </p:notesMasterIdLst>
  <p:sldIdLst>
    <p:sldId id="399" r:id="rId3"/>
    <p:sldId id="426" r:id="rId4"/>
  </p:sldIdLst>
  <p:sldSz cx="9144000" cy="5143500" type="screen16x9"/>
  <p:notesSz cx="6858000" cy="9144000"/>
  <p:custDataLst>
    <p:tags r:id="rId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52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8EC9"/>
    <a:srgbClr val="00AAC3"/>
    <a:srgbClr val="02BCE1"/>
    <a:srgbClr val="02AEA2"/>
    <a:srgbClr val="2ABEDA"/>
    <a:srgbClr val="42CEC3"/>
    <a:srgbClr val="82D8CD"/>
    <a:srgbClr val="3FD0BF"/>
    <a:srgbClr val="00A0DA"/>
    <a:srgbClr val="008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82" autoAdjust="0"/>
    <p:restoredTop sz="94660" autoAdjust="0"/>
  </p:normalViewPr>
  <p:slideViewPr>
    <p:cSldViewPr snapToGrid="0" showGuides="1">
      <p:cViewPr>
        <p:scale>
          <a:sx n="100" d="100"/>
          <a:sy n="100" d="100"/>
        </p:scale>
        <p:origin x="-414" y="-894"/>
      </p:cViewPr>
      <p:guideLst>
        <p:guide orient="horz" pos="352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4B8A4-21AC-4020-BA60-861D53E16876}" type="datetimeFigureOut">
              <a:rPr lang="zh-CN" altLang="en-US" smtClean="0"/>
              <a:t>2017/4/29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AF762-52F3-4512-B16B-1F6F197A99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641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AF762-52F3-4512-B16B-1F6F197A993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737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360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6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619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679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112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323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125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996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125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0" y="0"/>
            <a:ext cx="1268760" cy="5143500"/>
          </a:xfrm>
          <a:prstGeom prst="rect">
            <a:avLst/>
          </a:prstGeom>
          <a:solidFill>
            <a:srgbClr val="DCDCDC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02854815"/>
              </p:ext>
            </p:extLst>
          </p:nvPr>
        </p:nvGraphicFramePr>
        <p:xfrm>
          <a:off x="0" y="951570"/>
          <a:ext cx="1268760" cy="2970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60"/>
              </a:tblGrid>
              <a:tr h="594000"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rgbClr val="80808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公司团队</a:t>
                      </a:r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rgbClr val="80808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企业荣誉</a:t>
                      </a:r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rgbClr val="80808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公司产品</a:t>
                      </a:r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rgbClr val="80808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企业客户</a:t>
                      </a:r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3" name="组合 12"/>
          <p:cNvGrpSpPr/>
          <p:nvPr userDrawn="1"/>
        </p:nvGrpSpPr>
        <p:grpSpPr>
          <a:xfrm>
            <a:off x="0" y="954496"/>
            <a:ext cx="1268760" cy="591140"/>
            <a:chOff x="0" y="1272662"/>
            <a:chExt cx="1691680" cy="788186"/>
          </a:xfrm>
          <a:gradFill>
            <a:gsLst>
              <a:gs pos="100000">
                <a:srgbClr val="00AAC3"/>
              </a:gs>
              <a:gs pos="50000">
                <a:srgbClr val="02BCE1"/>
              </a:gs>
            </a:gsLst>
            <a:lin ang="7200000" scaled="0"/>
          </a:gradFill>
        </p:grpSpPr>
        <p:sp>
          <p:nvSpPr>
            <p:cNvPr id="14" name="矩形 13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等腰三角形 14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61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0" y="0"/>
            <a:ext cx="1268760" cy="5143500"/>
          </a:xfrm>
          <a:prstGeom prst="rect">
            <a:avLst/>
          </a:prstGeom>
          <a:solidFill>
            <a:srgbClr val="DCDCDC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06122115"/>
              </p:ext>
            </p:extLst>
          </p:nvPr>
        </p:nvGraphicFramePr>
        <p:xfrm>
          <a:off x="0" y="951570"/>
          <a:ext cx="1268760" cy="2970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60"/>
              </a:tblGrid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公司介绍</a:t>
                      </a:r>
                      <a:endParaRPr lang="zh-CN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rgbClr val="80808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企业荣誉</a:t>
                      </a:r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rgbClr val="80808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公司产品</a:t>
                      </a:r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rgbClr val="80808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企业客户</a:t>
                      </a:r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3" name="组合 12"/>
          <p:cNvGrpSpPr/>
          <p:nvPr userDrawn="1"/>
        </p:nvGrpSpPr>
        <p:grpSpPr>
          <a:xfrm>
            <a:off x="0" y="1553621"/>
            <a:ext cx="1268760" cy="591140"/>
            <a:chOff x="0" y="2071494"/>
            <a:chExt cx="1691680" cy="788186"/>
          </a:xfrm>
          <a:gradFill>
            <a:gsLst>
              <a:gs pos="100000">
                <a:srgbClr val="00AAC3"/>
              </a:gs>
              <a:gs pos="50000">
                <a:srgbClr val="02BCE1"/>
              </a:gs>
            </a:gsLst>
            <a:lin ang="7200000" scaled="0"/>
          </a:gradFill>
        </p:grpSpPr>
        <p:sp>
          <p:nvSpPr>
            <p:cNvPr id="14" name="矩形 13"/>
            <p:cNvSpPr/>
            <p:nvPr userDrawn="1"/>
          </p:nvSpPr>
          <p:spPr>
            <a:xfrm>
              <a:off x="0" y="2071494"/>
              <a:ext cx="1691680" cy="78818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公司团队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等腰三角形 14"/>
            <p:cNvSpPr/>
            <p:nvPr userDrawn="1"/>
          </p:nvSpPr>
          <p:spPr>
            <a:xfrm rot="16200000">
              <a:off x="1547664" y="2393580"/>
              <a:ext cx="144016" cy="14401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1550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0" y="0"/>
            <a:ext cx="1268760" cy="5143500"/>
          </a:xfrm>
          <a:prstGeom prst="rect">
            <a:avLst/>
          </a:prstGeom>
          <a:solidFill>
            <a:srgbClr val="DCDCDC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996027962"/>
              </p:ext>
            </p:extLst>
          </p:nvPr>
        </p:nvGraphicFramePr>
        <p:xfrm>
          <a:off x="0" y="951570"/>
          <a:ext cx="1268760" cy="2970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60"/>
              </a:tblGrid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公司介绍</a:t>
                      </a:r>
                      <a:endParaRPr lang="zh-CN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rgbClr val="80808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公司团队</a:t>
                      </a:r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rgbClr val="80808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公司产品</a:t>
                      </a:r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rgbClr val="80808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企业客户</a:t>
                      </a:r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3" name="组合 12"/>
          <p:cNvGrpSpPr/>
          <p:nvPr userDrawn="1"/>
        </p:nvGrpSpPr>
        <p:grpSpPr>
          <a:xfrm>
            <a:off x="0" y="2137106"/>
            <a:ext cx="1268760" cy="591140"/>
            <a:chOff x="0" y="2849474"/>
            <a:chExt cx="1691680" cy="788186"/>
          </a:xfrm>
          <a:gradFill>
            <a:gsLst>
              <a:gs pos="100000">
                <a:srgbClr val="00AAC3"/>
              </a:gs>
              <a:gs pos="50000">
                <a:srgbClr val="02BCE1"/>
              </a:gs>
            </a:gsLst>
            <a:lin ang="7200000" scaled="0"/>
          </a:gradFill>
        </p:grpSpPr>
        <p:sp>
          <p:nvSpPr>
            <p:cNvPr id="14" name="矩形 13"/>
            <p:cNvSpPr/>
            <p:nvPr userDrawn="1"/>
          </p:nvSpPr>
          <p:spPr>
            <a:xfrm>
              <a:off x="0" y="2849474"/>
              <a:ext cx="1691680" cy="78818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企业荣誉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等腰三角形 14"/>
            <p:cNvSpPr/>
            <p:nvPr userDrawn="1"/>
          </p:nvSpPr>
          <p:spPr>
            <a:xfrm rot="16200000">
              <a:off x="1547664" y="3171559"/>
              <a:ext cx="144016" cy="14401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4198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0" y="0"/>
            <a:ext cx="1268760" cy="5143500"/>
          </a:xfrm>
          <a:prstGeom prst="rect">
            <a:avLst/>
          </a:prstGeom>
          <a:solidFill>
            <a:srgbClr val="DCDCDC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2088632"/>
              </p:ext>
            </p:extLst>
          </p:nvPr>
        </p:nvGraphicFramePr>
        <p:xfrm>
          <a:off x="0" y="951570"/>
          <a:ext cx="1268760" cy="2970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60"/>
              </a:tblGrid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公司介绍</a:t>
                      </a:r>
                      <a:endParaRPr lang="zh-CN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rgbClr val="80808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公司团队</a:t>
                      </a:r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rgbClr val="80808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企业荣誉</a:t>
                      </a:r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rgbClr val="80808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企业客户</a:t>
                      </a:r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3" name="组合 12"/>
          <p:cNvGrpSpPr/>
          <p:nvPr userDrawn="1"/>
        </p:nvGrpSpPr>
        <p:grpSpPr>
          <a:xfrm>
            <a:off x="0" y="2737683"/>
            <a:ext cx="1268760" cy="591140"/>
            <a:chOff x="0" y="3650242"/>
            <a:chExt cx="1691680" cy="788186"/>
          </a:xfrm>
          <a:gradFill>
            <a:gsLst>
              <a:gs pos="100000">
                <a:srgbClr val="00AAC3"/>
              </a:gs>
              <a:gs pos="50000">
                <a:srgbClr val="02BCE1"/>
              </a:gs>
            </a:gsLst>
            <a:lin ang="7200000" scaled="0"/>
          </a:gradFill>
        </p:grpSpPr>
        <p:sp>
          <p:nvSpPr>
            <p:cNvPr id="14" name="矩形 13"/>
            <p:cNvSpPr/>
            <p:nvPr userDrawn="1"/>
          </p:nvSpPr>
          <p:spPr>
            <a:xfrm>
              <a:off x="0" y="3650242"/>
              <a:ext cx="1691680" cy="78818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公司产品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等腰三角形 14"/>
            <p:cNvSpPr/>
            <p:nvPr userDrawn="1"/>
          </p:nvSpPr>
          <p:spPr>
            <a:xfrm rot="16200000">
              <a:off x="1547664" y="3972328"/>
              <a:ext cx="144016" cy="14401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793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268760" cy="5143500"/>
          </a:xfrm>
          <a:prstGeom prst="rect">
            <a:avLst/>
          </a:prstGeom>
          <a:solidFill>
            <a:srgbClr val="DCDCDC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54551006"/>
              </p:ext>
            </p:extLst>
          </p:nvPr>
        </p:nvGraphicFramePr>
        <p:xfrm>
          <a:off x="0" y="951570"/>
          <a:ext cx="1268760" cy="2970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60"/>
              </a:tblGrid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公司介绍</a:t>
                      </a:r>
                      <a:endParaRPr lang="zh-CN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rgbClr val="80808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公司团队</a:t>
                      </a:r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rgbClr val="80808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企业荣誉</a:t>
                      </a:r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rgbClr val="80808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公司产品</a:t>
                      </a:r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rgbClr val="80808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8" name="组合 7"/>
          <p:cNvGrpSpPr/>
          <p:nvPr userDrawn="1"/>
        </p:nvGrpSpPr>
        <p:grpSpPr>
          <a:xfrm>
            <a:off x="0" y="3330430"/>
            <a:ext cx="1268760" cy="591140"/>
            <a:chOff x="0" y="4427150"/>
            <a:chExt cx="1691680" cy="788186"/>
          </a:xfrm>
          <a:gradFill>
            <a:gsLst>
              <a:gs pos="100000">
                <a:srgbClr val="00AAC3"/>
              </a:gs>
              <a:gs pos="50000">
                <a:srgbClr val="02BCE1"/>
              </a:gs>
            </a:gsLst>
            <a:lin ang="7200000" scaled="0"/>
          </a:gradFill>
        </p:grpSpPr>
        <p:sp>
          <p:nvSpPr>
            <p:cNvPr id="9" name="矩形 8"/>
            <p:cNvSpPr/>
            <p:nvPr userDrawn="1"/>
          </p:nvSpPr>
          <p:spPr>
            <a:xfrm>
              <a:off x="0" y="4427150"/>
              <a:ext cx="1691680" cy="78818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企业客户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等腰三角形 9"/>
            <p:cNvSpPr/>
            <p:nvPr userDrawn="1"/>
          </p:nvSpPr>
          <p:spPr>
            <a:xfrm rot="16200000">
              <a:off x="1547664" y="4749236"/>
              <a:ext cx="144016" cy="14401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139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829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62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63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16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</p:sldLayoutIdLst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64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45" name="Freeform 3026"/>
          <p:cNvSpPr>
            <a:spLocks/>
          </p:cNvSpPr>
          <p:nvPr/>
        </p:nvSpPr>
        <p:spPr bwMode="auto">
          <a:xfrm flipH="1">
            <a:off x="9816027" y="-366237"/>
            <a:ext cx="34289" cy="381056435"/>
          </a:xfrm>
          <a:custGeom>
            <a:avLst/>
            <a:gdLst>
              <a:gd name="T0" fmla="*/ 0 h 3"/>
              <a:gd name="T1" fmla="*/ 3 h 3"/>
              <a:gd name="T2" fmla="*/ 0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">
                <a:moveTo>
                  <a:pt x="0" y="0"/>
                </a:moveTo>
                <a:cubicBezTo>
                  <a:pt x="0" y="1"/>
                  <a:pt x="0" y="2"/>
                  <a:pt x="0" y="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C147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39" name="Freeform 3220"/>
          <p:cNvSpPr>
            <a:spLocks/>
          </p:cNvSpPr>
          <p:nvPr/>
        </p:nvSpPr>
        <p:spPr bwMode="auto">
          <a:xfrm flipH="1">
            <a:off x="9816027" y="-366238"/>
            <a:ext cx="34289" cy="272188067"/>
          </a:xfrm>
          <a:custGeom>
            <a:avLst/>
            <a:gdLst>
              <a:gd name="T0" fmla="*/ 0 h 2"/>
              <a:gd name="T1" fmla="*/ 2 h 2"/>
              <a:gd name="T2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0" y="1"/>
                  <a:pt x="0" y="0"/>
                  <a:pt x="0" y="0"/>
                </a:cubicBezTo>
              </a:path>
            </a:pathLst>
          </a:custGeom>
          <a:solidFill>
            <a:srgbClr val="FFD4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6" name="Picture 2" descr="C:\Users\Administrator\Desktop\手.png" hidden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3446240" y="2472231"/>
            <a:ext cx="2959860" cy="28763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1245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0.42604 4.81481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08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ED0E57C-33B6-46D7-B7C1-EE56C629DF8D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Mqlpk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KpaZI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Mqlpki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yqWmSC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yqWmSG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yqWmS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yqWmSJ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yqWmSL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yqWmSG7UU1AADQAAvxwAABcAAAB1bml2ZXJzYWwvdW5pdmVyc2FsLnBuZ+2YeVyS+fbHn8pW0/k5jWmmch2nvJXjVmpm6pRbNeOWmSuQmaOloia4Iert1miTS7cyZ8Jkrjaoqag5biw6jaMYKKiIGwIZgySIpoSoINyHu71+f9+//YMXz3k/3+0czjnfz4v7gf6+evtM9gEAoHfxgtdlANhRBgDb3+/ZBZL3MSOZ4Ne2tMu+5wECw3QeNHTizvmdA4CWUl1V9E7Q3ptyITwNAPR7tZ9t1OTaGwBgeuWi17krmTApN6D+C/kUdTbLrzufnJ94z/rO4VQri/C6/7M4531K99DOc58afxp6yesz50+3p/5Nx1LnMwOvL4j2h/Z4ZfhUjwYsCmRYFZ7B1XRjsitYaYZRH12gIVAom1ujZIVwRbRbJu4alYxthct5tfG+upRBVvDQ4IlmZn0sr9pedWb0FteqqB7qEcZ+kLaKqfYV3sIaXO60/x7Qfi4eaK1VrdBtOXtB69pj8ZsTqG8SnT8FDae6SvLK692QXyy3/fsNVztj8l6tDgD86ehxkBbevwSS61Xg8PwftvAW3sJbeAtv4S28hbfwFt7CW3gLb+Et/D/jUPXmUl4T+PQni/9hDe+g9ak4XCMsb1POTmO6dWS/u2919RO3j8NJNYRQaA+xEoUhycGZ2bIE9aJ8NTZoooe8QjuBRp3zi5QVrZPo3dbiDUjrg9USmmSiqSlXLcN1hK6mh0x0EDI63AHg1yF39ZqAky4asXipe4tLRFWyT5U3ZqUHdczbSHqaKNUr94xg8U1vpQTt+ILsdWE5Eyl4ap67Nsv2hWCQiyoPzTqzPg6HWR1MzpVh0wQulRl8jKK/XcNdys1gda6n183PpbYSh/qRGpXII9nEmcGXp0MzIF2FsYnYxTdWuJnOyoJnfCm50OqYryXwa+oY44fg/bTZiR41isRrfYbHKj4bS0KPuM6APtAjFlAUktzFi3K6R0IgMWC1GYLyRdJSd5oo5OH4uqGdUMnXqKfmb58pqW7H9N1IkuFUf1g5//bqt6SZg8LdHmuvp511bnWfacxKINoTFo0MbzkiVGeZnPlFS6OWIj8WmzgunMB09TNl0CcxkNnAcmm8DnA6ihKElovZq+urT5ASd8mcyxHUYfgf2BW0b2zGzzYPEJjL8s/JsJmJm5QLS/gfQx4ibdcSmGOq8902CeV0QUobV/RVPQVp+EgucyCL9e4SG8WibMtrM99aXqIiUXnGaMKJ0TnK93wlTzFtZzbO9R2NHTtThHP2C5WcXWRSv6dFpt7tbSnxAfJdL5ptG3NjVj5DcOO4Z2vwCAmCe6DK4ZT+gRnH7ScuzdmFUStpkTWIx8Kk0OWQGvpkE44K+31fjwHKMC7mmcPiJ4aJdEqJXInnpHMxX0B9NqMUrCRWcWcFkxTf8W5PQYxpMQBkPNpogCpM0d8T5TiUrOJZthQZhGv6rGy3ie0HUmrr9IFTS8fEVwaKKNGm8AxOcW3Urqub5P2tDnhIf2w6K/lBO0rxN8/yFgmSQ+BbEKkCeyR9F9Be72kRsJ725Guu0w/golVn9rdHajD3aTuKjda4nVMr3psN56v6dWmR9SRpN712waankMZFaSe6Cm3x80jOtfGhtJdiPh58glStfCXYmeuMqPU0mfALPheOi5W4f01NZVs0pA0wcXUNMqoFIVb9jbABDykofbqcRT2THDXePH+yDLtoWWATMzHvdQSY+ZGXIxtazZI/QXGiwbVpvFylNN11Qez6gCZslnR6IiVptdCqV3dSuT23agMPwR86WMMX0kzbnp8g9CcFd/TtoX7fToQe3/BdKx1oYBnAZWdRLmkNIQNDMuteRLvU/ZF19WK5Mqqc8+XxPI2S3yFK3sAOf3kYCFua5A/nksTtfQ1Y0ROzDb8N0B35dgw5DB6X9X7WTh8NnU7PiqqYHkdl3jxk4NIfMlCc2paRUuGRF8Tcw7Dn5nCKgQaZBBnczJbynsPBZIktCeQKiYn7OJ6oUipKXDrNV692tJVuokTliCng1+wClfJh9o7M+XURrse+GxY5KIChpW1s27x1OpsV4EGR36Yl5yk5h8uDPJiyJ8QGk9AaeioHybk+PtTqBy2PoK6TU80S3MSKiNINSrAgQclmytKtUV2oXIr/M1H4pfa+lAHRCe8jKUiuoCU4b4+HRiXT5P2B05DscOnE2B0AZcMaqsgh1qN699Rnw+DO2r84I21reDcIy4K217dLxWDRKlplvs3Sao55K6Iyqd+uAHqPl8PLFJAP38rZmaHXxojBnLBLMObEsALp9Tcvz/9nv9TJU9Y12ABX7qtt+TJenmZztQsJcSwaPmb4WJZleVw0XAeoPrICmAyIfVhvjsvXeZsSOBP/o2L7ONnxShiDtfiSc/SfOwZKnBmRRmUxOXGDwRJotEtV9iFmjBIxnX6fmIzk3DgQtNcUqsg0ddKLycmYnn+qB1RkGPBXI3od4vt5vRtdD2grVA/18oLKIMIxcV91iwKhP2DQzI1uIb1vf9OAjcNmGUsqvGIPcVK/6Zn5ThgWFK4oRmATPz/+l2qJeWkvPrpoyf9fThBFIxh24HJwarCP9Xhlm4mHb4B3ULj/SZuaw3MPTdDOVJG9L/LLT+5zQzr8vuWe5YwFSiImGsebVq0J2tTd32sw6jiIdo8DG8do0mM/L+EuCNitxaE9G+wps+tXRexOhPlb8uLy6UST/rXFX1hgTp5uQptzJ4jROW8GCysN7jpeSWSLjkkc5TkuqNy+kUSersv1X/wTeCbiD8P2uXCu048oWWKwJ3SphddWKam6DWNeljjCx3MmE4pxVL2qlZ6nvQSB/khjQM2dlsUGMCqloT1rfbZXmWdlg37meapl9qaCn+dU3HlXCvaH5pvGAhLLvyMReEu2qsyswthwffVklTQD/97CyhZqqs64w0+3Jg/6yIwmizzh5fyHxFIEdpCY1V4X3UBdM43fhPVOOgkUWd3+O2/qWQ6ImI/1Y5Qw5JVxTDXnKLaQdk/7k9fvNs98a20qKSEy2hImGPi6mwmVi6/yk8GCiWY1VyDcpdouxUALip2nRaOYseZj8U+Dwvuj6+nJedwjRXNulRL9vf+NuN14DI8V1useFI6OT6i9KfrBvECtD8b735nSFYj+PG+DhWu3mPp/+zAyd6ftl3UuK0//c69sppsiSgkWhYnTTj+jMsEw28Qnnj1spiaSF1oKXn0n5DEwKE6MtgT1ZCjCVeNeh+MilOlxkwTlWPuf5WlDJ8dJd3Ki0l18QE+rOOacQtrFTYHiTAPqUAlnBtQK9aFwDErOcF1KeUP+OPp1XIFLK2zzLxJzW+V781LJGGRgmQFzzuWu/xzpBAwrF1qZ72yJxwxPYt8RYJ5jp+jJ8Y0XXsp8E8eZkkFZyI1imW/Kz0SpvWRuCk+YuI0ei25GqSfpYQLqGWv2qTY/sUg4SxDcfunWnxWjNDeZ9OQaid1HkkqTvIQvuvNr3D27ivqJqZqPNR7P63DlAgh6oYVtWXp21Ee3o8fmRWe4InPKV5E580Jdy4a8Qczge/Zqi0Fu804TAvPhtmsvDWIHP5fEPUhaY1StkIYbmQu+HhsjU7BHLsYS6J3Yu2NZslNt2LUCD9Vs13ynKbHw3bdcQSyEK1g21vYgLEW9IZHKxMck7b3azkv58JuuNH2yrLZiBhQszn3X5z9/YV1DUi6SOPOdmyiDviEile7+3/uLlC2/pZzJfklMsgMFQIg8qWk+uumvtRWFNNdgo6CZBjR5oRp91twTTONrJFBqQT6u0+h4zi6wtwTLl6mQDu29dXvUTB2B+3uUz8BKWpl+HmXmP4fseHfx5dMRsBIn/TB4ArrEzZu7wSRm+Y9gk7unCJpuMIhqxwsKb7e8tV4IQufCJtkUDh8L1kTc0De0KbWp+lf8zGr4bkdtR/+O2wkAiKG0VelPkYpwZ2Zd18CEP9pXGMv9spsOK+pRCW3jbH8qH+kcoih4pOzlPiPOtdnV1fHI5Oe6f0asvv3rJ+2l5RhT5cNnxIUIH61DHgVqDY0DxXzXHLkU7scaQh8f1fh2MXhBWeF8ymTb73mrrbhGbWE7mbs6Jg2xoAc/eKDIavvKF2IH23etoMzs8N+UlZGQr48ttbj1Y5e1pyE/lrbOuq//8biVedV94311kpf+BAHqisXjG7OI9O1APr2W1+zW1zzTpuvv2JDwvGT5WxUvKLykjTpr/IhibHhfvk47s9DkX35ufSw44LnZwTCBzhEAqHnvQJnj93VDU2qaNO5VteRg8nL/4XorXM7KArx4UEw2mRjaAQApVgZloG7+HZQCAGAftBcAvlqgGcFzRkpAO9/vpVUTqFY1N323g4c/yn4c2r0+h03/AnyXeNktK1bOf83TCvbVILPw3vAr4x/YofC2A9qxDRup+52rXn3X1KPOlgvL4e0nQRmfElcPa0Co+M0Rm5DJXy+rPV2/OQ/OBi56+3sRzl+78w9QSwMEFAACAAgAyqWmSLE0Q2lKAAAAagAAABsAAAB1bml2ZXJzYWwvdW5pdmVyc2FsLnBuZy54bWyzsa/IzVEoSy0qzszPs1Uy1DNQsrfj5bIpKEoty0wtV6gAihnpGUCAkkIlKrc8M6Ukw1bJwtIYIZaRmpmeUWKrZGZuABfUBxoJAFBLAQIAABQAAgAIAMqlpkgVDq0oZAQAAAcRAAAdAAAAAAAAAAEAAAAAAAAAAAB1bml2ZXJzYWwvY29tbW9uX21lc3NhZ2VzLmxuZ1BLAQIAABQAAgAIAMqlpkgIfgsjKQMAAIYMAAAnAAAAAAAAAAEAAAAAAJ8EAAB1bml2ZXJzYWwvZmxhc2hfcHVibGlzaGluZ19zZXR0aW5ncy54bWxQSwECAAAUAAIACADKpaZItfwJZLoCAABVCgAAIQAAAAAAAAABAAAAAAANCAAAdW5pdmVyc2FsL2ZsYXNoX3NraW5fc2V0dGluZ3MueG1sUEsBAgAAFAACAAgAyqWmSCqWD2f+AgAAlwsAACYAAAAAAAAAAQAAAAAABgsAAHVuaXZlcnNhbC9odG1sX3B1Ymxpc2hpbmdfc2V0dGluZ3MueG1sUEsBAgAAFAACAAgAyqWmSGhxUpGaAQAAHwYAAB8AAAAAAAAAAQAAAAAASA4AAHVuaXZlcnNhbC9odG1sX3NraW5fc2V0dGluZ3MuanNQSwECAAAUAAIACADKpaZIPTwv0cEAAADlAQAAGgAAAAAAAAABAAAAAAAfEAAAdW5pdmVyc2FsL2kxOG5fcHJlc2V0cy54bWxQSwECAAAUAAIACADKpaZImvmWZGsAAABrAAAAHAAAAAAAAAABAAAAAAAYEQAAdW5pdmVyc2FsL2xvY2FsX3NldHRpbmdzLnhtbFBLAQIAABQAAgAIAESUV0cjtE77+wIAALAIAAAUAAAAAAAAAAEAAAAAAL0RAAB1bml2ZXJzYWwvcGxheWVyLnhtbFBLAQIAABQAAgAIAMqlpkiwhyP0bAEAAPcCAAApAAAAAAAAAAEAAAAAAOoUAAB1bml2ZXJzYWwvc2tpbl9jdXN0b21pemF0aW9uX3NldHRpbmdzLnhtbFBLAQIAABQAAgAIAMqlpkhu1FNQAA0AAL8cAAAXAAAAAAAAAAAAAAAAAJ0WAAB1bml2ZXJzYWwvdW5pdmVyc2FsLnBuZ1BLAQIAABQAAgAIAMqlpkixNENpSgAAAGoAAAAbAAAAAAAAAAEAAAAAANIjAAB1bml2ZXJzYWwvdW5pdmVyc2FsLnBuZy54bWxQSwUGAAAAAAsACwBJAwAAVSQAAAAA"/>
  <p:tag name="ISPRING_PRESENTATION_TITLE" val="花木兰HG00049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">
  <a:themeElements>
    <a:clrScheme name="自定义 3160">
      <a:dk1>
        <a:srgbClr val="333333"/>
      </a:dk1>
      <a:lt1>
        <a:sysClr val="window" lastClr="FFFFFF"/>
      </a:lt1>
      <a:dk2>
        <a:srgbClr val="A40000"/>
      </a:dk2>
      <a:lt2>
        <a:srgbClr val="C00000"/>
      </a:lt2>
      <a:accent1>
        <a:srgbClr val="A40000"/>
      </a:accent1>
      <a:accent2>
        <a:srgbClr val="01A9F2"/>
      </a:accent2>
      <a:accent3>
        <a:srgbClr val="A8CF38"/>
      </a:accent3>
      <a:accent4>
        <a:srgbClr val="FFC000"/>
      </a:accent4>
      <a:accent5>
        <a:srgbClr val="2CBD94"/>
      </a:accent5>
      <a:accent6>
        <a:srgbClr val="A40000"/>
      </a:accent6>
      <a:hlink>
        <a:srgbClr val="01A2B3"/>
      </a:hlink>
      <a:folHlink>
        <a:srgbClr val="954F7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0">
              <a:schemeClr val="bg1"/>
            </a:gs>
            <a:gs pos="100000">
              <a:srgbClr val="DDDEDD"/>
            </a:gs>
          </a:gsLst>
          <a:lin ang="6000000" scaled="0"/>
          <a:tileRect/>
        </a:gradFill>
        <a:ln w="28575">
          <a:solidFill>
            <a:schemeClr val="bg1"/>
          </a:solidFill>
        </a:ln>
        <a:effectLst>
          <a:outerShdw blurRad="279400" dist="254000" dir="8100000" algn="tr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2622</TotalTime>
  <Words>149</Words>
  <Application>Microsoft Office PowerPoint</Application>
  <PresentationFormat>全屏显示(16:9)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616</cp:revision>
  <dcterms:created xsi:type="dcterms:W3CDTF">2014-07-15T12:53:52Z</dcterms:created>
  <dcterms:modified xsi:type="dcterms:W3CDTF">2017-04-29T06:58:43Z</dcterms:modified>
</cp:coreProperties>
</file>