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8"/>
  </p:notesMasterIdLst>
  <p:handoutMasterIdLst>
    <p:handoutMasterId r:id="rId3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460" r:id="rId36"/>
    <p:sldId id="359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12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4292744" y="1893353"/>
            <a:ext cx="551543" cy="584775"/>
            <a:chOff x="4519974" y="1762722"/>
            <a:chExt cx="551542" cy="584775"/>
          </a:xfrm>
        </p:grpSpPr>
        <p:sp>
          <p:nvSpPr>
            <p:cNvPr id="35" name="圆角矩形 34"/>
            <p:cNvSpPr/>
            <p:nvPr/>
          </p:nvSpPr>
          <p:spPr>
            <a:xfrm>
              <a:off x="4519974" y="1830139"/>
              <a:ext cx="551542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36" name="文本框 12"/>
            <p:cNvSpPr txBox="1"/>
            <p:nvPr/>
          </p:nvSpPr>
          <p:spPr>
            <a:xfrm>
              <a:off x="4576775" y="1762722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91026" y="1960770"/>
            <a:ext cx="2569030" cy="461665"/>
            <a:chOff x="5318258" y="1830139"/>
            <a:chExt cx="2569029" cy="461665"/>
          </a:xfrm>
        </p:grpSpPr>
        <p:sp>
          <p:nvSpPr>
            <p:cNvPr id="38" name="圆角矩形 37"/>
            <p:cNvSpPr/>
            <p:nvPr/>
          </p:nvSpPr>
          <p:spPr>
            <a:xfrm>
              <a:off x="5318258" y="1830139"/>
              <a:ext cx="2569029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solidFill>
                <a:srgbClr val="20B5BC"/>
              </a:solidFill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39" name="文本框 13"/>
            <p:cNvSpPr txBox="1"/>
            <p:nvPr/>
          </p:nvSpPr>
          <p:spPr>
            <a:xfrm>
              <a:off x="5398811" y="1830139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年度工作总结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292744" y="2545545"/>
            <a:ext cx="551543" cy="584775"/>
            <a:chOff x="4519974" y="2414914"/>
            <a:chExt cx="551542" cy="584775"/>
          </a:xfrm>
        </p:grpSpPr>
        <p:sp>
          <p:nvSpPr>
            <p:cNvPr id="41" name="圆角矩形 40"/>
            <p:cNvSpPr/>
            <p:nvPr/>
          </p:nvSpPr>
          <p:spPr>
            <a:xfrm>
              <a:off x="4519974" y="2482331"/>
              <a:ext cx="551542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42" name="文本框 16"/>
            <p:cNvSpPr txBox="1"/>
            <p:nvPr/>
          </p:nvSpPr>
          <p:spPr>
            <a:xfrm>
              <a:off x="4576775" y="2414914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91026" y="2612962"/>
            <a:ext cx="2569030" cy="461665"/>
            <a:chOff x="5318258" y="2482331"/>
            <a:chExt cx="2569029" cy="461665"/>
          </a:xfrm>
        </p:grpSpPr>
        <p:sp>
          <p:nvSpPr>
            <p:cNvPr id="44" name="圆角矩形 43"/>
            <p:cNvSpPr/>
            <p:nvPr/>
          </p:nvSpPr>
          <p:spPr>
            <a:xfrm>
              <a:off x="5318258" y="2482331"/>
              <a:ext cx="2569029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solidFill>
                <a:srgbClr val="20B5BC"/>
              </a:solidFill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45" name="文本框 17"/>
            <p:cNvSpPr txBox="1"/>
            <p:nvPr/>
          </p:nvSpPr>
          <p:spPr>
            <a:xfrm>
              <a:off x="5398811" y="2482331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工作完成情况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292744" y="3197737"/>
            <a:ext cx="551543" cy="584775"/>
            <a:chOff x="4519974" y="3067106"/>
            <a:chExt cx="551542" cy="584775"/>
          </a:xfrm>
        </p:grpSpPr>
        <p:sp>
          <p:nvSpPr>
            <p:cNvPr id="47" name="圆角矩形 46"/>
            <p:cNvSpPr/>
            <p:nvPr/>
          </p:nvSpPr>
          <p:spPr>
            <a:xfrm>
              <a:off x="4519974" y="3134523"/>
              <a:ext cx="551542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48" name="文本框 20"/>
            <p:cNvSpPr txBox="1"/>
            <p:nvPr/>
          </p:nvSpPr>
          <p:spPr>
            <a:xfrm>
              <a:off x="4576775" y="3067106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3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091026" y="3265154"/>
            <a:ext cx="2569030" cy="461665"/>
            <a:chOff x="5318258" y="3134523"/>
            <a:chExt cx="2569029" cy="461665"/>
          </a:xfrm>
        </p:grpSpPr>
        <p:sp>
          <p:nvSpPr>
            <p:cNvPr id="50" name="圆角矩形 49"/>
            <p:cNvSpPr/>
            <p:nvPr/>
          </p:nvSpPr>
          <p:spPr>
            <a:xfrm>
              <a:off x="5318258" y="3134523"/>
              <a:ext cx="2569029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solidFill>
                <a:srgbClr val="20B5BC"/>
              </a:solidFill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51" name="文本框 21"/>
            <p:cNvSpPr txBox="1"/>
            <p:nvPr/>
          </p:nvSpPr>
          <p:spPr>
            <a:xfrm>
              <a:off x="5398811" y="3134523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成果项目展示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292744" y="3849929"/>
            <a:ext cx="551543" cy="584775"/>
            <a:chOff x="4519974" y="3719298"/>
            <a:chExt cx="551542" cy="584775"/>
          </a:xfrm>
        </p:grpSpPr>
        <p:sp>
          <p:nvSpPr>
            <p:cNvPr id="53" name="圆角矩形 52"/>
            <p:cNvSpPr/>
            <p:nvPr/>
          </p:nvSpPr>
          <p:spPr>
            <a:xfrm>
              <a:off x="4519974" y="3786715"/>
              <a:ext cx="551542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54" name="文本框 24"/>
            <p:cNvSpPr txBox="1"/>
            <p:nvPr/>
          </p:nvSpPr>
          <p:spPr>
            <a:xfrm>
              <a:off x="4576775" y="3719298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4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091026" y="3917344"/>
            <a:ext cx="2569030" cy="461665"/>
            <a:chOff x="5318258" y="3786715"/>
            <a:chExt cx="2569029" cy="461665"/>
          </a:xfrm>
        </p:grpSpPr>
        <p:sp>
          <p:nvSpPr>
            <p:cNvPr id="56" name="圆角矩形 55"/>
            <p:cNvSpPr/>
            <p:nvPr/>
          </p:nvSpPr>
          <p:spPr>
            <a:xfrm>
              <a:off x="5318258" y="3786715"/>
              <a:ext cx="2569029" cy="449943"/>
            </a:xfrm>
            <a:prstGeom prst="roundRect">
              <a:avLst/>
            </a:prstGeom>
            <a:solidFill>
              <a:srgbClr val="20B5BC"/>
            </a:solidFill>
            <a:ln w="12700" cap="flat" cmpd="sng" algn="ctr">
              <a:solidFill>
                <a:srgbClr val="20B5BC"/>
              </a:solidFill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57" name="文本框 25"/>
            <p:cNvSpPr txBox="1"/>
            <p:nvPr/>
          </p:nvSpPr>
          <p:spPr>
            <a:xfrm>
              <a:off x="5398811" y="3786715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工作存在不足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58" name="文本框 31"/>
          <p:cNvSpPr txBox="1"/>
          <p:nvPr/>
        </p:nvSpPr>
        <p:spPr>
          <a:xfrm>
            <a:off x="1737532" y="283067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20B5BC"/>
                </a:solidFill>
                <a:latin typeface="+mj-ea"/>
                <a:ea typeface="+mj-ea"/>
              </a:rPr>
              <a:t>目录</a:t>
            </a:r>
            <a:endParaRPr lang="zh-CN" altLang="en-US" sz="48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619672" y="2756984"/>
            <a:ext cx="388732" cy="357353"/>
            <a:chOff x="2417374" y="2938297"/>
            <a:chExt cx="388732" cy="357353"/>
          </a:xfrm>
        </p:grpSpPr>
        <p:sp>
          <p:nvSpPr>
            <p:cNvPr id="60" name="矩形 59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 rot="10800000">
            <a:off x="2979626" y="3379115"/>
            <a:ext cx="388732" cy="357353"/>
            <a:chOff x="2417374" y="2938297"/>
            <a:chExt cx="388732" cy="357353"/>
          </a:xfrm>
        </p:grpSpPr>
        <p:sp>
          <p:nvSpPr>
            <p:cNvPr id="63" name="矩形 62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</p:grpSp>
      <p:sp>
        <p:nvSpPr>
          <p:cNvPr id="65" name="右箭头 64"/>
          <p:cNvSpPr/>
          <p:nvPr/>
        </p:nvSpPr>
        <p:spPr>
          <a:xfrm>
            <a:off x="3696518" y="3262268"/>
            <a:ext cx="473465" cy="449943"/>
          </a:xfrm>
          <a:prstGeom prst="rightArrow">
            <a:avLst/>
          </a:prstGeom>
          <a:solidFill>
            <a:srgbClr val="20B5BC"/>
          </a:solidFill>
          <a:ln w="12700" cap="flat" cmpd="sng" algn="ctr">
            <a:noFill/>
            <a:prstDash val="solid"/>
            <a:miter lim="800000"/>
          </a:ln>
          <a:effectLst>
            <a:outerShdw blurRad="88900" dist="50800" dir="5400000" sx="90000" sy="90000" algn="ctr" rotWithShape="0">
              <a:srgbClr val="000000">
                <a:alpha val="62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5497894" y="1613649"/>
            <a:ext cx="1527400" cy="2341270"/>
            <a:chOff x="5276850" y="1209675"/>
            <a:chExt cx="1657350" cy="2133600"/>
          </a:xfrm>
        </p:grpSpPr>
        <p:sp>
          <p:nvSpPr>
            <p:cNvPr id="41" name="任意多边形 40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784778" y="1484784"/>
            <a:ext cx="1984948" cy="589830"/>
            <a:chOff x="6528691" y="1071004"/>
            <a:chExt cx="1695829" cy="503917"/>
          </a:xfrm>
        </p:grpSpPr>
        <p:sp>
          <p:nvSpPr>
            <p:cNvPr id="45" name="文本框 14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文本框 15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33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333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208437" y="2599675"/>
            <a:ext cx="1984948" cy="589830"/>
            <a:chOff x="6528691" y="1071004"/>
            <a:chExt cx="1695829" cy="503917"/>
          </a:xfrm>
        </p:grpSpPr>
        <p:sp>
          <p:nvSpPr>
            <p:cNvPr id="48" name="文本框 17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文本框 18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33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333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706736" y="3837204"/>
            <a:ext cx="1984948" cy="589830"/>
            <a:chOff x="6528691" y="1071004"/>
            <a:chExt cx="1695829" cy="503917"/>
          </a:xfrm>
        </p:grpSpPr>
        <p:sp>
          <p:nvSpPr>
            <p:cNvPr id="51" name="文本框 20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文本框 21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33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333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2008285" y="1613649"/>
            <a:ext cx="1382464" cy="2341270"/>
            <a:chOff x="5276850" y="1209675"/>
            <a:chExt cx="1657350" cy="2133600"/>
          </a:xfrm>
        </p:grpSpPr>
        <p:sp>
          <p:nvSpPr>
            <p:cNvPr id="54" name="任意多边形 53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86788" y="1484784"/>
            <a:ext cx="1984948" cy="589830"/>
            <a:chOff x="6528691" y="1071004"/>
            <a:chExt cx="1695829" cy="503917"/>
          </a:xfrm>
        </p:grpSpPr>
        <p:sp>
          <p:nvSpPr>
            <p:cNvPr id="58" name="文本框 27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文本框 28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33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333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51520" y="2599675"/>
            <a:ext cx="1984948" cy="589830"/>
            <a:chOff x="6528691" y="1071004"/>
            <a:chExt cx="1695829" cy="503917"/>
          </a:xfrm>
        </p:grpSpPr>
        <p:sp>
          <p:nvSpPr>
            <p:cNvPr id="61" name="文本框 30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31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33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333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86327" y="3837204"/>
            <a:ext cx="1984948" cy="589830"/>
            <a:chOff x="6528691" y="1071004"/>
            <a:chExt cx="1695829" cy="503917"/>
          </a:xfrm>
        </p:grpSpPr>
        <p:sp>
          <p:nvSpPr>
            <p:cNvPr id="64" name="文本框 33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文本框 34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33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333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96987" y="4823354"/>
            <a:ext cx="8534768" cy="803035"/>
            <a:chOff x="918922" y="3866143"/>
            <a:chExt cx="7291628" cy="686068"/>
          </a:xfrm>
        </p:grpSpPr>
        <p:sp>
          <p:nvSpPr>
            <p:cNvPr id="67" name="文本框 36"/>
            <p:cNvSpPr txBox="1">
              <a:spLocks noChangeArrowheads="1"/>
            </p:cNvSpPr>
            <p:nvPr/>
          </p:nvSpPr>
          <p:spPr bwMode="auto">
            <a:xfrm>
              <a:off x="918922" y="4117476"/>
              <a:ext cx="7291628" cy="434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9170" eaLnBrk="1" fontAlgn="base" latinLnBrk="0" hangingPunct="1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insert your desired text here. 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37"/>
            <p:cNvSpPr txBox="1"/>
            <p:nvPr/>
          </p:nvSpPr>
          <p:spPr>
            <a:xfrm>
              <a:off x="3209434" y="3866143"/>
              <a:ext cx="2357040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4600">
                  <a:ln w="38100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 w="38100"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Black" panose="020B0A04020102020204" pitchFamily="34" charset="0"/>
                </a:rPr>
                <a:t>Please Add A Title In Here</a:t>
              </a:r>
              <a:endParaRPr kumimoji="0" lang="zh-CN" altLang="en-US" sz="1600" b="0" i="0" u="none" strike="noStrike" kern="0" cap="none" spc="0" normalizeH="0" baseline="0" noProof="0" dirty="0">
                <a:ln w="38100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Black" panose="020B0A040201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593582" y="1860442"/>
            <a:ext cx="1747091" cy="2566474"/>
            <a:chOff x="3697537" y="1611022"/>
            <a:chExt cx="1492617" cy="2192652"/>
          </a:xfrm>
        </p:grpSpPr>
        <p:grpSp>
          <p:nvGrpSpPr>
            <p:cNvPr id="70" name="组合 69"/>
            <p:cNvGrpSpPr/>
            <p:nvPr/>
          </p:nvGrpSpPr>
          <p:grpSpPr>
            <a:xfrm>
              <a:off x="3697537" y="1611022"/>
              <a:ext cx="1492617" cy="2192652"/>
              <a:chOff x="3764395" y="1800081"/>
              <a:chExt cx="1587500" cy="2332037"/>
            </a:xfrm>
            <a:solidFill>
              <a:srgbClr val="E7E6E6"/>
            </a:solidFill>
          </p:grpSpPr>
          <p:sp>
            <p:nvSpPr>
              <p:cNvPr id="73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9"/>
              <p:cNvSpPr>
                <a:spLocks/>
              </p:cNvSpPr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1" name="矩形 70"/>
            <p:cNvSpPr/>
            <p:nvPr/>
          </p:nvSpPr>
          <p:spPr>
            <a:xfrm>
              <a:off x="3996015" y="2101334"/>
              <a:ext cx="876731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7F5F5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Your Text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7F5F52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4132097" y="2368034"/>
              <a:ext cx="595355" cy="3154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33" b="1" i="0" u="none" strike="noStrike" kern="0" cap="none" spc="0" normalizeH="0" baseline="0" noProof="0" dirty="0">
                  <a:ln>
                    <a:noFill/>
                  </a:ln>
                  <a:solidFill>
                    <a:srgbClr val="7F5F5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kumimoji="0" lang="zh-CN" altLang="en-US" sz="2133" b="1" i="0" u="none" strike="noStrike" kern="0" cap="none" spc="0" normalizeH="0" baseline="0" noProof="0" dirty="0">
                <a:ln>
                  <a:noFill/>
                </a:ln>
                <a:solidFill>
                  <a:srgbClr val="7F5F52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5248338" y="1667655"/>
            <a:ext cx="3500213" cy="3500213"/>
          </a:xfrm>
          <a:prstGeom prst="ellipse">
            <a:avLst/>
          </a:prstGeom>
          <a:solidFill>
            <a:sysClr val="window" lastClr="FFFFFF">
              <a:lumMod val="90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201255" y="1955076"/>
            <a:ext cx="2113639" cy="755589"/>
            <a:chOff x="1964947" y="597930"/>
            <a:chExt cx="1695828" cy="606229"/>
          </a:xfrm>
        </p:grpSpPr>
        <p:sp>
          <p:nvSpPr>
            <p:cNvPr id="31" name="文本框 11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01255" y="2952302"/>
            <a:ext cx="2113639" cy="755589"/>
            <a:chOff x="1964947" y="597930"/>
            <a:chExt cx="1695828" cy="606229"/>
          </a:xfrm>
        </p:grpSpPr>
        <p:sp>
          <p:nvSpPr>
            <p:cNvPr id="34" name="文本框 14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01255" y="3959025"/>
            <a:ext cx="2113639" cy="755589"/>
            <a:chOff x="1964947" y="597930"/>
            <a:chExt cx="1695828" cy="606229"/>
          </a:xfrm>
        </p:grpSpPr>
        <p:sp>
          <p:nvSpPr>
            <p:cNvPr id="37" name="文本框 17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1219170" eaLnBrk="1" fontAlgn="base" latinLnBrk="0" hangingPunct="1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0000"/>
                    <a:lumOff val="1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605165" y="2149798"/>
            <a:ext cx="598185" cy="546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05165" y="3061547"/>
            <a:ext cx="598185" cy="546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605165" y="3982793"/>
            <a:ext cx="598185" cy="546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3940556" y="2417949"/>
            <a:ext cx="1728524" cy="2136912"/>
          </a:xfrm>
          <a:custGeom>
            <a:avLst/>
            <a:gdLst>
              <a:gd name="connsiteX0" fmla="*/ 0 w 1508760"/>
              <a:gd name="connsiteY0" fmla="*/ 0 h 1866900"/>
              <a:gd name="connsiteX1" fmla="*/ 1508760 w 1508760"/>
              <a:gd name="connsiteY1" fmla="*/ 18669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8760" h="1866900">
                <a:moveTo>
                  <a:pt x="0" y="0"/>
                </a:moveTo>
                <a:lnTo>
                  <a:pt x="1508760" y="186690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9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3883572" y="2417949"/>
            <a:ext cx="1690535" cy="2089425"/>
          </a:xfrm>
          <a:custGeom>
            <a:avLst/>
            <a:gdLst>
              <a:gd name="connsiteX0" fmla="*/ 0 w 1432560"/>
              <a:gd name="connsiteY0" fmla="*/ 1790700 h 1790700"/>
              <a:gd name="connsiteX1" fmla="*/ 1432560 w 1432560"/>
              <a:gd name="connsiteY1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32560" h="1790700">
                <a:moveTo>
                  <a:pt x="0" y="1790700"/>
                </a:moveTo>
                <a:lnTo>
                  <a:pt x="143256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9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55576" y="1628800"/>
            <a:ext cx="3517989" cy="3527883"/>
            <a:chOff x="2703513" y="1714500"/>
            <a:chExt cx="2822575" cy="2830513"/>
          </a:xfrm>
        </p:grpSpPr>
        <p:sp>
          <p:nvSpPr>
            <p:cNvPr id="45" name="Oval 6"/>
            <p:cNvSpPr>
              <a:spLocks noChangeArrowheads="1"/>
            </p:cNvSpPr>
            <p:nvPr/>
          </p:nvSpPr>
          <p:spPr bwMode="auto">
            <a:xfrm>
              <a:off x="3585846" y="2604771"/>
              <a:ext cx="1054734" cy="1054734"/>
            </a:xfrm>
            <a:prstGeom prst="ellipse">
              <a:avLst/>
            </a:pr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703513" y="3246438"/>
              <a:ext cx="1885950" cy="1298575"/>
            </a:xfrm>
            <a:custGeom>
              <a:avLst/>
              <a:gdLst>
                <a:gd name="T0" fmla="*/ 375 w 501"/>
                <a:gd name="T1" fmla="*/ 215 h 345"/>
                <a:gd name="T2" fmla="*/ 131 w 501"/>
                <a:gd name="T3" fmla="*/ 0 h 345"/>
                <a:gd name="T4" fmla="*/ 0 w 501"/>
                <a:gd name="T5" fmla="*/ 1 h 345"/>
                <a:gd name="T6" fmla="*/ 375 w 501"/>
                <a:gd name="T7" fmla="*/ 345 h 345"/>
                <a:gd name="T8" fmla="*/ 501 w 501"/>
                <a:gd name="T9" fmla="*/ 323 h 345"/>
                <a:gd name="T10" fmla="*/ 445 w 501"/>
                <a:gd name="T11" fmla="*/ 205 h 345"/>
                <a:gd name="T12" fmla="*/ 375 w 501"/>
                <a:gd name="T13" fmla="*/ 21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345">
                  <a:moveTo>
                    <a:pt x="375" y="215"/>
                  </a:moveTo>
                  <a:cubicBezTo>
                    <a:pt x="250" y="215"/>
                    <a:pt x="146" y="121"/>
                    <a:pt x="13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93"/>
                    <a:pt x="178" y="345"/>
                    <a:pt x="375" y="345"/>
                  </a:cubicBezTo>
                  <a:cubicBezTo>
                    <a:pt x="419" y="345"/>
                    <a:pt x="461" y="337"/>
                    <a:pt x="501" y="323"/>
                  </a:cubicBezTo>
                  <a:cubicBezTo>
                    <a:pt x="445" y="205"/>
                    <a:pt x="445" y="205"/>
                    <a:pt x="445" y="205"/>
                  </a:cubicBezTo>
                  <a:cubicBezTo>
                    <a:pt x="422" y="211"/>
                    <a:pt x="399" y="215"/>
                    <a:pt x="375" y="215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4592638" y="3246438"/>
              <a:ext cx="933450" cy="1122363"/>
            </a:xfrm>
            <a:custGeom>
              <a:avLst/>
              <a:gdLst>
                <a:gd name="T0" fmla="*/ 0 w 248"/>
                <a:gd name="T1" fmla="*/ 179 h 298"/>
                <a:gd name="T2" fmla="*/ 56 w 248"/>
                <a:gd name="T3" fmla="*/ 298 h 298"/>
                <a:gd name="T4" fmla="*/ 248 w 248"/>
                <a:gd name="T5" fmla="*/ 0 h 298"/>
                <a:gd name="T6" fmla="*/ 117 w 248"/>
                <a:gd name="T7" fmla="*/ 1 h 298"/>
                <a:gd name="T8" fmla="*/ 0 w 248"/>
                <a:gd name="T9" fmla="*/ 17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98">
                  <a:moveTo>
                    <a:pt x="0" y="179"/>
                  </a:moveTo>
                  <a:cubicBezTo>
                    <a:pt x="56" y="298"/>
                    <a:pt x="56" y="298"/>
                    <a:pt x="56" y="298"/>
                  </a:cubicBezTo>
                  <a:cubicBezTo>
                    <a:pt x="162" y="238"/>
                    <a:pt x="237" y="128"/>
                    <a:pt x="248" y="0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07" y="77"/>
                    <a:pt x="62" y="141"/>
                    <a:pt x="0" y="179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4776788" y="2166938"/>
              <a:ext cx="749300" cy="846138"/>
            </a:xfrm>
            <a:custGeom>
              <a:avLst/>
              <a:gdLst>
                <a:gd name="T0" fmla="*/ 0 w 199"/>
                <a:gd name="T1" fmla="*/ 85 h 225"/>
                <a:gd name="T2" fmla="*/ 68 w 199"/>
                <a:gd name="T3" fmla="*/ 225 h 225"/>
                <a:gd name="T4" fmla="*/ 199 w 199"/>
                <a:gd name="T5" fmla="*/ 224 h 225"/>
                <a:gd name="T6" fmla="*/ 99 w 199"/>
                <a:gd name="T7" fmla="*/ 0 h 225"/>
                <a:gd name="T8" fmla="*/ 0 w 199"/>
                <a:gd name="T9" fmla="*/ 8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25">
                  <a:moveTo>
                    <a:pt x="0" y="85"/>
                  </a:moveTo>
                  <a:cubicBezTo>
                    <a:pt x="37" y="122"/>
                    <a:pt x="61" y="171"/>
                    <a:pt x="68" y="225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1" y="138"/>
                    <a:pt x="155" y="60"/>
                    <a:pt x="99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4457700" y="1827213"/>
              <a:ext cx="519112" cy="509588"/>
            </a:xfrm>
            <a:custGeom>
              <a:avLst/>
              <a:gdLst>
                <a:gd name="T0" fmla="*/ 35 w 138"/>
                <a:gd name="T1" fmla="*/ 135 h 135"/>
                <a:gd name="T2" fmla="*/ 138 w 138"/>
                <a:gd name="T3" fmla="*/ 48 h 135"/>
                <a:gd name="T4" fmla="*/ 58 w 138"/>
                <a:gd name="T5" fmla="*/ 0 h 135"/>
                <a:gd name="T6" fmla="*/ 0 w 138"/>
                <a:gd name="T7" fmla="*/ 118 h 135"/>
                <a:gd name="T8" fmla="*/ 35 w 138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5">
                  <a:moveTo>
                    <a:pt x="35" y="135"/>
                  </a:moveTo>
                  <a:cubicBezTo>
                    <a:pt x="138" y="48"/>
                    <a:pt x="138" y="48"/>
                    <a:pt x="138" y="48"/>
                  </a:cubicBezTo>
                  <a:cubicBezTo>
                    <a:pt x="113" y="29"/>
                    <a:pt x="86" y="13"/>
                    <a:pt x="58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2" y="123"/>
                    <a:pt x="24" y="128"/>
                    <a:pt x="35" y="135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703513" y="1714500"/>
              <a:ext cx="1746250" cy="1298575"/>
            </a:xfrm>
            <a:custGeom>
              <a:avLst/>
              <a:gdLst>
                <a:gd name="T0" fmla="*/ 375 w 464"/>
                <a:gd name="T1" fmla="*/ 130 h 345"/>
                <a:gd name="T2" fmla="*/ 404 w 464"/>
                <a:gd name="T3" fmla="*/ 132 h 345"/>
                <a:gd name="T4" fmla="*/ 464 w 464"/>
                <a:gd name="T5" fmla="*/ 11 h 345"/>
                <a:gd name="T6" fmla="*/ 375 w 464"/>
                <a:gd name="T7" fmla="*/ 0 h 345"/>
                <a:gd name="T8" fmla="*/ 0 w 464"/>
                <a:gd name="T9" fmla="*/ 345 h 345"/>
                <a:gd name="T10" fmla="*/ 131 w 464"/>
                <a:gd name="T11" fmla="*/ 345 h 345"/>
                <a:gd name="T12" fmla="*/ 375 w 464"/>
                <a:gd name="T13" fmla="*/ 13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345">
                  <a:moveTo>
                    <a:pt x="375" y="130"/>
                  </a:moveTo>
                  <a:cubicBezTo>
                    <a:pt x="385" y="130"/>
                    <a:pt x="394" y="131"/>
                    <a:pt x="404" y="132"/>
                  </a:cubicBezTo>
                  <a:cubicBezTo>
                    <a:pt x="464" y="11"/>
                    <a:pt x="464" y="11"/>
                    <a:pt x="464" y="11"/>
                  </a:cubicBezTo>
                  <a:cubicBezTo>
                    <a:pt x="435" y="4"/>
                    <a:pt x="406" y="0"/>
                    <a:pt x="375" y="0"/>
                  </a:cubicBezTo>
                  <a:cubicBezTo>
                    <a:pt x="178" y="0"/>
                    <a:pt x="16" y="152"/>
                    <a:pt x="0" y="345"/>
                  </a:cubicBezTo>
                  <a:cubicBezTo>
                    <a:pt x="131" y="345"/>
                    <a:pt x="131" y="345"/>
                    <a:pt x="131" y="345"/>
                  </a:cubicBezTo>
                  <a:cubicBezTo>
                    <a:pt x="147" y="224"/>
                    <a:pt x="250" y="130"/>
                    <a:pt x="375" y="130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 rot="3600000">
              <a:off x="4955728" y="2494789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29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 rot="18300674">
              <a:off x="4868942" y="3530195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41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rot="2311200">
              <a:off x="3207783" y="3926436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99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 rot="19173756">
              <a:off x="3139202" y="1998576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64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654628" y="2977634"/>
              <a:ext cx="876731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Your Text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5364088" y="1816851"/>
            <a:ext cx="897467" cy="899584"/>
            <a:chOff x="7562850" y="1152525"/>
            <a:chExt cx="673100" cy="674688"/>
          </a:xfrm>
        </p:grpSpPr>
        <p:sp>
          <p:nvSpPr>
            <p:cNvPr id="67" name="Freeform 12"/>
            <p:cNvSpPr>
              <a:spLocks/>
            </p:cNvSpPr>
            <p:nvPr/>
          </p:nvSpPr>
          <p:spPr bwMode="auto">
            <a:xfrm>
              <a:off x="756285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13"/>
            <p:cNvSpPr>
              <a:spLocks noEditPoints="1"/>
            </p:cNvSpPr>
            <p:nvPr/>
          </p:nvSpPr>
          <p:spPr bwMode="auto">
            <a:xfrm>
              <a:off x="790733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15"/>
            <p:cNvSpPr>
              <a:spLocks noEditPoints="1"/>
            </p:cNvSpPr>
            <p:nvPr/>
          </p:nvSpPr>
          <p:spPr bwMode="auto">
            <a:xfrm>
              <a:off x="7745413" y="1343025"/>
              <a:ext cx="307975" cy="290513"/>
            </a:xfrm>
            <a:custGeom>
              <a:avLst/>
              <a:gdLst>
                <a:gd name="T0" fmla="*/ 176 w 194"/>
                <a:gd name="T1" fmla="*/ 175 h 183"/>
                <a:gd name="T2" fmla="*/ 100 w 194"/>
                <a:gd name="T3" fmla="*/ 23 h 183"/>
                <a:gd name="T4" fmla="*/ 111 w 194"/>
                <a:gd name="T5" fmla="*/ 0 h 183"/>
                <a:gd name="T6" fmla="*/ 107 w 194"/>
                <a:gd name="T7" fmla="*/ 0 h 183"/>
                <a:gd name="T8" fmla="*/ 99 w 194"/>
                <a:gd name="T9" fmla="*/ 18 h 183"/>
                <a:gd name="T10" fmla="*/ 97 w 194"/>
                <a:gd name="T11" fmla="*/ 20 h 183"/>
                <a:gd name="T12" fmla="*/ 95 w 194"/>
                <a:gd name="T13" fmla="*/ 18 h 183"/>
                <a:gd name="T14" fmla="*/ 94 w 194"/>
                <a:gd name="T15" fmla="*/ 15 h 183"/>
                <a:gd name="T16" fmla="*/ 87 w 194"/>
                <a:gd name="T17" fmla="*/ 0 h 183"/>
                <a:gd name="T18" fmla="*/ 82 w 194"/>
                <a:gd name="T19" fmla="*/ 0 h 183"/>
                <a:gd name="T20" fmla="*/ 94 w 194"/>
                <a:gd name="T21" fmla="*/ 23 h 183"/>
                <a:gd name="T22" fmla="*/ 18 w 194"/>
                <a:gd name="T23" fmla="*/ 175 h 183"/>
                <a:gd name="T24" fmla="*/ 0 w 194"/>
                <a:gd name="T25" fmla="*/ 175 h 183"/>
                <a:gd name="T26" fmla="*/ 0 w 194"/>
                <a:gd name="T27" fmla="*/ 183 h 183"/>
                <a:gd name="T28" fmla="*/ 194 w 194"/>
                <a:gd name="T29" fmla="*/ 183 h 183"/>
                <a:gd name="T30" fmla="*/ 194 w 194"/>
                <a:gd name="T31" fmla="*/ 175 h 183"/>
                <a:gd name="T32" fmla="*/ 176 w 194"/>
                <a:gd name="T33" fmla="*/ 175 h 183"/>
                <a:gd name="T34" fmla="*/ 73 w 194"/>
                <a:gd name="T35" fmla="*/ 175 h 183"/>
                <a:gd name="T36" fmla="*/ 94 w 194"/>
                <a:gd name="T37" fmla="*/ 130 h 183"/>
                <a:gd name="T38" fmla="*/ 97 w 194"/>
                <a:gd name="T39" fmla="*/ 125 h 183"/>
                <a:gd name="T40" fmla="*/ 123 w 194"/>
                <a:gd name="T41" fmla="*/ 175 h 183"/>
                <a:gd name="T42" fmla="*/ 73 w 194"/>
                <a:gd name="T4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4" h="183">
                  <a:moveTo>
                    <a:pt x="176" y="175"/>
                  </a:moveTo>
                  <a:lnTo>
                    <a:pt x="100" y="23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99" y="18"/>
                  </a:lnTo>
                  <a:lnTo>
                    <a:pt x="97" y="20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94" y="23"/>
                  </a:lnTo>
                  <a:lnTo>
                    <a:pt x="18" y="17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94" y="183"/>
                  </a:lnTo>
                  <a:lnTo>
                    <a:pt x="194" y="175"/>
                  </a:lnTo>
                  <a:lnTo>
                    <a:pt x="176" y="175"/>
                  </a:lnTo>
                  <a:close/>
                  <a:moveTo>
                    <a:pt x="73" y="175"/>
                  </a:moveTo>
                  <a:lnTo>
                    <a:pt x="94" y="130"/>
                  </a:lnTo>
                  <a:lnTo>
                    <a:pt x="97" y="125"/>
                  </a:lnTo>
                  <a:lnTo>
                    <a:pt x="123" y="175"/>
                  </a:lnTo>
                  <a:lnTo>
                    <a:pt x="73" y="175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16"/>
            <p:cNvSpPr>
              <a:spLocks noEditPoints="1"/>
            </p:cNvSpPr>
            <p:nvPr/>
          </p:nvSpPr>
          <p:spPr bwMode="auto">
            <a:xfrm>
              <a:off x="757872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385255" y="4730656"/>
            <a:ext cx="855133" cy="861484"/>
            <a:chOff x="7578725" y="3941763"/>
            <a:chExt cx="641350" cy="646113"/>
          </a:xfrm>
        </p:grpSpPr>
        <p:sp>
          <p:nvSpPr>
            <p:cNvPr id="72" name="Oval 22"/>
            <p:cNvSpPr>
              <a:spLocks noChangeArrowheads="1"/>
            </p:cNvSpPr>
            <p:nvPr/>
          </p:nvSpPr>
          <p:spPr bwMode="auto">
            <a:xfrm>
              <a:off x="7607300" y="3970338"/>
              <a:ext cx="590550" cy="590550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23"/>
            <p:cNvSpPr>
              <a:spLocks/>
            </p:cNvSpPr>
            <p:nvPr/>
          </p:nvSpPr>
          <p:spPr bwMode="auto">
            <a:xfrm>
              <a:off x="7908925" y="3970338"/>
              <a:ext cx="128588" cy="33338"/>
            </a:xfrm>
            <a:custGeom>
              <a:avLst/>
              <a:gdLst>
                <a:gd name="T0" fmla="*/ 0 w 50"/>
                <a:gd name="T1" fmla="*/ 0 h 13"/>
                <a:gd name="T2" fmla="*/ 0 w 50"/>
                <a:gd name="T3" fmla="*/ 0 h 13"/>
                <a:gd name="T4" fmla="*/ 50 w 50"/>
                <a:gd name="T5" fmla="*/ 13 h 13"/>
                <a:gd name="T6" fmla="*/ 0 w 5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35" y="5"/>
                    <a:pt x="50" y="13"/>
                  </a:cubicBezTo>
                  <a:cubicBezTo>
                    <a:pt x="34" y="5"/>
                    <a:pt x="17" y="0"/>
                    <a:pt x="0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7742238" y="4111625"/>
              <a:ext cx="203200" cy="282575"/>
            </a:xfrm>
            <a:custGeom>
              <a:avLst/>
              <a:gdLst>
                <a:gd name="T0" fmla="*/ 21 w 79"/>
                <a:gd name="T1" fmla="*/ 45 h 110"/>
                <a:gd name="T2" fmla="*/ 17 w 79"/>
                <a:gd name="T3" fmla="*/ 15 h 110"/>
                <a:gd name="T4" fmla="*/ 51 w 79"/>
                <a:gd name="T5" fmla="*/ 22 h 110"/>
                <a:gd name="T6" fmla="*/ 46 w 79"/>
                <a:gd name="T7" fmla="*/ 64 h 110"/>
                <a:gd name="T8" fmla="*/ 60 w 79"/>
                <a:gd name="T9" fmla="*/ 101 h 110"/>
                <a:gd name="T10" fmla="*/ 35 w 79"/>
                <a:gd name="T11" fmla="*/ 69 h 110"/>
                <a:gd name="T12" fmla="*/ 21 w 79"/>
                <a:gd name="T13" fmla="*/ 4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10">
                  <a:moveTo>
                    <a:pt x="21" y="45"/>
                  </a:moveTo>
                  <a:cubicBezTo>
                    <a:pt x="21" y="45"/>
                    <a:pt x="0" y="29"/>
                    <a:pt x="17" y="15"/>
                  </a:cubicBezTo>
                  <a:cubicBezTo>
                    <a:pt x="35" y="0"/>
                    <a:pt x="64" y="4"/>
                    <a:pt x="51" y="22"/>
                  </a:cubicBezTo>
                  <a:cubicBezTo>
                    <a:pt x="39" y="40"/>
                    <a:pt x="35" y="55"/>
                    <a:pt x="46" y="64"/>
                  </a:cubicBezTo>
                  <a:cubicBezTo>
                    <a:pt x="57" y="74"/>
                    <a:pt x="79" y="92"/>
                    <a:pt x="60" y="101"/>
                  </a:cubicBezTo>
                  <a:cubicBezTo>
                    <a:pt x="41" y="110"/>
                    <a:pt x="39" y="80"/>
                    <a:pt x="35" y="69"/>
                  </a:cubicBezTo>
                  <a:cubicBezTo>
                    <a:pt x="31" y="58"/>
                    <a:pt x="27" y="52"/>
                    <a:pt x="21" y="45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7837488" y="4054475"/>
              <a:ext cx="69850" cy="68263"/>
            </a:xfrm>
            <a:custGeom>
              <a:avLst/>
              <a:gdLst>
                <a:gd name="T0" fmla="*/ 25 w 27"/>
                <a:gd name="T1" fmla="*/ 16 h 26"/>
                <a:gd name="T2" fmla="*/ 10 w 27"/>
                <a:gd name="T3" fmla="*/ 24 h 26"/>
                <a:gd name="T4" fmla="*/ 4 w 27"/>
                <a:gd name="T5" fmla="*/ 9 h 26"/>
                <a:gd name="T6" fmla="*/ 18 w 27"/>
                <a:gd name="T7" fmla="*/ 1 h 26"/>
                <a:gd name="T8" fmla="*/ 25 w 27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5" y="16"/>
                  </a:moveTo>
                  <a:cubicBezTo>
                    <a:pt x="22" y="22"/>
                    <a:pt x="16" y="26"/>
                    <a:pt x="10" y="24"/>
                  </a:cubicBezTo>
                  <a:cubicBezTo>
                    <a:pt x="4" y="22"/>
                    <a:pt x="0" y="16"/>
                    <a:pt x="4" y="9"/>
                  </a:cubicBezTo>
                  <a:cubicBezTo>
                    <a:pt x="5" y="3"/>
                    <a:pt x="12" y="0"/>
                    <a:pt x="18" y="1"/>
                  </a:cubicBezTo>
                  <a:cubicBezTo>
                    <a:pt x="24" y="3"/>
                    <a:pt x="27" y="9"/>
                    <a:pt x="25" y="1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7808913" y="4081463"/>
              <a:ext cx="28575" cy="34925"/>
            </a:xfrm>
            <a:custGeom>
              <a:avLst/>
              <a:gdLst>
                <a:gd name="T0" fmla="*/ 11 w 11"/>
                <a:gd name="T1" fmla="*/ 7 h 14"/>
                <a:gd name="T2" fmla="*/ 7 w 11"/>
                <a:gd name="T3" fmla="*/ 13 h 14"/>
                <a:gd name="T4" fmla="*/ 1 w 11"/>
                <a:gd name="T5" fmla="*/ 7 h 14"/>
                <a:gd name="T6" fmla="*/ 5 w 11"/>
                <a:gd name="T7" fmla="*/ 1 h 14"/>
                <a:gd name="T8" fmla="*/ 11 w 11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7"/>
                  </a:moveTo>
                  <a:cubicBezTo>
                    <a:pt x="11" y="10"/>
                    <a:pt x="9" y="13"/>
                    <a:pt x="7" y="13"/>
                  </a:cubicBezTo>
                  <a:cubicBezTo>
                    <a:pt x="4" y="14"/>
                    <a:pt x="1" y="11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8" y="0"/>
                    <a:pt x="10" y="2"/>
                    <a:pt x="11" y="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28"/>
            <p:cNvSpPr>
              <a:spLocks/>
            </p:cNvSpPr>
            <p:nvPr/>
          </p:nvSpPr>
          <p:spPr bwMode="auto">
            <a:xfrm>
              <a:off x="7778750" y="4098925"/>
              <a:ext cx="30163" cy="30163"/>
            </a:xfrm>
            <a:custGeom>
              <a:avLst/>
              <a:gdLst>
                <a:gd name="T0" fmla="*/ 10 w 12"/>
                <a:gd name="T1" fmla="*/ 4 h 12"/>
                <a:gd name="T2" fmla="*/ 8 w 12"/>
                <a:gd name="T3" fmla="*/ 11 h 12"/>
                <a:gd name="T4" fmla="*/ 2 w 12"/>
                <a:gd name="T5" fmla="*/ 8 h 12"/>
                <a:gd name="T6" fmla="*/ 4 w 12"/>
                <a:gd name="T7" fmla="*/ 1 h 12"/>
                <a:gd name="T8" fmla="*/ 10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4"/>
                  </a:moveTo>
                  <a:cubicBezTo>
                    <a:pt x="12" y="7"/>
                    <a:pt x="11" y="10"/>
                    <a:pt x="8" y="11"/>
                  </a:cubicBezTo>
                  <a:cubicBezTo>
                    <a:pt x="6" y="12"/>
                    <a:pt x="3" y="10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29"/>
            <p:cNvSpPr>
              <a:spLocks/>
            </p:cNvSpPr>
            <p:nvPr/>
          </p:nvSpPr>
          <p:spPr bwMode="auto">
            <a:xfrm>
              <a:off x="7754938" y="4119563"/>
              <a:ext cx="28575" cy="28575"/>
            </a:xfrm>
            <a:custGeom>
              <a:avLst/>
              <a:gdLst>
                <a:gd name="T0" fmla="*/ 10 w 11"/>
                <a:gd name="T1" fmla="*/ 3 h 11"/>
                <a:gd name="T2" fmla="*/ 8 w 11"/>
                <a:gd name="T3" fmla="*/ 10 h 11"/>
                <a:gd name="T4" fmla="*/ 1 w 11"/>
                <a:gd name="T5" fmla="*/ 7 h 11"/>
                <a:gd name="T6" fmla="*/ 3 w 11"/>
                <a:gd name="T7" fmla="*/ 1 h 11"/>
                <a:gd name="T8" fmla="*/ 10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3"/>
                  </a:moveTo>
                  <a:cubicBezTo>
                    <a:pt x="11" y="6"/>
                    <a:pt x="10" y="9"/>
                    <a:pt x="8" y="10"/>
                  </a:cubicBezTo>
                  <a:cubicBezTo>
                    <a:pt x="6" y="11"/>
                    <a:pt x="3" y="10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9" y="1"/>
                    <a:pt x="10" y="3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30"/>
            <p:cNvSpPr>
              <a:spLocks/>
            </p:cNvSpPr>
            <p:nvPr/>
          </p:nvSpPr>
          <p:spPr bwMode="auto">
            <a:xfrm>
              <a:off x="7740650" y="4143375"/>
              <a:ext cx="26988" cy="22225"/>
            </a:xfrm>
            <a:custGeom>
              <a:avLst/>
              <a:gdLst>
                <a:gd name="T0" fmla="*/ 8 w 11"/>
                <a:gd name="T1" fmla="*/ 2 h 9"/>
                <a:gd name="T2" fmla="*/ 9 w 11"/>
                <a:gd name="T3" fmla="*/ 8 h 9"/>
                <a:gd name="T4" fmla="*/ 3 w 11"/>
                <a:gd name="T5" fmla="*/ 7 h 9"/>
                <a:gd name="T6" fmla="*/ 2 w 11"/>
                <a:gd name="T7" fmla="*/ 2 h 9"/>
                <a:gd name="T8" fmla="*/ 8 w 11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cubicBezTo>
                    <a:pt x="10" y="4"/>
                    <a:pt x="11" y="6"/>
                    <a:pt x="9" y="8"/>
                  </a:cubicBezTo>
                  <a:cubicBezTo>
                    <a:pt x="8" y="9"/>
                    <a:pt x="5" y="9"/>
                    <a:pt x="3" y="7"/>
                  </a:cubicBezTo>
                  <a:cubicBezTo>
                    <a:pt x="1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31"/>
            <p:cNvSpPr>
              <a:spLocks/>
            </p:cNvSpPr>
            <p:nvPr/>
          </p:nvSpPr>
          <p:spPr bwMode="auto">
            <a:xfrm>
              <a:off x="7862888" y="4206875"/>
              <a:ext cx="195263" cy="282575"/>
            </a:xfrm>
            <a:custGeom>
              <a:avLst/>
              <a:gdLst>
                <a:gd name="T0" fmla="*/ 56 w 76"/>
                <a:gd name="T1" fmla="*/ 44 h 110"/>
                <a:gd name="T2" fmla="*/ 58 w 76"/>
                <a:gd name="T3" fmla="*/ 14 h 110"/>
                <a:gd name="T4" fmla="*/ 25 w 76"/>
                <a:gd name="T5" fmla="*/ 23 h 110"/>
                <a:gd name="T6" fmla="*/ 32 w 76"/>
                <a:gd name="T7" fmla="*/ 64 h 110"/>
                <a:gd name="T8" fmla="*/ 19 w 76"/>
                <a:gd name="T9" fmla="*/ 102 h 110"/>
                <a:gd name="T10" fmla="*/ 44 w 76"/>
                <a:gd name="T11" fmla="*/ 69 h 110"/>
                <a:gd name="T12" fmla="*/ 56 w 76"/>
                <a:gd name="T13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0">
                  <a:moveTo>
                    <a:pt x="56" y="44"/>
                  </a:moveTo>
                  <a:cubicBezTo>
                    <a:pt x="56" y="44"/>
                    <a:pt x="76" y="28"/>
                    <a:pt x="58" y="14"/>
                  </a:cubicBezTo>
                  <a:cubicBezTo>
                    <a:pt x="41" y="0"/>
                    <a:pt x="11" y="5"/>
                    <a:pt x="25" y="23"/>
                  </a:cubicBezTo>
                  <a:cubicBezTo>
                    <a:pt x="39" y="40"/>
                    <a:pt x="43" y="54"/>
                    <a:pt x="32" y="64"/>
                  </a:cubicBezTo>
                  <a:cubicBezTo>
                    <a:pt x="21" y="74"/>
                    <a:pt x="0" y="94"/>
                    <a:pt x="19" y="102"/>
                  </a:cubicBezTo>
                  <a:cubicBezTo>
                    <a:pt x="38" y="110"/>
                    <a:pt x="41" y="80"/>
                    <a:pt x="44" y="69"/>
                  </a:cubicBezTo>
                  <a:cubicBezTo>
                    <a:pt x="46" y="58"/>
                    <a:pt x="51" y="51"/>
                    <a:pt x="56" y="4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32"/>
            <p:cNvSpPr>
              <a:spLocks/>
            </p:cNvSpPr>
            <p:nvPr/>
          </p:nvSpPr>
          <p:spPr bwMode="auto">
            <a:xfrm>
              <a:off x="7888288" y="4149725"/>
              <a:ext cx="69850" cy="66675"/>
            </a:xfrm>
            <a:custGeom>
              <a:avLst/>
              <a:gdLst>
                <a:gd name="T0" fmla="*/ 3 w 27"/>
                <a:gd name="T1" fmla="*/ 17 h 26"/>
                <a:gd name="T2" fmla="*/ 18 w 27"/>
                <a:gd name="T3" fmla="*/ 24 h 26"/>
                <a:gd name="T4" fmla="*/ 24 w 27"/>
                <a:gd name="T5" fmla="*/ 9 h 26"/>
                <a:gd name="T6" fmla="*/ 9 w 27"/>
                <a:gd name="T7" fmla="*/ 2 h 26"/>
                <a:gd name="T8" fmla="*/ 3 w 27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3" y="17"/>
                  </a:moveTo>
                  <a:cubicBezTo>
                    <a:pt x="5" y="23"/>
                    <a:pt x="12" y="26"/>
                    <a:pt x="18" y="24"/>
                  </a:cubicBezTo>
                  <a:cubicBezTo>
                    <a:pt x="24" y="22"/>
                    <a:pt x="27" y="15"/>
                    <a:pt x="24" y="9"/>
                  </a:cubicBezTo>
                  <a:cubicBezTo>
                    <a:pt x="22" y="3"/>
                    <a:pt x="15" y="0"/>
                    <a:pt x="9" y="2"/>
                  </a:cubicBezTo>
                  <a:cubicBezTo>
                    <a:pt x="3" y="4"/>
                    <a:pt x="0" y="11"/>
                    <a:pt x="3" y="1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33"/>
            <p:cNvSpPr>
              <a:spLocks/>
            </p:cNvSpPr>
            <p:nvPr/>
          </p:nvSpPr>
          <p:spPr bwMode="auto">
            <a:xfrm>
              <a:off x="7958138" y="4176713"/>
              <a:ext cx="31750" cy="33338"/>
            </a:xfrm>
            <a:custGeom>
              <a:avLst/>
              <a:gdLst>
                <a:gd name="T0" fmla="*/ 1 w 12"/>
                <a:gd name="T1" fmla="*/ 6 h 13"/>
                <a:gd name="T2" fmla="*/ 6 w 12"/>
                <a:gd name="T3" fmla="*/ 13 h 13"/>
                <a:gd name="T4" fmla="*/ 12 w 12"/>
                <a:gd name="T5" fmla="*/ 7 h 13"/>
                <a:gd name="T6" fmla="*/ 7 w 12"/>
                <a:gd name="T7" fmla="*/ 0 h 13"/>
                <a:gd name="T8" fmla="*/ 1 w 12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9" y="13"/>
                    <a:pt x="11" y="10"/>
                    <a:pt x="12" y="7"/>
                  </a:cubicBezTo>
                  <a:cubicBezTo>
                    <a:pt x="12" y="4"/>
                    <a:pt x="10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7991475" y="4191000"/>
              <a:ext cx="28575" cy="31750"/>
            </a:xfrm>
            <a:custGeom>
              <a:avLst/>
              <a:gdLst>
                <a:gd name="T0" fmla="*/ 1 w 11"/>
                <a:gd name="T1" fmla="*/ 4 h 12"/>
                <a:gd name="T2" fmla="*/ 4 w 11"/>
                <a:gd name="T3" fmla="*/ 11 h 12"/>
                <a:gd name="T4" fmla="*/ 10 w 11"/>
                <a:gd name="T5" fmla="*/ 7 h 12"/>
                <a:gd name="T6" fmla="*/ 7 w 11"/>
                <a:gd name="T7" fmla="*/ 1 h 12"/>
                <a:gd name="T8" fmla="*/ 1 w 11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4"/>
                  </a:moveTo>
                  <a:cubicBezTo>
                    <a:pt x="0" y="7"/>
                    <a:pt x="1" y="10"/>
                    <a:pt x="4" y="11"/>
                  </a:cubicBezTo>
                  <a:cubicBezTo>
                    <a:pt x="6" y="12"/>
                    <a:pt x="8" y="10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8016875" y="4210050"/>
              <a:ext cx="26988" cy="30163"/>
            </a:xfrm>
            <a:custGeom>
              <a:avLst/>
              <a:gdLst>
                <a:gd name="T0" fmla="*/ 1 w 10"/>
                <a:gd name="T1" fmla="*/ 4 h 12"/>
                <a:gd name="T2" fmla="*/ 2 w 10"/>
                <a:gd name="T3" fmla="*/ 11 h 12"/>
                <a:gd name="T4" fmla="*/ 9 w 10"/>
                <a:gd name="T5" fmla="*/ 8 h 12"/>
                <a:gd name="T6" fmla="*/ 7 w 10"/>
                <a:gd name="T7" fmla="*/ 1 h 12"/>
                <a:gd name="T8" fmla="*/ 1 w 10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1" y="4"/>
                  </a:moveTo>
                  <a:cubicBezTo>
                    <a:pt x="0" y="7"/>
                    <a:pt x="1" y="10"/>
                    <a:pt x="2" y="11"/>
                  </a:cubicBezTo>
                  <a:cubicBezTo>
                    <a:pt x="5" y="12"/>
                    <a:pt x="8" y="11"/>
                    <a:pt x="9" y="8"/>
                  </a:cubicBezTo>
                  <a:cubicBezTo>
                    <a:pt x="10" y="5"/>
                    <a:pt x="9" y="2"/>
                    <a:pt x="7" y="1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36"/>
            <p:cNvSpPr>
              <a:spLocks/>
            </p:cNvSpPr>
            <p:nvPr/>
          </p:nvSpPr>
          <p:spPr bwMode="auto">
            <a:xfrm>
              <a:off x="8032750" y="4235450"/>
              <a:ext cx="25400" cy="22225"/>
            </a:xfrm>
            <a:custGeom>
              <a:avLst/>
              <a:gdLst>
                <a:gd name="T0" fmla="*/ 2 w 10"/>
                <a:gd name="T1" fmla="*/ 2 h 9"/>
                <a:gd name="T2" fmla="*/ 1 w 10"/>
                <a:gd name="T3" fmla="*/ 7 h 9"/>
                <a:gd name="T4" fmla="*/ 8 w 10"/>
                <a:gd name="T5" fmla="*/ 7 h 9"/>
                <a:gd name="T6" fmla="*/ 8 w 10"/>
                <a:gd name="T7" fmla="*/ 1 h 9"/>
                <a:gd name="T8" fmla="*/ 2 w 10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2"/>
                  </a:moveTo>
                  <a:cubicBezTo>
                    <a:pt x="0" y="4"/>
                    <a:pt x="0" y="6"/>
                    <a:pt x="1" y="7"/>
                  </a:cubicBezTo>
                  <a:cubicBezTo>
                    <a:pt x="3" y="9"/>
                    <a:pt x="6" y="9"/>
                    <a:pt x="8" y="7"/>
                  </a:cubicBezTo>
                  <a:cubicBezTo>
                    <a:pt x="9" y="5"/>
                    <a:pt x="10" y="3"/>
                    <a:pt x="8" y="1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37"/>
            <p:cNvSpPr>
              <a:spLocks noEditPoints="1"/>
            </p:cNvSpPr>
            <p:nvPr/>
          </p:nvSpPr>
          <p:spPr bwMode="auto">
            <a:xfrm>
              <a:off x="757872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385255" y="3305293"/>
            <a:ext cx="855133" cy="859367"/>
            <a:chOff x="7578725" y="2559050"/>
            <a:chExt cx="641350" cy="644525"/>
          </a:xfrm>
        </p:grpSpPr>
        <p:sp>
          <p:nvSpPr>
            <p:cNvPr id="88" name="Oval 48"/>
            <p:cNvSpPr>
              <a:spLocks noChangeArrowheads="1"/>
            </p:cNvSpPr>
            <p:nvPr/>
          </p:nvSpPr>
          <p:spPr bwMode="auto">
            <a:xfrm>
              <a:off x="7604125" y="2587625"/>
              <a:ext cx="590550" cy="590550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790733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51"/>
            <p:cNvSpPr>
              <a:spLocks/>
            </p:cNvSpPr>
            <p:nvPr/>
          </p:nvSpPr>
          <p:spPr bwMode="auto">
            <a:xfrm>
              <a:off x="7694613" y="2674938"/>
              <a:ext cx="409575" cy="414338"/>
            </a:xfrm>
            <a:custGeom>
              <a:avLst/>
              <a:gdLst>
                <a:gd name="T0" fmla="*/ 141 w 160"/>
                <a:gd name="T1" fmla="*/ 77 h 161"/>
                <a:gd name="T2" fmla="*/ 141 w 160"/>
                <a:gd name="T3" fmla="*/ 67 h 161"/>
                <a:gd name="T4" fmla="*/ 131 w 160"/>
                <a:gd name="T5" fmla="*/ 67 h 161"/>
                <a:gd name="T6" fmla="*/ 131 w 160"/>
                <a:gd name="T7" fmla="*/ 71 h 161"/>
                <a:gd name="T8" fmla="*/ 117 w 160"/>
                <a:gd name="T9" fmla="*/ 64 h 161"/>
                <a:gd name="T10" fmla="*/ 117 w 160"/>
                <a:gd name="T11" fmla="*/ 55 h 161"/>
                <a:gd name="T12" fmla="*/ 107 w 160"/>
                <a:gd name="T13" fmla="*/ 55 h 161"/>
                <a:gd name="T14" fmla="*/ 107 w 160"/>
                <a:gd name="T15" fmla="*/ 59 h 161"/>
                <a:gd name="T16" fmla="*/ 89 w 160"/>
                <a:gd name="T17" fmla="*/ 49 h 161"/>
                <a:gd name="T18" fmla="*/ 89 w 160"/>
                <a:gd name="T19" fmla="*/ 18 h 161"/>
                <a:gd name="T20" fmla="*/ 81 w 160"/>
                <a:gd name="T21" fmla="*/ 0 h 161"/>
                <a:gd name="T22" fmla="*/ 80 w 160"/>
                <a:gd name="T23" fmla="*/ 0 h 161"/>
                <a:gd name="T24" fmla="*/ 79 w 160"/>
                <a:gd name="T25" fmla="*/ 0 h 161"/>
                <a:gd name="T26" fmla="*/ 71 w 160"/>
                <a:gd name="T27" fmla="*/ 18 h 161"/>
                <a:gd name="T28" fmla="*/ 71 w 160"/>
                <a:gd name="T29" fmla="*/ 49 h 161"/>
                <a:gd name="T30" fmla="*/ 53 w 160"/>
                <a:gd name="T31" fmla="*/ 59 h 161"/>
                <a:gd name="T32" fmla="*/ 53 w 160"/>
                <a:gd name="T33" fmla="*/ 55 h 161"/>
                <a:gd name="T34" fmla="*/ 44 w 160"/>
                <a:gd name="T35" fmla="*/ 55 h 161"/>
                <a:gd name="T36" fmla="*/ 44 w 160"/>
                <a:gd name="T37" fmla="*/ 64 h 161"/>
                <a:gd name="T38" fmla="*/ 30 w 160"/>
                <a:gd name="T39" fmla="*/ 72 h 161"/>
                <a:gd name="T40" fmla="*/ 30 w 160"/>
                <a:gd name="T41" fmla="*/ 67 h 161"/>
                <a:gd name="T42" fmla="*/ 20 w 160"/>
                <a:gd name="T43" fmla="*/ 67 h 161"/>
                <a:gd name="T44" fmla="*/ 20 w 160"/>
                <a:gd name="T45" fmla="*/ 77 h 161"/>
                <a:gd name="T46" fmla="*/ 0 w 160"/>
                <a:gd name="T47" fmla="*/ 88 h 161"/>
                <a:gd name="T48" fmla="*/ 0 w 160"/>
                <a:gd name="T49" fmla="*/ 97 h 161"/>
                <a:gd name="T50" fmla="*/ 48 w 160"/>
                <a:gd name="T51" fmla="*/ 81 h 161"/>
                <a:gd name="T52" fmla="*/ 71 w 160"/>
                <a:gd name="T53" fmla="*/ 81 h 161"/>
                <a:gd name="T54" fmla="*/ 71 w 160"/>
                <a:gd name="T55" fmla="*/ 87 h 161"/>
                <a:gd name="T56" fmla="*/ 76 w 160"/>
                <a:gd name="T57" fmla="*/ 131 h 161"/>
                <a:gd name="T58" fmla="*/ 51 w 160"/>
                <a:gd name="T59" fmla="*/ 149 h 161"/>
                <a:gd name="T60" fmla="*/ 51 w 160"/>
                <a:gd name="T61" fmla="*/ 157 h 161"/>
                <a:gd name="T62" fmla="*/ 79 w 160"/>
                <a:gd name="T63" fmla="*/ 147 h 161"/>
                <a:gd name="T64" fmla="*/ 79 w 160"/>
                <a:gd name="T65" fmla="*/ 161 h 161"/>
                <a:gd name="T66" fmla="*/ 82 w 160"/>
                <a:gd name="T67" fmla="*/ 161 h 161"/>
                <a:gd name="T68" fmla="*/ 82 w 160"/>
                <a:gd name="T69" fmla="*/ 147 h 161"/>
                <a:gd name="T70" fmla="*/ 110 w 160"/>
                <a:gd name="T71" fmla="*/ 156 h 161"/>
                <a:gd name="T72" fmla="*/ 110 w 160"/>
                <a:gd name="T73" fmla="*/ 149 h 161"/>
                <a:gd name="T74" fmla="*/ 85 w 160"/>
                <a:gd name="T75" fmla="*/ 131 h 161"/>
                <a:gd name="T76" fmla="*/ 89 w 160"/>
                <a:gd name="T77" fmla="*/ 87 h 161"/>
                <a:gd name="T78" fmla="*/ 89 w 160"/>
                <a:gd name="T79" fmla="*/ 81 h 161"/>
                <a:gd name="T80" fmla="*/ 113 w 160"/>
                <a:gd name="T81" fmla="*/ 81 h 161"/>
                <a:gd name="T82" fmla="*/ 160 w 160"/>
                <a:gd name="T83" fmla="*/ 97 h 161"/>
                <a:gd name="T84" fmla="*/ 160 w 160"/>
                <a:gd name="T85" fmla="*/ 88 h 161"/>
                <a:gd name="T86" fmla="*/ 141 w 160"/>
                <a:gd name="T87" fmla="*/ 7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61">
                  <a:moveTo>
                    <a:pt x="141" y="77"/>
                  </a:moveTo>
                  <a:cubicBezTo>
                    <a:pt x="141" y="67"/>
                    <a:pt x="141" y="67"/>
                    <a:pt x="14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4"/>
                    <a:pt x="82" y="1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1" y="4"/>
                    <a:pt x="71" y="1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5"/>
                    <a:pt x="71" y="87"/>
                    <a:pt x="71" y="87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5"/>
                    <a:pt x="8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88"/>
                    <a:pt x="160" y="88"/>
                    <a:pt x="160" y="88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52"/>
            <p:cNvSpPr>
              <a:spLocks noEditPoints="1"/>
            </p:cNvSpPr>
            <p:nvPr/>
          </p:nvSpPr>
          <p:spPr bwMode="auto">
            <a:xfrm>
              <a:off x="757872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776743" y="4730656"/>
            <a:ext cx="855133" cy="861484"/>
            <a:chOff x="2526665" y="3941763"/>
            <a:chExt cx="641350" cy="646113"/>
          </a:xfrm>
        </p:grpSpPr>
        <p:sp>
          <p:nvSpPr>
            <p:cNvPr id="93" name="Oval 22"/>
            <p:cNvSpPr>
              <a:spLocks noChangeArrowheads="1"/>
            </p:cNvSpPr>
            <p:nvPr/>
          </p:nvSpPr>
          <p:spPr bwMode="auto">
            <a:xfrm>
              <a:off x="2555240" y="3970338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37"/>
            <p:cNvSpPr>
              <a:spLocks noEditPoints="1"/>
            </p:cNvSpPr>
            <p:nvPr/>
          </p:nvSpPr>
          <p:spPr bwMode="auto">
            <a:xfrm>
              <a:off x="252666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20"/>
            <p:cNvSpPr>
              <a:spLocks noEditPoints="1"/>
            </p:cNvSpPr>
            <p:nvPr/>
          </p:nvSpPr>
          <p:spPr bwMode="auto">
            <a:xfrm>
              <a:off x="2711608" y="4124325"/>
              <a:ext cx="311150" cy="280988"/>
            </a:xfrm>
            <a:custGeom>
              <a:avLst/>
              <a:gdLst>
                <a:gd name="T0" fmla="*/ 25 w 121"/>
                <a:gd name="T1" fmla="*/ 55 h 109"/>
                <a:gd name="T2" fmla="*/ 39 w 121"/>
                <a:gd name="T3" fmla="*/ 41 h 109"/>
                <a:gd name="T4" fmla="*/ 25 w 121"/>
                <a:gd name="T5" fmla="*/ 28 h 109"/>
                <a:gd name="T6" fmla="*/ 12 w 121"/>
                <a:gd name="T7" fmla="*/ 41 h 109"/>
                <a:gd name="T8" fmla="*/ 25 w 121"/>
                <a:gd name="T9" fmla="*/ 55 h 109"/>
                <a:gd name="T10" fmla="*/ 47 w 121"/>
                <a:gd name="T11" fmla="*/ 41 h 109"/>
                <a:gd name="T12" fmla="*/ 60 w 121"/>
                <a:gd name="T13" fmla="*/ 55 h 109"/>
                <a:gd name="T14" fmla="*/ 74 w 121"/>
                <a:gd name="T15" fmla="*/ 41 h 109"/>
                <a:gd name="T16" fmla="*/ 60 w 121"/>
                <a:gd name="T17" fmla="*/ 28 h 109"/>
                <a:gd name="T18" fmla="*/ 47 w 121"/>
                <a:gd name="T19" fmla="*/ 41 h 109"/>
                <a:gd name="T20" fmla="*/ 44 w 121"/>
                <a:gd name="T21" fmla="*/ 27 h 109"/>
                <a:gd name="T22" fmla="*/ 58 w 121"/>
                <a:gd name="T23" fmla="*/ 13 h 109"/>
                <a:gd name="T24" fmla="*/ 44 w 121"/>
                <a:gd name="T25" fmla="*/ 0 h 109"/>
                <a:gd name="T26" fmla="*/ 31 w 121"/>
                <a:gd name="T27" fmla="*/ 13 h 109"/>
                <a:gd name="T28" fmla="*/ 44 w 121"/>
                <a:gd name="T29" fmla="*/ 27 h 109"/>
                <a:gd name="T30" fmla="*/ 120 w 121"/>
                <a:gd name="T31" fmla="*/ 63 h 109"/>
                <a:gd name="T32" fmla="*/ 114 w 121"/>
                <a:gd name="T33" fmla="*/ 59 h 109"/>
                <a:gd name="T34" fmla="*/ 9 w 121"/>
                <a:gd name="T35" fmla="*/ 59 h 109"/>
                <a:gd name="T36" fmla="*/ 2 w 121"/>
                <a:gd name="T37" fmla="*/ 63 h 109"/>
                <a:gd name="T38" fmla="*/ 2 w 121"/>
                <a:gd name="T39" fmla="*/ 71 h 109"/>
                <a:gd name="T40" fmla="*/ 21 w 121"/>
                <a:gd name="T41" fmla="*/ 105 h 109"/>
                <a:gd name="T42" fmla="*/ 28 w 121"/>
                <a:gd name="T43" fmla="*/ 109 h 109"/>
                <a:gd name="T44" fmla="*/ 94 w 121"/>
                <a:gd name="T45" fmla="*/ 109 h 109"/>
                <a:gd name="T46" fmla="*/ 101 w 121"/>
                <a:gd name="T47" fmla="*/ 105 h 109"/>
                <a:gd name="T48" fmla="*/ 120 w 121"/>
                <a:gd name="T49" fmla="*/ 71 h 109"/>
                <a:gd name="T50" fmla="*/ 120 w 121"/>
                <a:gd name="T51" fmla="*/ 63 h 109"/>
                <a:gd name="T52" fmla="*/ 83 w 121"/>
                <a:gd name="T53" fmla="*/ 41 h 109"/>
                <a:gd name="T54" fmla="*/ 96 w 121"/>
                <a:gd name="T55" fmla="*/ 55 h 109"/>
                <a:gd name="T56" fmla="*/ 110 w 121"/>
                <a:gd name="T57" fmla="*/ 41 h 109"/>
                <a:gd name="T58" fmla="*/ 96 w 121"/>
                <a:gd name="T59" fmla="*/ 28 h 109"/>
                <a:gd name="T60" fmla="*/ 83 w 121"/>
                <a:gd name="T61" fmla="*/ 41 h 109"/>
                <a:gd name="T62" fmla="*/ 79 w 121"/>
                <a:gd name="T63" fmla="*/ 27 h 109"/>
                <a:gd name="T64" fmla="*/ 93 w 121"/>
                <a:gd name="T65" fmla="*/ 13 h 109"/>
                <a:gd name="T66" fmla="*/ 79 w 121"/>
                <a:gd name="T67" fmla="*/ 0 h 109"/>
                <a:gd name="T68" fmla="*/ 65 w 121"/>
                <a:gd name="T69" fmla="*/ 13 h 109"/>
                <a:gd name="T70" fmla="*/ 79 w 121"/>
                <a:gd name="T71" fmla="*/ 2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09">
                  <a:moveTo>
                    <a:pt x="25" y="55"/>
                  </a:moveTo>
                  <a:cubicBezTo>
                    <a:pt x="33" y="55"/>
                    <a:pt x="39" y="49"/>
                    <a:pt x="39" y="41"/>
                  </a:cubicBezTo>
                  <a:cubicBezTo>
                    <a:pt x="39" y="34"/>
                    <a:pt x="33" y="28"/>
                    <a:pt x="25" y="28"/>
                  </a:cubicBezTo>
                  <a:cubicBezTo>
                    <a:pt x="18" y="28"/>
                    <a:pt x="12" y="34"/>
                    <a:pt x="12" y="41"/>
                  </a:cubicBezTo>
                  <a:cubicBezTo>
                    <a:pt x="12" y="49"/>
                    <a:pt x="18" y="55"/>
                    <a:pt x="25" y="55"/>
                  </a:cubicBezTo>
                  <a:close/>
                  <a:moveTo>
                    <a:pt x="47" y="41"/>
                  </a:moveTo>
                  <a:cubicBezTo>
                    <a:pt x="47" y="49"/>
                    <a:pt x="53" y="54"/>
                    <a:pt x="60" y="55"/>
                  </a:cubicBezTo>
                  <a:cubicBezTo>
                    <a:pt x="68" y="55"/>
                    <a:pt x="74" y="49"/>
                    <a:pt x="74" y="41"/>
                  </a:cubicBezTo>
                  <a:cubicBezTo>
                    <a:pt x="74" y="34"/>
                    <a:pt x="68" y="28"/>
                    <a:pt x="60" y="28"/>
                  </a:cubicBezTo>
                  <a:cubicBezTo>
                    <a:pt x="53" y="28"/>
                    <a:pt x="47" y="34"/>
                    <a:pt x="47" y="41"/>
                  </a:cubicBezTo>
                  <a:close/>
                  <a:moveTo>
                    <a:pt x="44" y="27"/>
                  </a:moveTo>
                  <a:cubicBezTo>
                    <a:pt x="52" y="27"/>
                    <a:pt x="58" y="21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21"/>
                    <a:pt x="37" y="27"/>
                    <a:pt x="44" y="27"/>
                  </a:cubicBezTo>
                  <a:close/>
                  <a:moveTo>
                    <a:pt x="120" y="63"/>
                  </a:moveTo>
                  <a:cubicBezTo>
                    <a:pt x="118" y="61"/>
                    <a:pt x="117" y="59"/>
                    <a:pt x="114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5" y="59"/>
                    <a:pt x="3" y="61"/>
                    <a:pt x="2" y="63"/>
                  </a:cubicBezTo>
                  <a:cubicBezTo>
                    <a:pt x="0" y="66"/>
                    <a:pt x="0" y="69"/>
                    <a:pt x="2" y="71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3" y="107"/>
                    <a:pt x="25" y="109"/>
                    <a:pt x="28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7" y="109"/>
                    <a:pt x="99" y="107"/>
                    <a:pt x="101" y="105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21" y="69"/>
                    <a:pt x="121" y="66"/>
                    <a:pt x="120" y="63"/>
                  </a:cubicBezTo>
                  <a:close/>
                  <a:moveTo>
                    <a:pt x="83" y="41"/>
                  </a:moveTo>
                  <a:cubicBezTo>
                    <a:pt x="83" y="49"/>
                    <a:pt x="89" y="55"/>
                    <a:pt x="96" y="55"/>
                  </a:cubicBezTo>
                  <a:cubicBezTo>
                    <a:pt x="104" y="55"/>
                    <a:pt x="110" y="49"/>
                    <a:pt x="110" y="41"/>
                  </a:cubicBezTo>
                  <a:cubicBezTo>
                    <a:pt x="110" y="34"/>
                    <a:pt x="104" y="28"/>
                    <a:pt x="96" y="28"/>
                  </a:cubicBezTo>
                  <a:cubicBezTo>
                    <a:pt x="89" y="28"/>
                    <a:pt x="83" y="34"/>
                    <a:pt x="83" y="41"/>
                  </a:cubicBezTo>
                  <a:close/>
                  <a:moveTo>
                    <a:pt x="79" y="27"/>
                  </a:moveTo>
                  <a:cubicBezTo>
                    <a:pt x="87" y="27"/>
                    <a:pt x="93" y="21"/>
                    <a:pt x="93" y="13"/>
                  </a:cubicBezTo>
                  <a:cubicBezTo>
                    <a:pt x="93" y="6"/>
                    <a:pt x="87" y="0"/>
                    <a:pt x="79" y="0"/>
                  </a:cubicBezTo>
                  <a:cubicBezTo>
                    <a:pt x="72" y="0"/>
                    <a:pt x="65" y="6"/>
                    <a:pt x="65" y="13"/>
                  </a:cubicBezTo>
                  <a:cubicBezTo>
                    <a:pt x="65" y="21"/>
                    <a:pt x="72" y="27"/>
                    <a:pt x="79" y="2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776743" y="3305293"/>
            <a:ext cx="855133" cy="859367"/>
            <a:chOff x="2526665" y="2559050"/>
            <a:chExt cx="641350" cy="644525"/>
          </a:xfrm>
        </p:grpSpPr>
        <p:sp>
          <p:nvSpPr>
            <p:cNvPr id="97" name="Oval 48"/>
            <p:cNvSpPr>
              <a:spLocks noChangeArrowheads="1"/>
            </p:cNvSpPr>
            <p:nvPr/>
          </p:nvSpPr>
          <p:spPr bwMode="auto">
            <a:xfrm>
              <a:off x="2552065" y="2587625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49"/>
            <p:cNvSpPr>
              <a:spLocks/>
            </p:cNvSpPr>
            <p:nvPr/>
          </p:nvSpPr>
          <p:spPr bwMode="auto">
            <a:xfrm>
              <a:off x="285527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52"/>
            <p:cNvSpPr>
              <a:spLocks noEditPoints="1"/>
            </p:cNvSpPr>
            <p:nvPr/>
          </p:nvSpPr>
          <p:spPr bwMode="auto">
            <a:xfrm>
              <a:off x="252666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2682560" y="2749551"/>
              <a:ext cx="312738" cy="285750"/>
              <a:chOff x="1631950" y="2814638"/>
              <a:chExt cx="312738" cy="285750"/>
            </a:xfrm>
          </p:grpSpPr>
          <p:sp>
            <p:nvSpPr>
              <p:cNvPr id="101" name="Freeform 41"/>
              <p:cNvSpPr>
                <a:spLocks/>
              </p:cNvSpPr>
              <p:nvPr/>
            </p:nvSpPr>
            <p:spPr bwMode="auto">
              <a:xfrm>
                <a:off x="1844675" y="2889250"/>
                <a:ext cx="73025" cy="69850"/>
              </a:xfrm>
              <a:custGeom>
                <a:avLst/>
                <a:gdLst>
                  <a:gd name="T0" fmla="*/ 17 w 28"/>
                  <a:gd name="T1" fmla="*/ 26 h 27"/>
                  <a:gd name="T2" fmla="*/ 9 w 28"/>
                  <a:gd name="T3" fmla="*/ 26 h 27"/>
                  <a:gd name="T4" fmla="*/ 8 w 28"/>
                  <a:gd name="T5" fmla="*/ 25 h 27"/>
                  <a:gd name="T6" fmla="*/ 5 w 28"/>
                  <a:gd name="T7" fmla="*/ 23 h 27"/>
                  <a:gd name="T8" fmla="*/ 4 w 28"/>
                  <a:gd name="T9" fmla="*/ 22 h 27"/>
                  <a:gd name="T10" fmla="*/ 3 w 28"/>
                  <a:gd name="T11" fmla="*/ 21 h 27"/>
                  <a:gd name="T12" fmla="*/ 2 w 28"/>
                  <a:gd name="T13" fmla="*/ 20 h 27"/>
                  <a:gd name="T14" fmla="*/ 2 w 28"/>
                  <a:gd name="T15" fmla="*/ 18 h 27"/>
                  <a:gd name="T16" fmla="*/ 1 w 28"/>
                  <a:gd name="T17" fmla="*/ 17 h 27"/>
                  <a:gd name="T18" fmla="*/ 1 w 28"/>
                  <a:gd name="T19" fmla="*/ 15 h 27"/>
                  <a:gd name="T20" fmla="*/ 0 w 28"/>
                  <a:gd name="T21" fmla="*/ 14 h 27"/>
                  <a:gd name="T22" fmla="*/ 12 w 28"/>
                  <a:gd name="T23" fmla="*/ 4 h 27"/>
                  <a:gd name="T24" fmla="*/ 1 w 28"/>
                  <a:gd name="T25" fmla="*/ 10 h 27"/>
                  <a:gd name="T26" fmla="*/ 7 w 28"/>
                  <a:gd name="T27" fmla="*/ 3 h 27"/>
                  <a:gd name="T28" fmla="*/ 4 w 28"/>
                  <a:gd name="T29" fmla="*/ 4 h 27"/>
                  <a:gd name="T30" fmla="*/ 4 w 28"/>
                  <a:gd name="T31" fmla="*/ 3 h 27"/>
                  <a:gd name="T32" fmla="*/ 12 w 28"/>
                  <a:gd name="T33" fmla="*/ 0 h 27"/>
                  <a:gd name="T34" fmla="*/ 6 w 28"/>
                  <a:gd name="T35" fmla="*/ 6 h 27"/>
                  <a:gd name="T36" fmla="*/ 17 w 28"/>
                  <a:gd name="T37" fmla="*/ 0 h 27"/>
                  <a:gd name="T38" fmla="*/ 17 w 28"/>
                  <a:gd name="T39" fmla="*/ 1 h 27"/>
                  <a:gd name="T40" fmla="*/ 21 w 28"/>
                  <a:gd name="T41" fmla="*/ 2 h 27"/>
                  <a:gd name="T42" fmla="*/ 22 w 28"/>
                  <a:gd name="T43" fmla="*/ 2 h 27"/>
                  <a:gd name="T44" fmla="*/ 9 w 28"/>
                  <a:gd name="T45" fmla="*/ 13 h 27"/>
                  <a:gd name="T46" fmla="*/ 24 w 28"/>
                  <a:gd name="T47" fmla="*/ 4 h 27"/>
                  <a:gd name="T48" fmla="*/ 25 w 28"/>
                  <a:gd name="T49" fmla="*/ 4 h 27"/>
                  <a:gd name="T50" fmla="*/ 13 w 28"/>
                  <a:gd name="T51" fmla="*/ 13 h 27"/>
                  <a:gd name="T52" fmla="*/ 26 w 28"/>
                  <a:gd name="T53" fmla="*/ 6 h 27"/>
                  <a:gd name="T54" fmla="*/ 12 w 28"/>
                  <a:gd name="T55" fmla="*/ 18 h 27"/>
                  <a:gd name="T56" fmla="*/ 28 w 28"/>
                  <a:gd name="T57" fmla="*/ 10 h 27"/>
                  <a:gd name="T58" fmla="*/ 14 w 28"/>
                  <a:gd name="T59" fmla="*/ 22 h 27"/>
                  <a:gd name="T60" fmla="*/ 28 w 28"/>
                  <a:gd name="T61" fmla="*/ 15 h 27"/>
                  <a:gd name="T62" fmla="*/ 20 w 28"/>
                  <a:gd name="T63" fmla="*/ 24 h 27"/>
                  <a:gd name="T64" fmla="*/ 24 w 28"/>
                  <a:gd name="T65" fmla="*/ 22 h 27"/>
                  <a:gd name="T66" fmla="*/ 17 w 28"/>
                  <a:gd name="T6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" h="27">
                    <a:moveTo>
                      <a:pt x="17" y="27"/>
                    </a:moveTo>
                    <a:cubicBezTo>
                      <a:pt x="16" y="27"/>
                      <a:pt x="16" y="26"/>
                      <a:pt x="17" y="26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8" y="26"/>
                    </a:cubicBezTo>
                    <a:cubicBezTo>
                      <a:pt x="8" y="26"/>
                      <a:pt x="8" y="25"/>
                      <a:pt x="8" y="2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2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2" y="21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7"/>
                      <a:pt x="27" y="7"/>
                      <a:pt x="26" y="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4"/>
                      <a:pt x="28" y="14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3"/>
                      <a:pt x="24" y="23"/>
                    </a:cubicBezTo>
                    <a:cubicBezTo>
                      <a:pt x="17" y="27"/>
                      <a:pt x="17" y="27"/>
                      <a:pt x="17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42"/>
              <p:cNvSpPr>
                <a:spLocks/>
              </p:cNvSpPr>
              <p:nvPr/>
            </p:nvSpPr>
            <p:spPr bwMode="auto">
              <a:xfrm>
                <a:off x="1631950" y="2970213"/>
                <a:ext cx="312738" cy="130175"/>
              </a:xfrm>
              <a:custGeom>
                <a:avLst/>
                <a:gdLst>
                  <a:gd name="T0" fmla="*/ 66 w 122"/>
                  <a:gd name="T1" fmla="*/ 51 h 51"/>
                  <a:gd name="T2" fmla="*/ 60 w 122"/>
                  <a:gd name="T3" fmla="*/ 51 h 51"/>
                  <a:gd name="T4" fmla="*/ 55 w 122"/>
                  <a:gd name="T5" fmla="*/ 51 h 51"/>
                  <a:gd name="T6" fmla="*/ 103 w 122"/>
                  <a:gd name="T7" fmla="*/ 18 h 51"/>
                  <a:gd name="T8" fmla="*/ 45 w 122"/>
                  <a:gd name="T9" fmla="*/ 50 h 51"/>
                  <a:gd name="T10" fmla="*/ 36 w 122"/>
                  <a:gd name="T11" fmla="*/ 50 h 51"/>
                  <a:gd name="T12" fmla="*/ 26 w 122"/>
                  <a:gd name="T13" fmla="*/ 50 h 51"/>
                  <a:gd name="T14" fmla="*/ 22 w 122"/>
                  <a:gd name="T15" fmla="*/ 49 h 51"/>
                  <a:gd name="T16" fmla="*/ 20 w 122"/>
                  <a:gd name="T17" fmla="*/ 45 h 51"/>
                  <a:gd name="T18" fmla="*/ 68 w 122"/>
                  <a:gd name="T19" fmla="*/ 13 h 51"/>
                  <a:gd name="T20" fmla="*/ 17 w 122"/>
                  <a:gd name="T21" fmla="*/ 41 h 51"/>
                  <a:gd name="T22" fmla="*/ 15 w 122"/>
                  <a:gd name="T23" fmla="*/ 38 h 51"/>
                  <a:gd name="T24" fmla="*/ 14 w 122"/>
                  <a:gd name="T25" fmla="*/ 35 h 51"/>
                  <a:gd name="T26" fmla="*/ 13 w 122"/>
                  <a:gd name="T27" fmla="*/ 33 h 51"/>
                  <a:gd name="T28" fmla="*/ 11 w 122"/>
                  <a:gd name="T29" fmla="*/ 29 h 51"/>
                  <a:gd name="T30" fmla="*/ 38 w 122"/>
                  <a:gd name="T31" fmla="*/ 8 h 51"/>
                  <a:gd name="T32" fmla="*/ 31 w 122"/>
                  <a:gd name="T33" fmla="*/ 8 h 51"/>
                  <a:gd name="T34" fmla="*/ 6 w 122"/>
                  <a:gd name="T35" fmla="*/ 21 h 51"/>
                  <a:gd name="T36" fmla="*/ 5 w 122"/>
                  <a:gd name="T37" fmla="*/ 19 h 51"/>
                  <a:gd name="T38" fmla="*/ 3 w 122"/>
                  <a:gd name="T39" fmla="*/ 16 h 51"/>
                  <a:gd name="T40" fmla="*/ 2 w 122"/>
                  <a:gd name="T41" fmla="*/ 14 h 51"/>
                  <a:gd name="T42" fmla="*/ 1 w 122"/>
                  <a:gd name="T43" fmla="*/ 11 h 51"/>
                  <a:gd name="T44" fmla="*/ 2 w 122"/>
                  <a:gd name="T45" fmla="*/ 5 h 51"/>
                  <a:gd name="T46" fmla="*/ 7 w 122"/>
                  <a:gd name="T47" fmla="*/ 0 h 51"/>
                  <a:gd name="T48" fmla="*/ 17 w 122"/>
                  <a:gd name="T49" fmla="*/ 0 h 51"/>
                  <a:gd name="T50" fmla="*/ 25 w 122"/>
                  <a:gd name="T51" fmla="*/ 0 h 51"/>
                  <a:gd name="T52" fmla="*/ 30 w 122"/>
                  <a:gd name="T53" fmla="*/ 0 h 51"/>
                  <a:gd name="T54" fmla="*/ 15 w 122"/>
                  <a:gd name="T55" fmla="*/ 13 h 51"/>
                  <a:gd name="T56" fmla="*/ 22 w 122"/>
                  <a:gd name="T57" fmla="*/ 12 h 51"/>
                  <a:gd name="T58" fmla="*/ 19 w 122"/>
                  <a:gd name="T59" fmla="*/ 18 h 51"/>
                  <a:gd name="T60" fmla="*/ 23 w 122"/>
                  <a:gd name="T61" fmla="*/ 21 h 51"/>
                  <a:gd name="T62" fmla="*/ 27 w 122"/>
                  <a:gd name="T63" fmla="*/ 23 h 51"/>
                  <a:gd name="T64" fmla="*/ 40 w 122"/>
                  <a:gd name="T65" fmla="*/ 19 h 51"/>
                  <a:gd name="T66" fmla="*/ 35 w 122"/>
                  <a:gd name="T67" fmla="*/ 25 h 51"/>
                  <a:gd name="T68" fmla="*/ 79 w 122"/>
                  <a:gd name="T69" fmla="*/ 1 h 51"/>
                  <a:gd name="T70" fmla="*/ 89 w 122"/>
                  <a:gd name="T71" fmla="*/ 1 h 51"/>
                  <a:gd name="T72" fmla="*/ 97 w 122"/>
                  <a:gd name="T73" fmla="*/ 1 h 51"/>
                  <a:gd name="T74" fmla="*/ 105 w 122"/>
                  <a:gd name="T75" fmla="*/ 1 h 51"/>
                  <a:gd name="T76" fmla="*/ 113 w 122"/>
                  <a:gd name="T77" fmla="*/ 1 h 51"/>
                  <a:gd name="T78" fmla="*/ 120 w 122"/>
                  <a:gd name="T79" fmla="*/ 3 h 51"/>
                  <a:gd name="T80" fmla="*/ 122 w 122"/>
                  <a:gd name="T81" fmla="*/ 6 h 51"/>
                  <a:gd name="T82" fmla="*/ 122 w 122"/>
                  <a:gd name="T83" fmla="*/ 12 h 51"/>
                  <a:gd name="T84" fmla="*/ 119 w 122"/>
                  <a:gd name="T85" fmla="*/ 16 h 51"/>
                  <a:gd name="T86" fmla="*/ 115 w 122"/>
                  <a:gd name="T87" fmla="*/ 21 h 51"/>
                  <a:gd name="T88" fmla="*/ 112 w 122"/>
                  <a:gd name="T89" fmla="*/ 28 h 51"/>
                  <a:gd name="T90" fmla="*/ 108 w 122"/>
                  <a:gd name="T91" fmla="*/ 34 h 51"/>
                  <a:gd name="T92" fmla="*/ 105 w 122"/>
                  <a:gd name="T93" fmla="*/ 39 h 51"/>
                  <a:gd name="T94" fmla="*/ 103 w 122"/>
                  <a:gd name="T95" fmla="*/ 43 h 51"/>
                  <a:gd name="T96" fmla="*/ 104 w 122"/>
                  <a:gd name="T97" fmla="*/ 44 h 51"/>
                  <a:gd name="T98" fmla="*/ 98 w 122"/>
                  <a:gd name="T99" fmla="*/ 44 h 51"/>
                  <a:gd name="T100" fmla="*/ 97 w 122"/>
                  <a:gd name="T101" fmla="*/ 42 h 51"/>
                  <a:gd name="T102" fmla="*/ 81 w 122"/>
                  <a:gd name="T103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" h="51">
                    <a:moveTo>
                      <a:pt x="73" y="51"/>
                    </a:moveTo>
                    <a:cubicBezTo>
                      <a:pt x="73" y="50"/>
                      <a:pt x="73" y="50"/>
                      <a:pt x="73" y="50"/>
                    </a:cubicBezTo>
                    <a:cubicBezTo>
                      <a:pt x="102" y="31"/>
                      <a:pt x="102" y="31"/>
                      <a:pt x="102" y="31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6" y="51"/>
                      <a:pt x="66" y="51"/>
                      <a:pt x="65" y="51"/>
                    </a:cubicBezTo>
                    <a:cubicBezTo>
                      <a:pt x="65" y="51"/>
                      <a:pt x="65" y="50"/>
                      <a:pt x="66" y="50"/>
                    </a:cubicBezTo>
                    <a:cubicBezTo>
                      <a:pt x="97" y="29"/>
                      <a:pt x="97" y="29"/>
                      <a:pt x="97" y="2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5" y="51"/>
                    </a:cubicBezTo>
                    <a:cubicBezTo>
                      <a:pt x="35" y="51"/>
                      <a:pt x="35" y="50"/>
                      <a:pt x="36" y="50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6" y="51"/>
                      <a:pt x="26" y="51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20" y="44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8"/>
                      <a:pt x="15" y="38"/>
                      <a:pt x="15" y="38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6"/>
                      <a:pt x="8" y="26"/>
                      <a:pt x="8" y="25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1"/>
                      <a:pt x="7" y="1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7" y="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1"/>
                      <a:pt x="25" y="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1"/>
                      <a:pt x="37" y="1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3" y="1"/>
                      <a:pt x="42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1"/>
                      <a:pt x="50" y="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59" y="0"/>
                      <a:pt x="59" y="1"/>
                      <a:pt x="59" y="1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1"/>
                      <a:pt x="67" y="1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1"/>
                      <a:pt x="73" y="1"/>
                      <a:pt x="72" y="1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1"/>
                      <a:pt x="79" y="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1"/>
                      <a:pt x="89" y="1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0"/>
                      <a:pt x="97" y="1"/>
                      <a:pt x="97" y="1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0"/>
                      <a:pt x="105" y="0"/>
                      <a:pt x="105" y="0"/>
                    </a:cubicBezTo>
                    <a:cubicBezTo>
                      <a:pt x="105" y="0"/>
                      <a:pt x="105" y="1"/>
                      <a:pt x="105" y="1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13" y="0"/>
                      <a:pt x="113" y="1"/>
                      <a:pt x="113" y="1"/>
                    </a:cubicBezTo>
                    <a:cubicBezTo>
                      <a:pt x="56" y="39"/>
                      <a:pt x="56" y="39"/>
                      <a:pt x="56" y="39"/>
                    </a:cubicBezTo>
                    <a:cubicBezTo>
                      <a:pt x="119" y="2"/>
                      <a:pt x="119" y="2"/>
                      <a:pt x="119" y="2"/>
                    </a:cubicBezTo>
                    <a:cubicBezTo>
                      <a:pt x="119" y="2"/>
                      <a:pt x="120" y="2"/>
                      <a:pt x="120" y="3"/>
                    </a:cubicBezTo>
                    <a:cubicBezTo>
                      <a:pt x="120" y="3"/>
                      <a:pt x="120" y="3"/>
                      <a:pt x="120" y="3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121" y="6"/>
                      <a:pt x="121" y="6"/>
                      <a:pt x="121" y="6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121" y="12"/>
                      <a:pt x="121" y="12"/>
                      <a:pt x="121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12"/>
                      <a:pt x="122" y="12"/>
                      <a:pt x="121" y="12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0" y="16"/>
                      <a:pt x="119" y="16"/>
                      <a:pt x="119" y="16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87" y="37"/>
                      <a:pt x="87" y="37"/>
                      <a:pt x="87" y="37"/>
                    </a:cubicBezTo>
                    <a:cubicBezTo>
                      <a:pt x="115" y="21"/>
                      <a:pt x="115" y="21"/>
                      <a:pt x="115" y="21"/>
                    </a:cubicBezTo>
                    <a:cubicBezTo>
                      <a:pt x="115" y="21"/>
                      <a:pt x="116" y="21"/>
                      <a:pt x="117" y="21"/>
                    </a:cubicBezTo>
                    <a:cubicBezTo>
                      <a:pt x="117" y="22"/>
                      <a:pt x="117" y="22"/>
                      <a:pt x="116" y="22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12" y="27"/>
                      <a:pt x="112" y="27"/>
                      <a:pt x="113" y="28"/>
                    </a:cubicBezTo>
                    <a:cubicBezTo>
                      <a:pt x="113" y="28"/>
                      <a:pt x="113" y="28"/>
                      <a:pt x="112" y="28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9" y="34"/>
                      <a:pt x="109" y="34"/>
                      <a:pt x="109" y="3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5" y="39"/>
                      <a:pt x="106" y="39"/>
                      <a:pt x="106" y="39"/>
                    </a:cubicBezTo>
                    <a:cubicBezTo>
                      <a:pt x="106" y="39"/>
                      <a:pt x="106" y="40"/>
                      <a:pt x="106" y="40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3"/>
                      <a:pt x="104" y="43"/>
                      <a:pt x="104" y="43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1" y="51"/>
                      <a:pt x="91" y="51"/>
                      <a:pt x="90" y="51"/>
                    </a:cubicBezTo>
                    <a:cubicBezTo>
                      <a:pt x="90" y="51"/>
                      <a:pt x="90" y="50"/>
                      <a:pt x="91" y="50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73" y="51"/>
                      <a:pt x="73" y="51"/>
                      <a:pt x="73" y="51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43"/>
              <p:cNvSpPr>
                <a:spLocks/>
              </p:cNvSpPr>
              <p:nvPr/>
            </p:nvSpPr>
            <p:spPr bwMode="auto">
              <a:xfrm>
                <a:off x="1752600" y="2889250"/>
                <a:ext cx="71438" cy="73025"/>
              </a:xfrm>
              <a:custGeom>
                <a:avLst/>
                <a:gdLst>
                  <a:gd name="T0" fmla="*/ 13 w 28"/>
                  <a:gd name="T1" fmla="*/ 27 h 28"/>
                  <a:gd name="T2" fmla="*/ 13 w 28"/>
                  <a:gd name="T3" fmla="*/ 27 h 28"/>
                  <a:gd name="T4" fmla="*/ 22 w 28"/>
                  <a:gd name="T5" fmla="*/ 18 h 28"/>
                  <a:gd name="T6" fmla="*/ 9 w 28"/>
                  <a:gd name="T7" fmla="*/ 26 h 28"/>
                  <a:gd name="T8" fmla="*/ 8 w 28"/>
                  <a:gd name="T9" fmla="*/ 26 h 28"/>
                  <a:gd name="T10" fmla="*/ 8 w 28"/>
                  <a:gd name="T11" fmla="*/ 25 h 28"/>
                  <a:gd name="T12" fmla="*/ 21 w 28"/>
                  <a:gd name="T13" fmla="*/ 15 h 28"/>
                  <a:gd name="T14" fmla="*/ 6 w 28"/>
                  <a:gd name="T15" fmla="*/ 24 h 28"/>
                  <a:gd name="T16" fmla="*/ 5 w 28"/>
                  <a:gd name="T17" fmla="*/ 24 h 28"/>
                  <a:gd name="T18" fmla="*/ 5 w 28"/>
                  <a:gd name="T19" fmla="*/ 23 h 28"/>
                  <a:gd name="T20" fmla="*/ 5 w 28"/>
                  <a:gd name="T21" fmla="*/ 23 h 28"/>
                  <a:gd name="T22" fmla="*/ 20 w 28"/>
                  <a:gd name="T23" fmla="*/ 11 h 28"/>
                  <a:gd name="T24" fmla="*/ 3 w 28"/>
                  <a:gd name="T25" fmla="*/ 21 h 28"/>
                  <a:gd name="T26" fmla="*/ 2 w 28"/>
                  <a:gd name="T27" fmla="*/ 20 h 28"/>
                  <a:gd name="T28" fmla="*/ 2 w 28"/>
                  <a:gd name="T29" fmla="*/ 20 h 28"/>
                  <a:gd name="T30" fmla="*/ 17 w 28"/>
                  <a:gd name="T31" fmla="*/ 7 h 28"/>
                  <a:gd name="T32" fmla="*/ 1 w 28"/>
                  <a:gd name="T33" fmla="*/ 16 h 28"/>
                  <a:gd name="T34" fmla="*/ 1 w 28"/>
                  <a:gd name="T35" fmla="*/ 16 h 28"/>
                  <a:gd name="T36" fmla="*/ 0 w 28"/>
                  <a:gd name="T37" fmla="*/ 16 h 28"/>
                  <a:gd name="T38" fmla="*/ 0 w 28"/>
                  <a:gd name="T39" fmla="*/ 15 h 28"/>
                  <a:gd name="T40" fmla="*/ 1 w 28"/>
                  <a:gd name="T41" fmla="*/ 15 h 28"/>
                  <a:gd name="T42" fmla="*/ 13 w 28"/>
                  <a:gd name="T43" fmla="*/ 5 h 28"/>
                  <a:gd name="T44" fmla="*/ 1 w 28"/>
                  <a:gd name="T45" fmla="*/ 11 h 28"/>
                  <a:gd name="T46" fmla="*/ 1 w 28"/>
                  <a:gd name="T47" fmla="*/ 11 h 28"/>
                  <a:gd name="T48" fmla="*/ 0 w 28"/>
                  <a:gd name="T49" fmla="*/ 11 h 28"/>
                  <a:gd name="T50" fmla="*/ 1 w 28"/>
                  <a:gd name="T51" fmla="*/ 10 h 28"/>
                  <a:gd name="T52" fmla="*/ 8 w 28"/>
                  <a:gd name="T53" fmla="*/ 3 h 28"/>
                  <a:gd name="T54" fmla="*/ 5 w 28"/>
                  <a:gd name="T55" fmla="*/ 4 h 28"/>
                  <a:gd name="T56" fmla="*/ 4 w 28"/>
                  <a:gd name="T57" fmla="*/ 4 h 28"/>
                  <a:gd name="T58" fmla="*/ 4 w 28"/>
                  <a:gd name="T59" fmla="*/ 4 h 28"/>
                  <a:gd name="T60" fmla="*/ 4 w 28"/>
                  <a:gd name="T61" fmla="*/ 3 h 28"/>
                  <a:gd name="T62" fmla="*/ 11 w 28"/>
                  <a:gd name="T63" fmla="*/ 0 h 28"/>
                  <a:gd name="T64" fmla="*/ 12 w 28"/>
                  <a:gd name="T65" fmla="*/ 0 h 28"/>
                  <a:gd name="T66" fmla="*/ 12 w 28"/>
                  <a:gd name="T67" fmla="*/ 1 h 28"/>
                  <a:gd name="T68" fmla="*/ 5 w 28"/>
                  <a:gd name="T69" fmla="*/ 8 h 28"/>
                  <a:gd name="T70" fmla="*/ 19 w 28"/>
                  <a:gd name="T71" fmla="*/ 0 h 28"/>
                  <a:gd name="T72" fmla="*/ 20 w 28"/>
                  <a:gd name="T73" fmla="*/ 0 h 28"/>
                  <a:gd name="T74" fmla="*/ 20 w 28"/>
                  <a:gd name="T75" fmla="*/ 1 h 28"/>
                  <a:gd name="T76" fmla="*/ 7 w 28"/>
                  <a:gd name="T77" fmla="*/ 11 h 28"/>
                  <a:gd name="T78" fmla="*/ 22 w 28"/>
                  <a:gd name="T79" fmla="*/ 2 h 28"/>
                  <a:gd name="T80" fmla="*/ 23 w 28"/>
                  <a:gd name="T81" fmla="*/ 2 h 28"/>
                  <a:gd name="T82" fmla="*/ 23 w 28"/>
                  <a:gd name="T83" fmla="*/ 3 h 28"/>
                  <a:gd name="T84" fmla="*/ 8 w 28"/>
                  <a:gd name="T85" fmla="*/ 16 h 28"/>
                  <a:gd name="T86" fmla="*/ 26 w 28"/>
                  <a:gd name="T87" fmla="*/ 6 h 28"/>
                  <a:gd name="T88" fmla="*/ 26 w 28"/>
                  <a:gd name="T89" fmla="*/ 6 h 28"/>
                  <a:gd name="T90" fmla="*/ 26 w 28"/>
                  <a:gd name="T91" fmla="*/ 7 h 28"/>
                  <a:gd name="T92" fmla="*/ 12 w 28"/>
                  <a:gd name="T93" fmla="*/ 18 h 28"/>
                  <a:gd name="T94" fmla="*/ 27 w 28"/>
                  <a:gd name="T95" fmla="*/ 10 h 28"/>
                  <a:gd name="T96" fmla="*/ 28 w 28"/>
                  <a:gd name="T97" fmla="*/ 10 h 28"/>
                  <a:gd name="T98" fmla="*/ 28 w 28"/>
                  <a:gd name="T99" fmla="*/ 11 h 28"/>
                  <a:gd name="T100" fmla="*/ 15 w 28"/>
                  <a:gd name="T101" fmla="*/ 21 h 28"/>
                  <a:gd name="T102" fmla="*/ 27 w 28"/>
                  <a:gd name="T103" fmla="*/ 14 h 28"/>
                  <a:gd name="T104" fmla="*/ 28 w 28"/>
                  <a:gd name="T105" fmla="*/ 14 h 28"/>
                  <a:gd name="T106" fmla="*/ 28 w 28"/>
                  <a:gd name="T107" fmla="*/ 14 h 28"/>
                  <a:gd name="T108" fmla="*/ 28 w 28"/>
                  <a:gd name="T109" fmla="*/ 15 h 28"/>
                  <a:gd name="T110" fmla="*/ 28 w 28"/>
                  <a:gd name="T111" fmla="*/ 15 h 28"/>
                  <a:gd name="T112" fmla="*/ 19 w 28"/>
                  <a:gd name="T113" fmla="*/ 23 h 28"/>
                  <a:gd name="T114" fmla="*/ 26 w 28"/>
                  <a:gd name="T115" fmla="*/ 19 h 28"/>
                  <a:gd name="T116" fmla="*/ 27 w 28"/>
                  <a:gd name="T117" fmla="*/ 19 h 28"/>
                  <a:gd name="T118" fmla="*/ 27 w 28"/>
                  <a:gd name="T119" fmla="*/ 20 h 28"/>
                  <a:gd name="T120" fmla="*/ 14 w 28"/>
                  <a:gd name="T121" fmla="*/ 27 h 28"/>
                  <a:gd name="T122" fmla="*/ 14 w 28"/>
                  <a:gd name="T123" fmla="*/ 28 h 28"/>
                  <a:gd name="T124" fmla="*/ 13 w 28"/>
                  <a:gd name="T12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" h="28">
                    <a:moveTo>
                      <a:pt x="13" y="27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6"/>
                      <a:pt x="8" y="25"/>
                      <a:pt x="8" y="2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2" y="21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3" y="2"/>
                      <a:pt x="23" y="2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7"/>
                      <a:pt x="27" y="7"/>
                      <a:pt x="26" y="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1"/>
                      <a:pt x="28" y="1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8"/>
                      <a:pt x="14" y="28"/>
                      <a:pt x="14" y="28"/>
                    </a:cubicBez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44"/>
              <p:cNvSpPr>
                <a:spLocks/>
              </p:cNvSpPr>
              <p:nvPr/>
            </p:nvSpPr>
            <p:spPr bwMode="auto">
              <a:xfrm>
                <a:off x="1801813" y="2814638"/>
                <a:ext cx="71438" cy="73025"/>
              </a:xfrm>
              <a:custGeom>
                <a:avLst/>
                <a:gdLst>
                  <a:gd name="T0" fmla="*/ 15 w 28"/>
                  <a:gd name="T1" fmla="*/ 27 h 28"/>
                  <a:gd name="T2" fmla="*/ 10 w 28"/>
                  <a:gd name="T3" fmla="*/ 27 h 28"/>
                  <a:gd name="T4" fmla="*/ 10 w 28"/>
                  <a:gd name="T5" fmla="*/ 26 h 28"/>
                  <a:gd name="T6" fmla="*/ 7 w 28"/>
                  <a:gd name="T7" fmla="*/ 26 h 28"/>
                  <a:gd name="T8" fmla="*/ 6 w 28"/>
                  <a:gd name="T9" fmla="*/ 25 h 28"/>
                  <a:gd name="T10" fmla="*/ 5 w 28"/>
                  <a:gd name="T11" fmla="*/ 24 h 28"/>
                  <a:gd name="T12" fmla="*/ 4 w 28"/>
                  <a:gd name="T13" fmla="*/ 23 h 28"/>
                  <a:gd name="T14" fmla="*/ 2 w 28"/>
                  <a:gd name="T15" fmla="*/ 20 h 28"/>
                  <a:gd name="T16" fmla="*/ 1 w 28"/>
                  <a:gd name="T17" fmla="*/ 19 h 28"/>
                  <a:gd name="T18" fmla="*/ 1 w 28"/>
                  <a:gd name="T19" fmla="*/ 16 h 28"/>
                  <a:gd name="T20" fmla="*/ 0 w 28"/>
                  <a:gd name="T21" fmla="*/ 15 h 28"/>
                  <a:gd name="T22" fmla="*/ 1 w 28"/>
                  <a:gd name="T23" fmla="*/ 12 h 28"/>
                  <a:gd name="T24" fmla="*/ 1 w 28"/>
                  <a:gd name="T25" fmla="*/ 11 h 28"/>
                  <a:gd name="T26" fmla="*/ 4 w 28"/>
                  <a:gd name="T27" fmla="*/ 6 h 28"/>
                  <a:gd name="T28" fmla="*/ 4 w 28"/>
                  <a:gd name="T29" fmla="*/ 5 h 28"/>
                  <a:gd name="T30" fmla="*/ 11 w 28"/>
                  <a:gd name="T31" fmla="*/ 1 h 28"/>
                  <a:gd name="T32" fmla="*/ 4 w 28"/>
                  <a:gd name="T33" fmla="*/ 8 h 28"/>
                  <a:gd name="T34" fmla="*/ 18 w 28"/>
                  <a:gd name="T35" fmla="*/ 1 h 28"/>
                  <a:gd name="T36" fmla="*/ 7 w 28"/>
                  <a:gd name="T37" fmla="*/ 11 h 28"/>
                  <a:gd name="T38" fmla="*/ 22 w 28"/>
                  <a:gd name="T39" fmla="*/ 3 h 28"/>
                  <a:gd name="T40" fmla="*/ 8 w 28"/>
                  <a:gd name="T41" fmla="*/ 15 h 28"/>
                  <a:gd name="T42" fmla="*/ 25 w 28"/>
                  <a:gd name="T43" fmla="*/ 6 h 28"/>
                  <a:gd name="T44" fmla="*/ 10 w 28"/>
                  <a:gd name="T45" fmla="*/ 20 h 28"/>
                  <a:gd name="T46" fmla="*/ 27 w 28"/>
                  <a:gd name="T47" fmla="*/ 10 h 28"/>
                  <a:gd name="T48" fmla="*/ 17 w 28"/>
                  <a:gd name="T49" fmla="*/ 19 h 28"/>
                  <a:gd name="T50" fmla="*/ 27 w 28"/>
                  <a:gd name="T51" fmla="*/ 13 h 28"/>
                  <a:gd name="T52" fmla="*/ 28 w 28"/>
                  <a:gd name="T53" fmla="*/ 14 h 28"/>
                  <a:gd name="T54" fmla="*/ 17 w 28"/>
                  <a:gd name="T55" fmla="*/ 22 h 28"/>
                  <a:gd name="T56" fmla="*/ 27 w 28"/>
                  <a:gd name="T57" fmla="*/ 17 h 28"/>
                  <a:gd name="T58" fmla="*/ 27 w 28"/>
                  <a:gd name="T59" fmla="*/ 18 h 28"/>
                  <a:gd name="T60" fmla="*/ 25 w 28"/>
                  <a:gd name="T61" fmla="*/ 22 h 28"/>
                  <a:gd name="T62" fmla="*/ 25 w 28"/>
                  <a:gd name="T63" fmla="*/ 23 h 28"/>
                  <a:gd name="T64" fmla="*/ 15 w 28"/>
                  <a:gd name="T6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" h="28"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9" y="27"/>
                    </a:cubicBezTo>
                    <a:cubicBezTo>
                      <a:pt x="9" y="27"/>
                      <a:pt x="9" y="27"/>
                      <a:pt x="10" y="26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1"/>
                      <a:pt x="1" y="21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1"/>
                      <a:pt x="1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2"/>
                      <a:pt x="22" y="3"/>
                      <a:pt x="22" y="3"/>
                    </a:cubicBezTo>
                    <a:cubicBezTo>
                      <a:pt x="23" y="3"/>
                      <a:pt x="23" y="3"/>
                      <a:pt x="22" y="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1"/>
                      <a:pt x="27" y="12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1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3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5" y="28"/>
                      <a:pt x="15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45"/>
              <p:cNvSpPr>
                <a:spLocks/>
              </p:cNvSpPr>
              <p:nvPr/>
            </p:nvSpPr>
            <p:spPr bwMode="auto">
              <a:xfrm>
                <a:off x="1660525" y="2889250"/>
                <a:ext cx="71438" cy="69850"/>
              </a:xfrm>
              <a:custGeom>
                <a:avLst/>
                <a:gdLst>
                  <a:gd name="T0" fmla="*/ 15 w 28"/>
                  <a:gd name="T1" fmla="*/ 26 h 27"/>
                  <a:gd name="T2" fmla="*/ 12 w 28"/>
                  <a:gd name="T3" fmla="*/ 27 h 27"/>
                  <a:gd name="T4" fmla="*/ 11 w 28"/>
                  <a:gd name="T5" fmla="*/ 27 h 27"/>
                  <a:gd name="T6" fmla="*/ 20 w 28"/>
                  <a:gd name="T7" fmla="*/ 20 h 27"/>
                  <a:gd name="T8" fmla="*/ 8 w 28"/>
                  <a:gd name="T9" fmla="*/ 25 h 27"/>
                  <a:gd name="T10" fmla="*/ 18 w 28"/>
                  <a:gd name="T11" fmla="*/ 17 h 27"/>
                  <a:gd name="T12" fmla="*/ 5 w 28"/>
                  <a:gd name="T13" fmla="*/ 24 h 27"/>
                  <a:gd name="T14" fmla="*/ 19 w 28"/>
                  <a:gd name="T15" fmla="*/ 12 h 27"/>
                  <a:gd name="T16" fmla="*/ 2 w 28"/>
                  <a:gd name="T17" fmla="*/ 21 h 27"/>
                  <a:gd name="T18" fmla="*/ 16 w 28"/>
                  <a:gd name="T19" fmla="*/ 10 h 27"/>
                  <a:gd name="T20" fmla="*/ 1 w 28"/>
                  <a:gd name="T21" fmla="*/ 18 h 27"/>
                  <a:gd name="T22" fmla="*/ 1 w 28"/>
                  <a:gd name="T23" fmla="*/ 17 h 27"/>
                  <a:gd name="T24" fmla="*/ 1 w 28"/>
                  <a:gd name="T25" fmla="*/ 15 h 27"/>
                  <a:gd name="T26" fmla="*/ 0 w 28"/>
                  <a:gd name="T27" fmla="*/ 14 h 27"/>
                  <a:gd name="T28" fmla="*/ 2 w 28"/>
                  <a:gd name="T29" fmla="*/ 10 h 27"/>
                  <a:gd name="T30" fmla="*/ 1 w 28"/>
                  <a:gd name="T31" fmla="*/ 9 h 27"/>
                  <a:gd name="T32" fmla="*/ 5 w 28"/>
                  <a:gd name="T33" fmla="*/ 4 h 27"/>
                  <a:gd name="T34" fmla="*/ 4 w 28"/>
                  <a:gd name="T35" fmla="*/ 4 h 27"/>
                  <a:gd name="T36" fmla="*/ 11 w 28"/>
                  <a:gd name="T37" fmla="*/ 0 h 27"/>
                  <a:gd name="T38" fmla="*/ 12 w 28"/>
                  <a:gd name="T39" fmla="*/ 1 h 27"/>
                  <a:gd name="T40" fmla="*/ 18 w 28"/>
                  <a:gd name="T41" fmla="*/ 0 h 27"/>
                  <a:gd name="T42" fmla="*/ 18 w 28"/>
                  <a:gd name="T43" fmla="*/ 1 h 27"/>
                  <a:gd name="T44" fmla="*/ 21 w 28"/>
                  <a:gd name="T45" fmla="*/ 1 h 27"/>
                  <a:gd name="T46" fmla="*/ 22 w 28"/>
                  <a:gd name="T47" fmla="*/ 2 h 27"/>
                  <a:gd name="T48" fmla="*/ 8 w 28"/>
                  <a:gd name="T49" fmla="*/ 13 h 27"/>
                  <a:gd name="T50" fmla="*/ 25 w 28"/>
                  <a:gd name="T51" fmla="*/ 4 h 27"/>
                  <a:gd name="T52" fmla="*/ 12 w 28"/>
                  <a:gd name="T53" fmla="*/ 15 h 27"/>
                  <a:gd name="T54" fmla="*/ 26 w 28"/>
                  <a:gd name="T55" fmla="*/ 7 h 27"/>
                  <a:gd name="T56" fmla="*/ 13 w 28"/>
                  <a:gd name="T57" fmla="*/ 18 h 27"/>
                  <a:gd name="T58" fmla="*/ 28 w 28"/>
                  <a:gd name="T59" fmla="*/ 10 h 27"/>
                  <a:gd name="T60" fmla="*/ 17 w 28"/>
                  <a:gd name="T61" fmla="*/ 20 h 27"/>
                  <a:gd name="T62" fmla="*/ 28 w 28"/>
                  <a:gd name="T63" fmla="*/ 14 h 27"/>
                  <a:gd name="T64" fmla="*/ 20 w 28"/>
                  <a:gd name="T65" fmla="*/ 21 h 27"/>
                  <a:gd name="T66" fmla="*/ 28 w 28"/>
                  <a:gd name="T67" fmla="*/ 17 h 27"/>
                  <a:gd name="T68" fmla="*/ 22 w 28"/>
                  <a:gd name="T69" fmla="*/ 22 h 27"/>
                  <a:gd name="T70" fmla="*/ 26 w 28"/>
                  <a:gd name="T71" fmla="*/ 21 h 27"/>
                  <a:gd name="T72" fmla="*/ 16 w 28"/>
                  <a:gd name="T7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8" h="27">
                    <a:moveTo>
                      <a:pt x="15" y="27"/>
                    </a:moveTo>
                    <a:cubicBezTo>
                      <a:pt x="15" y="27"/>
                      <a:pt x="15" y="27"/>
                      <a:pt x="15" y="26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3" y="21"/>
                      <a:pt x="2" y="21"/>
                    </a:cubicBezTo>
                    <a:cubicBezTo>
                      <a:pt x="2" y="21"/>
                      <a:pt x="2" y="20"/>
                      <a:pt x="3" y="2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6" y="8"/>
                      <a:pt x="26" y="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8" y="16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5" y="21"/>
                      <a:pt x="26" y="21"/>
                    </a:cubicBezTo>
                    <a:cubicBezTo>
                      <a:pt x="26" y="21"/>
                      <a:pt x="26" y="21"/>
                      <a:pt x="25" y="22"/>
                    </a:cubicBezTo>
                    <a:cubicBezTo>
                      <a:pt x="16" y="27"/>
                      <a:pt x="16" y="27"/>
                      <a:pt x="16" y="27"/>
                    </a:cubicBez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46"/>
              <p:cNvSpPr>
                <a:spLocks/>
              </p:cNvSpPr>
              <p:nvPr/>
            </p:nvSpPr>
            <p:spPr bwMode="auto">
              <a:xfrm>
                <a:off x="1709738" y="2814638"/>
                <a:ext cx="71438" cy="73025"/>
              </a:xfrm>
              <a:custGeom>
                <a:avLst/>
                <a:gdLst>
                  <a:gd name="T0" fmla="*/ 11 w 28"/>
                  <a:gd name="T1" fmla="*/ 27 h 28"/>
                  <a:gd name="T2" fmla="*/ 6 w 28"/>
                  <a:gd name="T3" fmla="*/ 25 h 28"/>
                  <a:gd name="T4" fmla="*/ 5 w 28"/>
                  <a:gd name="T5" fmla="*/ 24 h 28"/>
                  <a:gd name="T6" fmla="*/ 3 w 28"/>
                  <a:gd name="T7" fmla="*/ 22 h 28"/>
                  <a:gd name="T8" fmla="*/ 2 w 28"/>
                  <a:gd name="T9" fmla="*/ 21 h 28"/>
                  <a:gd name="T10" fmla="*/ 16 w 28"/>
                  <a:gd name="T11" fmla="*/ 9 h 28"/>
                  <a:gd name="T12" fmla="*/ 1 w 28"/>
                  <a:gd name="T13" fmla="*/ 18 h 28"/>
                  <a:gd name="T14" fmla="*/ 13 w 28"/>
                  <a:gd name="T15" fmla="*/ 8 h 28"/>
                  <a:gd name="T16" fmla="*/ 0 w 28"/>
                  <a:gd name="T17" fmla="*/ 14 h 28"/>
                  <a:gd name="T18" fmla="*/ 10 w 28"/>
                  <a:gd name="T19" fmla="*/ 6 h 28"/>
                  <a:gd name="T20" fmla="*/ 1 w 28"/>
                  <a:gd name="T21" fmla="*/ 10 h 28"/>
                  <a:gd name="T22" fmla="*/ 1 w 28"/>
                  <a:gd name="T23" fmla="*/ 9 h 28"/>
                  <a:gd name="T24" fmla="*/ 4 w 28"/>
                  <a:gd name="T25" fmla="*/ 6 h 28"/>
                  <a:gd name="T26" fmla="*/ 4 w 28"/>
                  <a:gd name="T27" fmla="*/ 5 h 28"/>
                  <a:gd name="T28" fmla="*/ 11 w 28"/>
                  <a:gd name="T29" fmla="*/ 1 h 28"/>
                  <a:gd name="T30" fmla="*/ 6 w 28"/>
                  <a:gd name="T31" fmla="*/ 7 h 28"/>
                  <a:gd name="T32" fmla="*/ 17 w 28"/>
                  <a:gd name="T33" fmla="*/ 1 h 28"/>
                  <a:gd name="T34" fmla="*/ 7 w 28"/>
                  <a:gd name="T35" fmla="*/ 10 h 28"/>
                  <a:gd name="T36" fmla="*/ 21 w 28"/>
                  <a:gd name="T37" fmla="*/ 2 h 28"/>
                  <a:gd name="T38" fmla="*/ 21 w 28"/>
                  <a:gd name="T39" fmla="*/ 3 h 28"/>
                  <a:gd name="T40" fmla="*/ 23 w 28"/>
                  <a:gd name="T41" fmla="*/ 4 h 28"/>
                  <a:gd name="T42" fmla="*/ 24 w 28"/>
                  <a:gd name="T43" fmla="*/ 5 h 28"/>
                  <a:gd name="T44" fmla="*/ 25 w 28"/>
                  <a:gd name="T45" fmla="*/ 7 h 28"/>
                  <a:gd name="T46" fmla="*/ 26 w 28"/>
                  <a:gd name="T47" fmla="*/ 7 h 28"/>
                  <a:gd name="T48" fmla="*/ 11 w 28"/>
                  <a:gd name="T49" fmla="*/ 21 h 28"/>
                  <a:gd name="T50" fmla="*/ 27 w 28"/>
                  <a:gd name="T51" fmla="*/ 12 h 28"/>
                  <a:gd name="T52" fmla="*/ 16 w 28"/>
                  <a:gd name="T53" fmla="*/ 24 h 28"/>
                  <a:gd name="T54" fmla="*/ 27 w 28"/>
                  <a:gd name="T55" fmla="*/ 18 h 28"/>
                  <a:gd name="T56" fmla="*/ 27 w 28"/>
                  <a:gd name="T57" fmla="*/ 18 h 28"/>
                  <a:gd name="T58" fmla="*/ 23 w 28"/>
                  <a:gd name="T59" fmla="*/ 23 h 28"/>
                  <a:gd name="T60" fmla="*/ 24 w 28"/>
                  <a:gd name="T61" fmla="*/ 23 h 28"/>
                  <a:gd name="T62" fmla="*/ 17 w 28"/>
                  <a:gd name="T63" fmla="*/ 27 h 28"/>
                  <a:gd name="T64" fmla="*/ 17 w 28"/>
                  <a:gd name="T65" fmla="*/ 26 h 28"/>
                  <a:gd name="T66" fmla="*/ 11 w 28"/>
                  <a:gd name="T67" fmla="*/ 27 h 28"/>
                  <a:gd name="T68" fmla="*/ 11 w 28"/>
                  <a:gd name="T6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" h="28">
                    <a:moveTo>
                      <a:pt x="11" y="27"/>
                    </a:moveTo>
                    <a:cubicBezTo>
                      <a:pt x="11" y="27"/>
                      <a:pt x="11" y="27"/>
                      <a:pt x="11" y="2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7"/>
                      <a:pt x="1" y="1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3"/>
                      <a:pt x="28" y="13"/>
                      <a:pt x="27" y="1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7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7" y="27"/>
                      <a:pt x="17" y="27"/>
                    </a:cubicBezTo>
                    <a:cubicBezTo>
                      <a:pt x="17" y="27"/>
                      <a:pt x="16" y="27"/>
                      <a:pt x="17" y="26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7"/>
                      <a:pt x="11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755576" y="1816851"/>
            <a:ext cx="897467" cy="899584"/>
            <a:chOff x="2510790" y="1152525"/>
            <a:chExt cx="673100" cy="674688"/>
          </a:xfrm>
        </p:grpSpPr>
        <p:sp>
          <p:nvSpPr>
            <p:cNvPr id="108" name="Freeform 12"/>
            <p:cNvSpPr>
              <a:spLocks/>
            </p:cNvSpPr>
            <p:nvPr/>
          </p:nvSpPr>
          <p:spPr bwMode="auto">
            <a:xfrm>
              <a:off x="251079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3"/>
            <p:cNvSpPr>
              <a:spLocks noEditPoints="1"/>
            </p:cNvSpPr>
            <p:nvPr/>
          </p:nvSpPr>
          <p:spPr bwMode="auto">
            <a:xfrm>
              <a:off x="285527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6"/>
            <p:cNvSpPr>
              <a:spLocks noEditPoints="1"/>
            </p:cNvSpPr>
            <p:nvPr/>
          </p:nvSpPr>
          <p:spPr bwMode="auto">
            <a:xfrm>
              <a:off x="252666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0"/>
            <p:cNvSpPr>
              <a:spLocks/>
            </p:cNvSpPr>
            <p:nvPr/>
          </p:nvSpPr>
          <p:spPr bwMode="auto">
            <a:xfrm>
              <a:off x="2685416" y="1368110"/>
              <a:ext cx="323850" cy="285750"/>
            </a:xfrm>
            <a:custGeom>
              <a:avLst/>
              <a:gdLst>
                <a:gd name="T0" fmla="*/ 60 w 126"/>
                <a:gd name="T1" fmla="*/ 108 h 111"/>
                <a:gd name="T2" fmla="*/ 58 w 126"/>
                <a:gd name="T3" fmla="*/ 106 h 111"/>
                <a:gd name="T4" fmla="*/ 55 w 126"/>
                <a:gd name="T5" fmla="*/ 104 h 111"/>
                <a:gd name="T6" fmla="*/ 53 w 126"/>
                <a:gd name="T7" fmla="*/ 101 h 111"/>
                <a:gd name="T8" fmla="*/ 51 w 126"/>
                <a:gd name="T9" fmla="*/ 98 h 111"/>
                <a:gd name="T10" fmla="*/ 99 w 126"/>
                <a:gd name="T11" fmla="*/ 63 h 111"/>
                <a:gd name="T12" fmla="*/ 103 w 126"/>
                <a:gd name="T13" fmla="*/ 56 h 111"/>
                <a:gd name="T14" fmla="*/ 104 w 126"/>
                <a:gd name="T15" fmla="*/ 49 h 111"/>
                <a:gd name="T16" fmla="*/ 37 w 126"/>
                <a:gd name="T17" fmla="*/ 84 h 111"/>
                <a:gd name="T18" fmla="*/ 32 w 126"/>
                <a:gd name="T19" fmla="*/ 81 h 111"/>
                <a:gd name="T20" fmla="*/ 30 w 126"/>
                <a:gd name="T21" fmla="*/ 77 h 111"/>
                <a:gd name="T22" fmla="*/ 28 w 126"/>
                <a:gd name="T23" fmla="*/ 75 h 111"/>
                <a:gd name="T24" fmla="*/ 88 w 126"/>
                <a:gd name="T25" fmla="*/ 33 h 111"/>
                <a:gd name="T26" fmla="*/ 21 w 126"/>
                <a:gd name="T27" fmla="*/ 69 h 111"/>
                <a:gd name="T28" fmla="*/ 18 w 126"/>
                <a:gd name="T29" fmla="*/ 67 h 111"/>
                <a:gd name="T30" fmla="*/ 16 w 126"/>
                <a:gd name="T31" fmla="*/ 63 h 111"/>
                <a:gd name="T32" fmla="*/ 14 w 126"/>
                <a:gd name="T33" fmla="*/ 61 h 111"/>
                <a:gd name="T34" fmla="*/ 63 w 126"/>
                <a:gd name="T35" fmla="*/ 26 h 111"/>
                <a:gd name="T36" fmla="*/ 7 w 126"/>
                <a:gd name="T37" fmla="*/ 54 h 111"/>
                <a:gd name="T38" fmla="*/ 4 w 126"/>
                <a:gd name="T39" fmla="*/ 50 h 111"/>
                <a:gd name="T40" fmla="*/ 2 w 126"/>
                <a:gd name="T41" fmla="*/ 46 h 111"/>
                <a:gd name="T42" fmla="*/ 1 w 126"/>
                <a:gd name="T43" fmla="*/ 41 h 111"/>
                <a:gd name="T44" fmla="*/ 35 w 126"/>
                <a:gd name="T45" fmla="*/ 16 h 111"/>
                <a:gd name="T46" fmla="*/ 2 w 126"/>
                <a:gd name="T47" fmla="*/ 29 h 111"/>
                <a:gd name="T48" fmla="*/ 3 w 126"/>
                <a:gd name="T49" fmla="*/ 23 h 111"/>
                <a:gd name="T50" fmla="*/ 5 w 126"/>
                <a:gd name="T51" fmla="*/ 18 h 111"/>
                <a:gd name="T52" fmla="*/ 12 w 126"/>
                <a:gd name="T53" fmla="*/ 8 h 111"/>
                <a:gd name="T54" fmla="*/ 34 w 126"/>
                <a:gd name="T55" fmla="*/ 0 h 111"/>
                <a:gd name="T56" fmla="*/ 40 w 126"/>
                <a:gd name="T57" fmla="*/ 1 h 111"/>
                <a:gd name="T58" fmla="*/ 46 w 126"/>
                <a:gd name="T59" fmla="*/ 4 h 111"/>
                <a:gd name="T60" fmla="*/ 17 w 126"/>
                <a:gd name="T61" fmla="*/ 29 h 111"/>
                <a:gd name="T62" fmla="*/ 56 w 126"/>
                <a:gd name="T63" fmla="*/ 10 h 111"/>
                <a:gd name="T64" fmla="*/ 60 w 126"/>
                <a:gd name="T65" fmla="*/ 13 h 111"/>
                <a:gd name="T66" fmla="*/ 90 w 126"/>
                <a:gd name="T67" fmla="*/ 2 h 111"/>
                <a:gd name="T68" fmla="*/ 97 w 126"/>
                <a:gd name="T69" fmla="*/ 2 h 111"/>
                <a:gd name="T70" fmla="*/ 51 w 126"/>
                <a:gd name="T71" fmla="*/ 35 h 111"/>
                <a:gd name="T72" fmla="*/ 110 w 126"/>
                <a:gd name="T73" fmla="*/ 6 h 111"/>
                <a:gd name="T74" fmla="*/ 112 w 126"/>
                <a:gd name="T75" fmla="*/ 8 h 111"/>
                <a:gd name="T76" fmla="*/ 116 w 126"/>
                <a:gd name="T77" fmla="*/ 10 h 111"/>
                <a:gd name="T78" fmla="*/ 118 w 126"/>
                <a:gd name="T79" fmla="*/ 13 h 111"/>
                <a:gd name="T80" fmla="*/ 56 w 126"/>
                <a:gd name="T81" fmla="*/ 55 h 111"/>
                <a:gd name="T82" fmla="*/ 123 w 126"/>
                <a:gd name="T83" fmla="*/ 21 h 111"/>
                <a:gd name="T84" fmla="*/ 124 w 126"/>
                <a:gd name="T85" fmla="*/ 24 h 111"/>
                <a:gd name="T86" fmla="*/ 125 w 126"/>
                <a:gd name="T87" fmla="*/ 28 h 111"/>
                <a:gd name="T88" fmla="*/ 73 w 126"/>
                <a:gd name="T89" fmla="*/ 66 h 111"/>
                <a:gd name="T90" fmla="*/ 63 w 126"/>
                <a:gd name="T91" fmla="*/ 77 h 111"/>
                <a:gd name="T92" fmla="*/ 121 w 126"/>
                <a:gd name="T93" fmla="*/ 49 h 111"/>
                <a:gd name="T94" fmla="*/ 117 w 126"/>
                <a:gd name="T95" fmla="*/ 57 h 111"/>
                <a:gd name="T96" fmla="*/ 109 w 126"/>
                <a:gd name="T97" fmla="*/ 65 h 111"/>
                <a:gd name="T98" fmla="*/ 100 w 126"/>
                <a:gd name="T99" fmla="*/ 74 h 111"/>
                <a:gd name="T100" fmla="*/ 92 w 126"/>
                <a:gd name="T101" fmla="*/ 82 h 111"/>
                <a:gd name="T102" fmla="*/ 82 w 126"/>
                <a:gd name="T103" fmla="*/ 92 h 111"/>
                <a:gd name="T104" fmla="*/ 75 w 126"/>
                <a:gd name="T105" fmla="*/ 100 h 111"/>
                <a:gd name="T106" fmla="*/ 63 w 12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6" h="111">
                  <a:moveTo>
                    <a:pt x="62" y="111"/>
                  </a:moveTo>
                  <a:cubicBezTo>
                    <a:pt x="62" y="111"/>
                    <a:pt x="62" y="110"/>
                    <a:pt x="62" y="109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3"/>
                    <a:pt x="55" y="102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8" y="97"/>
                    <a:pt x="48" y="97"/>
                  </a:cubicBezTo>
                  <a:cubicBezTo>
                    <a:pt x="48" y="96"/>
                    <a:pt x="48" y="96"/>
                    <a:pt x="48" y="95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4"/>
                    <a:pt x="45" y="94"/>
                    <a:pt x="45" y="94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9" y="87"/>
                    <a:pt x="38" y="87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5"/>
                    <a:pt x="36" y="84"/>
                    <a:pt x="36" y="84"/>
                  </a:cubicBezTo>
                  <a:cubicBezTo>
                    <a:pt x="36" y="84"/>
                    <a:pt x="36" y="84"/>
                    <a:pt x="36" y="8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2" y="81"/>
                    <a:pt x="32" y="80"/>
                    <a:pt x="33" y="80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4"/>
                    <a:pt x="25" y="74"/>
                    <a:pt x="25" y="74"/>
                  </a:cubicBezTo>
                  <a:cubicBezTo>
                    <a:pt x="25" y="73"/>
                    <a:pt x="25" y="73"/>
                    <a:pt x="25" y="7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2" y="70"/>
                    <a:pt x="23" y="7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8"/>
                    <a:pt x="21" y="68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5"/>
                    <a:pt x="16" y="65"/>
                    <a:pt x="16" y="64"/>
                  </a:cubicBezTo>
                  <a:cubicBezTo>
                    <a:pt x="16" y="64"/>
                    <a:pt x="16" y="64"/>
                    <a:pt x="16" y="63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0"/>
                    <a:pt x="11" y="60"/>
                    <a:pt x="11" y="59"/>
                  </a:cubicBezTo>
                  <a:cubicBezTo>
                    <a:pt x="11" y="59"/>
                    <a:pt x="11" y="58"/>
                    <a:pt x="11" y="58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9" y="57"/>
                    <a:pt x="9" y="57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4"/>
                    <a:pt x="6" y="53"/>
                    <a:pt x="7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5" y="51"/>
                    <a:pt x="4" y="51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1" y="42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40"/>
                    <a:pt x="1" y="39"/>
                    <a:pt x="1" y="39"/>
                  </a:cubicBezTo>
                  <a:cubicBezTo>
                    <a:pt x="1" y="39"/>
                    <a:pt x="1" y="39"/>
                    <a:pt x="1" y="38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0" y="35"/>
                  </a:cubicBezTo>
                  <a:cubicBezTo>
                    <a:pt x="0" y="35"/>
                    <a:pt x="0" y="34"/>
                    <a:pt x="1" y="34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1" y="29"/>
                    <a:pt x="1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4" y="3"/>
                    <a:pt x="24" y="3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4"/>
                    <a:pt x="46" y="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5" y="7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10"/>
                    <a:pt x="58" y="11"/>
                    <a:pt x="57" y="11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1" y="13"/>
                    <a:pt x="61" y="13"/>
                    <a:pt x="60" y="13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0"/>
                    <a:pt x="90" y="0"/>
                    <a:pt x="90" y="1"/>
                  </a:cubicBezTo>
                  <a:cubicBezTo>
                    <a:pt x="90" y="1"/>
                    <a:pt x="90" y="1"/>
                    <a:pt x="90" y="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3" y="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7" y="4"/>
                    <a:pt x="107" y="5"/>
                    <a:pt x="106" y="5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10"/>
                    <a:pt x="116" y="10"/>
                    <a:pt x="116" y="10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117" y="12"/>
                    <a:pt x="117" y="12"/>
                    <a:pt x="117" y="12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0" y="15"/>
                    <a:pt x="120" y="15"/>
                    <a:pt x="119" y="1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2" y="18"/>
                    <a:pt x="121" y="19"/>
                    <a:pt x="121" y="1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0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2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6" y="32"/>
                    <a:pt x="126" y="32"/>
                  </a:cubicBezTo>
                  <a:cubicBezTo>
                    <a:pt x="126" y="32"/>
                    <a:pt x="126" y="33"/>
                    <a:pt x="126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8" y="65"/>
                    <a:pt x="109" y="65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1" y="92"/>
                    <a:pt x="82" y="92"/>
                    <a:pt x="82" y="92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5" y="99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2" y="111"/>
                    <a:pt x="62" y="111"/>
                    <a:pt x="62" y="111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878599" y="1772816"/>
            <a:ext cx="2261104" cy="808305"/>
            <a:chOff x="1964947" y="597930"/>
            <a:chExt cx="1695828" cy="606229"/>
          </a:xfrm>
        </p:grpSpPr>
        <p:sp>
          <p:nvSpPr>
            <p:cNvPr id="113" name="文本框 56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878599" y="3266336"/>
            <a:ext cx="2261104" cy="808305"/>
            <a:chOff x="1964947" y="597930"/>
            <a:chExt cx="1695828" cy="606229"/>
          </a:xfrm>
        </p:grpSpPr>
        <p:sp>
          <p:nvSpPr>
            <p:cNvPr id="116" name="文本框 59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878599" y="4676036"/>
            <a:ext cx="2261104" cy="808305"/>
            <a:chOff x="1964947" y="597930"/>
            <a:chExt cx="1695828" cy="606229"/>
          </a:xfrm>
        </p:grpSpPr>
        <p:sp>
          <p:nvSpPr>
            <p:cNvPr id="119" name="文本框 62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6436311" y="1772816"/>
            <a:ext cx="2261104" cy="808305"/>
            <a:chOff x="1964947" y="597930"/>
            <a:chExt cx="1695828" cy="606229"/>
          </a:xfrm>
        </p:grpSpPr>
        <p:sp>
          <p:nvSpPr>
            <p:cNvPr id="122" name="文本框 65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6436311" y="3266336"/>
            <a:ext cx="2261104" cy="808305"/>
            <a:chOff x="1964947" y="597930"/>
            <a:chExt cx="1695828" cy="606229"/>
          </a:xfrm>
        </p:grpSpPr>
        <p:sp>
          <p:nvSpPr>
            <p:cNvPr id="125" name="文本框 68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6436311" y="4676036"/>
            <a:ext cx="2261104" cy="808305"/>
            <a:chOff x="1964947" y="597930"/>
            <a:chExt cx="1695828" cy="606229"/>
          </a:xfrm>
        </p:grpSpPr>
        <p:sp>
          <p:nvSpPr>
            <p:cNvPr id="128" name="文本框 71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9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576167" y="1700808"/>
            <a:ext cx="1577137" cy="3581389"/>
            <a:chOff x="1853618" y="1419226"/>
            <a:chExt cx="1308682" cy="2971776"/>
          </a:xfrm>
        </p:grpSpPr>
        <p:sp>
          <p:nvSpPr>
            <p:cNvPr id="35" name="Rectangle 5"/>
            <p:cNvSpPr>
              <a:spLocks noChangeArrowheads="1"/>
            </p:cNvSpPr>
            <p:nvPr/>
          </p:nvSpPr>
          <p:spPr bwMode="auto">
            <a:xfrm>
              <a:off x="1860550" y="1419226"/>
              <a:ext cx="1301750" cy="297177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TextBox 175"/>
            <p:cNvSpPr txBox="1"/>
            <p:nvPr/>
          </p:nvSpPr>
          <p:spPr>
            <a:xfrm>
              <a:off x="1981178" y="1615646"/>
              <a:ext cx="1100296" cy="58739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1278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1853618" y="2586297"/>
              <a:ext cx="1308681" cy="1804704"/>
            </a:xfrm>
            <a:prstGeom prst="rect">
              <a:avLst/>
            </a:prstGeom>
            <a:solidFill>
              <a:sysClr val="window" lastClr="FFFFFF">
                <a:lumMod val="90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941859" y="2797803"/>
              <a:ext cx="1134491" cy="1124890"/>
              <a:chOff x="1969163" y="597930"/>
              <a:chExt cx="1134491" cy="1124890"/>
            </a:xfrm>
          </p:grpSpPr>
          <p:sp>
            <p:nvSpPr>
              <p:cNvPr id="40" name="文本框 15"/>
              <p:cNvSpPr txBox="1"/>
              <p:nvPr/>
            </p:nvSpPr>
            <p:spPr bwMode="auto">
              <a:xfrm>
                <a:off x="1974472" y="1007735"/>
                <a:ext cx="1129182" cy="715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marL="0" marR="0" lvl="0" indent="0" defTabSz="121917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here. Again. This is a dummy text. Enter your own text here.</a:t>
                </a:r>
                <a:endPara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417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1219170" eaLnBrk="1" fontAlgn="base" latinLnBrk="0" hangingPunct="1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726549" y="1700808"/>
            <a:ext cx="1577137" cy="3581389"/>
            <a:chOff x="3682418" y="1419226"/>
            <a:chExt cx="1308682" cy="2971776"/>
          </a:xfrm>
        </p:grpSpPr>
        <p:sp>
          <p:nvSpPr>
            <p:cNvPr id="43" name="Rectangle 5"/>
            <p:cNvSpPr>
              <a:spLocks noChangeArrowheads="1"/>
            </p:cNvSpPr>
            <p:nvPr/>
          </p:nvSpPr>
          <p:spPr bwMode="auto">
            <a:xfrm>
              <a:off x="3689350" y="1419226"/>
              <a:ext cx="1301750" cy="2971776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TextBox 175"/>
            <p:cNvSpPr txBox="1"/>
            <p:nvPr/>
          </p:nvSpPr>
          <p:spPr>
            <a:xfrm>
              <a:off x="3809978" y="1615646"/>
              <a:ext cx="1100296" cy="58739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9566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Rectangle 5"/>
            <p:cNvSpPr>
              <a:spLocks noChangeArrowheads="1"/>
            </p:cNvSpPr>
            <p:nvPr/>
          </p:nvSpPr>
          <p:spPr bwMode="auto">
            <a:xfrm>
              <a:off x="3682418" y="2586297"/>
              <a:ext cx="1308681" cy="1804704"/>
            </a:xfrm>
            <a:prstGeom prst="rect">
              <a:avLst/>
            </a:prstGeom>
            <a:solidFill>
              <a:sysClr val="window" lastClr="FFFFFF">
                <a:lumMod val="90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3770659" y="2797803"/>
              <a:ext cx="1134491" cy="1124890"/>
              <a:chOff x="1969163" y="597930"/>
              <a:chExt cx="1134491" cy="1124890"/>
            </a:xfrm>
          </p:grpSpPr>
          <p:sp>
            <p:nvSpPr>
              <p:cNvPr id="48" name="文本框 23"/>
              <p:cNvSpPr txBox="1"/>
              <p:nvPr/>
            </p:nvSpPr>
            <p:spPr bwMode="auto">
              <a:xfrm>
                <a:off x="1974472" y="1007735"/>
                <a:ext cx="1129182" cy="715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marL="0" marR="0" lvl="0" indent="0" defTabSz="121917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here. Again. This is a dummy text. Enter your own text here.</a:t>
                </a:r>
                <a:endPara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417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1219170" eaLnBrk="1" fontAlgn="base" latinLnBrk="0" hangingPunct="1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4876931" y="1700808"/>
            <a:ext cx="1577137" cy="3581389"/>
            <a:chOff x="1853618" y="1419226"/>
            <a:chExt cx="1308682" cy="2971776"/>
          </a:xfrm>
        </p:grpSpPr>
        <p:sp>
          <p:nvSpPr>
            <p:cNvPr id="51" name="Rectangle 5"/>
            <p:cNvSpPr>
              <a:spLocks noChangeArrowheads="1"/>
            </p:cNvSpPr>
            <p:nvPr/>
          </p:nvSpPr>
          <p:spPr bwMode="auto">
            <a:xfrm>
              <a:off x="1860550" y="1419226"/>
              <a:ext cx="1301750" cy="297177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TextBox 175"/>
            <p:cNvSpPr txBox="1"/>
            <p:nvPr/>
          </p:nvSpPr>
          <p:spPr>
            <a:xfrm>
              <a:off x="1981178" y="1615646"/>
              <a:ext cx="1100296" cy="58739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1278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1853618" y="2586297"/>
              <a:ext cx="1308681" cy="1804704"/>
            </a:xfrm>
            <a:prstGeom prst="rect">
              <a:avLst/>
            </a:prstGeom>
            <a:solidFill>
              <a:sysClr val="window" lastClr="FFFFFF">
                <a:lumMod val="90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941859" y="2797803"/>
              <a:ext cx="1134491" cy="1124890"/>
              <a:chOff x="1969163" y="597930"/>
              <a:chExt cx="1134491" cy="1124890"/>
            </a:xfrm>
          </p:grpSpPr>
          <p:sp>
            <p:nvSpPr>
              <p:cNvPr id="56" name="文本框 31"/>
              <p:cNvSpPr txBox="1"/>
              <p:nvPr/>
            </p:nvSpPr>
            <p:spPr bwMode="auto">
              <a:xfrm>
                <a:off x="1974472" y="1007735"/>
                <a:ext cx="1129182" cy="715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marL="0" marR="0" lvl="0" indent="0" defTabSz="121917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here. Again. This is a dummy text. Enter your own text here.</a:t>
                </a:r>
                <a:endPara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7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417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1219170" eaLnBrk="1" fontAlgn="base" latinLnBrk="0" hangingPunct="1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7027311" y="1700808"/>
            <a:ext cx="1577137" cy="3581389"/>
            <a:chOff x="3682418" y="1419226"/>
            <a:chExt cx="1308682" cy="2971776"/>
          </a:xfrm>
        </p:grpSpPr>
        <p:sp>
          <p:nvSpPr>
            <p:cNvPr id="59" name="Rectangle 5"/>
            <p:cNvSpPr>
              <a:spLocks noChangeArrowheads="1"/>
            </p:cNvSpPr>
            <p:nvPr/>
          </p:nvSpPr>
          <p:spPr bwMode="auto">
            <a:xfrm>
              <a:off x="3689350" y="1419226"/>
              <a:ext cx="1301750" cy="2971776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TextBox 175"/>
            <p:cNvSpPr txBox="1"/>
            <p:nvPr/>
          </p:nvSpPr>
          <p:spPr>
            <a:xfrm>
              <a:off x="3809978" y="1615646"/>
              <a:ext cx="1100296" cy="58739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9566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ctangle 5"/>
            <p:cNvSpPr>
              <a:spLocks noChangeArrowheads="1"/>
            </p:cNvSpPr>
            <p:nvPr/>
          </p:nvSpPr>
          <p:spPr bwMode="auto">
            <a:xfrm>
              <a:off x="3682418" y="2586297"/>
              <a:ext cx="1308681" cy="1804704"/>
            </a:xfrm>
            <a:prstGeom prst="rect">
              <a:avLst/>
            </a:prstGeom>
            <a:solidFill>
              <a:sysClr val="window" lastClr="FFFFFF">
                <a:lumMod val="90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770659" y="2797803"/>
              <a:ext cx="1134491" cy="1124890"/>
              <a:chOff x="1969163" y="597930"/>
              <a:chExt cx="1134491" cy="1124890"/>
            </a:xfrm>
          </p:grpSpPr>
          <p:sp>
            <p:nvSpPr>
              <p:cNvPr id="64" name="文本框 39"/>
              <p:cNvSpPr txBox="1"/>
              <p:nvPr/>
            </p:nvSpPr>
            <p:spPr bwMode="auto">
              <a:xfrm>
                <a:off x="1974472" y="1007735"/>
                <a:ext cx="1129182" cy="7150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marL="0" marR="0" lvl="0" indent="0" defTabSz="121917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here. Again. This is a dummy text. Enter your own text here.</a:t>
                </a:r>
                <a:endPara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417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1219170" eaLnBrk="1" fontAlgn="base" latinLnBrk="0" hangingPunct="1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90000"/>
                        <a:lumOff val="10000"/>
                      </a:prst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0000"/>
                      <a:lumOff val="1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1910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9304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/>
          <p:cNvSpPr>
            <a:spLocks/>
          </p:cNvSpPr>
          <p:nvPr/>
        </p:nvSpPr>
        <p:spPr bwMode="auto">
          <a:xfrm>
            <a:off x="553400" y="1867591"/>
            <a:ext cx="1640785" cy="2343696"/>
          </a:xfrm>
          <a:custGeom>
            <a:avLst/>
            <a:gdLst>
              <a:gd name="T0" fmla="*/ 925 w 925"/>
              <a:gd name="T1" fmla="*/ 462 h 1320"/>
              <a:gd name="T2" fmla="*/ 463 w 925"/>
              <a:gd name="T3" fmla="*/ 0 h 1320"/>
              <a:gd name="T4" fmla="*/ 0 w 925"/>
              <a:gd name="T5" fmla="*/ 462 h 1320"/>
              <a:gd name="T6" fmla="*/ 303 w 925"/>
              <a:gd name="T7" fmla="*/ 897 h 1320"/>
              <a:gd name="T8" fmla="*/ 303 w 925"/>
              <a:gd name="T9" fmla="*/ 974 h 1320"/>
              <a:gd name="T10" fmla="*/ 214 w 925"/>
              <a:gd name="T11" fmla="*/ 974 h 1320"/>
              <a:gd name="T12" fmla="*/ 463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9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3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9"/>
                  <a:pt x="617" y="899"/>
                  <a:pt x="617" y="899"/>
                </a:cubicBezTo>
                <a:cubicBezTo>
                  <a:pt x="797" y="835"/>
                  <a:pt x="925" y="664"/>
                  <a:pt x="925" y="462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5" name="Freeform 19"/>
          <p:cNvSpPr>
            <a:spLocks/>
          </p:cNvSpPr>
          <p:nvPr/>
        </p:nvSpPr>
        <p:spPr bwMode="auto">
          <a:xfrm>
            <a:off x="2781917" y="1867591"/>
            <a:ext cx="1638809" cy="2343696"/>
          </a:xfrm>
          <a:custGeom>
            <a:avLst/>
            <a:gdLst>
              <a:gd name="T0" fmla="*/ 925 w 925"/>
              <a:gd name="T1" fmla="*/ 462 h 1320"/>
              <a:gd name="T2" fmla="*/ 463 w 925"/>
              <a:gd name="T3" fmla="*/ 0 h 1320"/>
              <a:gd name="T4" fmla="*/ 0 w 925"/>
              <a:gd name="T5" fmla="*/ 462 h 1320"/>
              <a:gd name="T6" fmla="*/ 303 w 925"/>
              <a:gd name="T7" fmla="*/ 897 h 1320"/>
              <a:gd name="T8" fmla="*/ 303 w 925"/>
              <a:gd name="T9" fmla="*/ 974 h 1320"/>
              <a:gd name="T10" fmla="*/ 214 w 925"/>
              <a:gd name="T11" fmla="*/ 974 h 1320"/>
              <a:gd name="T12" fmla="*/ 463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9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3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9"/>
                  <a:pt x="617" y="899"/>
                  <a:pt x="617" y="899"/>
                </a:cubicBezTo>
                <a:cubicBezTo>
                  <a:pt x="797" y="835"/>
                  <a:pt x="925" y="664"/>
                  <a:pt x="925" y="46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6" name="Freeform 47"/>
          <p:cNvSpPr>
            <a:spLocks/>
          </p:cNvSpPr>
          <p:nvPr/>
        </p:nvSpPr>
        <p:spPr bwMode="auto">
          <a:xfrm>
            <a:off x="7236977" y="1806382"/>
            <a:ext cx="1640785" cy="2345669"/>
          </a:xfrm>
          <a:custGeom>
            <a:avLst/>
            <a:gdLst>
              <a:gd name="T0" fmla="*/ 925 w 925"/>
              <a:gd name="T1" fmla="*/ 462 h 1320"/>
              <a:gd name="T2" fmla="*/ 462 w 925"/>
              <a:gd name="T3" fmla="*/ 0 h 1320"/>
              <a:gd name="T4" fmla="*/ 0 w 925"/>
              <a:gd name="T5" fmla="*/ 462 h 1320"/>
              <a:gd name="T6" fmla="*/ 302 w 925"/>
              <a:gd name="T7" fmla="*/ 897 h 1320"/>
              <a:gd name="T8" fmla="*/ 302 w 925"/>
              <a:gd name="T9" fmla="*/ 974 h 1320"/>
              <a:gd name="T10" fmla="*/ 214 w 925"/>
              <a:gd name="T11" fmla="*/ 974 h 1320"/>
              <a:gd name="T12" fmla="*/ 462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8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2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2" y="897"/>
                </a:cubicBezTo>
                <a:cubicBezTo>
                  <a:pt x="302" y="974"/>
                  <a:pt x="302" y="974"/>
                  <a:pt x="302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2" y="1320"/>
                  <a:pt x="462" y="1320"/>
                  <a:pt x="462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8"/>
                  <a:pt x="617" y="898"/>
                  <a:pt x="617" y="898"/>
                </a:cubicBezTo>
                <a:cubicBezTo>
                  <a:pt x="796" y="835"/>
                  <a:pt x="925" y="664"/>
                  <a:pt x="925" y="462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7" name="Freeform 61"/>
          <p:cNvSpPr>
            <a:spLocks/>
          </p:cNvSpPr>
          <p:nvPr/>
        </p:nvSpPr>
        <p:spPr bwMode="auto">
          <a:xfrm>
            <a:off x="5008459" y="1772816"/>
            <a:ext cx="1640785" cy="2343696"/>
          </a:xfrm>
          <a:custGeom>
            <a:avLst/>
            <a:gdLst>
              <a:gd name="T0" fmla="*/ 926 w 926"/>
              <a:gd name="T1" fmla="*/ 463 h 1320"/>
              <a:gd name="T2" fmla="*/ 463 w 926"/>
              <a:gd name="T3" fmla="*/ 0 h 1320"/>
              <a:gd name="T4" fmla="*/ 0 w 926"/>
              <a:gd name="T5" fmla="*/ 463 h 1320"/>
              <a:gd name="T6" fmla="*/ 303 w 926"/>
              <a:gd name="T7" fmla="*/ 897 h 1320"/>
              <a:gd name="T8" fmla="*/ 303 w 926"/>
              <a:gd name="T9" fmla="*/ 974 h 1320"/>
              <a:gd name="T10" fmla="*/ 215 w 926"/>
              <a:gd name="T11" fmla="*/ 974 h 1320"/>
              <a:gd name="T12" fmla="*/ 463 w 926"/>
              <a:gd name="T13" fmla="*/ 1320 h 1320"/>
              <a:gd name="T14" fmla="*/ 711 w 926"/>
              <a:gd name="T15" fmla="*/ 974 h 1320"/>
              <a:gd name="T16" fmla="*/ 618 w 926"/>
              <a:gd name="T17" fmla="*/ 974 h 1320"/>
              <a:gd name="T18" fmla="*/ 618 w 926"/>
              <a:gd name="T19" fmla="*/ 899 h 1320"/>
              <a:gd name="T20" fmla="*/ 926 w 926"/>
              <a:gd name="T21" fmla="*/ 46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6" h="1320">
                <a:moveTo>
                  <a:pt x="926" y="463"/>
                </a:moveTo>
                <a:cubicBezTo>
                  <a:pt x="926" y="207"/>
                  <a:pt x="718" y="0"/>
                  <a:pt x="463" y="0"/>
                </a:cubicBezTo>
                <a:cubicBezTo>
                  <a:pt x="207" y="0"/>
                  <a:pt x="0" y="207"/>
                  <a:pt x="0" y="463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5" y="974"/>
                  <a:pt x="215" y="974"/>
                  <a:pt x="215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8" y="974"/>
                  <a:pt x="618" y="974"/>
                  <a:pt x="618" y="974"/>
                </a:cubicBezTo>
                <a:cubicBezTo>
                  <a:pt x="618" y="899"/>
                  <a:pt x="618" y="899"/>
                  <a:pt x="618" y="899"/>
                </a:cubicBezTo>
                <a:cubicBezTo>
                  <a:pt x="797" y="835"/>
                  <a:pt x="926" y="664"/>
                  <a:pt x="926" y="463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04424" y="2169214"/>
            <a:ext cx="1329633" cy="826933"/>
            <a:chOff x="2104213" y="4119638"/>
            <a:chExt cx="1069043" cy="664865"/>
          </a:xfrm>
        </p:grpSpPr>
        <p:sp>
          <p:nvSpPr>
            <p:cNvPr id="39" name="矩形 38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267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896085" y="2169214"/>
            <a:ext cx="1329633" cy="826933"/>
            <a:chOff x="2104213" y="4119638"/>
            <a:chExt cx="1069043" cy="664865"/>
          </a:xfrm>
        </p:grpSpPr>
        <p:sp>
          <p:nvSpPr>
            <p:cNvPr id="42" name="矩形 41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267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146980" y="2169214"/>
            <a:ext cx="1329633" cy="826933"/>
            <a:chOff x="2104213" y="4119638"/>
            <a:chExt cx="1069043" cy="664865"/>
          </a:xfrm>
        </p:grpSpPr>
        <p:sp>
          <p:nvSpPr>
            <p:cNvPr id="45" name="矩形 44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267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86028" y="2169214"/>
            <a:ext cx="1329633" cy="826933"/>
            <a:chOff x="2104213" y="4119638"/>
            <a:chExt cx="1069043" cy="664865"/>
          </a:xfrm>
        </p:grpSpPr>
        <p:sp>
          <p:nvSpPr>
            <p:cNvPr id="48" name="矩形 47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267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0" name="TextBox 175"/>
          <p:cNvSpPr txBox="1"/>
          <p:nvPr/>
        </p:nvSpPr>
        <p:spPr>
          <a:xfrm>
            <a:off x="539552" y="4315400"/>
            <a:ext cx="1562902" cy="54549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￥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300.00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64562" y="4842722"/>
            <a:ext cx="1365520" cy="492325"/>
            <a:chOff x="5383449" y="1430021"/>
            <a:chExt cx="1097897" cy="395836"/>
          </a:xfrm>
        </p:grpSpPr>
        <p:sp>
          <p:nvSpPr>
            <p:cNvPr id="52" name="矩形 51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4" name="TextBox 175"/>
          <p:cNvSpPr txBox="1"/>
          <p:nvPr/>
        </p:nvSpPr>
        <p:spPr>
          <a:xfrm>
            <a:off x="2695672" y="4315400"/>
            <a:ext cx="1562902" cy="54549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￥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350.00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2920683" y="4842722"/>
            <a:ext cx="1365520" cy="492325"/>
            <a:chOff x="5383449" y="1430021"/>
            <a:chExt cx="1097897" cy="395836"/>
          </a:xfrm>
        </p:grpSpPr>
        <p:sp>
          <p:nvSpPr>
            <p:cNvPr id="56" name="矩形 55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TextBox 175"/>
          <p:cNvSpPr txBox="1"/>
          <p:nvPr/>
        </p:nvSpPr>
        <p:spPr>
          <a:xfrm>
            <a:off x="5053188" y="4315400"/>
            <a:ext cx="1562902" cy="54549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￥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400.00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278199" y="4842722"/>
            <a:ext cx="1365520" cy="492325"/>
            <a:chOff x="5383449" y="1430021"/>
            <a:chExt cx="1097897" cy="395836"/>
          </a:xfrm>
        </p:grpSpPr>
        <p:sp>
          <p:nvSpPr>
            <p:cNvPr id="60" name="矩形 59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2" name="TextBox 175"/>
          <p:cNvSpPr txBox="1"/>
          <p:nvPr/>
        </p:nvSpPr>
        <p:spPr>
          <a:xfrm>
            <a:off x="7185615" y="4315400"/>
            <a:ext cx="1562902" cy="54549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￥</a:t>
            </a: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800.00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410625" y="4842722"/>
            <a:ext cx="1365520" cy="492325"/>
            <a:chOff x="5383449" y="1430021"/>
            <a:chExt cx="1097897" cy="395836"/>
          </a:xfrm>
        </p:grpSpPr>
        <p:sp>
          <p:nvSpPr>
            <p:cNvPr id="64" name="矩形 63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7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5"/>
          <p:cNvSpPr>
            <a:spLocks/>
          </p:cNvSpPr>
          <p:nvPr/>
        </p:nvSpPr>
        <p:spPr bwMode="auto">
          <a:xfrm>
            <a:off x="2325892" y="4744201"/>
            <a:ext cx="1416051" cy="884767"/>
          </a:xfrm>
          <a:custGeom>
            <a:avLst/>
            <a:gdLst>
              <a:gd name="T0" fmla="*/ 666 w 666"/>
              <a:gd name="T1" fmla="*/ 49 h 416"/>
              <a:gd name="T2" fmla="*/ 666 w 666"/>
              <a:gd name="T3" fmla="*/ 294 h 416"/>
              <a:gd name="T4" fmla="*/ 0 w 666"/>
              <a:gd name="T5" fmla="*/ 416 h 416"/>
              <a:gd name="T6" fmla="*/ 0 w 666"/>
              <a:gd name="T7" fmla="*/ 147 h 416"/>
              <a:gd name="T8" fmla="*/ 0 w 666"/>
              <a:gd name="T9" fmla="*/ 60 h 416"/>
              <a:gd name="T10" fmla="*/ 666 w 666"/>
              <a:gd name="T11" fmla="*/ 49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6" h="416">
                <a:moveTo>
                  <a:pt x="666" y="49"/>
                </a:moveTo>
                <a:cubicBezTo>
                  <a:pt x="666" y="294"/>
                  <a:pt x="666" y="294"/>
                  <a:pt x="666" y="294"/>
                </a:cubicBezTo>
                <a:cubicBezTo>
                  <a:pt x="490" y="372"/>
                  <a:pt x="250" y="416"/>
                  <a:pt x="0" y="41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578" y="88"/>
                  <a:pt x="666" y="4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>
            <a:off x="2325893" y="3522884"/>
            <a:ext cx="2002367" cy="1350433"/>
          </a:xfrm>
          <a:custGeom>
            <a:avLst/>
            <a:gdLst>
              <a:gd name="T0" fmla="*/ 0 w 942"/>
              <a:gd name="T1" fmla="*/ 356 h 635"/>
              <a:gd name="T2" fmla="*/ 0 w 942"/>
              <a:gd name="T3" fmla="*/ 0 h 635"/>
              <a:gd name="T4" fmla="*/ 942 w 942"/>
              <a:gd name="T5" fmla="*/ 417 h 635"/>
              <a:gd name="T6" fmla="*/ 610 w 942"/>
              <a:gd name="T7" fmla="*/ 633 h 635"/>
              <a:gd name="T8" fmla="*/ 458 w 942"/>
              <a:gd name="T9" fmla="*/ 494 h 635"/>
              <a:gd name="T10" fmla="*/ 0 w 942"/>
              <a:gd name="T11" fmla="*/ 356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2" h="635">
                <a:moveTo>
                  <a:pt x="0" y="356"/>
                </a:moveTo>
                <a:cubicBezTo>
                  <a:pt x="0" y="0"/>
                  <a:pt x="0" y="0"/>
                  <a:pt x="0" y="0"/>
                </a:cubicBezTo>
                <a:cubicBezTo>
                  <a:pt x="521" y="0"/>
                  <a:pt x="942" y="187"/>
                  <a:pt x="942" y="417"/>
                </a:cubicBezTo>
                <a:cubicBezTo>
                  <a:pt x="610" y="633"/>
                  <a:pt x="610" y="633"/>
                  <a:pt x="610" y="633"/>
                </a:cubicBezTo>
                <a:cubicBezTo>
                  <a:pt x="570" y="635"/>
                  <a:pt x="517" y="497"/>
                  <a:pt x="458" y="494"/>
                </a:cubicBezTo>
                <a:cubicBezTo>
                  <a:pt x="386" y="414"/>
                  <a:pt x="208" y="356"/>
                  <a:pt x="0" y="356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3" name="Freeform 7"/>
          <p:cNvSpPr>
            <a:spLocks/>
          </p:cNvSpPr>
          <p:nvPr/>
        </p:nvSpPr>
        <p:spPr bwMode="auto">
          <a:xfrm>
            <a:off x="4156809" y="4221384"/>
            <a:ext cx="171451" cy="751417"/>
          </a:xfrm>
          <a:custGeom>
            <a:avLst/>
            <a:gdLst>
              <a:gd name="T0" fmla="*/ 81 w 81"/>
              <a:gd name="T1" fmla="*/ 0 h 353"/>
              <a:gd name="T2" fmla="*/ 81 w 81"/>
              <a:gd name="T3" fmla="*/ 245 h 353"/>
              <a:gd name="T4" fmla="*/ 49 w 81"/>
              <a:gd name="T5" fmla="*/ 353 h 353"/>
              <a:gd name="T6" fmla="*/ 49 w 81"/>
              <a:gd name="T7" fmla="*/ 108 h 353"/>
              <a:gd name="T8" fmla="*/ 81 w 81"/>
              <a:gd name="T9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353">
                <a:moveTo>
                  <a:pt x="81" y="0"/>
                </a:moveTo>
                <a:cubicBezTo>
                  <a:pt x="81" y="245"/>
                  <a:pt x="81" y="245"/>
                  <a:pt x="81" y="245"/>
                </a:cubicBezTo>
                <a:cubicBezTo>
                  <a:pt x="81" y="282"/>
                  <a:pt x="71" y="318"/>
                  <a:pt x="49" y="353"/>
                </a:cubicBezTo>
                <a:cubicBezTo>
                  <a:pt x="49" y="108"/>
                  <a:pt x="49" y="108"/>
                  <a:pt x="49" y="108"/>
                </a:cubicBezTo>
                <a:cubicBezTo>
                  <a:pt x="0" y="60"/>
                  <a:pt x="81" y="20"/>
                  <a:pt x="81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3741941" y="4449984"/>
            <a:ext cx="518584" cy="918633"/>
          </a:xfrm>
          <a:custGeom>
            <a:avLst/>
            <a:gdLst>
              <a:gd name="T0" fmla="*/ 244 w 244"/>
              <a:gd name="T1" fmla="*/ 0 h 432"/>
              <a:gd name="T2" fmla="*/ 244 w 244"/>
              <a:gd name="T3" fmla="*/ 245 h 432"/>
              <a:gd name="T4" fmla="*/ 0 w 244"/>
              <a:gd name="T5" fmla="*/ 432 h 432"/>
              <a:gd name="T6" fmla="*/ 0 w 244"/>
              <a:gd name="T7" fmla="*/ 187 h 432"/>
              <a:gd name="T8" fmla="*/ 244 w 244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432">
                <a:moveTo>
                  <a:pt x="244" y="0"/>
                </a:moveTo>
                <a:cubicBezTo>
                  <a:pt x="244" y="245"/>
                  <a:pt x="244" y="245"/>
                  <a:pt x="244" y="245"/>
                </a:cubicBezTo>
                <a:cubicBezTo>
                  <a:pt x="201" y="316"/>
                  <a:pt x="117" y="381"/>
                  <a:pt x="0" y="432"/>
                </a:cubicBezTo>
                <a:cubicBezTo>
                  <a:pt x="0" y="187"/>
                  <a:pt x="0" y="187"/>
                  <a:pt x="0" y="187"/>
                </a:cubicBezTo>
                <a:cubicBezTo>
                  <a:pt x="61" y="161"/>
                  <a:pt x="222" y="38"/>
                  <a:pt x="244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5" name="Freeform 9"/>
          <p:cNvSpPr>
            <a:spLocks/>
          </p:cNvSpPr>
          <p:nvPr/>
        </p:nvSpPr>
        <p:spPr bwMode="auto">
          <a:xfrm>
            <a:off x="562709" y="4640482"/>
            <a:ext cx="1763184" cy="988484"/>
          </a:xfrm>
          <a:custGeom>
            <a:avLst/>
            <a:gdLst>
              <a:gd name="T0" fmla="*/ 830 w 830"/>
              <a:gd name="T1" fmla="*/ 109 h 465"/>
              <a:gd name="T2" fmla="*/ 830 w 830"/>
              <a:gd name="T3" fmla="*/ 465 h 465"/>
              <a:gd name="T4" fmla="*/ 164 w 830"/>
              <a:gd name="T5" fmla="*/ 343 h 465"/>
              <a:gd name="T6" fmla="*/ 0 w 830"/>
              <a:gd name="T7" fmla="*/ 245 h 465"/>
              <a:gd name="T8" fmla="*/ 0 w 830"/>
              <a:gd name="T9" fmla="*/ 0 h 465"/>
              <a:gd name="T10" fmla="*/ 830 w 830"/>
              <a:gd name="T11" fmla="*/ 10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465">
                <a:moveTo>
                  <a:pt x="830" y="109"/>
                </a:moveTo>
                <a:cubicBezTo>
                  <a:pt x="830" y="465"/>
                  <a:pt x="830" y="465"/>
                  <a:pt x="830" y="465"/>
                </a:cubicBezTo>
                <a:cubicBezTo>
                  <a:pt x="581" y="465"/>
                  <a:pt x="341" y="421"/>
                  <a:pt x="164" y="343"/>
                </a:cubicBezTo>
                <a:cubicBezTo>
                  <a:pt x="99" y="314"/>
                  <a:pt x="44" y="281"/>
                  <a:pt x="0" y="245"/>
                </a:cubicBezTo>
                <a:cubicBezTo>
                  <a:pt x="0" y="0"/>
                  <a:pt x="0" y="0"/>
                  <a:pt x="0" y="0"/>
                </a:cubicBezTo>
                <a:cubicBezTo>
                  <a:pt x="83" y="69"/>
                  <a:pt x="643" y="109"/>
                  <a:pt x="830" y="109"/>
                </a:cubicBez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Freeform 10"/>
          <p:cNvSpPr>
            <a:spLocks/>
          </p:cNvSpPr>
          <p:nvPr/>
        </p:nvSpPr>
        <p:spPr bwMode="auto">
          <a:xfrm>
            <a:off x="323528" y="3522882"/>
            <a:ext cx="2002367" cy="1638300"/>
          </a:xfrm>
          <a:custGeom>
            <a:avLst/>
            <a:gdLst>
              <a:gd name="T0" fmla="*/ 112 w 942"/>
              <a:gd name="T1" fmla="*/ 525 h 770"/>
              <a:gd name="T2" fmla="*/ 112 w 942"/>
              <a:gd name="T3" fmla="*/ 580 h 770"/>
              <a:gd name="T4" fmla="*/ 112 w 942"/>
              <a:gd name="T5" fmla="*/ 770 h 770"/>
              <a:gd name="T6" fmla="*/ 0 w 942"/>
              <a:gd name="T7" fmla="*/ 574 h 770"/>
              <a:gd name="T8" fmla="*/ 2 w 942"/>
              <a:gd name="T9" fmla="*/ 302 h 770"/>
              <a:gd name="T10" fmla="*/ 663 w 942"/>
              <a:gd name="T11" fmla="*/ 112 h 770"/>
              <a:gd name="T12" fmla="*/ 942 w 942"/>
              <a:gd name="T13" fmla="*/ 0 h 770"/>
              <a:gd name="T14" fmla="*/ 942 w 942"/>
              <a:gd name="T15" fmla="*/ 356 h 770"/>
              <a:gd name="T16" fmla="*/ 530 w 942"/>
              <a:gd name="T17" fmla="*/ 474 h 770"/>
              <a:gd name="T18" fmla="*/ 122 w 942"/>
              <a:gd name="T19" fmla="*/ 532 h 770"/>
              <a:gd name="T20" fmla="*/ 112 w 942"/>
              <a:gd name="T21" fmla="*/ 525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42" h="770">
                <a:moveTo>
                  <a:pt x="112" y="525"/>
                </a:moveTo>
                <a:cubicBezTo>
                  <a:pt x="112" y="580"/>
                  <a:pt x="112" y="580"/>
                  <a:pt x="112" y="580"/>
                </a:cubicBezTo>
                <a:cubicBezTo>
                  <a:pt x="112" y="770"/>
                  <a:pt x="112" y="770"/>
                  <a:pt x="112" y="770"/>
                </a:cubicBezTo>
                <a:cubicBezTo>
                  <a:pt x="39" y="710"/>
                  <a:pt x="0" y="642"/>
                  <a:pt x="0" y="574"/>
                </a:cubicBezTo>
                <a:cubicBezTo>
                  <a:pt x="0" y="523"/>
                  <a:pt x="1" y="366"/>
                  <a:pt x="2" y="302"/>
                </a:cubicBezTo>
                <a:cubicBezTo>
                  <a:pt x="100" y="246"/>
                  <a:pt x="256" y="112"/>
                  <a:pt x="663" y="112"/>
                </a:cubicBezTo>
                <a:cubicBezTo>
                  <a:pt x="942" y="0"/>
                  <a:pt x="942" y="0"/>
                  <a:pt x="942" y="0"/>
                </a:cubicBezTo>
                <a:cubicBezTo>
                  <a:pt x="942" y="356"/>
                  <a:pt x="942" y="356"/>
                  <a:pt x="942" y="356"/>
                </a:cubicBezTo>
                <a:cubicBezTo>
                  <a:pt x="770" y="356"/>
                  <a:pt x="618" y="413"/>
                  <a:pt x="530" y="474"/>
                </a:cubicBezTo>
                <a:cubicBezTo>
                  <a:pt x="352" y="456"/>
                  <a:pt x="179" y="566"/>
                  <a:pt x="122" y="532"/>
                </a:cubicBezTo>
                <a:cubicBezTo>
                  <a:pt x="111" y="524"/>
                  <a:pt x="106" y="521"/>
                  <a:pt x="112" y="525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2325892" y="4549465"/>
            <a:ext cx="1416051" cy="558800"/>
          </a:xfrm>
          <a:custGeom>
            <a:avLst/>
            <a:gdLst>
              <a:gd name="T0" fmla="*/ 348 w 666"/>
              <a:gd name="T1" fmla="*/ 0 h 263"/>
              <a:gd name="T2" fmla="*/ 666 w 666"/>
              <a:gd name="T3" fmla="*/ 141 h 263"/>
              <a:gd name="T4" fmla="*/ 0 w 666"/>
              <a:gd name="T5" fmla="*/ 263 h 263"/>
              <a:gd name="T6" fmla="*/ 0 w 666"/>
              <a:gd name="T7" fmla="*/ 64 h 263"/>
              <a:gd name="T8" fmla="*/ 0 w 666"/>
              <a:gd name="T9" fmla="*/ 64 h 263"/>
              <a:gd name="T10" fmla="*/ 348 w 666"/>
              <a:gd name="T11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6" h="263">
                <a:moveTo>
                  <a:pt x="348" y="0"/>
                </a:moveTo>
                <a:cubicBezTo>
                  <a:pt x="666" y="141"/>
                  <a:pt x="666" y="141"/>
                  <a:pt x="666" y="141"/>
                </a:cubicBezTo>
                <a:cubicBezTo>
                  <a:pt x="490" y="219"/>
                  <a:pt x="250" y="263"/>
                  <a:pt x="0" y="26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136" y="64"/>
                  <a:pt x="259" y="39"/>
                  <a:pt x="348" y="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8" name="Freeform 12"/>
          <p:cNvSpPr>
            <a:spLocks/>
          </p:cNvSpPr>
          <p:nvPr/>
        </p:nvSpPr>
        <p:spPr bwMode="auto">
          <a:xfrm>
            <a:off x="2325893" y="3336617"/>
            <a:ext cx="2002367" cy="884767"/>
          </a:xfrm>
          <a:custGeom>
            <a:avLst/>
            <a:gdLst>
              <a:gd name="T0" fmla="*/ 0 w 942"/>
              <a:gd name="T1" fmla="*/ 199 h 416"/>
              <a:gd name="T2" fmla="*/ 0 w 942"/>
              <a:gd name="T3" fmla="*/ 0 h 416"/>
              <a:gd name="T4" fmla="*/ 942 w 942"/>
              <a:gd name="T5" fmla="*/ 416 h 416"/>
              <a:gd name="T6" fmla="*/ 491 w 942"/>
              <a:gd name="T7" fmla="*/ 416 h 416"/>
              <a:gd name="T8" fmla="*/ 0 w 942"/>
              <a:gd name="T9" fmla="*/ 199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2" h="416">
                <a:moveTo>
                  <a:pt x="0" y="199"/>
                </a:moveTo>
                <a:cubicBezTo>
                  <a:pt x="0" y="0"/>
                  <a:pt x="0" y="0"/>
                  <a:pt x="0" y="0"/>
                </a:cubicBezTo>
                <a:cubicBezTo>
                  <a:pt x="521" y="0"/>
                  <a:pt x="942" y="186"/>
                  <a:pt x="942" y="416"/>
                </a:cubicBezTo>
                <a:cubicBezTo>
                  <a:pt x="491" y="416"/>
                  <a:pt x="491" y="416"/>
                  <a:pt x="491" y="416"/>
                </a:cubicBezTo>
                <a:cubicBezTo>
                  <a:pt x="491" y="296"/>
                  <a:pt x="271" y="199"/>
                  <a:pt x="0" y="199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>
            <a:off x="3335542" y="4221381"/>
            <a:ext cx="992717" cy="228600"/>
          </a:xfrm>
          <a:custGeom>
            <a:avLst/>
            <a:gdLst>
              <a:gd name="T0" fmla="*/ 16 w 467"/>
              <a:gd name="T1" fmla="*/ 0 h 108"/>
              <a:gd name="T2" fmla="*/ 467 w 467"/>
              <a:gd name="T3" fmla="*/ 0 h 108"/>
              <a:gd name="T4" fmla="*/ 435 w 467"/>
              <a:gd name="T5" fmla="*/ 108 h 108"/>
              <a:gd name="T6" fmla="*/ 0 w 467"/>
              <a:gd name="T7" fmla="*/ 57 h 108"/>
              <a:gd name="T8" fmla="*/ 16 w 467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7" h="108">
                <a:moveTo>
                  <a:pt x="16" y="0"/>
                </a:moveTo>
                <a:cubicBezTo>
                  <a:pt x="467" y="0"/>
                  <a:pt x="467" y="0"/>
                  <a:pt x="467" y="0"/>
                </a:cubicBezTo>
                <a:cubicBezTo>
                  <a:pt x="467" y="37"/>
                  <a:pt x="457" y="73"/>
                  <a:pt x="435" y="108"/>
                </a:cubicBezTo>
                <a:cubicBezTo>
                  <a:pt x="0" y="57"/>
                  <a:pt x="0" y="57"/>
                  <a:pt x="0" y="57"/>
                </a:cubicBezTo>
                <a:cubicBezTo>
                  <a:pt x="11" y="39"/>
                  <a:pt x="16" y="20"/>
                  <a:pt x="1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0" name="Freeform 14"/>
          <p:cNvSpPr>
            <a:spLocks/>
          </p:cNvSpPr>
          <p:nvPr/>
        </p:nvSpPr>
        <p:spPr bwMode="auto">
          <a:xfrm>
            <a:off x="3066725" y="4342033"/>
            <a:ext cx="1193800" cy="505884"/>
          </a:xfrm>
          <a:custGeom>
            <a:avLst/>
            <a:gdLst>
              <a:gd name="T0" fmla="*/ 127 w 562"/>
              <a:gd name="T1" fmla="*/ 0 h 238"/>
              <a:gd name="T2" fmla="*/ 562 w 562"/>
              <a:gd name="T3" fmla="*/ 51 h 238"/>
              <a:gd name="T4" fmla="*/ 318 w 562"/>
              <a:gd name="T5" fmla="*/ 238 h 238"/>
              <a:gd name="T6" fmla="*/ 0 w 562"/>
              <a:gd name="T7" fmla="*/ 97 h 238"/>
              <a:gd name="T8" fmla="*/ 127 w 562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2" h="238">
                <a:moveTo>
                  <a:pt x="127" y="0"/>
                </a:moveTo>
                <a:cubicBezTo>
                  <a:pt x="562" y="51"/>
                  <a:pt x="562" y="51"/>
                  <a:pt x="562" y="51"/>
                </a:cubicBezTo>
                <a:cubicBezTo>
                  <a:pt x="519" y="122"/>
                  <a:pt x="435" y="186"/>
                  <a:pt x="318" y="238"/>
                </a:cubicBezTo>
                <a:cubicBezTo>
                  <a:pt x="0" y="97"/>
                  <a:pt x="0" y="97"/>
                  <a:pt x="0" y="97"/>
                </a:cubicBezTo>
                <a:cubicBezTo>
                  <a:pt x="60" y="70"/>
                  <a:pt x="104" y="37"/>
                  <a:pt x="127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1" name="Freeform 15"/>
          <p:cNvSpPr>
            <a:spLocks/>
          </p:cNvSpPr>
          <p:nvPr/>
        </p:nvSpPr>
        <p:spPr bwMode="auto">
          <a:xfrm>
            <a:off x="562709" y="4439401"/>
            <a:ext cx="1763184" cy="668867"/>
          </a:xfrm>
          <a:custGeom>
            <a:avLst/>
            <a:gdLst>
              <a:gd name="T0" fmla="*/ 830 w 830"/>
              <a:gd name="T1" fmla="*/ 115 h 314"/>
              <a:gd name="T2" fmla="*/ 830 w 830"/>
              <a:gd name="T3" fmla="*/ 314 h 314"/>
              <a:gd name="T4" fmla="*/ 164 w 830"/>
              <a:gd name="T5" fmla="*/ 192 h 314"/>
              <a:gd name="T6" fmla="*/ 0 w 830"/>
              <a:gd name="T7" fmla="*/ 94 h 314"/>
              <a:gd name="T8" fmla="*/ 398 w 830"/>
              <a:gd name="T9" fmla="*/ 0 h 314"/>
              <a:gd name="T10" fmla="*/ 830 w 830"/>
              <a:gd name="T11" fmla="*/ 115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314">
                <a:moveTo>
                  <a:pt x="830" y="115"/>
                </a:moveTo>
                <a:cubicBezTo>
                  <a:pt x="830" y="314"/>
                  <a:pt x="830" y="314"/>
                  <a:pt x="830" y="314"/>
                </a:cubicBezTo>
                <a:cubicBezTo>
                  <a:pt x="581" y="314"/>
                  <a:pt x="341" y="270"/>
                  <a:pt x="164" y="192"/>
                </a:cubicBezTo>
                <a:cubicBezTo>
                  <a:pt x="99" y="163"/>
                  <a:pt x="44" y="130"/>
                  <a:pt x="0" y="94"/>
                </a:cubicBezTo>
                <a:cubicBezTo>
                  <a:pt x="398" y="0"/>
                  <a:pt x="398" y="0"/>
                  <a:pt x="398" y="0"/>
                </a:cubicBezTo>
                <a:cubicBezTo>
                  <a:pt x="480" y="68"/>
                  <a:pt x="643" y="115"/>
                  <a:pt x="830" y="115"/>
                </a:cubicBezTo>
                <a:close/>
              </a:path>
            </a:pathLst>
          </a:custGeom>
          <a:solidFill>
            <a:sysClr val="windowText" lastClr="000000">
              <a:lumMod val="25000"/>
              <a:lumOff val="7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2" name="Freeform 16"/>
          <p:cNvSpPr>
            <a:spLocks/>
          </p:cNvSpPr>
          <p:nvPr/>
        </p:nvSpPr>
        <p:spPr bwMode="auto">
          <a:xfrm>
            <a:off x="323528" y="3336617"/>
            <a:ext cx="2002367" cy="1303867"/>
          </a:xfrm>
          <a:custGeom>
            <a:avLst/>
            <a:gdLst>
              <a:gd name="T0" fmla="*/ 510 w 942"/>
              <a:gd name="T1" fmla="*/ 519 h 613"/>
              <a:gd name="T2" fmla="*/ 112 w 942"/>
              <a:gd name="T3" fmla="*/ 613 h 613"/>
              <a:gd name="T4" fmla="*/ 0 w 942"/>
              <a:gd name="T5" fmla="*/ 416 h 613"/>
              <a:gd name="T6" fmla="*/ 942 w 942"/>
              <a:gd name="T7" fmla="*/ 0 h 613"/>
              <a:gd name="T8" fmla="*/ 942 w 942"/>
              <a:gd name="T9" fmla="*/ 0 h 613"/>
              <a:gd name="T10" fmla="*/ 942 w 942"/>
              <a:gd name="T11" fmla="*/ 199 h 613"/>
              <a:gd name="T12" fmla="*/ 451 w 942"/>
              <a:gd name="T13" fmla="*/ 416 h 613"/>
              <a:gd name="T14" fmla="*/ 510 w 942"/>
              <a:gd name="T15" fmla="*/ 519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2" h="613">
                <a:moveTo>
                  <a:pt x="510" y="519"/>
                </a:moveTo>
                <a:cubicBezTo>
                  <a:pt x="112" y="613"/>
                  <a:pt x="112" y="613"/>
                  <a:pt x="112" y="613"/>
                </a:cubicBezTo>
                <a:cubicBezTo>
                  <a:pt x="39" y="553"/>
                  <a:pt x="0" y="485"/>
                  <a:pt x="0" y="416"/>
                </a:cubicBezTo>
                <a:cubicBezTo>
                  <a:pt x="0" y="186"/>
                  <a:pt x="422" y="0"/>
                  <a:pt x="942" y="0"/>
                </a:cubicBezTo>
                <a:cubicBezTo>
                  <a:pt x="942" y="0"/>
                  <a:pt x="942" y="0"/>
                  <a:pt x="942" y="0"/>
                </a:cubicBezTo>
                <a:cubicBezTo>
                  <a:pt x="942" y="199"/>
                  <a:pt x="942" y="199"/>
                  <a:pt x="942" y="199"/>
                </a:cubicBezTo>
                <a:cubicBezTo>
                  <a:pt x="671" y="199"/>
                  <a:pt x="451" y="296"/>
                  <a:pt x="451" y="416"/>
                </a:cubicBezTo>
                <a:cubicBezTo>
                  <a:pt x="451" y="454"/>
                  <a:pt x="472" y="488"/>
                  <a:pt x="510" y="51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3" name="Oval 23"/>
          <p:cNvSpPr>
            <a:spLocks noChangeArrowheads="1"/>
          </p:cNvSpPr>
          <p:nvPr/>
        </p:nvSpPr>
        <p:spPr bwMode="auto">
          <a:xfrm>
            <a:off x="715109" y="4098615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4" name="Oval 24"/>
          <p:cNvSpPr>
            <a:spLocks noChangeArrowheads="1"/>
          </p:cNvSpPr>
          <p:nvPr/>
        </p:nvSpPr>
        <p:spPr bwMode="auto">
          <a:xfrm>
            <a:off x="1108809" y="4737851"/>
            <a:ext cx="97367" cy="97367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5" name="Oval 25"/>
          <p:cNvSpPr>
            <a:spLocks noChangeArrowheads="1"/>
          </p:cNvSpPr>
          <p:nvPr/>
        </p:nvSpPr>
        <p:spPr bwMode="auto">
          <a:xfrm>
            <a:off x="2857176" y="4788651"/>
            <a:ext cx="99484" cy="97367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6" name="Oval 26"/>
          <p:cNvSpPr>
            <a:spLocks noChangeArrowheads="1"/>
          </p:cNvSpPr>
          <p:nvPr/>
        </p:nvSpPr>
        <p:spPr bwMode="auto">
          <a:xfrm>
            <a:off x="3695376" y="4521949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7" name="Oval 27"/>
          <p:cNvSpPr>
            <a:spLocks noChangeArrowheads="1"/>
          </p:cNvSpPr>
          <p:nvPr/>
        </p:nvSpPr>
        <p:spPr bwMode="auto">
          <a:xfrm>
            <a:off x="3272044" y="3713382"/>
            <a:ext cx="97367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Oval 28"/>
          <p:cNvSpPr>
            <a:spLocks noChangeArrowheads="1"/>
          </p:cNvSpPr>
          <p:nvPr/>
        </p:nvSpPr>
        <p:spPr bwMode="auto">
          <a:xfrm>
            <a:off x="4114476" y="4265833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768025" y="2395123"/>
            <a:ext cx="465667" cy="1684867"/>
          </a:xfrm>
          <a:custGeom>
            <a:avLst/>
            <a:gdLst>
              <a:gd name="connsiteX0" fmla="*/ 0 w 349250"/>
              <a:gd name="connsiteY0" fmla="*/ 1263650 h 1263650"/>
              <a:gd name="connsiteX1" fmla="*/ 0 w 349250"/>
              <a:gd name="connsiteY1" fmla="*/ 349250 h 1263650"/>
              <a:gd name="connsiteX2" fmla="*/ 349250 w 349250"/>
              <a:gd name="connsiteY2" fmla="*/ 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1263650">
                <a:moveTo>
                  <a:pt x="0" y="1263650"/>
                </a:moveTo>
                <a:lnTo>
                  <a:pt x="0" y="349250"/>
                </a:lnTo>
                <a:lnTo>
                  <a:pt x="34925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60" name="任意多边形 59"/>
          <p:cNvSpPr/>
          <p:nvPr/>
        </p:nvSpPr>
        <p:spPr>
          <a:xfrm>
            <a:off x="1157491" y="2428989"/>
            <a:ext cx="440267" cy="2294467"/>
          </a:xfrm>
          <a:custGeom>
            <a:avLst/>
            <a:gdLst>
              <a:gd name="connsiteX0" fmla="*/ 0 w 330200"/>
              <a:gd name="connsiteY0" fmla="*/ 1720850 h 1720850"/>
              <a:gd name="connsiteX1" fmla="*/ 0 w 330200"/>
              <a:gd name="connsiteY1" fmla="*/ 330200 h 1720850"/>
              <a:gd name="connsiteX2" fmla="*/ 330200 w 330200"/>
              <a:gd name="connsiteY2" fmla="*/ 0 h 172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1720850">
                <a:moveTo>
                  <a:pt x="0" y="1720850"/>
                </a:moveTo>
                <a:lnTo>
                  <a:pt x="0" y="330200"/>
                </a:lnTo>
                <a:lnTo>
                  <a:pt x="33020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61" name="任意多边形 60"/>
          <p:cNvSpPr/>
          <p:nvPr/>
        </p:nvSpPr>
        <p:spPr>
          <a:xfrm>
            <a:off x="2910092" y="2445923"/>
            <a:ext cx="372533" cy="2345267"/>
          </a:xfrm>
          <a:custGeom>
            <a:avLst/>
            <a:gdLst>
              <a:gd name="connsiteX0" fmla="*/ 0 w 279400"/>
              <a:gd name="connsiteY0" fmla="*/ 1758950 h 1758950"/>
              <a:gd name="connsiteX1" fmla="*/ 0 w 279400"/>
              <a:gd name="connsiteY1" fmla="*/ 279400 h 1758950"/>
              <a:gd name="connsiteX2" fmla="*/ 279400 w 279400"/>
              <a:gd name="connsiteY2" fmla="*/ 0 h 175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9400" h="1758950">
                <a:moveTo>
                  <a:pt x="0" y="1758950"/>
                </a:moveTo>
                <a:lnTo>
                  <a:pt x="0" y="279400"/>
                </a:lnTo>
                <a:lnTo>
                  <a:pt x="27940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62" name="任意多边形 61"/>
          <p:cNvSpPr/>
          <p:nvPr/>
        </p:nvSpPr>
        <p:spPr>
          <a:xfrm>
            <a:off x="3316492" y="2454388"/>
            <a:ext cx="397933" cy="1236133"/>
          </a:xfrm>
          <a:custGeom>
            <a:avLst/>
            <a:gdLst>
              <a:gd name="connsiteX0" fmla="*/ 0 w 298450"/>
              <a:gd name="connsiteY0" fmla="*/ 927100 h 927100"/>
              <a:gd name="connsiteX1" fmla="*/ 0 w 298450"/>
              <a:gd name="connsiteY1" fmla="*/ 298450 h 927100"/>
              <a:gd name="connsiteX2" fmla="*/ 298450 w 298450"/>
              <a:gd name="connsiteY2" fmla="*/ 0 h 92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450" h="927100">
                <a:moveTo>
                  <a:pt x="0" y="927100"/>
                </a:moveTo>
                <a:lnTo>
                  <a:pt x="0" y="298450"/>
                </a:lnTo>
                <a:lnTo>
                  <a:pt x="29845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3748292" y="2462857"/>
            <a:ext cx="397933" cy="2040467"/>
          </a:xfrm>
          <a:custGeom>
            <a:avLst/>
            <a:gdLst>
              <a:gd name="connsiteX0" fmla="*/ 0 w 298450"/>
              <a:gd name="connsiteY0" fmla="*/ 1530350 h 1530350"/>
              <a:gd name="connsiteX1" fmla="*/ 0 w 298450"/>
              <a:gd name="connsiteY1" fmla="*/ 298450 h 1530350"/>
              <a:gd name="connsiteX2" fmla="*/ 298450 w 298450"/>
              <a:gd name="connsiteY2" fmla="*/ 0 h 153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450" h="1530350">
                <a:moveTo>
                  <a:pt x="0" y="1530350"/>
                </a:moveTo>
                <a:lnTo>
                  <a:pt x="0" y="298450"/>
                </a:lnTo>
                <a:lnTo>
                  <a:pt x="29845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4171625" y="2479788"/>
            <a:ext cx="414867" cy="1778000"/>
          </a:xfrm>
          <a:custGeom>
            <a:avLst/>
            <a:gdLst>
              <a:gd name="connsiteX0" fmla="*/ 0 w 311150"/>
              <a:gd name="connsiteY0" fmla="*/ 1333500 h 1333500"/>
              <a:gd name="connsiteX1" fmla="*/ 0 w 311150"/>
              <a:gd name="connsiteY1" fmla="*/ 311150 h 1333500"/>
              <a:gd name="connsiteX2" fmla="*/ 311150 w 311150"/>
              <a:gd name="connsiteY2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150" h="1333500">
                <a:moveTo>
                  <a:pt x="0" y="1333500"/>
                </a:moveTo>
                <a:lnTo>
                  <a:pt x="0" y="311150"/>
                </a:lnTo>
                <a:lnTo>
                  <a:pt x="311150" y="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 rot="18900000">
            <a:off x="1026456" y="1735146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6" name="矩形 65"/>
          <p:cNvSpPr/>
          <p:nvPr/>
        </p:nvSpPr>
        <p:spPr>
          <a:xfrm rot="18900000">
            <a:off x="1407456" y="1735145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7" name="矩形 66"/>
          <p:cNvSpPr/>
          <p:nvPr/>
        </p:nvSpPr>
        <p:spPr>
          <a:xfrm rot="18900000">
            <a:off x="3041524" y="1735144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8" name="矩形 67"/>
          <p:cNvSpPr/>
          <p:nvPr/>
        </p:nvSpPr>
        <p:spPr>
          <a:xfrm rot="18900000">
            <a:off x="3524124" y="1735142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9" name="矩形 68"/>
          <p:cNvSpPr/>
          <p:nvPr/>
        </p:nvSpPr>
        <p:spPr>
          <a:xfrm rot="18900000">
            <a:off x="3964391" y="1760540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70" name="矩形 69"/>
          <p:cNvSpPr/>
          <p:nvPr/>
        </p:nvSpPr>
        <p:spPr>
          <a:xfrm rot="18900000">
            <a:off x="4438526" y="1794408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6127656" y="1717737"/>
            <a:ext cx="2404784" cy="3777804"/>
            <a:chOff x="6038926" y="2385827"/>
            <a:chExt cx="1803588" cy="2833353"/>
          </a:xfrm>
        </p:grpSpPr>
        <p:sp>
          <p:nvSpPr>
            <p:cNvPr id="72" name="文本框 66"/>
            <p:cNvSpPr txBox="1">
              <a:spLocks noChangeArrowheads="1"/>
            </p:cNvSpPr>
            <p:nvPr/>
          </p:nvSpPr>
          <p:spPr bwMode="auto">
            <a:xfrm>
              <a:off x="6038926" y="2634251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3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3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040812" y="2385827"/>
              <a:ext cx="1504547" cy="2077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Please Add Text Here</a:t>
              </a:r>
              <a:endParaRPr lang="zh-CN" altLang="en-US" sz="2667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4" name="文本框 66"/>
            <p:cNvSpPr txBox="1">
              <a:spLocks noChangeArrowheads="1"/>
            </p:cNvSpPr>
            <p:nvPr/>
          </p:nvSpPr>
          <p:spPr bwMode="auto">
            <a:xfrm>
              <a:off x="6038926" y="4053476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3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3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732161" y="386016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290961" y="466026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2891161" y="471106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208661" y="440626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335661" y="363156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75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5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  <p:bldP spid="75" grpId="0"/>
      <p:bldP spid="76" grpId="0"/>
      <p:bldP spid="77" grpId="0"/>
      <p:bldP spid="78" grpId="0"/>
      <p:bldP spid="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170912" y="1532646"/>
            <a:ext cx="4953031" cy="675664"/>
            <a:chOff x="1044575" y="1565276"/>
            <a:chExt cx="4294187" cy="585788"/>
          </a:xfrm>
          <a:solidFill>
            <a:srgbClr val="20B5BC"/>
          </a:solidFill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1044575" y="1565276"/>
              <a:ext cx="4294187" cy="585788"/>
            </a:xfrm>
            <a:custGeom>
              <a:avLst/>
              <a:gdLst>
                <a:gd name="T0" fmla="*/ 2034 w 2034"/>
                <a:gd name="T1" fmla="*/ 41 h 277"/>
                <a:gd name="T2" fmla="*/ 2034 w 2034"/>
                <a:gd name="T3" fmla="*/ 236 h 277"/>
                <a:gd name="T4" fmla="*/ 1993 w 2034"/>
                <a:gd name="T5" fmla="*/ 277 h 277"/>
                <a:gd name="T6" fmla="*/ 41 w 2034"/>
                <a:gd name="T7" fmla="*/ 277 h 277"/>
                <a:gd name="T8" fmla="*/ 0 w 2034"/>
                <a:gd name="T9" fmla="*/ 236 h 277"/>
                <a:gd name="T10" fmla="*/ 0 w 2034"/>
                <a:gd name="T11" fmla="*/ 41 h 277"/>
                <a:gd name="T12" fmla="*/ 41 w 2034"/>
                <a:gd name="T13" fmla="*/ 0 h 277"/>
                <a:gd name="T14" fmla="*/ 1993 w 2034"/>
                <a:gd name="T15" fmla="*/ 0 h 277"/>
                <a:gd name="T16" fmla="*/ 2034 w 2034"/>
                <a:gd name="T17" fmla="*/ 4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4" h="277">
                  <a:moveTo>
                    <a:pt x="2034" y="41"/>
                  </a:moveTo>
                  <a:cubicBezTo>
                    <a:pt x="2034" y="236"/>
                    <a:pt x="2034" y="236"/>
                    <a:pt x="2034" y="236"/>
                  </a:cubicBezTo>
                  <a:cubicBezTo>
                    <a:pt x="2034" y="259"/>
                    <a:pt x="2015" y="277"/>
                    <a:pt x="1993" y="277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19" y="277"/>
                    <a:pt x="0" y="259"/>
                    <a:pt x="0" y="2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1993" y="0"/>
                    <a:pt x="1993" y="0"/>
                    <a:pt x="1993" y="0"/>
                  </a:cubicBezTo>
                  <a:cubicBezTo>
                    <a:pt x="2015" y="0"/>
                    <a:pt x="2034" y="19"/>
                    <a:pt x="203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文本框 11"/>
            <p:cNvSpPr txBox="1"/>
            <p:nvPr/>
          </p:nvSpPr>
          <p:spPr bwMode="auto">
            <a:xfrm>
              <a:off x="1128018" y="1649758"/>
              <a:ext cx="4065766" cy="34688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170911" y="2287045"/>
            <a:ext cx="3901999" cy="673832"/>
            <a:chOff x="1044575" y="2181226"/>
            <a:chExt cx="3382962" cy="584200"/>
          </a:xfrm>
          <a:solidFill>
            <a:sysClr val="window" lastClr="FFFFFF">
              <a:lumMod val="65000"/>
            </a:sysClr>
          </a:solidFill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044575" y="2181226"/>
              <a:ext cx="3382962" cy="584200"/>
            </a:xfrm>
            <a:custGeom>
              <a:avLst/>
              <a:gdLst>
                <a:gd name="T0" fmla="*/ 1602 w 1602"/>
                <a:gd name="T1" fmla="*/ 236 h 277"/>
                <a:gd name="T2" fmla="*/ 1602 w 1602"/>
                <a:gd name="T3" fmla="*/ 41 h 277"/>
                <a:gd name="T4" fmla="*/ 1561 w 1602"/>
                <a:gd name="T5" fmla="*/ 0 h 277"/>
                <a:gd name="T6" fmla="*/ 41 w 1602"/>
                <a:gd name="T7" fmla="*/ 0 h 277"/>
                <a:gd name="T8" fmla="*/ 0 w 1602"/>
                <a:gd name="T9" fmla="*/ 41 h 277"/>
                <a:gd name="T10" fmla="*/ 0 w 1602"/>
                <a:gd name="T11" fmla="*/ 236 h 277"/>
                <a:gd name="T12" fmla="*/ 41 w 1602"/>
                <a:gd name="T13" fmla="*/ 277 h 277"/>
                <a:gd name="T14" fmla="*/ 1561 w 1602"/>
                <a:gd name="T15" fmla="*/ 277 h 277"/>
                <a:gd name="T16" fmla="*/ 1602 w 1602"/>
                <a:gd name="T17" fmla="*/ 23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2" h="277">
                  <a:moveTo>
                    <a:pt x="1602" y="236"/>
                  </a:moveTo>
                  <a:cubicBezTo>
                    <a:pt x="1602" y="41"/>
                    <a:pt x="1602" y="41"/>
                    <a:pt x="1602" y="41"/>
                  </a:cubicBezTo>
                  <a:cubicBezTo>
                    <a:pt x="1602" y="19"/>
                    <a:pt x="1584" y="0"/>
                    <a:pt x="156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9"/>
                    <a:pt x="19" y="277"/>
                    <a:pt x="41" y="277"/>
                  </a:cubicBezTo>
                  <a:cubicBezTo>
                    <a:pt x="1561" y="277"/>
                    <a:pt x="1561" y="277"/>
                    <a:pt x="1561" y="277"/>
                  </a:cubicBezTo>
                  <a:cubicBezTo>
                    <a:pt x="1584" y="277"/>
                    <a:pt x="1602" y="259"/>
                    <a:pt x="1602" y="2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文本框 14"/>
            <p:cNvSpPr txBox="1"/>
            <p:nvPr/>
          </p:nvSpPr>
          <p:spPr bwMode="auto">
            <a:xfrm>
              <a:off x="1135638" y="2186528"/>
              <a:ext cx="3122042" cy="4646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170911" y="3030821"/>
            <a:ext cx="2153333" cy="673832"/>
            <a:chOff x="1044575" y="2795588"/>
            <a:chExt cx="1866900" cy="584200"/>
          </a:xfrm>
          <a:solidFill>
            <a:srgbClr val="20B5BC"/>
          </a:solidFill>
        </p:grpSpPr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44575" y="2795588"/>
              <a:ext cx="1866900" cy="584200"/>
            </a:xfrm>
            <a:custGeom>
              <a:avLst/>
              <a:gdLst>
                <a:gd name="T0" fmla="*/ 884 w 884"/>
                <a:gd name="T1" fmla="*/ 41 h 277"/>
                <a:gd name="T2" fmla="*/ 884 w 884"/>
                <a:gd name="T3" fmla="*/ 236 h 277"/>
                <a:gd name="T4" fmla="*/ 843 w 884"/>
                <a:gd name="T5" fmla="*/ 277 h 277"/>
                <a:gd name="T6" fmla="*/ 41 w 884"/>
                <a:gd name="T7" fmla="*/ 277 h 277"/>
                <a:gd name="T8" fmla="*/ 0 w 884"/>
                <a:gd name="T9" fmla="*/ 236 h 277"/>
                <a:gd name="T10" fmla="*/ 0 w 884"/>
                <a:gd name="T11" fmla="*/ 41 h 277"/>
                <a:gd name="T12" fmla="*/ 41 w 884"/>
                <a:gd name="T13" fmla="*/ 0 h 277"/>
                <a:gd name="T14" fmla="*/ 843 w 884"/>
                <a:gd name="T15" fmla="*/ 0 h 277"/>
                <a:gd name="T16" fmla="*/ 884 w 884"/>
                <a:gd name="T17" fmla="*/ 4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4" h="277">
                  <a:moveTo>
                    <a:pt x="884" y="41"/>
                  </a:moveTo>
                  <a:cubicBezTo>
                    <a:pt x="884" y="236"/>
                    <a:pt x="884" y="236"/>
                    <a:pt x="884" y="236"/>
                  </a:cubicBezTo>
                  <a:cubicBezTo>
                    <a:pt x="884" y="259"/>
                    <a:pt x="866" y="277"/>
                    <a:pt x="843" y="277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19" y="277"/>
                    <a:pt x="0" y="259"/>
                    <a:pt x="0" y="2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66" y="0"/>
                    <a:pt x="884" y="19"/>
                    <a:pt x="88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文本框 17"/>
            <p:cNvSpPr txBox="1"/>
            <p:nvPr/>
          </p:nvSpPr>
          <p:spPr bwMode="auto">
            <a:xfrm>
              <a:off x="1082298" y="2811368"/>
              <a:ext cx="1829177" cy="4646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170911" y="3792178"/>
            <a:ext cx="2770401" cy="675663"/>
            <a:chOff x="1044575" y="3409951"/>
            <a:chExt cx="2401887" cy="585788"/>
          </a:xfrm>
          <a:solidFill>
            <a:sysClr val="window" lastClr="FFFFFF">
              <a:lumMod val="65000"/>
            </a:sysClr>
          </a:solidFill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044575" y="3409951"/>
              <a:ext cx="2401887" cy="585788"/>
            </a:xfrm>
            <a:custGeom>
              <a:avLst/>
              <a:gdLst>
                <a:gd name="T0" fmla="*/ 1137 w 1137"/>
                <a:gd name="T1" fmla="*/ 236 h 277"/>
                <a:gd name="T2" fmla="*/ 1137 w 1137"/>
                <a:gd name="T3" fmla="*/ 41 h 277"/>
                <a:gd name="T4" fmla="*/ 1096 w 1137"/>
                <a:gd name="T5" fmla="*/ 0 h 277"/>
                <a:gd name="T6" fmla="*/ 41 w 1137"/>
                <a:gd name="T7" fmla="*/ 0 h 277"/>
                <a:gd name="T8" fmla="*/ 0 w 1137"/>
                <a:gd name="T9" fmla="*/ 41 h 277"/>
                <a:gd name="T10" fmla="*/ 0 w 1137"/>
                <a:gd name="T11" fmla="*/ 236 h 277"/>
                <a:gd name="T12" fmla="*/ 41 w 1137"/>
                <a:gd name="T13" fmla="*/ 277 h 277"/>
                <a:gd name="T14" fmla="*/ 1096 w 1137"/>
                <a:gd name="T15" fmla="*/ 277 h 277"/>
                <a:gd name="T16" fmla="*/ 1137 w 1137"/>
                <a:gd name="T17" fmla="*/ 23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7" h="277">
                  <a:moveTo>
                    <a:pt x="1137" y="236"/>
                  </a:moveTo>
                  <a:cubicBezTo>
                    <a:pt x="1137" y="41"/>
                    <a:pt x="1137" y="41"/>
                    <a:pt x="1137" y="41"/>
                  </a:cubicBezTo>
                  <a:cubicBezTo>
                    <a:pt x="1137" y="18"/>
                    <a:pt x="1119" y="0"/>
                    <a:pt x="109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9"/>
                    <a:pt x="19" y="277"/>
                    <a:pt x="41" y="277"/>
                  </a:cubicBezTo>
                  <a:cubicBezTo>
                    <a:pt x="1096" y="277"/>
                    <a:pt x="1096" y="277"/>
                    <a:pt x="1096" y="277"/>
                  </a:cubicBezTo>
                  <a:cubicBezTo>
                    <a:pt x="1119" y="277"/>
                    <a:pt x="1137" y="258"/>
                    <a:pt x="1137" y="2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文本框 20"/>
            <p:cNvSpPr txBox="1"/>
            <p:nvPr/>
          </p:nvSpPr>
          <p:spPr bwMode="auto">
            <a:xfrm>
              <a:off x="1074678" y="3481928"/>
              <a:ext cx="2371784" cy="33126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7" name="Freeform 9"/>
          <p:cNvSpPr>
            <a:spLocks/>
          </p:cNvSpPr>
          <p:nvPr/>
        </p:nvSpPr>
        <p:spPr bwMode="auto">
          <a:xfrm>
            <a:off x="3170911" y="4553536"/>
            <a:ext cx="679325" cy="675664"/>
          </a:xfrm>
          <a:custGeom>
            <a:avLst/>
            <a:gdLst>
              <a:gd name="T0" fmla="*/ 279 w 279"/>
              <a:gd name="T1" fmla="*/ 41 h 277"/>
              <a:gd name="T2" fmla="*/ 279 w 279"/>
              <a:gd name="T3" fmla="*/ 236 h 277"/>
              <a:gd name="T4" fmla="*/ 238 w 279"/>
              <a:gd name="T5" fmla="*/ 277 h 277"/>
              <a:gd name="T6" fmla="*/ 41 w 279"/>
              <a:gd name="T7" fmla="*/ 277 h 277"/>
              <a:gd name="T8" fmla="*/ 0 w 279"/>
              <a:gd name="T9" fmla="*/ 236 h 277"/>
              <a:gd name="T10" fmla="*/ 0 w 279"/>
              <a:gd name="T11" fmla="*/ 41 h 277"/>
              <a:gd name="T12" fmla="*/ 41 w 279"/>
              <a:gd name="T13" fmla="*/ 0 h 277"/>
              <a:gd name="T14" fmla="*/ 238 w 279"/>
              <a:gd name="T15" fmla="*/ 0 h 277"/>
              <a:gd name="T16" fmla="*/ 279 w 279"/>
              <a:gd name="T17" fmla="*/ 4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9" h="277">
                <a:moveTo>
                  <a:pt x="279" y="41"/>
                </a:moveTo>
                <a:cubicBezTo>
                  <a:pt x="279" y="236"/>
                  <a:pt x="279" y="236"/>
                  <a:pt x="279" y="236"/>
                </a:cubicBezTo>
                <a:cubicBezTo>
                  <a:pt x="279" y="258"/>
                  <a:pt x="261" y="277"/>
                  <a:pt x="238" y="277"/>
                </a:cubicBezTo>
                <a:cubicBezTo>
                  <a:pt x="41" y="277"/>
                  <a:pt x="41" y="277"/>
                  <a:pt x="41" y="277"/>
                </a:cubicBezTo>
                <a:cubicBezTo>
                  <a:pt x="19" y="277"/>
                  <a:pt x="0" y="258"/>
                  <a:pt x="0" y="23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8"/>
                  <a:pt x="19" y="0"/>
                  <a:pt x="41" y="0"/>
                </a:cubicBezTo>
                <a:cubicBezTo>
                  <a:pt x="238" y="0"/>
                  <a:pt x="238" y="0"/>
                  <a:pt x="238" y="0"/>
                </a:cubicBezTo>
                <a:cubicBezTo>
                  <a:pt x="261" y="0"/>
                  <a:pt x="279" y="18"/>
                  <a:pt x="279" y="4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83060" y="1474737"/>
            <a:ext cx="2403795" cy="3236082"/>
            <a:chOff x="6038926" y="2357252"/>
            <a:chExt cx="2084046" cy="2805624"/>
          </a:xfrm>
        </p:grpSpPr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6038926" y="2634251"/>
              <a:ext cx="1803588" cy="134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040812" y="2357252"/>
              <a:ext cx="2082160" cy="2668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PLEASE ADD TEXT HERE</a:t>
              </a: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6038926" y="3815351"/>
              <a:ext cx="1803588" cy="134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2" name="TextBox 175"/>
          <p:cNvSpPr txBox="1"/>
          <p:nvPr/>
        </p:nvSpPr>
        <p:spPr>
          <a:xfrm>
            <a:off x="3984922" y="4666720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12</a:t>
            </a: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文本框 27"/>
          <p:cNvSpPr txBox="1"/>
          <p:nvPr/>
        </p:nvSpPr>
        <p:spPr bwMode="auto">
          <a:xfrm>
            <a:off x="3152899" y="4631062"/>
            <a:ext cx="6973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Box 175"/>
          <p:cNvSpPr txBox="1"/>
          <p:nvPr/>
        </p:nvSpPr>
        <p:spPr>
          <a:xfrm>
            <a:off x="6111887" y="3919646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47</a:t>
            </a: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Box 175"/>
          <p:cNvSpPr txBox="1"/>
          <p:nvPr/>
        </p:nvSpPr>
        <p:spPr>
          <a:xfrm>
            <a:off x="5470283" y="3137415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35</a:t>
            </a: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TextBox 175"/>
          <p:cNvSpPr txBox="1"/>
          <p:nvPr/>
        </p:nvSpPr>
        <p:spPr>
          <a:xfrm>
            <a:off x="7166580" y="2407918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72</a:t>
            </a: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175"/>
          <p:cNvSpPr txBox="1"/>
          <p:nvPr/>
        </p:nvSpPr>
        <p:spPr>
          <a:xfrm>
            <a:off x="8212486" y="1616898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96</a:t>
            </a: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433942" y="1379091"/>
            <a:ext cx="1486684" cy="4282153"/>
            <a:chOff x="2078038" y="1543050"/>
            <a:chExt cx="1168400" cy="3613038"/>
          </a:xfrm>
          <a:solidFill>
            <a:srgbClr val="20B5BC"/>
          </a:solidFill>
        </p:grpSpPr>
        <p:sp>
          <p:nvSpPr>
            <p:cNvPr id="27" name="任意多边形 26"/>
            <p:cNvSpPr>
              <a:spLocks/>
            </p:cNvSpPr>
            <p:nvPr/>
          </p:nvSpPr>
          <p:spPr bwMode="auto">
            <a:xfrm>
              <a:off x="2078038" y="1543050"/>
              <a:ext cx="1168400" cy="3613038"/>
            </a:xfrm>
            <a:custGeom>
              <a:avLst/>
              <a:gdLst>
                <a:gd name="connsiteX0" fmla="*/ 976313 w 1168400"/>
                <a:gd name="connsiteY0" fmla="*/ 0 h 3613038"/>
                <a:gd name="connsiteX1" fmla="*/ 1168400 w 1168400"/>
                <a:gd name="connsiteY1" fmla="*/ 499372 h 3613038"/>
                <a:gd name="connsiteX2" fmla="*/ 992188 w 1168400"/>
                <a:gd name="connsiteY2" fmla="*/ 390665 h 3613038"/>
                <a:gd name="connsiteX3" fmla="*/ 454025 w 1168400"/>
                <a:gd name="connsiteY3" fmla="*/ 1319769 h 3613038"/>
                <a:gd name="connsiteX4" fmla="*/ 454025 w 1168400"/>
                <a:gd name="connsiteY4" fmla="*/ 3613038 h 3613038"/>
                <a:gd name="connsiteX5" fmla="*/ 0 w 1168400"/>
                <a:gd name="connsiteY5" fmla="*/ 3613038 h 3613038"/>
                <a:gd name="connsiteX6" fmla="*/ 0 w 1168400"/>
                <a:gd name="connsiteY6" fmla="*/ 1319769 h 3613038"/>
                <a:gd name="connsiteX7" fmla="*/ 650875 w 1168400"/>
                <a:gd name="connsiteY7" fmla="*/ 181744 h 3613038"/>
                <a:gd name="connsiteX8" fmla="*/ 473075 w 1168400"/>
                <a:gd name="connsiteY8" fmla="*/ 71339 h 3613038"/>
                <a:gd name="connsiteX9" fmla="*/ 976313 w 1168400"/>
                <a:gd name="connsiteY9" fmla="*/ 0 h 3613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8400" h="3613038">
                  <a:moveTo>
                    <a:pt x="976313" y="0"/>
                  </a:moveTo>
                  <a:lnTo>
                    <a:pt x="1168400" y="499372"/>
                  </a:lnTo>
                  <a:lnTo>
                    <a:pt x="992188" y="390665"/>
                  </a:lnTo>
                  <a:lnTo>
                    <a:pt x="454025" y="1319769"/>
                  </a:lnTo>
                  <a:lnTo>
                    <a:pt x="454025" y="3613038"/>
                  </a:lnTo>
                  <a:lnTo>
                    <a:pt x="0" y="3613038"/>
                  </a:lnTo>
                  <a:lnTo>
                    <a:pt x="0" y="1319769"/>
                  </a:lnTo>
                  <a:lnTo>
                    <a:pt x="650875" y="181744"/>
                  </a:lnTo>
                  <a:lnTo>
                    <a:pt x="473075" y="71339"/>
                  </a:lnTo>
                  <a:lnTo>
                    <a:pt x="9763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694077" y="1596509"/>
              <a:ext cx="369378" cy="33759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Arial" panose="020B0604020202020204" pitchFamily="34" charset="0"/>
                </a:rPr>
                <a:t>01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93119" y="3622846"/>
            <a:ext cx="2843377" cy="624515"/>
            <a:chOff x="1964946" y="597930"/>
            <a:chExt cx="2234639" cy="490812"/>
          </a:xfrm>
        </p:grpSpPr>
        <p:sp>
          <p:nvSpPr>
            <p:cNvPr id="30" name="文本框 13"/>
            <p:cNvSpPr txBox="1"/>
            <p:nvPr/>
          </p:nvSpPr>
          <p:spPr bwMode="auto">
            <a:xfrm>
              <a:off x="1964946" y="788660"/>
              <a:ext cx="2234639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567742" y="2306647"/>
            <a:ext cx="2974806" cy="624515"/>
            <a:chOff x="1964946" y="597930"/>
            <a:chExt cx="2337931" cy="490812"/>
          </a:xfrm>
        </p:grpSpPr>
        <p:sp>
          <p:nvSpPr>
            <p:cNvPr id="33" name="文本框 16"/>
            <p:cNvSpPr txBox="1"/>
            <p:nvPr/>
          </p:nvSpPr>
          <p:spPr bwMode="auto">
            <a:xfrm>
              <a:off x="1964946" y="788660"/>
              <a:ext cx="2337931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971453" y="1307983"/>
            <a:ext cx="3155168" cy="624515"/>
            <a:chOff x="1964946" y="597930"/>
            <a:chExt cx="2479679" cy="490812"/>
          </a:xfrm>
        </p:grpSpPr>
        <p:sp>
          <p:nvSpPr>
            <p:cNvPr id="36" name="文本框 19"/>
            <p:cNvSpPr txBox="1"/>
            <p:nvPr/>
          </p:nvSpPr>
          <p:spPr bwMode="auto">
            <a:xfrm>
              <a:off x="1964946" y="788660"/>
              <a:ext cx="2479679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731" y="2561158"/>
            <a:ext cx="2242513" cy="771371"/>
            <a:chOff x="1964947" y="597930"/>
            <a:chExt cx="1762414" cy="606229"/>
          </a:xfrm>
        </p:grpSpPr>
        <p:sp>
          <p:nvSpPr>
            <p:cNvPr id="39" name="文本框 22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algn="r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文本框 24"/>
            <p:cNvSpPr txBox="1">
              <a:spLocks noChangeArrowheads="1"/>
            </p:cNvSpPr>
            <p:nvPr/>
          </p:nvSpPr>
          <p:spPr bwMode="auto">
            <a:xfrm>
              <a:off x="227107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955091" y="2352200"/>
            <a:ext cx="1484663" cy="3309047"/>
            <a:chOff x="2554288" y="2363788"/>
            <a:chExt cx="1166812" cy="2792300"/>
          </a:xfrm>
          <a:solidFill>
            <a:sysClr val="window" lastClr="FFFFFF">
              <a:lumMod val="65000"/>
            </a:sysClr>
          </a:solidFill>
        </p:grpSpPr>
        <p:sp>
          <p:nvSpPr>
            <p:cNvPr id="42" name="任意多边形 41"/>
            <p:cNvSpPr/>
            <p:nvPr/>
          </p:nvSpPr>
          <p:spPr>
            <a:xfrm>
              <a:off x="2554288" y="2363788"/>
              <a:ext cx="1166812" cy="2792300"/>
            </a:xfrm>
            <a:custGeom>
              <a:avLst/>
              <a:gdLst>
                <a:gd name="connsiteX0" fmla="*/ 975174 w 1166812"/>
                <a:gd name="connsiteY0" fmla="*/ 0 h 2792300"/>
                <a:gd name="connsiteX1" fmla="*/ 1166812 w 1166812"/>
                <a:gd name="connsiteY1" fmla="*/ 500492 h 2792300"/>
                <a:gd name="connsiteX2" fmla="*/ 992154 w 1166812"/>
                <a:gd name="connsiteY2" fmla="*/ 394170 h 2792300"/>
                <a:gd name="connsiteX3" fmla="*/ 453626 w 1166812"/>
                <a:gd name="connsiteY3" fmla="*/ 1319949 h 2792300"/>
                <a:gd name="connsiteX4" fmla="*/ 453626 w 1166812"/>
                <a:gd name="connsiteY4" fmla="*/ 2761896 h 2792300"/>
                <a:gd name="connsiteX5" fmla="*/ 453626 w 1166812"/>
                <a:gd name="connsiteY5" fmla="*/ 2792300 h 2792300"/>
                <a:gd name="connsiteX6" fmla="*/ 0 w 1166812"/>
                <a:gd name="connsiteY6" fmla="*/ 2792300 h 2792300"/>
                <a:gd name="connsiteX7" fmla="*/ 0 w 1166812"/>
                <a:gd name="connsiteY7" fmla="*/ 2703874 h 2792300"/>
                <a:gd name="connsiteX8" fmla="*/ 0 w 1166812"/>
                <a:gd name="connsiteY8" fmla="*/ 1319949 h 2792300"/>
                <a:gd name="connsiteX9" fmla="*/ 650116 w 1166812"/>
                <a:gd name="connsiteY9" fmla="*/ 181526 h 2792300"/>
                <a:gd name="connsiteX10" fmla="*/ 473032 w 1166812"/>
                <a:gd name="connsiteY10" fmla="*/ 72610 h 2792300"/>
                <a:gd name="connsiteX11" fmla="*/ 975174 w 1166812"/>
                <a:gd name="connsiteY11" fmla="*/ 0 h 27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6812" h="2792300">
                  <a:moveTo>
                    <a:pt x="975174" y="0"/>
                  </a:moveTo>
                  <a:cubicBezTo>
                    <a:pt x="1166812" y="500492"/>
                    <a:pt x="1166812" y="500492"/>
                    <a:pt x="1166812" y="500492"/>
                  </a:cubicBezTo>
                  <a:cubicBezTo>
                    <a:pt x="992154" y="394170"/>
                    <a:pt x="992154" y="394170"/>
                    <a:pt x="992154" y="394170"/>
                  </a:cubicBezTo>
                  <a:lnTo>
                    <a:pt x="453626" y="1319949"/>
                  </a:lnTo>
                  <a:cubicBezTo>
                    <a:pt x="453626" y="2271336"/>
                    <a:pt x="453626" y="2628107"/>
                    <a:pt x="453626" y="2761896"/>
                  </a:cubicBezTo>
                  <a:lnTo>
                    <a:pt x="453626" y="2792300"/>
                  </a:lnTo>
                  <a:lnTo>
                    <a:pt x="0" y="2792300"/>
                  </a:lnTo>
                  <a:lnTo>
                    <a:pt x="0" y="2703874"/>
                  </a:lnTo>
                  <a:cubicBezTo>
                    <a:pt x="0" y="1319949"/>
                    <a:pt x="0" y="1319949"/>
                    <a:pt x="0" y="1319949"/>
                  </a:cubicBezTo>
                  <a:cubicBezTo>
                    <a:pt x="650116" y="181526"/>
                    <a:pt x="650116" y="181526"/>
                    <a:pt x="650116" y="181526"/>
                  </a:cubicBezTo>
                  <a:cubicBezTo>
                    <a:pt x="473032" y="72610"/>
                    <a:pt x="473032" y="72610"/>
                    <a:pt x="473032" y="72610"/>
                  </a:cubicBezTo>
                  <a:cubicBezTo>
                    <a:pt x="975174" y="0"/>
                    <a:pt x="975174" y="0"/>
                    <a:pt x="975174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/>
                <a:cs typeface="+mn-cs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170327" y="2444234"/>
              <a:ext cx="369378" cy="33762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Arial" panose="020B0604020202020204" pitchFamily="34" charset="0"/>
                </a:rPr>
                <a:t>02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428006" y="2678909"/>
            <a:ext cx="1486684" cy="2982339"/>
            <a:chOff x="1287463" y="2727326"/>
            <a:chExt cx="1168400" cy="2428763"/>
          </a:xfrm>
          <a:solidFill>
            <a:sysClr val="window" lastClr="FFFFFF">
              <a:lumMod val="65000"/>
            </a:sysClr>
          </a:solidFill>
        </p:grpSpPr>
        <p:sp>
          <p:nvSpPr>
            <p:cNvPr id="45" name="任意多边形 44"/>
            <p:cNvSpPr>
              <a:spLocks/>
            </p:cNvSpPr>
            <p:nvPr/>
          </p:nvSpPr>
          <p:spPr bwMode="auto">
            <a:xfrm flipH="1">
              <a:off x="1287463" y="2727326"/>
              <a:ext cx="1168400" cy="2428763"/>
            </a:xfrm>
            <a:custGeom>
              <a:avLst/>
              <a:gdLst>
                <a:gd name="connsiteX0" fmla="*/ 976501 w 1168400"/>
                <a:gd name="connsiteY0" fmla="*/ 0 h 2428763"/>
                <a:gd name="connsiteX1" fmla="*/ 1168400 w 1168400"/>
                <a:gd name="connsiteY1" fmla="*/ 500495 h 2428763"/>
                <a:gd name="connsiteX2" fmla="*/ 993505 w 1168400"/>
                <a:gd name="connsiteY2" fmla="*/ 391579 h 2428763"/>
                <a:gd name="connsiteX3" fmla="*/ 454243 w 1168400"/>
                <a:gd name="connsiteY3" fmla="*/ 1319958 h 2428763"/>
                <a:gd name="connsiteX4" fmla="*/ 454243 w 1168400"/>
                <a:gd name="connsiteY4" fmla="*/ 2157573 h 2428763"/>
                <a:gd name="connsiteX5" fmla="*/ 454243 w 1168400"/>
                <a:gd name="connsiteY5" fmla="*/ 2416248 h 2428763"/>
                <a:gd name="connsiteX6" fmla="*/ 454243 w 1168400"/>
                <a:gd name="connsiteY6" fmla="*/ 2428763 h 2428763"/>
                <a:gd name="connsiteX7" fmla="*/ 0 w 1168400"/>
                <a:gd name="connsiteY7" fmla="*/ 2428763 h 2428763"/>
                <a:gd name="connsiteX8" fmla="*/ 0 w 1168400"/>
                <a:gd name="connsiteY8" fmla="*/ 2355621 h 2428763"/>
                <a:gd name="connsiteX9" fmla="*/ 0 w 1168400"/>
                <a:gd name="connsiteY9" fmla="*/ 2157573 h 2428763"/>
                <a:gd name="connsiteX10" fmla="*/ 0 w 1168400"/>
                <a:gd name="connsiteY10" fmla="*/ 1319958 h 2428763"/>
                <a:gd name="connsiteX11" fmla="*/ 651001 w 1168400"/>
                <a:gd name="connsiteY11" fmla="*/ 181527 h 2428763"/>
                <a:gd name="connsiteX12" fmla="*/ 473676 w 1168400"/>
                <a:gd name="connsiteY12" fmla="*/ 72611 h 2428763"/>
                <a:gd name="connsiteX13" fmla="*/ 976501 w 1168400"/>
                <a:gd name="connsiteY13" fmla="*/ 0 h 242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8400" h="2428763">
                  <a:moveTo>
                    <a:pt x="976501" y="0"/>
                  </a:moveTo>
                  <a:cubicBezTo>
                    <a:pt x="1168400" y="500495"/>
                    <a:pt x="1168400" y="500495"/>
                    <a:pt x="1168400" y="500495"/>
                  </a:cubicBezTo>
                  <a:cubicBezTo>
                    <a:pt x="993505" y="391579"/>
                    <a:pt x="993505" y="391579"/>
                    <a:pt x="993505" y="391579"/>
                  </a:cubicBezTo>
                  <a:lnTo>
                    <a:pt x="454243" y="1319958"/>
                  </a:lnTo>
                  <a:cubicBezTo>
                    <a:pt x="454243" y="2157573"/>
                    <a:pt x="454243" y="2157573"/>
                    <a:pt x="454243" y="2157573"/>
                  </a:cubicBezTo>
                  <a:cubicBezTo>
                    <a:pt x="454243" y="2305388"/>
                    <a:pt x="454243" y="2379295"/>
                    <a:pt x="454243" y="2416248"/>
                  </a:cubicBezTo>
                  <a:lnTo>
                    <a:pt x="454243" y="2428763"/>
                  </a:lnTo>
                  <a:lnTo>
                    <a:pt x="0" y="2428763"/>
                  </a:lnTo>
                  <a:lnTo>
                    <a:pt x="0" y="2355621"/>
                  </a:lnTo>
                  <a:cubicBezTo>
                    <a:pt x="0" y="2157573"/>
                    <a:pt x="0" y="2157573"/>
                    <a:pt x="0" y="2157573"/>
                  </a:cubicBezTo>
                  <a:cubicBezTo>
                    <a:pt x="0" y="1319958"/>
                    <a:pt x="0" y="1319958"/>
                    <a:pt x="0" y="1319958"/>
                  </a:cubicBezTo>
                  <a:cubicBezTo>
                    <a:pt x="651001" y="181527"/>
                    <a:pt x="651001" y="181527"/>
                    <a:pt x="651001" y="181527"/>
                  </a:cubicBezTo>
                  <a:cubicBezTo>
                    <a:pt x="473676" y="72611"/>
                    <a:pt x="473676" y="72611"/>
                    <a:pt x="473676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46302" y="2806184"/>
              <a:ext cx="369378" cy="3258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Arial" panose="020B0604020202020204" pitchFamily="34" charset="0"/>
                </a:rPr>
                <a:t>03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522696" y="3606009"/>
            <a:ext cx="1486684" cy="2055237"/>
            <a:chOff x="3000375" y="3362326"/>
            <a:chExt cx="1168400" cy="1793762"/>
          </a:xfrm>
          <a:solidFill>
            <a:srgbClr val="20B5BC"/>
          </a:solidFill>
        </p:grpSpPr>
        <p:sp>
          <p:nvSpPr>
            <p:cNvPr id="48" name="任意多边形 47"/>
            <p:cNvSpPr>
              <a:spLocks/>
            </p:cNvSpPr>
            <p:nvPr/>
          </p:nvSpPr>
          <p:spPr bwMode="auto">
            <a:xfrm>
              <a:off x="3000375" y="3362326"/>
              <a:ext cx="1168400" cy="1793762"/>
            </a:xfrm>
            <a:custGeom>
              <a:avLst/>
              <a:gdLst>
                <a:gd name="connsiteX0" fmla="*/ 976501 w 1168400"/>
                <a:gd name="connsiteY0" fmla="*/ 0 h 1781175"/>
                <a:gd name="connsiteX1" fmla="*/ 1168400 w 1168400"/>
                <a:gd name="connsiteY1" fmla="*/ 500498 h 1781175"/>
                <a:gd name="connsiteX2" fmla="*/ 993505 w 1168400"/>
                <a:gd name="connsiteY2" fmla="*/ 391581 h 1781175"/>
                <a:gd name="connsiteX3" fmla="*/ 456672 w 1168400"/>
                <a:gd name="connsiteY3" fmla="*/ 1319965 h 1781175"/>
                <a:gd name="connsiteX4" fmla="*/ 456672 w 1168400"/>
                <a:gd name="connsiteY4" fmla="*/ 1773784 h 1781175"/>
                <a:gd name="connsiteX5" fmla="*/ 456672 w 1168400"/>
                <a:gd name="connsiteY5" fmla="*/ 1781175 h 1781175"/>
                <a:gd name="connsiteX6" fmla="*/ 0 w 1168400"/>
                <a:gd name="connsiteY6" fmla="*/ 1781175 h 1781175"/>
                <a:gd name="connsiteX7" fmla="*/ 0 w 1168400"/>
                <a:gd name="connsiteY7" fmla="*/ 1758070 h 1781175"/>
                <a:gd name="connsiteX8" fmla="*/ 0 w 1168400"/>
                <a:gd name="connsiteY8" fmla="*/ 1478153 h 1781175"/>
                <a:gd name="connsiteX9" fmla="*/ 0 w 1168400"/>
                <a:gd name="connsiteY9" fmla="*/ 1319965 h 1781175"/>
                <a:gd name="connsiteX10" fmla="*/ 651001 w 1168400"/>
                <a:gd name="connsiteY10" fmla="*/ 181528 h 1781175"/>
                <a:gd name="connsiteX11" fmla="*/ 476105 w 1168400"/>
                <a:gd name="connsiteY11" fmla="*/ 72611 h 1781175"/>
                <a:gd name="connsiteX12" fmla="*/ 976501 w 1168400"/>
                <a:gd name="connsiteY12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8400" h="1781175">
                  <a:moveTo>
                    <a:pt x="976501" y="0"/>
                  </a:moveTo>
                  <a:cubicBezTo>
                    <a:pt x="1168400" y="500498"/>
                    <a:pt x="1168400" y="500498"/>
                    <a:pt x="1168400" y="500498"/>
                  </a:cubicBezTo>
                  <a:cubicBezTo>
                    <a:pt x="993505" y="391581"/>
                    <a:pt x="993505" y="391581"/>
                    <a:pt x="993505" y="391581"/>
                  </a:cubicBezTo>
                  <a:lnTo>
                    <a:pt x="456672" y="1319965"/>
                  </a:lnTo>
                  <a:cubicBezTo>
                    <a:pt x="456672" y="1773784"/>
                    <a:pt x="456672" y="1773784"/>
                    <a:pt x="456672" y="1773784"/>
                  </a:cubicBezTo>
                  <a:lnTo>
                    <a:pt x="456672" y="1781175"/>
                  </a:lnTo>
                  <a:lnTo>
                    <a:pt x="0" y="1781175"/>
                  </a:lnTo>
                  <a:lnTo>
                    <a:pt x="0" y="1758070"/>
                  </a:lnTo>
                  <a:cubicBezTo>
                    <a:pt x="0" y="1478153"/>
                    <a:pt x="0" y="1478153"/>
                    <a:pt x="0" y="1478153"/>
                  </a:cubicBezTo>
                  <a:cubicBezTo>
                    <a:pt x="0" y="1319965"/>
                    <a:pt x="0" y="1319965"/>
                    <a:pt x="0" y="1319965"/>
                  </a:cubicBezTo>
                  <a:cubicBezTo>
                    <a:pt x="651001" y="181528"/>
                    <a:pt x="651001" y="181528"/>
                    <a:pt x="651001" y="181528"/>
                  </a:cubicBezTo>
                  <a:cubicBezTo>
                    <a:pt x="476105" y="72611"/>
                    <a:pt x="476105" y="72611"/>
                    <a:pt x="476105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3656102" y="3425309"/>
              <a:ext cx="369378" cy="34920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Arial" panose="020B0604020202020204" pitchFamily="34" charset="0"/>
                </a:rPr>
                <a:t>04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165582" y="3376120"/>
            <a:ext cx="502880" cy="506484"/>
            <a:chOff x="1352188" y="2676902"/>
            <a:chExt cx="433252" cy="436358"/>
          </a:xfrm>
          <a:solidFill>
            <a:srgbClr val="20B5BC"/>
          </a:solidFill>
        </p:grpSpPr>
        <p:sp>
          <p:nvSpPr>
            <p:cNvPr id="55" name="Oval 11"/>
            <p:cNvSpPr>
              <a:spLocks noChangeArrowheads="1"/>
            </p:cNvSpPr>
            <p:nvPr/>
          </p:nvSpPr>
          <p:spPr bwMode="auto">
            <a:xfrm>
              <a:off x="1352188" y="2676902"/>
              <a:ext cx="433252" cy="43635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376193" y="2777653"/>
              <a:ext cx="395258" cy="22538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836835" y="3297086"/>
            <a:ext cx="662185" cy="664548"/>
            <a:chOff x="1930502" y="2608812"/>
            <a:chExt cx="570502" cy="572538"/>
          </a:xfrm>
          <a:solidFill>
            <a:sysClr val="window" lastClr="FFFFFF">
              <a:lumMod val="65000"/>
            </a:sysClr>
          </a:solidFill>
        </p:grpSpPr>
        <p:sp>
          <p:nvSpPr>
            <p:cNvPr id="58" name="Oval 12"/>
            <p:cNvSpPr>
              <a:spLocks noChangeArrowheads="1"/>
            </p:cNvSpPr>
            <p:nvPr/>
          </p:nvSpPr>
          <p:spPr bwMode="auto">
            <a:xfrm>
              <a:off x="1930502" y="2608812"/>
              <a:ext cx="570502" cy="57253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010613" y="2768084"/>
              <a:ext cx="395259" cy="22538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667395" y="3284150"/>
            <a:ext cx="687965" cy="690420"/>
            <a:chOff x="2646066" y="2597667"/>
            <a:chExt cx="592712" cy="594828"/>
          </a:xfrm>
          <a:solidFill>
            <a:srgbClr val="20B5BC"/>
          </a:solidFill>
        </p:grpSpPr>
        <p:sp>
          <p:nvSpPr>
            <p:cNvPr id="61" name="Oval 13"/>
            <p:cNvSpPr>
              <a:spLocks noChangeArrowheads="1"/>
            </p:cNvSpPr>
            <p:nvPr/>
          </p:nvSpPr>
          <p:spPr bwMode="auto">
            <a:xfrm>
              <a:off x="2646066" y="2597667"/>
              <a:ext cx="592712" cy="59482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696413" y="2749034"/>
              <a:ext cx="458788" cy="26516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523730" y="3208640"/>
            <a:ext cx="838447" cy="841440"/>
            <a:chOff x="3383840" y="2532612"/>
            <a:chExt cx="722360" cy="724938"/>
          </a:xfrm>
          <a:solidFill>
            <a:sysClr val="window" lastClr="FFFFFF">
              <a:lumMod val="65000"/>
            </a:sysClr>
          </a:solidFill>
        </p:grpSpPr>
        <p:sp>
          <p:nvSpPr>
            <p:cNvPr id="64" name="Oval 14"/>
            <p:cNvSpPr>
              <a:spLocks noChangeArrowheads="1"/>
            </p:cNvSpPr>
            <p:nvPr/>
          </p:nvSpPr>
          <p:spPr bwMode="auto">
            <a:xfrm>
              <a:off x="3383840" y="2532612"/>
              <a:ext cx="722360" cy="72493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440173" y="2720331"/>
              <a:ext cx="502982" cy="29167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530552" y="3131741"/>
            <a:ext cx="991702" cy="995242"/>
            <a:chOff x="4251262" y="2466358"/>
            <a:chExt cx="854396" cy="857446"/>
          </a:xfrm>
          <a:solidFill>
            <a:srgbClr val="20B5BC"/>
          </a:solidFill>
        </p:grpSpPr>
        <p:sp>
          <p:nvSpPr>
            <p:cNvPr id="67" name="Oval 15"/>
            <p:cNvSpPr>
              <a:spLocks noChangeArrowheads="1"/>
            </p:cNvSpPr>
            <p:nvPr/>
          </p:nvSpPr>
          <p:spPr bwMode="auto">
            <a:xfrm>
              <a:off x="4251262" y="2466358"/>
              <a:ext cx="854396" cy="857446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401388" y="2653784"/>
              <a:ext cx="458788" cy="26516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4401388" y="2882384"/>
              <a:ext cx="501601" cy="26516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690631" y="2998581"/>
            <a:ext cx="1257070" cy="1261557"/>
            <a:chOff x="5250720" y="2351637"/>
            <a:chExt cx="1083022" cy="1086888"/>
          </a:xfrm>
          <a:solidFill>
            <a:sysClr val="window" lastClr="FFFFFF">
              <a:lumMod val="65000"/>
            </a:sysClr>
          </a:solidFill>
        </p:grpSpPr>
        <p:sp>
          <p:nvSpPr>
            <p:cNvPr id="71" name="Oval 16"/>
            <p:cNvSpPr>
              <a:spLocks noChangeArrowheads="1"/>
            </p:cNvSpPr>
            <p:nvPr/>
          </p:nvSpPr>
          <p:spPr bwMode="auto">
            <a:xfrm>
              <a:off x="5250720" y="2351637"/>
              <a:ext cx="1083022" cy="10868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515813" y="2653784"/>
              <a:ext cx="458788" cy="26516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501125" y="2882384"/>
              <a:ext cx="501601" cy="26516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116075" y="2799578"/>
            <a:ext cx="1653660" cy="1659564"/>
            <a:chOff x="6478804" y="2180187"/>
            <a:chExt cx="1424702" cy="1429788"/>
          </a:xfrm>
          <a:solidFill>
            <a:srgbClr val="20B5BC"/>
          </a:solidFill>
        </p:grpSpPr>
        <p:sp>
          <p:nvSpPr>
            <p:cNvPr id="75" name="Oval 17"/>
            <p:cNvSpPr>
              <a:spLocks noChangeArrowheads="1"/>
            </p:cNvSpPr>
            <p:nvPr/>
          </p:nvSpPr>
          <p:spPr bwMode="auto">
            <a:xfrm>
              <a:off x="6478804" y="2180187"/>
              <a:ext cx="1424702" cy="14297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6951268" y="2653784"/>
              <a:ext cx="458788" cy="26516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6910825" y="2882384"/>
              <a:ext cx="551319" cy="29167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8" name="任意多边形 77"/>
          <p:cNvSpPr/>
          <p:nvPr/>
        </p:nvSpPr>
        <p:spPr>
          <a:xfrm>
            <a:off x="1055446" y="3884244"/>
            <a:ext cx="320616" cy="597009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25000"/>
                <a:lumOff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1740901" y="2811839"/>
            <a:ext cx="409062" cy="46434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25000"/>
                <a:lumOff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3554040" y="2811839"/>
            <a:ext cx="409062" cy="46434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25000"/>
                <a:lumOff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81" name="任意多边形 80"/>
          <p:cNvSpPr/>
          <p:nvPr/>
        </p:nvSpPr>
        <p:spPr>
          <a:xfrm>
            <a:off x="5886798" y="2811839"/>
            <a:ext cx="409062" cy="46434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25000"/>
                <a:lumOff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1064589" y="1844823"/>
            <a:ext cx="1968358" cy="775379"/>
            <a:chOff x="1964947" y="597930"/>
            <a:chExt cx="1695828" cy="668025"/>
          </a:xfrm>
        </p:grpSpPr>
        <p:sp>
          <p:nvSpPr>
            <p:cNvPr id="83" name="文本框 38"/>
            <p:cNvSpPr txBox="1"/>
            <p:nvPr/>
          </p:nvSpPr>
          <p:spPr bwMode="auto">
            <a:xfrm>
              <a:off x="1964947" y="788660"/>
              <a:ext cx="1695828" cy="4772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56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286789" y="1844823"/>
            <a:ext cx="1968358" cy="775379"/>
            <a:chOff x="1964947" y="597930"/>
            <a:chExt cx="1695828" cy="668025"/>
          </a:xfrm>
        </p:grpSpPr>
        <p:sp>
          <p:nvSpPr>
            <p:cNvPr id="86" name="文本框 41"/>
            <p:cNvSpPr txBox="1"/>
            <p:nvPr/>
          </p:nvSpPr>
          <p:spPr bwMode="auto">
            <a:xfrm>
              <a:off x="1964947" y="788660"/>
              <a:ext cx="1695828" cy="4772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56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608491" y="1844823"/>
            <a:ext cx="1968358" cy="775379"/>
            <a:chOff x="1964947" y="597930"/>
            <a:chExt cx="1695828" cy="668024"/>
          </a:xfrm>
        </p:grpSpPr>
        <p:sp>
          <p:nvSpPr>
            <p:cNvPr id="89" name="文本框 44"/>
            <p:cNvSpPr txBox="1"/>
            <p:nvPr/>
          </p:nvSpPr>
          <p:spPr bwMode="auto">
            <a:xfrm>
              <a:off x="1964947" y="788660"/>
              <a:ext cx="1695828" cy="4772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56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1" name="任意多边形 90"/>
          <p:cNvSpPr/>
          <p:nvPr/>
        </p:nvSpPr>
        <p:spPr>
          <a:xfrm>
            <a:off x="2669582" y="3884244"/>
            <a:ext cx="320616" cy="597009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25000"/>
                <a:lumOff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92" name="任意多边形 91"/>
          <p:cNvSpPr/>
          <p:nvPr/>
        </p:nvSpPr>
        <p:spPr>
          <a:xfrm>
            <a:off x="4725947" y="3884244"/>
            <a:ext cx="320616" cy="597009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25000"/>
                <a:lumOff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sp>
        <p:nvSpPr>
          <p:cNvPr id="93" name="任意多边形 92"/>
          <p:cNvSpPr/>
          <p:nvPr/>
        </p:nvSpPr>
        <p:spPr>
          <a:xfrm>
            <a:off x="7144519" y="3884244"/>
            <a:ext cx="320616" cy="597009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25000"/>
                <a:lumOff val="75000"/>
              </a:sysClr>
            </a:solidFill>
            <a:prstDash val="solid"/>
            <a:miter lim="800000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/>
              <a:cs typeface="+mn-cs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213298" y="4575587"/>
            <a:ext cx="1968358" cy="754413"/>
            <a:chOff x="1964947" y="597930"/>
            <a:chExt cx="1695828" cy="649961"/>
          </a:xfrm>
        </p:grpSpPr>
        <p:sp>
          <p:nvSpPr>
            <p:cNvPr id="95" name="文本框 50"/>
            <p:cNvSpPr txBox="1"/>
            <p:nvPr/>
          </p:nvSpPr>
          <p:spPr bwMode="auto">
            <a:xfrm>
              <a:off x="1964947" y="788660"/>
              <a:ext cx="1695828" cy="4592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38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347053" y="4575587"/>
            <a:ext cx="1968358" cy="754413"/>
            <a:chOff x="1964947" y="597930"/>
            <a:chExt cx="1695828" cy="649961"/>
          </a:xfrm>
        </p:grpSpPr>
        <p:sp>
          <p:nvSpPr>
            <p:cNvPr id="98" name="文本框 53"/>
            <p:cNvSpPr txBox="1"/>
            <p:nvPr/>
          </p:nvSpPr>
          <p:spPr bwMode="auto">
            <a:xfrm>
              <a:off x="1964947" y="788660"/>
              <a:ext cx="1695828" cy="4592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9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38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536086" y="4575587"/>
            <a:ext cx="1968358" cy="754413"/>
            <a:chOff x="1964947" y="597930"/>
            <a:chExt cx="1695828" cy="649961"/>
          </a:xfrm>
        </p:grpSpPr>
        <p:sp>
          <p:nvSpPr>
            <p:cNvPr id="101" name="文本框 56"/>
            <p:cNvSpPr txBox="1"/>
            <p:nvPr/>
          </p:nvSpPr>
          <p:spPr bwMode="auto">
            <a:xfrm>
              <a:off x="1964947" y="788660"/>
              <a:ext cx="1695828" cy="4592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38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924122" y="4575587"/>
            <a:ext cx="1968358" cy="754413"/>
            <a:chOff x="1964947" y="597930"/>
            <a:chExt cx="1695828" cy="649961"/>
          </a:xfrm>
        </p:grpSpPr>
        <p:sp>
          <p:nvSpPr>
            <p:cNvPr id="104" name="文本框 59"/>
            <p:cNvSpPr txBox="1"/>
            <p:nvPr/>
          </p:nvSpPr>
          <p:spPr bwMode="auto">
            <a:xfrm>
              <a:off x="1964947" y="788660"/>
              <a:ext cx="1695828" cy="4592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121917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5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38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121917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404827" y="3566129"/>
            <a:ext cx="1906633" cy="0"/>
          </a:xfrm>
          <a:custGeom>
            <a:avLst/>
            <a:gdLst>
              <a:gd name="connsiteX0" fmla="*/ 0 w 1695450"/>
              <a:gd name="connsiteY0" fmla="*/ 0 h 0"/>
              <a:gd name="connsiteX1" fmla="*/ 1695450 w 16954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50">
                <a:moveTo>
                  <a:pt x="0" y="0"/>
                </a:moveTo>
                <a:lnTo>
                  <a:pt x="1695450" y="0"/>
                </a:lnTo>
              </a:path>
            </a:pathLst>
          </a:cu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347432" y="2677081"/>
            <a:ext cx="0" cy="1799518"/>
          </a:xfrm>
          <a:custGeom>
            <a:avLst/>
            <a:gdLst>
              <a:gd name="connsiteX0" fmla="*/ 0 w 0"/>
              <a:gd name="connsiteY0" fmla="*/ 0 h 1600200"/>
              <a:gd name="connsiteX1" fmla="*/ 0 w 0"/>
              <a:gd name="connsiteY1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00200">
                <a:moveTo>
                  <a:pt x="0" y="0"/>
                </a:moveTo>
                <a:lnTo>
                  <a:pt x="0" y="1600200"/>
                </a:lnTo>
              </a:path>
            </a:pathLst>
          </a:cu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94177" y="1706390"/>
            <a:ext cx="2869138" cy="614597"/>
            <a:chOff x="1964947" y="597930"/>
            <a:chExt cx="2551346" cy="546522"/>
          </a:xfrm>
        </p:grpSpPr>
        <p:sp>
          <p:nvSpPr>
            <p:cNvPr id="5" name="文本框 12"/>
            <p:cNvSpPr txBox="1"/>
            <p:nvPr/>
          </p:nvSpPr>
          <p:spPr bwMode="auto">
            <a:xfrm>
              <a:off x="1964947" y="788660"/>
              <a:ext cx="2551346" cy="3557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6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6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5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94177" y="4761439"/>
            <a:ext cx="2869138" cy="614597"/>
            <a:chOff x="1964947" y="597930"/>
            <a:chExt cx="2551346" cy="546522"/>
          </a:xfrm>
        </p:grpSpPr>
        <p:sp>
          <p:nvSpPr>
            <p:cNvPr id="8" name="文本框 15"/>
            <p:cNvSpPr txBox="1"/>
            <p:nvPr/>
          </p:nvSpPr>
          <p:spPr bwMode="auto">
            <a:xfrm>
              <a:off x="1964947" y="788660"/>
              <a:ext cx="2551346" cy="3557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6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9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6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5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54674" y="3201614"/>
            <a:ext cx="1804519" cy="768485"/>
            <a:chOff x="1964947" y="597930"/>
            <a:chExt cx="1604647" cy="683366"/>
          </a:xfrm>
        </p:grpSpPr>
        <p:sp>
          <p:nvSpPr>
            <p:cNvPr id="11" name="文本框 18"/>
            <p:cNvSpPr txBox="1"/>
            <p:nvPr/>
          </p:nvSpPr>
          <p:spPr bwMode="auto">
            <a:xfrm>
              <a:off x="1964947" y="788660"/>
              <a:ext cx="1604647" cy="492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6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2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6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5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7544" y="3201614"/>
            <a:ext cx="1878074" cy="768485"/>
            <a:chOff x="1964947" y="597930"/>
            <a:chExt cx="1670054" cy="683366"/>
          </a:xfrm>
        </p:grpSpPr>
        <p:sp>
          <p:nvSpPr>
            <p:cNvPr id="14" name="文本框 21"/>
            <p:cNvSpPr txBox="1"/>
            <p:nvPr/>
          </p:nvSpPr>
          <p:spPr bwMode="auto">
            <a:xfrm>
              <a:off x="1964947" y="788660"/>
              <a:ext cx="1604647" cy="492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9170">
                <a:defRPr/>
              </a:pPr>
              <a:r>
                <a:rPr lang="en-US" altLang="zh-CN" sz="6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5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6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5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70046" y="3149668"/>
            <a:ext cx="823496" cy="823496"/>
            <a:chOff x="5465495" y="2410966"/>
            <a:chExt cx="732284" cy="732284"/>
          </a:xfrm>
        </p:grpSpPr>
        <p:sp>
          <p:nvSpPr>
            <p:cNvPr id="17" name="椭圆 16"/>
            <p:cNvSpPr/>
            <p:nvPr/>
          </p:nvSpPr>
          <p:spPr>
            <a:xfrm>
              <a:off x="5465495" y="2410966"/>
              <a:ext cx="732284" cy="7322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5733634" y="2603501"/>
              <a:ext cx="213558" cy="301624"/>
            </a:xfrm>
            <a:custGeom>
              <a:avLst/>
              <a:gdLst>
                <a:gd name="T0" fmla="*/ 80 w 161"/>
                <a:gd name="T1" fmla="*/ 229 h 229"/>
                <a:gd name="T2" fmla="*/ 0 w 161"/>
                <a:gd name="T3" fmla="*/ 194 h 229"/>
                <a:gd name="T4" fmla="*/ 53 w 161"/>
                <a:gd name="T5" fmla="*/ 161 h 229"/>
                <a:gd name="T6" fmla="*/ 55 w 161"/>
                <a:gd name="T7" fmla="*/ 161 h 229"/>
                <a:gd name="T8" fmla="*/ 19 w 161"/>
                <a:gd name="T9" fmla="*/ 104 h 229"/>
                <a:gd name="T10" fmla="*/ 16 w 161"/>
                <a:gd name="T11" fmla="*/ 97 h 229"/>
                <a:gd name="T12" fmla="*/ 15 w 161"/>
                <a:gd name="T13" fmla="*/ 96 h 229"/>
                <a:gd name="T14" fmla="*/ 15 w 161"/>
                <a:gd name="T15" fmla="*/ 95 h 229"/>
                <a:gd name="T16" fmla="*/ 10 w 161"/>
                <a:gd name="T17" fmla="*/ 70 h 229"/>
                <a:gd name="T18" fmla="*/ 80 w 161"/>
                <a:gd name="T19" fmla="*/ 0 h 229"/>
                <a:gd name="T20" fmla="*/ 150 w 161"/>
                <a:gd name="T21" fmla="*/ 70 h 229"/>
                <a:gd name="T22" fmla="*/ 146 w 161"/>
                <a:gd name="T23" fmla="*/ 95 h 229"/>
                <a:gd name="T24" fmla="*/ 145 w 161"/>
                <a:gd name="T25" fmla="*/ 96 h 229"/>
                <a:gd name="T26" fmla="*/ 145 w 161"/>
                <a:gd name="T27" fmla="*/ 96 h 229"/>
                <a:gd name="T28" fmla="*/ 145 w 161"/>
                <a:gd name="T29" fmla="*/ 97 h 229"/>
                <a:gd name="T30" fmla="*/ 141 w 161"/>
                <a:gd name="T31" fmla="*/ 104 h 229"/>
                <a:gd name="T32" fmla="*/ 80 w 161"/>
                <a:gd name="T33" fmla="*/ 205 h 229"/>
                <a:gd name="T34" fmla="*/ 66 w 161"/>
                <a:gd name="T35" fmla="*/ 182 h 229"/>
                <a:gd name="T36" fmla="*/ 65 w 161"/>
                <a:gd name="T37" fmla="*/ 182 h 229"/>
                <a:gd name="T38" fmla="*/ 23 w 161"/>
                <a:gd name="T39" fmla="*/ 194 h 229"/>
                <a:gd name="T40" fmla="*/ 22 w 161"/>
                <a:gd name="T41" fmla="*/ 194 h 229"/>
                <a:gd name="T42" fmla="*/ 23 w 161"/>
                <a:gd name="T43" fmla="*/ 195 h 229"/>
                <a:gd name="T44" fmla="*/ 79 w 161"/>
                <a:gd name="T45" fmla="*/ 208 h 229"/>
                <a:gd name="T46" fmla="*/ 82 w 161"/>
                <a:gd name="T47" fmla="*/ 208 h 229"/>
                <a:gd name="T48" fmla="*/ 82 w 161"/>
                <a:gd name="T49" fmla="*/ 208 h 229"/>
                <a:gd name="T50" fmla="*/ 138 w 161"/>
                <a:gd name="T51" fmla="*/ 195 h 229"/>
                <a:gd name="T52" fmla="*/ 138 w 161"/>
                <a:gd name="T53" fmla="*/ 194 h 229"/>
                <a:gd name="T54" fmla="*/ 138 w 161"/>
                <a:gd name="T55" fmla="*/ 194 h 229"/>
                <a:gd name="T56" fmla="*/ 108 w 161"/>
                <a:gd name="T57" fmla="*/ 183 h 229"/>
                <a:gd name="T58" fmla="*/ 121 w 161"/>
                <a:gd name="T59" fmla="*/ 164 h 229"/>
                <a:gd name="T60" fmla="*/ 161 w 161"/>
                <a:gd name="T61" fmla="*/ 194 h 229"/>
                <a:gd name="T62" fmla="*/ 80 w 161"/>
                <a:gd name="T63" fmla="*/ 229 h 229"/>
                <a:gd name="T64" fmla="*/ 80 w 161"/>
                <a:gd name="T65" fmla="*/ 32 h 229"/>
                <a:gd name="T66" fmla="*/ 50 w 161"/>
                <a:gd name="T67" fmla="*/ 62 h 229"/>
                <a:gd name="T68" fmla="*/ 80 w 161"/>
                <a:gd name="T69" fmla="*/ 92 h 229"/>
                <a:gd name="T70" fmla="*/ 110 w 161"/>
                <a:gd name="T71" fmla="*/ 62 h 229"/>
                <a:gd name="T72" fmla="*/ 80 w 161"/>
                <a:gd name="T73" fmla="*/ 32 h 229"/>
                <a:gd name="T74" fmla="*/ 80 w 161"/>
                <a:gd name="T75" fmla="*/ 32 h 229"/>
                <a:gd name="T76" fmla="*/ 80 w 161"/>
                <a:gd name="T77" fmla="*/ 3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1" h="229">
                  <a:moveTo>
                    <a:pt x="80" y="229"/>
                  </a:moveTo>
                  <a:cubicBezTo>
                    <a:pt x="40" y="229"/>
                    <a:pt x="0" y="219"/>
                    <a:pt x="0" y="194"/>
                  </a:cubicBezTo>
                  <a:cubicBezTo>
                    <a:pt x="0" y="176"/>
                    <a:pt x="28" y="164"/>
                    <a:pt x="53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18" y="102"/>
                    <a:pt x="17" y="100"/>
                    <a:pt x="16" y="97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2" y="87"/>
                    <a:pt x="10" y="78"/>
                    <a:pt x="10" y="70"/>
                  </a:cubicBezTo>
                  <a:cubicBezTo>
                    <a:pt x="10" y="31"/>
                    <a:pt x="42" y="0"/>
                    <a:pt x="80" y="0"/>
                  </a:cubicBezTo>
                  <a:cubicBezTo>
                    <a:pt x="119" y="0"/>
                    <a:pt x="150" y="31"/>
                    <a:pt x="150" y="70"/>
                  </a:cubicBezTo>
                  <a:cubicBezTo>
                    <a:pt x="150" y="78"/>
                    <a:pt x="149" y="87"/>
                    <a:pt x="146" y="95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5" y="97"/>
                    <a:pt x="145" y="97"/>
                    <a:pt x="145" y="97"/>
                  </a:cubicBezTo>
                  <a:cubicBezTo>
                    <a:pt x="144" y="99"/>
                    <a:pt x="143" y="102"/>
                    <a:pt x="141" y="104"/>
                  </a:cubicBezTo>
                  <a:cubicBezTo>
                    <a:pt x="80" y="205"/>
                    <a:pt x="80" y="205"/>
                    <a:pt x="80" y="205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65" y="182"/>
                    <a:pt x="65" y="182"/>
                    <a:pt x="65" y="182"/>
                  </a:cubicBezTo>
                  <a:cubicBezTo>
                    <a:pt x="42" y="184"/>
                    <a:pt x="27" y="190"/>
                    <a:pt x="23" y="194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8" y="200"/>
                    <a:pt x="48" y="207"/>
                    <a:pt x="79" y="208"/>
                  </a:cubicBezTo>
                  <a:cubicBezTo>
                    <a:pt x="82" y="208"/>
                    <a:pt x="82" y="208"/>
                    <a:pt x="82" y="208"/>
                  </a:cubicBezTo>
                  <a:cubicBezTo>
                    <a:pt x="82" y="208"/>
                    <a:pt x="82" y="208"/>
                    <a:pt x="82" y="208"/>
                  </a:cubicBezTo>
                  <a:cubicBezTo>
                    <a:pt x="113" y="207"/>
                    <a:pt x="133" y="200"/>
                    <a:pt x="138" y="195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35" y="191"/>
                    <a:pt x="124" y="186"/>
                    <a:pt x="108" y="183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46" y="169"/>
                    <a:pt x="161" y="180"/>
                    <a:pt x="161" y="194"/>
                  </a:cubicBezTo>
                  <a:cubicBezTo>
                    <a:pt x="161" y="219"/>
                    <a:pt x="120" y="229"/>
                    <a:pt x="80" y="229"/>
                  </a:cubicBezTo>
                  <a:close/>
                  <a:moveTo>
                    <a:pt x="80" y="32"/>
                  </a:moveTo>
                  <a:cubicBezTo>
                    <a:pt x="64" y="32"/>
                    <a:pt x="50" y="45"/>
                    <a:pt x="50" y="62"/>
                  </a:cubicBezTo>
                  <a:cubicBezTo>
                    <a:pt x="50" y="78"/>
                    <a:pt x="64" y="92"/>
                    <a:pt x="80" y="92"/>
                  </a:cubicBezTo>
                  <a:cubicBezTo>
                    <a:pt x="97" y="92"/>
                    <a:pt x="110" y="78"/>
                    <a:pt x="110" y="62"/>
                  </a:cubicBezTo>
                  <a:cubicBezTo>
                    <a:pt x="110" y="45"/>
                    <a:pt x="97" y="32"/>
                    <a:pt x="80" y="32"/>
                  </a:cubicBezTo>
                  <a:close/>
                  <a:moveTo>
                    <a:pt x="80" y="32"/>
                  </a:moveTo>
                  <a:cubicBezTo>
                    <a:pt x="80" y="32"/>
                    <a:pt x="80" y="32"/>
                    <a:pt x="8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26300" y="1628800"/>
            <a:ext cx="823496" cy="823496"/>
            <a:chOff x="4092739" y="1058552"/>
            <a:chExt cx="732284" cy="732284"/>
          </a:xfrm>
        </p:grpSpPr>
        <p:sp>
          <p:nvSpPr>
            <p:cNvPr id="20" name="椭圆 19"/>
            <p:cNvSpPr/>
            <p:nvPr/>
          </p:nvSpPr>
          <p:spPr>
            <a:xfrm>
              <a:off x="4092739" y="1058552"/>
              <a:ext cx="732284" cy="732284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4332394" y="1287204"/>
              <a:ext cx="269662" cy="263390"/>
            </a:xfrm>
            <a:custGeom>
              <a:avLst/>
              <a:gdLst>
                <a:gd name="T0" fmla="*/ 138 w 179"/>
                <a:gd name="T1" fmla="*/ 79 h 175"/>
                <a:gd name="T2" fmla="*/ 104 w 179"/>
                <a:gd name="T3" fmla="*/ 152 h 175"/>
                <a:gd name="T4" fmla="*/ 123 w 179"/>
                <a:gd name="T5" fmla="*/ 167 h 175"/>
                <a:gd name="T6" fmla="*/ 131 w 179"/>
                <a:gd name="T7" fmla="*/ 171 h 175"/>
                <a:gd name="T8" fmla="*/ 51 w 179"/>
                <a:gd name="T9" fmla="*/ 175 h 175"/>
                <a:gd name="T10" fmla="*/ 51 w 179"/>
                <a:gd name="T11" fmla="*/ 167 h 175"/>
                <a:gd name="T12" fmla="*/ 74 w 179"/>
                <a:gd name="T13" fmla="*/ 152 h 175"/>
                <a:gd name="T14" fmla="*/ 71 w 179"/>
                <a:gd name="T15" fmla="*/ 116 h 175"/>
                <a:gd name="T16" fmla="*/ 2 w 179"/>
                <a:gd name="T17" fmla="*/ 42 h 175"/>
                <a:gd name="T18" fmla="*/ 29 w 179"/>
                <a:gd name="T19" fmla="*/ 19 h 175"/>
                <a:gd name="T20" fmla="*/ 29 w 179"/>
                <a:gd name="T21" fmla="*/ 5 h 175"/>
                <a:gd name="T22" fmla="*/ 29 w 179"/>
                <a:gd name="T23" fmla="*/ 2 h 175"/>
                <a:gd name="T24" fmla="*/ 32 w 179"/>
                <a:gd name="T25" fmla="*/ 0 h 175"/>
                <a:gd name="T26" fmla="*/ 142 w 179"/>
                <a:gd name="T27" fmla="*/ 0 h 175"/>
                <a:gd name="T28" fmla="*/ 149 w 179"/>
                <a:gd name="T29" fmla="*/ 0 h 175"/>
                <a:gd name="T30" fmla="*/ 150 w 179"/>
                <a:gd name="T31" fmla="*/ 4 h 175"/>
                <a:gd name="T32" fmla="*/ 150 w 179"/>
                <a:gd name="T33" fmla="*/ 15 h 175"/>
                <a:gd name="T34" fmla="*/ 154 w 179"/>
                <a:gd name="T35" fmla="*/ 19 h 175"/>
                <a:gd name="T36" fmla="*/ 74 w 179"/>
                <a:gd name="T37" fmla="*/ 159 h 175"/>
                <a:gd name="T38" fmla="*/ 115 w 179"/>
                <a:gd name="T39" fmla="*/ 167 h 175"/>
                <a:gd name="T40" fmla="*/ 74 w 179"/>
                <a:gd name="T41" fmla="*/ 159 h 175"/>
                <a:gd name="T42" fmla="*/ 82 w 179"/>
                <a:gd name="T43" fmla="*/ 121 h 175"/>
                <a:gd name="T44" fmla="*/ 94 w 179"/>
                <a:gd name="T45" fmla="*/ 152 h 175"/>
                <a:gd name="T46" fmla="*/ 25 w 179"/>
                <a:gd name="T47" fmla="*/ 27 h 175"/>
                <a:gd name="T48" fmla="*/ 15 w 179"/>
                <a:gd name="T49" fmla="*/ 27 h 175"/>
                <a:gd name="T50" fmla="*/ 10 w 179"/>
                <a:gd name="T51" fmla="*/ 36 h 175"/>
                <a:gd name="T52" fmla="*/ 38 w 179"/>
                <a:gd name="T53" fmla="*/ 71 h 175"/>
                <a:gd name="T54" fmla="*/ 25 w 179"/>
                <a:gd name="T55" fmla="*/ 27 h 175"/>
                <a:gd name="T56" fmla="*/ 36 w 179"/>
                <a:gd name="T57" fmla="*/ 8 h 175"/>
                <a:gd name="T58" fmla="*/ 89 w 179"/>
                <a:gd name="T59" fmla="*/ 114 h 175"/>
                <a:gd name="T60" fmla="*/ 142 w 179"/>
                <a:gd name="T61" fmla="*/ 8 h 175"/>
                <a:gd name="T62" fmla="*/ 164 w 179"/>
                <a:gd name="T63" fmla="*/ 27 h 175"/>
                <a:gd name="T64" fmla="*/ 154 w 179"/>
                <a:gd name="T65" fmla="*/ 27 h 175"/>
                <a:gd name="T66" fmla="*/ 141 w 179"/>
                <a:gd name="T67" fmla="*/ 71 h 175"/>
                <a:gd name="T68" fmla="*/ 169 w 179"/>
                <a:gd name="T69" fmla="*/ 36 h 175"/>
                <a:gd name="T70" fmla="*/ 169 w 179"/>
                <a:gd name="T71" fmla="*/ 2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9" h="175">
                  <a:moveTo>
                    <a:pt x="177" y="42"/>
                  </a:moveTo>
                  <a:cubicBezTo>
                    <a:pt x="177" y="65"/>
                    <a:pt x="160" y="77"/>
                    <a:pt x="138" y="79"/>
                  </a:cubicBezTo>
                  <a:cubicBezTo>
                    <a:pt x="130" y="96"/>
                    <a:pt x="120" y="109"/>
                    <a:pt x="108" y="116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14" y="152"/>
                    <a:pt x="121" y="158"/>
                    <a:pt x="123" y="167"/>
                  </a:cubicBezTo>
                  <a:cubicBezTo>
                    <a:pt x="127" y="167"/>
                    <a:pt x="127" y="167"/>
                    <a:pt x="127" y="167"/>
                  </a:cubicBezTo>
                  <a:cubicBezTo>
                    <a:pt x="129" y="167"/>
                    <a:pt x="131" y="169"/>
                    <a:pt x="131" y="171"/>
                  </a:cubicBezTo>
                  <a:cubicBezTo>
                    <a:pt x="131" y="173"/>
                    <a:pt x="129" y="175"/>
                    <a:pt x="127" y="175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49" y="175"/>
                    <a:pt x="48" y="173"/>
                    <a:pt x="48" y="171"/>
                  </a:cubicBezTo>
                  <a:cubicBezTo>
                    <a:pt x="48" y="169"/>
                    <a:pt x="49" y="167"/>
                    <a:pt x="51" y="167"/>
                  </a:cubicBezTo>
                  <a:cubicBezTo>
                    <a:pt x="56" y="167"/>
                    <a:pt x="56" y="167"/>
                    <a:pt x="56" y="167"/>
                  </a:cubicBezTo>
                  <a:cubicBezTo>
                    <a:pt x="57" y="158"/>
                    <a:pt x="65" y="152"/>
                    <a:pt x="74" y="152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59" y="109"/>
                    <a:pt x="48" y="96"/>
                    <a:pt x="41" y="79"/>
                  </a:cubicBezTo>
                  <a:cubicBezTo>
                    <a:pt x="19" y="77"/>
                    <a:pt x="2" y="65"/>
                    <a:pt x="2" y="42"/>
                  </a:cubicBezTo>
                  <a:cubicBezTo>
                    <a:pt x="2" y="17"/>
                    <a:pt x="0" y="19"/>
                    <a:pt x="25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6"/>
                    <a:pt x="29" y="15"/>
                  </a:cubicBezTo>
                  <a:cubicBezTo>
                    <a:pt x="29" y="12"/>
                    <a:pt x="29" y="9"/>
                    <a:pt x="29" y="5"/>
                  </a:cubicBezTo>
                  <a:cubicBezTo>
                    <a:pt x="29" y="5"/>
                    <a:pt x="29" y="4"/>
                    <a:pt x="29" y="4"/>
                  </a:cubicBezTo>
                  <a:cubicBezTo>
                    <a:pt x="29" y="3"/>
                    <a:pt x="29" y="2"/>
                    <a:pt x="29" y="2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"/>
                    <a:pt x="149" y="1"/>
                    <a:pt x="149" y="2"/>
                  </a:cubicBezTo>
                  <a:cubicBezTo>
                    <a:pt x="150" y="2"/>
                    <a:pt x="150" y="3"/>
                    <a:pt x="150" y="4"/>
                  </a:cubicBezTo>
                  <a:cubicBezTo>
                    <a:pt x="150" y="4"/>
                    <a:pt x="150" y="5"/>
                    <a:pt x="150" y="5"/>
                  </a:cubicBezTo>
                  <a:cubicBezTo>
                    <a:pt x="150" y="9"/>
                    <a:pt x="150" y="12"/>
                    <a:pt x="150" y="15"/>
                  </a:cubicBezTo>
                  <a:cubicBezTo>
                    <a:pt x="150" y="16"/>
                    <a:pt x="150" y="18"/>
                    <a:pt x="150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79" y="19"/>
                    <a:pt x="177" y="17"/>
                    <a:pt x="177" y="42"/>
                  </a:cubicBezTo>
                  <a:close/>
                  <a:moveTo>
                    <a:pt x="74" y="159"/>
                  </a:moveTo>
                  <a:cubicBezTo>
                    <a:pt x="69" y="159"/>
                    <a:pt x="65" y="163"/>
                    <a:pt x="63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4" y="163"/>
                    <a:pt x="109" y="159"/>
                    <a:pt x="105" y="159"/>
                  </a:cubicBezTo>
                  <a:cubicBezTo>
                    <a:pt x="74" y="159"/>
                    <a:pt x="74" y="159"/>
                    <a:pt x="74" y="159"/>
                  </a:cubicBezTo>
                  <a:close/>
                  <a:moveTo>
                    <a:pt x="97" y="121"/>
                  </a:moveTo>
                  <a:cubicBezTo>
                    <a:pt x="82" y="121"/>
                    <a:pt x="82" y="121"/>
                    <a:pt x="82" y="121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94" y="152"/>
                    <a:pt x="94" y="152"/>
                    <a:pt x="94" y="152"/>
                  </a:cubicBezTo>
                  <a:cubicBezTo>
                    <a:pt x="97" y="121"/>
                    <a:pt x="97" y="121"/>
                    <a:pt x="97" y="121"/>
                  </a:cubicBezTo>
                  <a:close/>
                  <a:moveTo>
                    <a:pt x="25" y="27"/>
                  </a:moveTo>
                  <a:cubicBezTo>
                    <a:pt x="23" y="27"/>
                    <a:pt x="21" y="27"/>
                    <a:pt x="19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3" y="27"/>
                    <a:pt x="11" y="27"/>
                    <a:pt x="10" y="27"/>
                  </a:cubicBezTo>
                  <a:cubicBezTo>
                    <a:pt x="10" y="29"/>
                    <a:pt x="10" y="32"/>
                    <a:pt x="10" y="36"/>
                  </a:cubicBezTo>
                  <a:cubicBezTo>
                    <a:pt x="10" y="38"/>
                    <a:pt x="10" y="40"/>
                    <a:pt x="10" y="42"/>
                  </a:cubicBezTo>
                  <a:cubicBezTo>
                    <a:pt x="10" y="59"/>
                    <a:pt x="22" y="69"/>
                    <a:pt x="38" y="71"/>
                  </a:cubicBezTo>
                  <a:cubicBezTo>
                    <a:pt x="33" y="58"/>
                    <a:pt x="30" y="43"/>
                    <a:pt x="29" y="27"/>
                  </a:cubicBezTo>
                  <a:cubicBezTo>
                    <a:pt x="25" y="27"/>
                    <a:pt x="25" y="27"/>
                    <a:pt x="25" y="27"/>
                  </a:cubicBezTo>
                  <a:close/>
                  <a:moveTo>
                    <a:pt x="142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10"/>
                    <a:pt x="36" y="13"/>
                    <a:pt x="36" y="15"/>
                  </a:cubicBezTo>
                  <a:cubicBezTo>
                    <a:pt x="36" y="69"/>
                    <a:pt x="61" y="114"/>
                    <a:pt x="89" y="114"/>
                  </a:cubicBezTo>
                  <a:cubicBezTo>
                    <a:pt x="118" y="114"/>
                    <a:pt x="142" y="69"/>
                    <a:pt x="142" y="15"/>
                  </a:cubicBezTo>
                  <a:cubicBezTo>
                    <a:pt x="142" y="13"/>
                    <a:pt x="142" y="10"/>
                    <a:pt x="142" y="8"/>
                  </a:cubicBezTo>
                  <a:close/>
                  <a:moveTo>
                    <a:pt x="169" y="27"/>
                  </a:moveTo>
                  <a:cubicBezTo>
                    <a:pt x="168" y="27"/>
                    <a:pt x="166" y="27"/>
                    <a:pt x="164" y="27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8" y="27"/>
                    <a:pt x="156" y="27"/>
                    <a:pt x="154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49" y="43"/>
                    <a:pt x="146" y="58"/>
                    <a:pt x="141" y="71"/>
                  </a:cubicBezTo>
                  <a:cubicBezTo>
                    <a:pt x="157" y="69"/>
                    <a:pt x="169" y="59"/>
                    <a:pt x="169" y="42"/>
                  </a:cubicBezTo>
                  <a:cubicBezTo>
                    <a:pt x="169" y="40"/>
                    <a:pt x="169" y="38"/>
                    <a:pt x="169" y="36"/>
                  </a:cubicBezTo>
                  <a:cubicBezTo>
                    <a:pt x="169" y="32"/>
                    <a:pt x="169" y="29"/>
                    <a:pt x="169" y="27"/>
                  </a:cubicBezTo>
                  <a:close/>
                  <a:moveTo>
                    <a:pt x="169" y="27"/>
                  </a:move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61134" y="3149668"/>
            <a:ext cx="823496" cy="823496"/>
            <a:chOff x="2700933" y="2410966"/>
            <a:chExt cx="732284" cy="732284"/>
          </a:xfrm>
        </p:grpSpPr>
        <p:sp>
          <p:nvSpPr>
            <p:cNvPr id="23" name="椭圆 22"/>
            <p:cNvSpPr/>
            <p:nvPr/>
          </p:nvSpPr>
          <p:spPr>
            <a:xfrm>
              <a:off x="2700933" y="2410966"/>
              <a:ext cx="732284" cy="7322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2913959" y="2621906"/>
              <a:ext cx="311334" cy="330844"/>
            </a:xfrm>
            <a:custGeom>
              <a:avLst/>
              <a:gdLst>
                <a:gd name="T0" fmla="*/ 699 w 2617"/>
                <a:gd name="T1" fmla="*/ 1600 h 2781"/>
                <a:gd name="T2" fmla="*/ 0 w 2617"/>
                <a:gd name="T3" fmla="*/ 2273 h 2781"/>
                <a:gd name="T4" fmla="*/ 564 w 2617"/>
                <a:gd name="T5" fmla="*/ 2735 h 2781"/>
                <a:gd name="T6" fmla="*/ 1307 w 2617"/>
                <a:gd name="T7" fmla="*/ 1732 h 2781"/>
                <a:gd name="T8" fmla="*/ 1932 w 2617"/>
                <a:gd name="T9" fmla="*/ 1432 h 2781"/>
                <a:gd name="T10" fmla="*/ 1551 w 2617"/>
                <a:gd name="T11" fmla="*/ 1587 h 2781"/>
                <a:gd name="T12" fmla="*/ 1284 w 2617"/>
                <a:gd name="T13" fmla="*/ 1784 h 2781"/>
                <a:gd name="T14" fmla="*/ 2067 w 2617"/>
                <a:gd name="T15" fmla="*/ 2217 h 2781"/>
                <a:gd name="T16" fmla="*/ 1932 w 2617"/>
                <a:gd name="T17" fmla="*/ 1432 h 2781"/>
                <a:gd name="T18" fmla="*/ 1874 w 2617"/>
                <a:gd name="T19" fmla="*/ 1257 h 2781"/>
                <a:gd name="T20" fmla="*/ 1548 w 2617"/>
                <a:gd name="T21" fmla="*/ 1513 h 2781"/>
                <a:gd name="T22" fmla="*/ 1084 w 2617"/>
                <a:gd name="T23" fmla="*/ 1513 h 2781"/>
                <a:gd name="T24" fmla="*/ 756 w 2617"/>
                <a:gd name="T25" fmla="*/ 1257 h 2781"/>
                <a:gd name="T26" fmla="*/ 617 w 2617"/>
                <a:gd name="T27" fmla="*/ 838 h 2781"/>
                <a:gd name="T28" fmla="*/ 756 w 2617"/>
                <a:gd name="T29" fmla="*/ 419 h 2781"/>
                <a:gd name="T30" fmla="*/ 1084 w 2617"/>
                <a:gd name="T31" fmla="*/ 163 h 2781"/>
                <a:gd name="T32" fmla="*/ 1548 w 2617"/>
                <a:gd name="T33" fmla="*/ 163 h 2781"/>
                <a:gd name="T34" fmla="*/ 1874 w 2617"/>
                <a:gd name="T35" fmla="*/ 419 h 2781"/>
                <a:gd name="T36" fmla="*/ 2014 w 2617"/>
                <a:gd name="T37" fmla="*/ 838 h 2781"/>
                <a:gd name="T38" fmla="*/ 2153 w 2617"/>
                <a:gd name="T39" fmla="*/ 1117 h 2781"/>
                <a:gd name="T40" fmla="*/ 1953 w 2617"/>
                <a:gd name="T41" fmla="*/ 1050 h 2781"/>
                <a:gd name="T42" fmla="*/ 1953 w 2617"/>
                <a:gd name="T43" fmla="*/ 625 h 2781"/>
                <a:gd name="T44" fmla="*/ 1741 w 2617"/>
                <a:gd name="T45" fmla="*/ 306 h 2781"/>
                <a:gd name="T46" fmla="*/ 1316 w 2617"/>
                <a:gd name="T47" fmla="*/ 200 h 2781"/>
                <a:gd name="T48" fmla="*/ 892 w 2617"/>
                <a:gd name="T49" fmla="*/ 306 h 2781"/>
                <a:gd name="T50" fmla="*/ 679 w 2617"/>
                <a:gd name="T51" fmla="*/ 620 h 2781"/>
                <a:gd name="T52" fmla="*/ 679 w 2617"/>
                <a:gd name="T53" fmla="*/ 1050 h 2781"/>
                <a:gd name="T54" fmla="*/ 892 w 2617"/>
                <a:gd name="T55" fmla="*/ 1368 h 2781"/>
                <a:gd name="T56" fmla="*/ 1316 w 2617"/>
                <a:gd name="T57" fmla="*/ 1474 h 2781"/>
                <a:gd name="T58" fmla="*/ 1741 w 2617"/>
                <a:gd name="T59" fmla="*/ 1368 h 2781"/>
                <a:gd name="T60" fmla="*/ 1953 w 2617"/>
                <a:gd name="T61" fmla="*/ 1050 h 2781"/>
                <a:gd name="T62" fmla="*/ 1953 w 2617"/>
                <a:gd name="T63" fmla="*/ 1050 h 2781"/>
                <a:gd name="T64" fmla="*/ 1608 w 2617"/>
                <a:gd name="T65" fmla="*/ 1057 h 2781"/>
                <a:gd name="T66" fmla="*/ 1438 w 2617"/>
                <a:gd name="T67" fmla="*/ 1190 h 2781"/>
                <a:gd name="T68" fmla="*/ 1196 w 2617"/>
                <a:gd name="T69" fmla="*/ 1190 h 2781"/>
                <a:gd name="T70" fmla="*/ 1025 w 2617"/>
                <a:gd name="T71" fmla="*/ 1057 h 2781"/>
                <a:gd name="T72" fmla="*/ 952 w 2617"/>
                <a:gd name="T73" fmla="*/ 838 h 2781"/>
                <a:gd name="T74" fmla="*/ 1025 w 2617"/>
                <a:gd name="T75" fmla="*/ 619 h 2781"/>
                <a:gd name="T76" fmla="*/ 1196 w 2617"/>
                <a:gd name="T77" fmla="*/ 486 h 2781"/>
                <a:gd name="T78" fmla="*/ 1438 w 2617"/>
                <a:gd name="T79" fmla="*/ 486 h 2781"/>
                <a:gd name="T80" fmla="*/ 1608 w 2617"/>
                <a:gd name="T81" fmla="*/ 619 h 2781"/>
                <a:gd name="T82" fmla="*/ 1681 w 2617"/>
                <a:gd name="T83" fmla="*/ 838 h 2781"/>
                <a:gd name="T84" fmla="*/ 1754 w 2617"/>
                <a:gd name="T85" fmla="*/ 984 h 2781"/>
                <a:gd name="T86" fmla="*/ 1754 w 2617"/>
                <a:gd name="T87" fmla="*/ 984 h 2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17" h="2781">
                  <a:moveTo>
                    <a:pt x="1081" y="1571"/>
                  </a:moveTo>
                  <a:lnTo>
                    <a:pt x="699" y="1600"/>
                  </a:lnTo>
                  <a:lnTo>
                    <a:pt x="699" y="1420"/>
                  </a:lnTo>
                  <a:lnTo>
                    <a:pt x="0" y="2273"/>
                  </a:lnTo>
                  <a:lnTo>
                    <a:pt x="555" y="2171"/>
                  </a:lnTo>
                  <a:lnTo>
                    <a:pt x="564" y="2735"/>
                  </a:lnTo>
                  <a:lnTo>
                    <a:pt x="1355" y="1770"/>
                  </a:lnTo>
                  <a:lnTo>
                    <a:pt x="1307" y="1732"/>
                  </a:lnTo>
                  <a:lnTo>
                    <a:pt x="1081" y="1571"/>
                  </a:lnTo>
                  <a:close/>
                  <a:moveTo>
                    <a:pt x="1932" y="1432"/>
                  </a:moveTo>
                  <a:lnTo>
                    <a:pt x="1932" y="1614"/>
                  </a:lnTo>
                  <a:lnTo>
                    <a:pt x="1551" y="1587"/>
                  </a:lnTo>
                  <a:lnTo>
                    <a:pt x="1486" y="1632"/>
                  </a:lnTo>
                  <a:lnTo>
                    <a:pt x="1284" y="1784"/>
                  </a:lnTo>
                  <a:lnTo>
                    <a:pt x="2035" y="2781"/>
                  </a:lnTo>
                  <a:lnTo>
                    <a:pt x="2067" y="2217"/>
                  </a:lnTo>
                  <a:lnTo>
                    <a:pt x="2617" y="2342"/>
                  </a:lnTo>
                  <a:lnTo>
                    <a:pt x="1932" y="1432"/>
                  </a:lnTo>
                  <a:close/>
                  <a:moveTo>
                    <a:pt x="2153" y="1117"/>
                  </a:moveTo>
                  <a:lnTo>
                    <a:pt x="1874" y="1257"/>
                  </a:lnTo>
                  <a:lnTo>
                    <a:pt x="1874" y="1536"/>
                  </a:lnTo>
                  <a:lnTo>
                    <a:pt x="1548" y="1513"/>
                  </a:lnTo>
                  <a:lnTo>
                    <a:pt x="1315" y="1676"/>
                  </a:lnTo>
                  <a:lnTo>
                    <a:pt x="1084" y="1513"/>
                  </a:lnTo>
                  <a:lnTo>
                    <a:pt x="756" y="1536"/>
                  </a:lnTo>
                  <a:lnTo>
                    <a:pt x="756" y="1257"/>
                  </a:lnTo>
                  <a:lnTo>
                    <a:pt x="477" y="1117"/>
                  </a:lnTo>
                  <a:lnTo>
                    <a:pt x="617" y="838"/>
                  </a:lnTo>
                  <a:lnTo>
                    <a:pt x="477" y="553"/>
                  </a:lnTo>
                  <a:lnTo>
                    <a:pt x="756" y="419"/>
                  </a:lnTo>
                  <a:lnTo>
                    <a:pt x="756" y="139"/>
                  </a:lnTo>
                  <a:lnTo>
                    <a:pt x="1084" y="163"/>
                  </a:lnTo>
                  <a:lnTo>
                    <a:pt x="1315" y="0"/>
                  </a:lnTo>
                  <a:lnTo>
                    <a:pt x="1548" y="163"/>
                  </a:lnTo>
                  <a:lnTo>
                    <a:pt x="1874" y="139"/>
                  </a:lnTo>
                  <a:lnTo>
                    <a:pt x="1874" y="419"/>
                  </a:lnTo>
                  <a:lnTo>
                    <a:pt x="2153" y="558"/>
                  </a:lnTo>
                  <a:lnTo>
                    <a:pt x="2014" y="838"/>
                  </a:lnTo>
                  <a:lnTo>
                    <a:pt x="2153" y="1117"/>
                  </a:lnTo>
                  <a:lnTo>
                    <a:pt x="2153" y="1117"/>
                  </a:lnTo>
                  <a:lnTo>
                    <a:pt x="2153" y="1117"/>
                  </a:lnTo>
                  <a:close/>
                  <a:moveTo>
                    <a:pt x="1953" y="1050"/>
                  </a:moveTo>
                  <a:lnTo>
                    <a:pt x="1847" y="837"/>
                  </a:lnTo>
                  <a:lnTo>
                    <a:pt x="1953" y="625"/>
                  </a:lnTo>
                  <a:lnTo>
                    <a:pt x="1741" y="519"/>
                  </a:lnTo>
                  <a:lnTo>
                    <a:pt x="1741" y="306"/>
                  </a:lnTo>
                  <a:lnTo>
                    <a:pt x="1492" y="325"/>
                  </a:lnTo>
                  <a:lnTo>
                    <a:pt x="1316" y="200"/>
                  </a:lnTo>
                  <a:lnTo>
                    <a:pt x="1140" y="325"/>
                  </a:lnTo>
                  <a:lnTo>
                    <a:pt x="892" y="306"/>
                  </a:lnTo>
                  <a:lnTo>
                    <a:pt x="892" y="519"/>
                  </a:lnTo>
                  <a:lnTo>
                    <a:pt x="679" y="620"/>
                  </a:lnTo>
                  <a:lnTo>
                    <a:pt x="785" y="837"/>
                  </a:lnTo>
                  <a:lnTo>
                    <a:pt x="679" y="1050"/>
                  </a:lnTo>
                  <a:lnTo>
                    <a:pt x="892" y="1156"/>
                  </a:lnTo>
                  <a:lnTo>
                    <a:pt x="892" y="1368"/>
                  </a:lnTo>
                  <a:lnTo>
                    <a:pt x="1140" y="1351"/>
                  </a:lnTo>
                  <a:lnTo>
                    <a:pt x="1316" y="1474"/>
                  </a:lnTo>
                  <a:lnTo>
                    <a:pt x="1492" y="1351"/>
                  </a:lnTo>
                  <a:lnTo>
                    <a:pt x="1741" y="1368"/>
                  </a:lnTo>
                  <a:lnTo>
                    <a:pt x="1741" y="1156"/>
                  </a:lnTo>
                  <a:lnTo>
                    <a:pt x="1953" y="1050"/>
                  </a:lnTo>
                  <a:lnTo>
                    <a:pt x="1953" y="1050"/>
                  </a:lnTo>
                  <a:lnTo>
                    <a:pt x="1953" y="1050"/>
                  </a:lnTo>
                  <a:close/>
                  <a:moveTo>
                    <a:pt x="1754" y="984"/>
                  </a:moveTo>
                  <a:lnTo>
                    <a:pt x="1608" y="1057"/>
                  </a:lnTo>
                  <a:lnTo>
                    <a:pt x="1608" y="1203"/>
                  </a:lnTo>
                  <a:lnTo>
                    <a:pt x="1438" y="1190"/>
                  </a:lnTo>
                  <a:lnTo>
                    <a:pt x="1316" y="1276"/>
                  </a:lnTo>
                  <a:lnTo>
                    <a:pt x="1196" y="1190"/>
                  </a:lnTo>
                  <a:lnTo>
                    <a:pt x="1025" y="1203"/>
                  </a:lnTo>
                  <a:lnTo>
                    <a:pt x="1025" y="1057"/>
                  </a:lnTo>
                  <a:lnTo>
                    <a:pt x="879" y="984"/>
                  </a:lnTo>
                  <a:lnTo>
                    <a:pt x="952" y="838"/>
                  </a:lnTo>
                  <a:lnTo>
                    <a:pt x="879" y="690"/>
                  </a:lnTo>
                  <a:lnTo>
                    <a:pt x="1025" y="619"/>
                  </a:lnTo>
                  <a:lnTo>
                    <a:pt x="1025" y="474"/>
                  </a:lnTo>
                  <a:lnTo>
                    <a:pt x="1196" y="486"/>
                  </a:lnTo>
                  <a:lnTo>
                    <a:pt x="1316" y="401"/>
                  </a:lnTo>
                  <a:lnTo>
                    <a:pt x="1438" y="486"/>
                  </a:lnTo>
                  <a:lnTo>
                    <a:pt x="1608" y="474"/>
                  </a:lnTo>
                  <a:lnTo>
                    <a:pt x="1608" y="619"/>
                  </a:lnTo>
                  <a:lnTo>
                    <a:pt x="1754" y="692"/>
                  </a:lnTo>
                  <a:lnTo>
                    <a:pt x="1681" y="838"/>
                  </a:lnTo>
                  <a:lnTo>
                    <a:pt x="1754" y="984"/>
                  </a:lnTo>
                  <a:lnTo>
                    <a:pt x="1754" y="984"/>
                  </a:lnTo>
                  <a:close/>
                  <a:moveTo>
                    <a:pt x="1754" y="984"/>
                  </a:moveTo>
                  <a:lnTo>
                    <a:pt x="1754" y="9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915589" y="4668277"/>
            <a:ext cx="823496" cy="823496"/>
            <a:chOff x="4083214" y="3761370"/>
            <a:chExt cx="732284" cy="732284"/>
          </a:xfrm>
        </p:grpSpPr>
        <p:sp>
          <p:nvSpPr>
            <p:cNvPr id="26" name="椭圆 25"/>
            <p:cNvSpPr/>
            <p:nvPr/>
          </p:nvSpPr>
          <p:spPr>
            <a:xfrm>
              <a:off x="4083214" y="3761370"/>
              <a:ext cx="732284" cy="732284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4292630" y="3995778"/>
              <a:ext cx="349190" cy="253206"/>
            </a:xfrm>
            <a:custGeom>
              <a:avLst/>
              <a:gdLst>
                <a:gd name="T0" fmla="*/ 2661 w 2865"/>
                <a:gd name="T1" fmla="*/ 526 h 2076"/>
                <a:gd name="T2" fmla="*/ 2456 w 2865"/>
                <a:gd name="T3" fmla="*/ 731 h 2076"/>
                <a:gd name="T4" fmla="*/ 2536 w 2865"/>
                <a:gd name="T5" fmla="*/ 893 h 2076"/>
                <a:gd name="T6" fmla="*/ 1988 w 2865"/>
                <a:gd name="T7" fmla="*/ 1316 h 2076"/>
                <a:gd name="T8" fmla="*/ 1503 w 2865"/>
                <a:gd name="T9" fmla="*/ 397 h 2076"/>
                <a:gd name="T10" fmla="*/ 1637 w 2865"/>
                <a:gd name="T11" fmla="*/ 205 h 2076"/>
                <a:gd name="T12" fmla="*/ 1433 w 2865"/>
                <a:gd name="T13" fmla="*/ 0 h 2076"/>
                <a:gd name="T14" fmla="*/ 1228 w 2865"/>
                <a:gd name="T15" fmla="*/ 205 h 2076"/>
                <a:gd name="T16" fmla="*/ 1362 w 2865"/>
                <a:gd name="T17" fmla="*/ 397 h 2076"/>
                <a:gd name="T18" fmla="*/ 877 w 2865"/>
                <a:gd name="T19" fmla="*/ 1316 h 2076"/>
                <a:gd name="T20" fmla="*/ 330 w 2865"/>
                <a:gd name="T21" fmla="*/ 893 h 2076"/>
                <a:gd name="T22" fmla="*/ 409 w 2865"/>
                <a:gd name="T23" fmla="*/ 731 h 2076"/>
                <a:gd name="T24" fmla="*/ 205 w 2865"/>
                <a:gd name="T25" fmla="*/ 526 h 2076"/>
                <a:gd name="T26" fmla="*/ 0 w 2865"/>
                <a:gd name="T27" fmla="*/ 731 h 2076"/>
                <a:gd name="T28" fmla="*/ 205 w 2865"/>
                <a:gd name="T29" fmla="*/ 936 h 2076"/>
                <a:gd name="T30" fmla="*/ 258 w 2865"/>
                <a:gd name="T31" fmla="*/ 929 h 2076"/>
                <a:gd name="T32" fmla="*/ 439 w 2865"/>
                <a:gd name="T33" fmla="*/ 1754 h 2076"/>
                <a:gd name="T34" fmla="*/ 1433 w 2865"/>
                <a:gd name="T35" fmla="*/ 2076 h 2076"/>
                <a:gd name="T36" fmla="*/ 2427 w 2865"/>
                <a:gd name="T37" fmla="*/ 1754 h 2076"/>
                <a:gd name="T38" fmla="*/ 2607 w 2865"/>
                <a:gd name="T39" fmla="*/ 929 h 2076"/>
                <a:gd name="T40" fmla="*/ 2661 w 2865"/>
                <a:gd name="T41" fmla="*/ 936 h 2076"/>
                <a:gd name="T42" fmla="*/ 2865 w 2865"/>
                <a:gd name="T43" fmla="*/ 731 h 2076"/>
                <a:gd name="T44" fmla="*/ 2661 w 2865"/>
                <a:gd name="T45" fmla="*/ 526 h 2076"/>
                <a:gd name="T46" fmla="*/ 2661 w 2865"/>
                <a:gd name="T47" fmla="*/ 526 h 2076"/>
                <a:gd name="T48" fmla="*/ 2661 w 2865"/>
                <a:gd name="T49" fmla="*/ 526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65" h="2076">
                  <a:moveTo>
                    <a:pt x="2661" y="526"/>
                  </a:moveTo>
                  <a:cubicBezTo>
                    <a:pt x="2548" y="526"/>
                    <a:pt x="2456" y="618"/>
                    <a:pt x="2456" y="731"/>
                  </a:cubicBezTo>
                  <a:cubicBezTo>
                    <a:pt x="2456" y="797"/>
                    <a:pt x="2487" y="855"/>
                    <a:pt x="2536" y="893"/>
                  </a:cubicBezTo>
                  <a:cubicBezTo>
                    <a:pt x="1988" y="1316"/>
                    <a:pt x="1988" y="1316"/>
                    <a:pt x="1988" y="1316"/>
                  </a:cubicBezTo>
                  <a:cubicBezTo>
                    <a:pt x="1503" y="397"/>
                    <a:pt x="1503" y="397"/>
                    <a:pt x="1503" y="397"/>
                  </a:cubicBezTo>
                  <a:cubicBezTo>
                    <a:pt x="1582" y="368"/>
                    <a:pt x="1637" y="293"/>
                    <a:pt x="1637" y="205"/>
                  </a:cubicBezTo>
                  <a:cubicBezTo>
                    <a:pt x="1637" y="92"/>
                    <a:pt x="1546" y="0"/>
                    <a:pt x="1433" y="0"/>
                  </a:cubicBezTo>
                  <a:cubicBezTo>
                    <a:pt x="1320" y="0"/>
                    <a:pt x="1228" y="92"/>
                    <a:pt x="1228" y="205"/>
                  </a:cubicBezTo>
                  <a:cubicBezTo>
                    <a:pt x="1228" y="293"/>
                    <a:pt x="1284" y="368"/>
                    <a:pt x="1362" y="397"/>
                  </a:cubicBezTo>
                  <a:cubicBezTo>
                    <a:pt x="877" y="1316"/>
                    <a:pt x="877" y="1316"/>
                    <a:pt x="877" y="1316"/>
                  </a:cubicBezTo>
                  <a:cubicBezTo>
                    <a:pt x="330" y="893"/>
                    <a:pt x="330" y="893"/>
                    <a:pt x="330" y="893"/>
                  </a:cubicBezTo>
                  <a:cubicBezTo>
                    <a:pt x="378" y="855"/>
                    <a:pt x="409" y="797"/>
                    <a:pt x="409" y="731"/>
                  </a:cubicBezTo>
                  <a:cubicBezTo>
                    <a:pt x="409" y="618"/>
                    <a:pt x="318" y="526"/>
                    <a:pt x="205" y="526"/>
                  </a:cubicBezTo>
                  <a:cubicBezTo>
                    <a:pt x="92" y="526"/>
                    <a:pt x="0" y="618"/>
                    <a:pt x="0" y="731"/>
                  </a:cubicBezTo>
                  <a:cubicBezTo>
                    <a:pt x="0" y="844"/>
                    <a:pt x="92" y="936"/>
                    <a:pt x="205" y="936"/>
                  </a:cubicBezTo>
                  <a:cubicBezTo>
                    <a:pt x="223" y="936"/>
                    <a:pt x="241" y="933"/>
                    <a:pt x="258" y="929"/>
                  </a:cubicBezTo>
                  <a:cubicBezTo>
                    <a:pt x="439" y="1754"/>
                    <a:pt x="439" y="1754"/>
                    <a:pt x="439" y="1754"/>
                  </a:cubicBezTo>
                  <a:cubicBezTo>
                    <a:pt x="439" y="1932"/>
                    <a:pt x="884" y="2076"/>
                    <a:pt x="1433" y="2076"/>
                  </a:cubicBezTo>
                  <a:cubicBezTo>
                    <a:pt x="1982" y="2076"/>
                    <a:pt x="2427" y="1932"/>
                    <a:pt x="2427" y="1754"/>
                  </a:cubicBezTo>
                  <a:cubicBezTo>
                    <a:pt x="2607" y="929"/>
                    <a:pt x="2607" y="929"/>
                    <a:pt x="2607" y="929"/>
                  </a:cubicBezTo>
                  <a:cubicBezTo>
                    <a:pt x="2624" y="933"/>
                    <a:pt x="2642" y="936"/>
                    <a:pt x="2661" y="936"/>
                  </a:cubicBezTo>
                  <a:cubicBezTo>
                    <a:pt x="2774" y="936"/>
                    <a:pt x="2865" y="844"/>
                    <a:pt x="2865" y="731"/>
                  </a:cubicBezTo>
                  <a:cubicBezTo>
                    <a:pt x="2865" y="618"/>
                    <a:pt x="2774" y="526"/>
                    <a:pt x="2661" y="526"/>
                  </a:cubicBezTo>
                  <a:close/>
                  <a:moveTo>
                    <a:pt x="2661" y="526"/>
                  </a:moveTo>
                  <a:cubicBezTo>
                    <a:pt x="2661" y="526"/>
                    <a:pt x="2661" y="526"/>
                    <a:pt x="2661" y="5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7544" y="2055493"/>
            <a:ext cx="1878074" cy="768485"/>
            <a:chOff x="1964947" y="597930"/>
            <a:chExt cx="1670054" cy="683366"/>
          </a:xfrm>
        </p:grpSpPr>
        <p:sp>
          <p:nvSpPr>
            <p:cNvPr id="29" name="文本框 36"/>
            <p:cNvSpPr txBox="1"/>
            <p:nvPr/>
          </p:nvSpPr>
          <p:spPr bwMode="auto">
            <a:xfrm>
              <a:off x="1964947" y="788660"/>
              <a:ext cx="1604647" cy="492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9170">
                <a:defRPr/>
              </a:pPr>
              <a:r>
                <a:rPr lang="en-US" altLang="zh-CN" sz="6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0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6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5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7544" y="4347737"/>
            <a:ext cx="1878074" cy="768485"/>
            <a:chOff x="1964947" y="597930"/>
            <a:chExt cx="1670054" cy="683366"/>
          </a:xfrm>
        </p:grpSpPr>
        <p:sp>
          <p:nvSpPr>
            <p:cNvPr id="32" name="文本框 39"/>
            <p:cNvSpPr txBox="1"/>
            <p:nvPr/>
          </p:nvSpPr>
          <p:spPr bwMode="auto">
            <a:xfrm>
              <a:off x="1964947" y="788660"/>
              <a:ext cx="1604647" cy="492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9170">
                <a:defRPr/>
              </a:pPr>
              <a:r>
                <a:rPr lang="en-US" altLang="zh-CN" sz="6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6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3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64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5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56201" y="2988138"/>
            <a:ext cx="1158071" cy="1145698"/>
            <a:chOff x="3998630" y="2486402"/>
            <a:chExt cx="1029801" cy="1018798"/>
          </a:xfrm>
        </p:grpSpPr>
        <p:grpSp>
          <p:nvGrpSpPr>
            <p:cNvPr id="35" name="组合 34"/>
            <p:cNvGrpSpPr/>
            <p:nvPr/>
          </p:nvGrpSpPr>
          <p:grpSpPr>
            <a:xfrm>
              <a:off x="4020319" y="2491745"/>
              <a:ext cx="1008112" cy="1008112"/>
              <a:chOff x="3945300" y="2273052"/>
              <a:chExt cx="1008112" cy="1008112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3945300" y="2273052"/>
                <a:ext cx="1008112" cy="1008112"/>
              </a:xfrm>
              <a:prstGeom prst="ellipse">
                <a:avLst/>
              </a:prstGeom>
              <a:solidFill>
                <a:srgbClr val="20B5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Freeform 5"/>
              <p:cNvSpPr>
                <a:spLocks noEditPoints="1"/>
              </p:cNvSpPr>
              <p:nvPr/>
            </p:nvSpPr>
            <p:spPr bwMode="auto">
              <a:xfrm>
                <a:off x="4207125" y="2559795"/>
                <a:ext cx="564900" cy="455066"/>
              </a:xfrm>
              <a:custGeom>
                <a:avLst/>
                <a:gdLst>
                  <a:gd name="T0" fmla="*/ 2301 w 2904"/>
                  <a:gd name="T1" fmla="*/ 31 h 2339"/>
                  <a:gd name="T2" fmla="*/ 2054 w 2904"/>
                  <a:gd name="T3" fmla="*/ 168 h 2339"/>
                  <a:gd name="T4" fmla="*/ 2626 w 2904"/>
                  <a:gd name="T5" fmla="*/ 850 h 2339"/>
                  <a:gd name="T6" fmla="*/ 2873 w 2904"/>
                  <a:gd name="T7" fmla="*/ 713 h 2339"/>
                  <a:gd name="T8" fmla="*/ 1930 w 2904"/>
                  <a:gd name="T9" fmla="*/ 383 h 2339"/>
                  <a:gd name="T10" fmla="*/ 970 w 2904"/>
                  <a:gd name="T11" fmla="*/ 371 h 2339"/>
                  <a:gd name="T12" fmla="*/ 737 w 2904"/>
                  <a:gd name="T13" fmla="*/ 935 h 2339"/>
                  <a:gd name="T14" fmla="*/ 1063 w 2904"/>
                  <a:gd name="T15" fmla="*/ 1022 h 2339"/>
                  <a:gd name="T16" fmla="*/ 1323 w 2904"/>
                  <a:gd name="T17" fmla="*/ 699 h 2339"/>
                  <a:gd name="T18" fmla="*/ 2073 w 2904"/>
                  <a:gd name="T19" fmla="*/ 1390 h 2339"/>
                  <a:gd name="T20" fmla="*/ 2153 w 2904"/>
                  <a:gd name="T21" fmla="*/ 1470 h 2339"/>
                  <a:gd name="T22" fmla="*/ 2153 w 2904"/>
                  <a:gd name="T23" fmla="*/ 1617 h 2339"/>
                  <a:gd name="T24" fmla="*/ 2006 w 2904"/>
                  <a:gd name="T25" fmla="*/ 1617 h 2339"/>
                  <a:gd name="T26" fmla="*/ 1665 w 2904"/>
                  <a:gd name="T27" fmla="*/ 1329 h 2339"/>
                  <a:gd name="T28" fmla="*/ 1665 w 2904"/>
                  <a:gd name="T29" fmla="*/ 1383 h 2339"/>
                  <a:gd name="T30" fmla="*/ 1983 w 2904"/>
                  <a:gd name="T31" fmla="*/ 1744 h 2339"/>
                  <a:gd name="T32" fmla="*/ 1806 w 2904"/>
                  <a:gd name="T33" fmla="*/ 1817 h 2339"/>
                  <a:gd name="T34" fmla="*/ 1518 w 2904"/>
                  <a:gd name="T35" fmla="*/ 1530 h 2339"/>
                  <a:gd name="T36" fmla="*/ 1465 w 2904"/>
                  <a:gd name="T37" fmla="*/ 1583 h 2339"/>
                  <a:gd name="T38" fmla="*/ 1783 w 2904"/>
                  <a:gd name="T39" fmla="*/ 1944 h 2339"/>
                  <a:gd name="T40" fmla="*/ 1605 w 2904"/>
                  <a:gd name="T41" fmla="*/ 2018 h 2339"/>
                  <a:gd name="T42" fmla="*/ 1318 w 2904"/>
                  <a:gd name="T43" fmla="*/ 1730 h 2339"/>
                  <a:gd name="T44" fmla="*/ 1253 w 2904"/>
                  <a:gd name="T45" fmla="*/ 1757 h 2339"/>
                  <a:gd name="T46" fmla="*/ 1552 w 2904"/>
                  <a:gd name="T47" fmla="*/ 2072 h 2339"/>
                  <a:gd name="T48" fmla="*/ 1552 w 2904"/>
                  <a:gd name="T49" fmla="*/ 2218 h 2339"/>
                  <a:gd name="T50" fmla="*/ 1405 w 2904"/>
                  <a:gd name="T51" fmla="*/ 2218 h 2339"/>
                  <a:gd name="T52" fmla="*/ 1268 w 2904"/>
                  <a:gd name="T53" fmla="*/ 1915 h 2339"/>
                  <a:gd name="T54" fmla="*/ 1068 w 2904"/>
                  <a:gd name="T55" fmla="*/ 1715 h 2339"/>
                  <a:gd name="T56" fmla="*/ 883 w 2904"/>
                  <a:gd name="T57" fmla="*/ 1695 h 2339"/>
                  <a:gd name="T58" fmla="*/ 687 w 2904"/>
                  <a:gd name="T59" fmla="*/ 1498 h 2339"/>
                  <a:gd name="T60" fmla="*/ 667 w 2904"/>
                  <a:gd name="T61" fmla="*/ 1313 h 2339"/>
                  <a:gd name="T62" fmla="*/ 69 w 2904"/>
                  <a:gd name="T63" fmla="*/ 880 h 2339"/>
                  <a:gd name="T64" fmla="*/ 15 w 2904"/>
                  <a:gd name="T65" fmla="*/ 934 h 2339"/>
                  <a:gd name="T66" fmla="*/ 382 w 2904"/>
                  <a:gd name="T67" fmla="*/ 1397 h 2339"/>
                  <a:gd name="T68" fmla="*/ 299 w 2904"/>
                  <a:gd name="T69" fmla="*/ 1682 h 2339"/>
                  <a:gd name="T70" fmla="*/ 499 w 2904"/>
                  <a:gd name="T71" fmla="*/ 1882 h 2339"/>
                  <a:gd name="T72" fmla="*/ 700 w 2904"/>
                  <a:gd name="T73" fmla="*/ 2083 h 2339"/>
                  <a:gd name="T74" fmla="*/ 900 w 2904"/>
                  <a:gd name="T75" fmla="*/ 2283 h 2339"/>
                  <a:gd name="T76" fmla="*/ 1184 w 2904"/>
                  <a:gd name="T77" fmla="*/ 2199 h 2339"/>
                  <a:gd name="T78" fmla="*/ 1351 w 2904"/>
                  <a:gd name="T79" fmla="*/ 2272 h 2339"/>
                  <a:gd name="T80" fmla="*/ 1605 w 2904"/>
                  <a:gd name="T81" fmla="*/ 2272 h 2339"/>
                  <a:gd name="T82" fmla="*/ 1656 w 2904"/>
                  <a:gd name="T83" fmla="*/ 2122 h 2339"/>
                  <a:gd name="T84" fmla="*/ 1859 w 2904"/>
                  <a:gd name="T85" fmla="*/ 1944 h 2339"/>
                  <a:gd name="T86" fmla="*/ 2006 w 2904"/>
                  <a:gd name="T87" fmla="*/ 1871 h 2339"/>
                  <a:gd name="T88" fmla="*/ 2057 w 2904"/>
                  <a:gd name="T89" fmla="*/ 1721 h 2339"/>
                  <a:gd name="T90" fmla="*/ 2207 w 2904"/>
                  <a:gd name="T91" fmla="*/ 1671 h 2339"/>
                  <a:gd name="T92" fmla="*/ 2207 w 2904"/>
                  <a:gd name="T93" fmla="*/ 1416 h 2339"/>
                  <a:gd name="T94" fmla="*/ 2511 w 2904"/>
                  <a:gd name="T95" fmla="*/ 956 h 2339"/>
                  <a:gd name="T96" fmla="*/ 1930 w 2904"/>
                  <a:gd name="T97" fmla="*/ 383 h 2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04" h="2339">
                    <a:moveTo>
                      <a:pt x="2873" y="603"/>
                    </a:moveTo>
                    <a:cubicBezTo>
                      <a:pt x="2301" y="31"/>
                      <a:pt x="2301" y="31"/>
                      <a:pt x="2301" y="31"/>
                    </a:cubicBezTo>
                    <a:cubicBezTo>
                      <a:pt x="2271" y="0"/>
                      <a:pt x="2222" y="0"/>
                      <a:pt x="2192" y="31"/>
                    </a:cubicBezTo>
                    <a:cubicBezTo>
                      <a:pt x="2054" y="168"/>
                      <a:pt x="2054" y="168"/>
                      <a:pt x="2054" y="168"/>
                    </a:cubicBezTo>
                    <a:cubicBezTo>
                      <a:pt x="2024" y="199"/>
                      <a:pt x="2024" y="248"/>
                      <a:pt x="2054" y="278"/>
                    </a:cubicBezTo>
                    <a:cubicBezTo>
                      <a:pt x="2626" y="850"/>
                      <a:pt x="2626" y="850"/>
                      <a:pt x="2626" y="850"/>
                    </a:cubicBezTo>
                    <a:cubicBezTo>
                      <a:pt x="2656" y="881"/>
                      <a:pt x="2705" y="881"/>
                      <a:pt x="2736" y="850"/>
                    </a:cubicBezTo>
                    <a:cubicBezTo>
                      <a:pt x="2873" y="713"/>
                      <a:pt x="2873" y="713"/>
                      <a:pt x="2873" y="713"/>
                    </a:cubicBezTo>
                    <a:cubicBezTo>
                      <a:pt x="2904" y="683"/>
                      <a:pt x="2904" y="633"/>
                      <a:pt x="2873" y="603"/>
                    </a:cubicBezTo>
                    <a:close/>
                    <a:moveTo>
                      <a:pt x="1930" y="383"/>
                    </a:moveTo>
                    <a:cubicBezTo>
                      <a:pt x="1362" y="216"/>
                      <a:pt x="1362" y="216"/>
                      <a:pt x="1362" y="216"/>
                    </a:cubicBezTo>
                    <a:cubicBezTo>
                      <a:pt x="1211" y="151"/>
                      <a:pt x="1035" y="221"/>
                      <a:pt x="970" y="371"/>
                    </a:cubicBezTo>
                    <a:cubicBezTo>
                      <a:pt x="752" y="875"/>
                      <a:pt x="752" y="875"/>
                      <a:pt x="752" y="875"/>
                    </a:cubicBezTo>
                    <a:cubicBezTo>
                      <a:pt x="743" y="893"/>
                      <a:pt x="738" y="914"/>
                      <a:pt x="737" y="935"/>
                    </a:cubicBezTo>
                    <a:cubicBezTo>
                      <a:pt x="731" y="1030"/>
                      <a:pt x="803" y="1112"/>
                      <a:pt x="898" y="1118"/>
                    </a:cubicBezTo>
                    <a:cubicBezTo>
                      <a:pt x="969" y="1122"/>
                      <a:pt x="1033" y="1083"/>
                      <a:pt x="1063" y="1022"/>
                    </a:cubicBezTo>
                    <a:cubicBezTo>
                      <a:pt x="1153" y="814"/>
                      <a:pt x="1153" y="814"/>
                      <a:pt x="1153" y="814"/>
                    </a:cubicBezTo>
                    <a:cubicBezTo>
                      <a:pt x="1181" y="749"/>
                      <a:pt x="1248" y="694"/>
                      <a:pt x="1323" y="699"/>
                    </a:cubicBezTo>
                    <a:cubicBezTo>
                      <a:pt x="1358" y="701"/>
                      <a:pt x="1390" y="714"/>
                      <a:pt x="1416" y="733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153" y="1470"/>
                      <a:pt x="2153" y="1470"/>
                      <a:pt x="2153" y="1470"/>
                    </a:cubicBezTo>
                    <a:cubicBezTo>
                      <a:pt x="2173" y="1490"/>
                      <a:pt x="2184" y="1516"/>
                      <a:pt x="2184" y="1544"/>
                    </a:cubicBezTo>
                    <a:cubicBezTo>
                      <a:pt x="2184" y="1571"/>
                      <a:pt x="2173" y="1597"/>
                      <a:pt x="2153" y="1617"/>
                    </a:cubicBezTo>
                    <a:cubicBezTo>
                      <a:pt x="2134" y="1636"/>
                      <a:pt x="2108" y="1647"/>
                      <a:pt x="2080" y="1647"/>
                    </a:cubicBezTo>
                    <a:cubicBezTo>
                      <a:pt x="2052" y="1647"/>
                      <a:pt x="2026" y="1636"/>
                      <a:pt x="2006" y="1617"/>
                    </a:cubicBezTo>
                    <a:cubicBezTo>
                      <a:pt x="1719" y="1329"/>
                      <a:pt x="1719" y="1329"/>
                      <a:pt x="1719" y="1329"/>
                    </a:cubicBezTo>
                    <a:cubicBezTo>
                      <a:pt x="1704" y="1315"/>
                      <a:pt x="1680" y="1315"/>
                      <a:pt x="1665" y="1329"/>
                    </a:cubicBezTo>
                    <a:cubicBezTo>
                      <a:pt x="1658" y="1337"/>
                      <a:pt x="1654" y="1346"/>
                      <a:pt x="1654" y="1356"/>
                    </a:cubicBezTo>
                    <a:cubicBezTo>
                      <a:pt x="1654" y="1366"/>
                      <a:pt x="1658" y="1376"/>
                      <a:pt x="1665" y="1383"/>
                    </a:cubicBezTo>
                    <a:cubicBezTo>
                      <a:pt x="1953" y="1671"/>
                      <a:pt x="1953" y="1671"/>
                      <a:pt x="1953" y="1671"/>
                    </a:cubicBezTo>
                    <a:cubicBezTo>
                      <a:pt x="1972" y="1690"/>
                      <a:pt x="1983" y="1716"/>
                      <a:pt x="1983" y="1744"/>
                    </a:cubicBezTo>
                    <a:cubicBezTo>
                      <a:pt x="1983" y="1772"/>
                      <a:pt x="1972" y="1798"/>
                      <a:pt x="1953" y="1817"/>
                    </a:cubicBezTo>
                    <a:cubicBezTo>
                      <a:pt x="1912" y="1858"/>
                      <a:pt x="1846" y="1858"/>
                      <a:pt x="1806" y="1817"/>
                    </a:cubicBezTo>
                    <a:cubicBezTo>
                      <a:pt x="1806" y="1817"/>
                      <a:pt x="1553" y="1565"/>
                      <a:pt x="1522" y="1533"/>
                    </a:cubicBezTo>
                    <a:cubicBezTo>
                      <a:pt x="1519" y="1531"/>
                      <a:pt x="1518" y="1530"/>
                      <a:pt x="1518" y="1530"/>
                    </a:cubicBezTo>
                    <a:cubicBezTo>
                      <a:pt x="1504" y="1515"/>
                      <a:pt x="1479" y="1515"/>
                      <a:pt x="1465" y="1530"/>
                    </a:cubicBezTo>
                    <a:cubicBezTo>
                      <a:pt x="1450" y="1545"/>
                      <a:pt x="1450" y="1569"/>
                      <a:pt x="1465" y="1583"/>
                    </a:cubicBezTo>
                    <a:cubicBezTo>
                      <a:pt x="1752" y="1871"/>
                      <a:pt x="1752" y="1871"/>
                      <a:pt x="1752" y="1871"/>
                    </a:cubicBezTo>
                    <a:cubicBezTo>
                      <a:pt x="1772" y="1891"/>
                      <a:pt x="1783" y="1917"/>
                      <a:pt x="1783" y="1944"/>
                    </a:cubicBezTo>
                    <a:cubicBezTo>
                      <a:pt x="1783" y="1972"/>
                      <a:pt x="1772" y="1998"/>
                      <a:pt x="1752" y="2018"/>
                    </a:cubicBezTo>
                    <a:cubicBezTo>
                      <a:pt x="1712" y="2058"/>
                      <a:pt x="1646" y="2058"/>
                      <a:pt x="1605" y="2018"/>
                    </a:cubicBezTo>
                    <a:cubicBezTo>
                      <a:pt x="1605" y="2018"/>
                      <a:pt x="1353" y="1765"/>
                      <a:pt x="1321" y="1734"/>
                    </a:cubicBezTo>
                    <a:cubicBezTo>
                      <a:pt x="1319" y="1731"/>
                      <a:pt x="1318" y="1730"/>
                      <a:pt x="1318" y="1730"/>
                    </a:cubicBezTo>
                    <a:cubicBezTo>
                      <a:pt x="1303" y="1715"/>
                      <a:pt x="1279" y="1715"/>
                      <a:pt x="1264" y="1730"/>
                    </a:cubicBezTo>
                    <a:cubicBezTo>
                      <a:pt x="1257" y="1738"/>
                      <a:pt x="1253" y="1747"/>
                      <a:pt x="1253" y="1757"/>
                    </a:cubicBezTo>
                    <a:cubicBezTo>
                      <a:pt x="1253" y="1767"/>
                      <a:pt x="1257" y="1776"/>
                      <a:pt x="1264" y="1784"/>
                    </a:cubicBezTo>
                    <a:cubicBezTo>
                      <a:pt x="1552" y="2072"/>
                      <a:pt x="1552" y="2072"/>
                      <a:pt x="1552" y="2072"/>
                    </a:cubicBezTo>
                    <a:cubicBezTo>
                      <a:pt x="1571" y="2091"/>
                      <a:pt x="1582" y="2117"/>
                      <a:pt x="1582" y="2145"/>
                    </a:cubicBezTo>
                    <a:cubicBezTo>
                      <a:pt x="1582" y="2173"/>
                      <a:pt x="1571" y="2199"/>
                      <a:pt x="1552" y="2218"/>
                    </a:cubicBezTo>
                    <a:cubicBezTo>
                      <a:pt x="1532" y="2238"/>
                      <a:pt x="1506" y="2249"/>
                      <a:pt x="1478" y="2249"/>
                    </a:cubicBezTo>
                    <a:cubicBezTo>
                      <a:pt x="1451" y="2249"/>
                      <a:pt x="1425" y="2238"/>
                      <a:pt x="1405" y="2218"/>
                    </a:cubicBezTo>
                    <a:cubicBezTo>
                      <a:pt x="1283" y="2097"/>
                      <a:pt x="1283" y="2097"/>
                      <a:pt x="1283" y="2097"/>
                    </a:cubicBezTo>
                    <a:cubicBezTo>
                      <a:pt x="1323" y="2041"/>
                      <a:pt x="1318" y="1965"/>
                      <a:pt x="1268" y="1915"/>
                    </a:cubicBezTo>
                    <a:cubicBezTo>
                      <a:pt x="1216" y="1863"/>
                      <a:pt x="1133" y="1859"/>
                      <a:pt x="1077" y="1904"/>
                    </a:cubicBezTo>
                    <a:cubicBezTo>
                      <a:pt x="1122" y="1848"/>
                      <a:pt x="1119" y="1766"/>
                      <a:pt x="1068" y="1715"/>
                    </a:cubicBezTo>
                    <a:cubicBezTo>
                      <a:pt x="1018" y="1665"/>
                      <a:pt x="942" y="1660"/>
                      <a:pt x="887" y="1699"/>
                    </a:cubicBezTo>
                    <a:cubicBezTo>
                      <a:pt x="883" y="1695"/>
                      <a:pt x="883" y="1695"/>
                      <a:pt x="883" y="1695"/>
                    </a:cubicBezTo>
                    <a:cubicBezTo>
                      <a:pt x="922" y="1640"/>
                      <a:pt x="916" y="1563"/>
                      <a:pt x="867" y="1514"/>
                    </a:cubicBezTo>
                    <a:cubicBezTo>
                      <a:pt x="818" y="1465"/>
                      <a:pt x="742" y="1460"/>
                      <a:pt x="687" y="1498"/>
                    </a:cubicBezTo>
                    <a:cubicBezTo>
                      <a:pt x="683" y="1494"/>
                      <a:pt x="683" y="1494"/>
                      <a:pt x="683" y="1494"/>
                    </a:cubicBezTo>
                    <a:cubicBezTo>
                      <a:pt x="721" y="1439"/>
                      <a:pt x="716" y="1363"/>
                      <a:pt x="667" y="1313"/>
                    </a:cubicBezTo>
                    <a:cubicBezTo>
                      <a:pt x="617" y="1265"/>
                      <a:pt x="541" y="1259"/>
                      <a:pt x="486" y="1298"/>
                    </a:cubicBezTo>
                    <a:cubicBezTo>
                      <a:pt x="69" y="880"/>
                      <a:pt x="69" y="880"/>
                      <a:pt x="69" y="880"/>
                    </a:cubicBezTo>
                    <a:cubicBezTo>
                      <a:pt x="54" y="865"/>
                      <a:pt x="30" y="865"/>
                      <a:pt x="15" y="880"/>
                    </a:cubicBezTo>
                    <a:cubicBezTo>
                      <a:pt x="0" y="895"/>
                      <a:pt x="0" y="919"/>
                      <a:pt x="15" y="934"/>
                    </a:cubicBezTo>
                    <a:cubicBezTo>
                      <a:pt x="430" y="1349"/>
                      <a:pt x="430" y="1349"/>
                      <a:pt x="430" y="1349"/>
                    </a:cubicBezTo>
                    <a:cubicBezTo>
                      <a:pt x="382" y="1397"/>
                      <a:pt x="382" y="1397"/>
                      <a:pt x="382" y="1397"/>
                    </a:cubicBezTo>
                    <a:cubicBezTo>
                      <a:pt x="299" y="1481"/>
                      <a:pt x="299" y="1481"/>
                      <a:pt x="299" y="1481"/>
                    </a:cubicBezTo>
                    <a:cubicBezTo>
                      <a:pt x="243" y="1537"/>
                      <a:pt x="243" y="1626"/>
                      <a:pt x="299" y="1682"/>
                    </a:cubicBezTo>
                    <a:cubicBezTo>
                      <a:pt x="354" y="1737"/>
                      <a:pt x="444" y="1737"/>
                      <a:pt x="499" y="1682"/>
                    </a:cubicBezTo>
                    <a:cubicBezTo>
                      <a:pt x="444" y="1737"/>
                      <a:pt x="444" y="1827"/>
                      <a:pt x="499" y="1882"/>
                    </a:cubicBezTo>
                    <a:cubicBezTo>
                      <a:pt x="554" y="1938"/>
                      <a:pt x="644" y="1938"/>
                      <a:pt x="700" y="1882"/>
                    </a:cubicBezTo>
                    <a:cubicBezTo>
                      <a:pt x="644" y="1938"/>
                      <a:pt x="644" y="2027"/>
                      <a:pt x="700" y="2083"/>
                    </a:cubicBezTo>
                    <a:cubicBezTo>
                      <a:pt x="751" y="2135"/>
                      <a:pt x="833" y="2137"/>
                      <a:pt x="889" y="2092"/>
                    </a:cubicBezTo>
                    <a:cubicBezTo>
                      <a:pt x="844" y="2148"/>
                      <a:pt x="848" y="2231"/>
                      <a:pt x="900" y="2283"/>
                    </a:cubicBezTo>
                    <a:cubicBezTo>
                      <a:pt x="955" y="2339"/>
                      <a:pt x="1045" y="2339"/>
                      <a:pt x="1101" y="2283"/>
                    </a:cubicBezTo>
                    <a:cubicBezTo>
                      <a:pt x="1184" y="2199"/>
                      <a:pt x="1184" y="2199"/>
                      <a:pt x="1184" y="2199"/>
                    </a:cubicBezTo>
                    <a:cubicBezTo>
                      <a:pt x="1232" y="2152"/>
                      <a:pt x="1232" y="2152"/>
                      <a:pt x="1232" y="2152"/>
                    </a:cubicBezTo>
                    <a:cubicBezTo>
                      <a:pt x="1351" y="2272"/>
                      <a:pt x="1351" y="2272"/>
                      <a:pt x="1351" y="2272"/>
                    </a:cubicBezTo>
                    <a:cubicBezTo>
                      <a:pt x="1385" y="2306"/>
                      <a:pt x="1430" y="2325"/>
                      <a:pt x="1478" y="2325"/>
                    </a:cubicBezTo>
                    <a:cubicBezTo>
                      <a:pt x="1526" y="2325"/>
                      <a:pt x="1571" y="2306"/>
                      <a:pt x="1605" y="2272"/>
                    </a:cubicBezTo>
                    <a:cubicBezTo>
                      <a:pt x="1639" y="2238"/>
                      <a:pt x="1658" y="2193"/>
                      <a:pt x="1658" y="2145"/>
                    </a:cubicBezTo>
                    <a:cubicBezTo>
                      <a:pt x="1658" y="2137"/>
                      <a:pt x="1657" y="2129"/>
                      <a:pt x="1656" y="2122"/>
                    </a:cubicBezTo>
                    <a:cubicBezTo>
                      <a:pt x="1709" y="2129"/>
                      <a:pt x="1765" y="2113"/>
                      <a:pt x="1806" y="2072"/>
                    </a:cubicBezTo>
                    <a:cubicBezTo>
                      <a:pt x="1840" y="2038"/>
                      <a:pt x="1859" y="1993"/>
                      <a:pt x="1859" y="1944"/>
                    </a:cubicBezTo>
                    <a:cubicBezTo>
                      <a:pt x="1859" y="1937"/>
                      <a:pt x="1857" y="1929"/>
                      <a:pt x="1856" y="1921"/>
                    </a:cubicBezTo>
                    <a:cubicBezTo>
                      <a:pt x="1910" y="1928"/>
                      <a:pt x="1966" y="1912"/>
                      <a:pt x="2006" y="1871"/>
                    </a:cubicBezTo>
                    <a:cubicBezTo>
                      <a:pt x="2040" y="1837"/>
                      <a:pt x="2059" y="1792"/>
                      <a:pt x="2059" y="1744"/>
                    </a:cubicBezTo>
                    <a:cubicBezTo>
                      <a:pt x="2059" y="1736"/>
                      <a:pt x="2058" y="1729"/>
                      <a:pt x="2057" y="1721"/>
                    </a:cubicBezTo>
                    <a:cubicBezTo>
                      <a:pt x="2065" y="1722"/>
                      <a:pt x="2072" y="1723"/>
                      <a:pt x="2080" y="1723"/>
                    </a:cubicBezTo>
                    <a:cubicBezTo>
                      <a:pt x="2128" y="1723"/>
                      <a:pt x="2173" y="1705"/>
                      <a:pt x="2207" y="1671"/>
                    </a:cubicBezTo>
                    <a:cubicBezTo>
                      <a:pt x="2241" y="1637"/>
                      <a:pt x="2260" y="1592"/>
                      <a:pt x="2260" y="1544"/>
                    </a:cubicBezTo>
                    <a:cubicBezTo>
                      <a:pt x="2260" y="1495"/>
                      <a:pt x="2241" y="1450"/>
                      <a:pt x="2207" y="1416"/>
                    </a:cubicBezTo>
                    <a:cubicBezTo>
                      <a:pt x="2127" y="1336"/>
                      <a:pt x="2127" y="1336"/>
                      <a:pt x="2127" y="1336"/>
                    </a:cubicBezTo>
                    <a:cubicBezTo>
                      <a:pt x="2511" y="956"/>
                      <a:pt x="2511" y="956"/>
                      <a:pt x="2511" y="956"/>
                    </a:cubicBezTo>
                    <a:cubicBezTo>
                      <a:pt x="1930" y="383"/>
                      <a:pt x="1930" y="383"/>
                      <a:pt x="1930" y="383"/>
                    </a:cubicBezTo>
                    <a:close/>
                    <a:moveTo>
                      <a:pt x="1930" y="383"/>
                    </a:moveTo>
                    <a:cubicBezTo>
                      <a:pt x="1930" y="383"/>
                      <a:pt x="1930" y="383"/>
                      <a:pt x="1930" y="383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3998630" y="2486402"/>
              <a:ext cx="1018798" cy="1018798"/>
            </a:xfrm>
            <a:prstGeom prst="ellipse">
              <a:avLst/>
            </a:prstGeom>
            <a:noFill/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23078</TotalTime>
  <Words>1882</Words>
  <Application>Microsoft Office PowerPoint</Application>
  <PresentationFormat>全屏显示(4:3)</PresentationFormat>
  <Paragraphs>179</Paragraphs>
  <Slides>35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1373</cp:revision>
  <dcterms:created xsi:type="dcterms:W3CDTF">2009-02-11T05:37:22Z</dcterms:created>
  <dcterms:modified xsi:type="dcterms:W3CDTF">2017-04-22T07:15:11Z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