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256" r:id="rId3"/>
    <p:sldId id="305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44C"/>
    <a:srgbClr val="796CC2"/>
    <a:srgbClr val="2F6FAD"/>
    <a:srgbClr val="59A5AD"/>
    <a:srgbClr val="7CABB5"/>
    <a:srgbClr val="E0A8BC"/>
    <a:srgbClr val="9CF5F6"/>
    <a:srgbClr val="73A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1" autoAdjust="0"/>
    <p:restoredTop sz="94660"/>
  </p:normalViewPr>
  <p:slideViewPr>
    <p:cSldViewPr snapToGrid="0">
      <p:cViewPr>
        <p:scale>
          <a:sx n="90" d="100"/>
          <a:sy n="90" d="100"/>
        </p:scale>
        <p:origin x="-684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631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1607A-A6ED-4E9B-9BE5-CF4985AFAC72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433CE-57C8-4340-8352-E4044234DD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52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34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97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37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71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87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9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61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57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20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86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5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7467" y="333028"/>
            <a:ext cx="10515600" cy="53783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796CC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16492" y="115313"/>
            <a:ext cx="1561043" cy="10706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9624079" y="4434728"/>
            <a:ext cx="3069771" cy="2386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9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3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545">
      <a:dk1>
        <a:sysClr val="windowText" lastClr="000000"/>
      </a:dk1>
      <a:lt1>
        <a:sysClr val="window" lastClr="FFFFFF"/>
      </a:lt1>
      <a:dk2>
        <a:srgbClr val="796CC2"/>
      </a:dk2>
      <a:lt2>
        <a:srgbClr val="E7E6E6"/>
      </a:lt2>
      <a:accent1>
        <a:srgbClr val="2F6FAD"/>
      </a:accent1>
      <a:accent2>
        <a:srgbClr val="796CC2"/>
      </a:accent2>
      <a:accent3>
        <a:srgbClr val="2F6FAD"/>
      </a:accent3>
      <a:accent4>
        <a:srgbClr val="796CC2"/>
      </a:accent4>
      <a:accent5>
        <a:srgbClr val="2F6FAD"/>
      </a:accent5>
      <a:accent6>
        <a:srgbClr val="796CC2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31</cp:revision>
  <dcterms:created xsi:type="dcterms:W3CDTF">2015-05-05T08:02:00Z</dcterms:created>
  <dcterms:modified xsi:type="dcterms:W3CDTF">2017-04-26T09:03:24Z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