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notesMasterIdLst>
    <p:notesMasterId r:id="rId7"/>
  </p:notesMasterIdLst>
  <p:handoutMasterIdLst>
    <p:handoutMasterId r:id="rId8"/>
  </p:handoutMasterIdLst>
  <p:sldIdLst>
    <p:sldId id="256" r:id="rId3"/>
    <p:sldId id="258" r:id="rId4"/>
    <p:sldId id="266" r:id="rId5"/>
    <p:sldId id="305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644C"/>
    <a:srgbClr val="796CC2"/>
    <a:srgbClr val="2F6FAD"/>
    <a:srgbClr val="59A5AD"/>
    <a:srgbClr val="7CABB5"/>
    <a:srgbClr val="E0A8BC"/>
    <a:srgbClr val="9CF5F6"/>
    <a:srgbClr val="73A5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9831" autoAdjust="0"/>
    <p:restoredTop sz="94660"/>
  </p:normalViewPr>
  <p:slideViewPr>
    <p:cSldViewPr snapToGrid="0">
      <p:cViewPr>
        <p:scale>
          <a:sx n="90" d="100"/>
          <a:sy n="90" d="100"/>
        </p:scale>
        <p:origin x="-684" y="-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631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1607A-A6ED-4E9B-9BE5-CF4985AFAC72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433CE-57C8-4340-8352-E4044234DD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5520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434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0970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6377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2717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87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2944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961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6573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6205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086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450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57467" y="333028"/>
            <a:ext cx="10515600" cy="537831"/>
          </a:xfrm>
        </p:spPr>
        <p:txBody>
          <a:bodyPr>
            <a:normAutofit/>
          </a:bodyPr>
          <a:lstStyle>
            <a:lvl1pPr>
              <a:defRPr sz="3200">
                <a:solidFill>
                  <a:srgbClr val="796CC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16492" y="115313"/>
            <a:ext cx="1561043" cy="107066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9624079" y="4434728"/>
            <a:ext cx="3069771" cy="2386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199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37435" y="2702809"/>
            <a:ext cx="6167203" cy="479425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763" y="-465547"/>
            <a:ext cx="6096096" cy="59797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040348" y="-428762"/>
            <a:ext cx="6167202" cy="4794252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618104" y="1858785"/>
            <a:ext cx="6096096" cy="59797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23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545">
      <a:dk1>
        <a:sysClr val="windowText" lastClr="000000"/>
      </a:dk1>
      <a:lt1>
        <a:sysClr val="window" lastClr="FFFFFF"/>
      </a:lt1>
      <a:dk2>
        <a:srgbClr val="796CC2"/>
      </a:dk2>
      <a:lt2>
        <a:srgbClr val="E7E6E6"/>
      </a:lt2>
      <a:accent1>
        <a:srgbClr val="2F6FAD"/>
      </a:accent1>
      <a:accent2>
        <a:srgbClr val="796CC2"/>
      </a:accent2>
      <a:accent3>
        <a:srgbClr val="2F6FAD"/>
      </a:accent3>
      <a:accent4>
        <a:srgbClr val="796CC2"/>
      </a:accent4>
      <a:accent5>
        <a:srgbClr val="2F6FAD"/>
      </a:accent5>
      <a:accent6>
        <a:srgbClr val="796CC2"/>
      </a:accent6>
      <a:hlink>
        <a:srgbClr val="0563C1"/>
      </a:hlink>
      <a:folHlink>
        <a:srgbClr val="954F7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149</Words>
  <Application>Microsoft Office PowerPoint</Application>
  <PresentationFormat>自定义</PresentationFormat>
  <Paragraphs>15</Paragraphs>
  <Slides>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31</cp:revision>
  <dcterms:created xsi:type="dcterms:W3CDTF">2015-05-05T08:02:00Z</dcterms:created>
  <dcterms:modified xsi:type="dcterms:W3CDTF">2017-04-26T08:35:30Z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