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766" r:id="rId2"/>
  </p:sldMasterIdLst>
  <p:notesMasterIdLst>
    <p:notesMasterId r:id="rId5"/>
  </p:notesMasterIdLst>
  <p:sldIdLst>
    <p:sldId id="280" r:id="rId3"/>
    <p:sldId id="29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80" d="100"/>
          <a:sy n="80" d="100"/>
        </p:scale>
        <p:origin x="-774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6F82C-E136-4CFA-92C4-6EEEA93DF19A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3E1D3-BA2C-433E-AE7C-4DB35CB13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224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C1C7EA-A73E-43A9-911B-451D2BED6E5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39624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60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26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71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90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948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0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15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351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15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BB176A-3A8A-4CE9-9B6B-7460D32CE04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807844"/>
            <a:ext cx="4267200" cy="4189917"/>
          </a:xfr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6348" y="1807845"/>
            <a:ext cx="2511287" cy="1630018"/>
          </a:xfrm>
        </p:spPr>
        <p:txBody>
          <a:bodyPr/>
          <a:lstStyle/>
          <a:p>
            <a:endParaRPr lang="id-ID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043531" y="1807845"/>
            <a:ext cx="2511287" cy="1630018"/>
          </a:xfrm>
        </p:spPr>
        <p:txBody>
          <a:bodyPr/>
          <a:lstStyle/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680713" y="1807844"/>
            <a:ext cx="2511287" cy="163001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087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89A129-BEA4-4DF7-A8C3-D7EEEA120CD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6217800" y="1526591"/>
            <a:ext cx="5136000" cy="3360000"/>
          </a:xfrm>
          <a:prstGeom prst="rect">
            <a:avLst/>
          </a:prstGeom>
        </p:spPr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8200" y="1526591"/>
            <a:ext cx="5136000" cy="3360000"/>
          </a:xfrm>
          <a:prstGeom prst="rect">
            <a:avLst/>
          </a:prstGeom>
        </p:spPr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57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Pictur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86F174-6A5B-4FE2-8406-334FB26DF59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838200" y="1524000"/>
            <a:ext cx="10632440" cy="3504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92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1A2839-FE38-40AE-A156-1408EA0A37A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62360" y="403860"/>
            <a:ext cx="6400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01570A-8480-497D-96D4-D725A6D7C6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6" name="Picture Placeholder 41"/>
          <p:cNvSpPr>
            <a:spLocks noGrp="1"/>
          </p:cNvSpPr>
          <p:nvPr>
            <p:ph type="pic" sz="quarter" idx="14"/>
          </p:nvPr>
        </p:nvSpPr>
        <p:spPr>
          <a:xfrm>
            <a:off x="1055687" y="1989138"/>
            <a:ext cx="4679951" cy="2952750"/>
          </a:xfrm>
          <a:custGeom>
            <a:avLst/>
            <a:gdLst>
              <a:gd name="connsiteX0" fmla="*/ 0 w 4679951"/>
              <a:gd name="connsiteY0" fmla="*/ 0 h 2952750"/>
              <a:gd name="connsiteX1" fmla="*/ 4679951 w 4679951"/>
              <a:gd name="connsiteY1" fmla="*/ 0 h 2952750"/>
              <a:gd name="connsiteX2" fmla="*/ 4679951 w 4679951"/>
              <a:gd name="connsiteY2" fmla="*/ 2952750 h 2952750"/>
              <a:gd name="connsiteX3" fmla="*/ 0 w 4679951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9951" h="2952750">
                <a:moveTo>
                  <a:pt x="0" y="0"/>
                </a:moveTo>
                <a:lnTo>
                  <a:pt x="4679951" y="0"/>
                </a:lnTo>
                <a:lnTo>
                  <a:pt x="4679951" y="2952750"/>
                </a:lnTo>
                <a:lnTo>
                  <a:pt x="0" y="29527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42"/>
          <p:cNvSpPr>
            <a:spLocks noGrp="1"/>
          </p:cNvSpPr>
          <p:nvPr>
            <p:ph type="pic" sz="quarter" idx="15"/>
          </p:nvPr>
        </p:nvSpPr>
        <p:spPr>
          <a:xfrm>
            <a:off x="6456363" y="1989138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43"/>
          <p:cNvSpPr>
            <a:spLocks noGrp="1"/>
          </p:cNvSpPr>
          <p:nvPr>
            <p:ph type="pic" sz="quarter" idx="16"/>
          </p:nvPr>
        </p:nvSpPr>
        <p:spPr>
          <a:xfrm>
            <a:off x="8796338" y="1989138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44"/>
          <p:cNvSpPr>
            <a:spLocks noGrp="1"/>
          </p:cNvSpPr>
          <p:nvPr>
            <p:ph type="pic" sz="quarter" idx="17"/>
          </p:nvPr>
        </p:nvSpPr>
        <p:spPr>
          <a:xfrm>
            <a:off x="6456364" y="3465513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45"/>
          <p:cNvSpPr>
            <a:spLocks noGrp="1"/>
          </p:cNvSpPr>
          <p:nvPr>
            <p:ph type="pic" sz="quarter" idx="18"/>
          </p:nvPr>
        </p:nvSpPr>
        <p:spPr>
          <a:xfrm>
            <a:off x="8796338" y="3465513"/>
            <a:ext cx="2339975" cy="1476375"/>
          </a:xfrm>
          <a:custGeom>
            <a:avLst/>
            <a:gdLst>
              <a:gd name="connsiteX0" fmla="*/ 0 w 2339975"/>
              <a:gd name="connsiteY0" fmla="*/ 0 h 1476375"/>
              <a:gd name="connsiteX1" fmla="*/ 2339975 w 2339975"/>
              <a:gd name="connsiteY1" fmla="*/ 0 h 1476375"/>
              <a:gd name="connsiteX2" fmla="*/ 2339975 w 2339975"/>
              <a:gd name="connsiteY2" fmla="*/ 1476375 h 1476375"/>
              <a:gd name="connsiteX3" fmla="*/ 0 w 2339975"/>
              <a:gd name="connsiteY3" fmla="*/ 14763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9975" h="1476375">
                <a:moveTo>
                  <a:pt x="0" y="0"/>
                </a:moveTo>
                <a:lnTo>
                  <a:pt x="2339975" y="0"/>
                </a:lnTo>
                <a:lnTo>
                  <a:pt x="2339975" y="1476375"/>
                </a:lnTo>
                <a:lnTo>
                  <a:pt x="0" y="14763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179706"/>
            <a:ext cx="10515600" cy="859789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 rot="16200000">
            <a:off x="6096000" y="678055"/>
            <a:ext cx="0" cy="540000"/>
          </a:xfrm>
          <a:prstGeom prst="line">
            <a:avLst/>
          </a:prstGeom>
          <a:ln w="25400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79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  <p:bldP spid="9" grpId="0"/>
          <p:bldP spid="10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  <p:bldP spid="9" grpId="0"/>
          <p:bldP spid="10" grpId="0"/>
          <p:bldP spid="13" grpId="0"/>
        </p:bldLst>
      </p:timing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1633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53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62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861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3EBC98-7129-42C2-8BCC-F6EA7A7A9B0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Lato Ligh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4/26/2017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212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7" r:id="rId2"/>
    <p:sldLayoutId id="2147483709" r:id="rId3"/>
    <p:sldLayoutId id="2147483710" r:id="rId4"/>
    <p:sldLayoutId id="2147483714" r:id="rId5"/>
    <p:sldLayoutId id="214748376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8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352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01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12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41B176"/>
      </a:accent1>
      <a:accent2>
        <a:srgbClr val="2980B9"/>
      </a:accent2>
      <a:accent3>
        <a:srgbClr val="41B176"/>
      </a:accent3>
      <a:accent4>
        <a:srgbClr val="2980B9"/>
      </a:accent4>
      <a:accent5>
        <a:srgbClr val="41B176"/>
      </a:accent5>
      <a:accent6>
        <a:srgbClr val="2980B9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148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15</cp:revision>
  <dcterms:created xsi:type="dcterms:W3CDTF">2017-04-18T10:11:50Z</dcterms:created>
  <dcterms:modified xsi:type="dcterms:W3CDTF">2017-04-26T08:14:53Z</dcterms:modified>
</cp:coreProperties>
</file>