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8" r:id="rId3"/>
    <p:sldId id="286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6B7"/>
    <a:srgbClr val="6ED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0" autoAdjust="0"/>
    <p:restoredTop sz="93346" autoAdjust="0"/>
  </p:normalViewPr>
  <p:slideViewPr>
    <p:cSldViewPr snapToGrid="0">
      <p:cViewPr>
        <p:scale>
          <a:sx n="90" d="100"/>
          <a:sy n="90" d="100"/>
        </p:scale>
        <p:origin x="-41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32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962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64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98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24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801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92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720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38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83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173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37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6D2FC-66FA-444F-98F3-FBCFE01EB7DC}" type="datetimeFigureOut">
              <a:rPr lang="zh-CN" altLang="en-US" smtClean="0"/>
              <a:t>2017/4/25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A41C6-9651-494A-9F58-0EC1001BA2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9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3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148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26</cp:revision>
  <dcterms:created xsi:type="dcterms:W3CDTF">2016-12-26T14:34:00Z</dcterms:created>
  <dcterms:modified xsi:type="dcterms:W3CDTF">2017-04-25T08:28:14Z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