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9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7" r:id="rId4"/>
    <p:sldId id="263" r:id="rId5"/>
    <p:sldId id="260" r:id="rId6"/>
    <p:sldId id="264" r:id="rId7"/>
    <p:sldId id="268" r:id="rId8"/>
    <p:sldId id="270" r:id="rId9"/>
    <p:sldId id="269" r:id="rId10"/>
    <p:sldId id="283" r:id="rId11"/>
    <p:sldId id="282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D185"/>
    <a:srgbClr val="262626"/>
    <a:srgbClr val="44C0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90" y="-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2017/4/22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0475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DF093E-5225-4FA0-B0FF-66FA0A275855}" type="datetimeFigureOut">
              <a:rPr lang="zh-CN" altLang="en-US" smtClean="0"/>
              <a:t>2017/4/22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28B3A-BD0D-41A8-BE9A-3DA93FF0BF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7701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FB2F-D3EF-4DE4-BF20-069BCA56C7DA}" type="datetimeFigureOut">
              <a:rPr lang="zh-CN" altLang="en-US" smtClean="0"/>
              <a:t>2017/4/22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CD39-411E-4628-B57D-1870F8DEB1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FB2F-D3EF-4DE4-BF20-069BCA56C7DA}" type="datetimeFigureOut">
              <a:rPr lang="zh-CN" altLang="en-US" smtClean="0"/>
              <a:t>2017/4/22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CD39-411E-4628-B57D-1870F8DEB1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FB2F-D3EF-4DE4-BF20-069BCA56C7DA}" type="datetimeFigureOut">
              <a:rPr lang="zh-CN" altLang="en-US" smtClean="0"/>
              <a:t>2017/4/22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CD39-411E-4628-B57D-1870F8DEB1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9706"/>
            <a:ext cx="10515600" cy="859789"/>
          </a:xfrm>
        </p:spPr>
        <p:txBody>
          <a:bodyPr>
            <a:normAutofit/>
          </a:bodyPr>
          <a:lstStyle>
            <a:lvl1pPr algn="ct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C1C7EA-A73E-43A9-911B-451D2BED6E57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F3F3F">
                    <a:tint val="75000"/>
                  </a:srgbClr>
                </a:solidFill>
                <a:effectLst/>
                <a:uLnTx/>
                <a:uFillTx/>
                <a:latin typeface="Lato Light"/>
                <a:ea typeface="微软雅黑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4/22/2017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F3F3F">
                  <a:tint val="75000"/>
                </a:srgbClr>
              </a:solidFill>
              <a:effectLst/>
              <a:uLnTx/>
              <a:uFillTx/>
              <a:latin typeface="Lato Light"/>
              <a:ea typeface="微软雅黑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F3F3F">
                  <a:tint val="75000"/>
                </a:srgbClr>
              </a:solidFill>
              <a:effectLst/>
              <a:uLnTx/>
              <a:uFillTx/>
              <a:latin typeface="Lato Light"/>
              <a:ea typeface="微软雅黑"/>
              <a:cs typeface="+mn-cs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rot="16200000">
            <a:off x="6096000" y="678055"/>
            <a:ext cx="0" cy="540000"/>
          </a:xfrm>
          <a:prstGeom prst="line">
            <a:avLst/>
          </a:prstGeom>
          <a:ln w="25400"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62360" y="396240"/>
            <a:ext cx="64008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01570A-8480-497D-96D4-D725A6D7C6A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 Light"/>
                <a:ea typeface="微软雅黑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3629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BB176A-3A8A-4CE9-9B6B-7460D32CE04C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F3F3F">
                    <a:tint val="75000"/>
                  </a:srgbClr>
                </a:solidFill>
                <a:effectLst/>
                <a:uLnTx/>
                <a:uFillTx/>
                <a:latin typeface="Lato Light"/>
                <a:ea typeface="微软雅黑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4/22/2017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F3F3F">
                  <a:tint val="75000"/>
                </a:srgbClr>
              </a:solidFill>
              <a:effectLst/>
              <a:uLnTx/>
              <a:uFillTx/>
              <a:latin typeface="Lato Light"/>
              <a:ea typeface="微软雅黑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F3F3F">
                  <a:tint val="75000"/>
                </a:srgbClr>
              </a:solidFill>
              <a:effectLst/>
              <a:uLnTx/>
              <a:uFillTx/>
              <a:latin typeface="Lato Light"/>
              <a:ea typeface="微软雅黑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62360" y="403860"/>
            <a:ext cx="64008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01570A-8480-497D-96D4-D725A6D7C6A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 Light"/>
                <a:ea typeface="微软雅黑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微软雅黑"/>
              <a:cs typeface="+mn-cs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179706"/>
            <a:ext cx="10515600" cy="859789"/>
          </a:xfrm>
        </p:spPr>
        <p:txBody>
          <a:bodyPr>
            <a:normAutofit/>
          </a:bodyPr>
          <a:lstStyle>
            <a:lvl1pPr algn="ct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 rot="16200000">
            <a:off x="6096000" y="678055"/>
            <a:ext cx="0" cy="540000"/>
          </a:xfrm>
          <a:prstGeom prst="line">
            <a:avLst/>
          </a:prstGeom>
          <a:ln w="25400"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807844"/>
            <a:ext cx="4267200" cy="4189917"/>
          </a:xfrm>
        </p:spPr>
        <p:txBody>
          <a:bodyPr/>
          <a:lstStyle/>
          <a:p>
            <a:endParaRPr lang="id-ID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406348" y="1807845"/>
            <a:ext cx="2511287" cy="1630018"/>
          </a:xfrm>
        </p:spPr>
        <p:txBody>
          <a:bodyPr/>
          <a:lstStyle/>
          <a:p>
            <a:endParaRPr lang="id-ID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043531" y="1807845"/>
            <a:ext cx="2511287" cy="1630018"/>
          </a:xfrm>
        </p:spPr>
        <p:txBody>
          <a:bodyPr/>
          <a:lstStyle/>
          <a:p>
            <a:endParaRPr lang="id-ID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680713" y="1807844"/>
            <a:ext cx="2511287" cy="1630018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62781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89A129-BEA4-4DF7-A8C3-D7EEEA120CDA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F3F3F">
                    <a:tint val="75000"/>
                  </a:srgbClr>
                </a:solidFill>
                <a:effectLst/>
                <a:uLnTx/>
                <a:uFillTx/>
                <a:latin typeface="Lato Light"/>
                <a:ea typeface="微软雅黑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4/22/2017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F3F3F">
                  <a:tint val="75000"/>
                </a:srgbClr>
              </a:solidFill>
              <a:effectLst/>
              <a:uLnTx/>
              <a:uFillTx/>
              <a:latin typeface="Lato Light"/>
              <a:ea typeface="微软雅黑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F3F3F">
                  <a:tint val="75000"/>
                </a:srgbClr>
              </a:solidFill>
              <a:effectLst/>
              <a:uLnTx/>
              <a:uFillTx/>
              <a:latin typeface="Lato Light"/>
              <a:ea typeface="微软雅黑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62360" y="403860"/>
            <a:ext cx="64008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01570A-8480-497D-96D4-D725A6D7C6A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 Light"/>
                <a:ea typeface="微软雅黑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微软雅黑"/>
              <a:cs typeface="+mn-cs"/>
            </a:endParaRPr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6217800" y="1526591"/>
            <a:ext cx="5136000" cy="3360000"/>
          </a:xfrm>
          <a:prstGeom prst="rect">
            <a:avLst/>
          </a:prstGeom>
        </p:spPr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1526591"/>
            <a:ext cx="5136000" cy="3360000"/>
          </a:xfrm>
          <a:prstGeom prst="rect">
            <a:avLst/>
          </a:prstGeom>
        </p:spPr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179706"/>
            <a:ext cx="10515600" cy="859789"/>
          </a:xfrm>
        </p:spPr>
        <p:txBody>
          <a:bodyPr>
            <a:normAutofit/>
          </a:bodyPr>
          <a:lstStyle>
            <a:lvl1pPr algn="ct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 rot="16200000">
            <a:off x="6096000" y="678055"/>
            <a:ext cx="0" cy="540000"/>
          </a:xfrm>
          <a:prstGeom prst="line">
            <a:avLst/>
          </a:prstGeom>
          <a:ln w="25400"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47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Pictur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86F174-6A5B-4FE2-8406-334FB26DF592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F3F3F">
                    <a:tint val="75000"/>
                  </a:srgbClr>
                </a:solidFill>
                <a:effectLst/>
                <a:uLnTx/>
                <a:uFillTx/>
                <a:latin typeface="Lato Light"/>
                <a:ea typeface="微软雅黑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4/22/2017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F3F3F">
                  <a:tint val="75000"/>
                </a:srgbClr>
              </a:solidFill>
              <a:effectLst/>
              <a:uLnTx/>
              <a:uFillTx/>
              <a:latin typeface="Lato Light"/>
              <a:ea typeface="微软雅黑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F3F3F">
                  <a:tint val="75000"/>
                </a:srgbClr>
              </a:solidFill>
              <a:effectLst/>
              <a:uLnTx/>
              <a:uFillTx/>
              <a:latin typeface="Lato Light"/>
              <a:ea typeface="微软雅黑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62360" y="403860"/>
            <a:ext cx="64008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01570A-8480-497D-96D4-D725A6D7C6A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 Light"/>
                <a:ea typeface="微软雅黑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微软雅黑"/>
              <a:cs typeface="+mn-cs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838200" y="1524000"/>
            <a:ext cx="10632440" cy="3504000"/>
          </a:xfrm>
        </p:spPr>
        <p:txBody>
          <a:bodyPr/>
          <a:lstStyle/>
          <a:p>
            <a:endParaRPr lang="id-ID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179706"/>
            <a:ext cx="10515600" cy="859789"/>
          </a:xfrm>
        </p:spPr>
        <p:txBody>
          <a:bodyPr>
            <a:normAutofit/>
          </a:bodyPr>
          <a:lstStyle>
            <a:lvl1pPr algn="ct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rot="16200000">
            <a:off x="6096000" y="678055"/>
            <a:ext cx="0" cy="540000"/>
          </a:xfrm>
          <a:prstGeom prst="line">
            <a:avLst/>
          </a:prstGeom>
          <a:ln w="25400"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5117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1A2839-FE38-40AE-A156-1408EA0A37AD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F3F3F">
                    <a:tint val="75000"/>
                  </a:srgbClr>
                </a:solidFill>
                <a:effectLst/>
                <a:uLnTx/>
                <a:uFillTx/>
                <a:latin typeface="Lato Light"/>
                <a:ea typeface="微软雅黑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4/22/2017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F3F3F">
                  <a:tint val="75000"/>
                </a:srgbClr>
              </a:solidFill>
              <a:effectLst/>
              <a:uLnTx/>
              <a:uFillTx/>
              <a:latin typeface="Lato Light"/>
              <a:ea typeface="微软雅黑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F3F3F">
                  <a:tint val="75000"/>
                </a:srgbClr>
              </a:solidFill>
              <a:effectLst/>
              <a:uLnTx/>
              <a:uFillTx/>
              <a:latin typeface="Lato Light"/>
              <a:ea typeface="微软雅黑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62360" y="403860"/>
            <a:ext cx="64008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01570A-8480-497D-96D4-D725A6D7C6A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 Light"/>
                <a:ea typeface="微软雅黑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微软雅黑"/>
              <a:cs typeface="+mn-cs"/>
            </a:endParaRPr>
          </a:p>
        </p:txBody>
      </p:sp>
      <p:sp>
        <p:nvSpPr>
          <p:cNvPr id="6" name="Picture Placeholder 41"/>
          <p:cNvSpPr>
            <a:spLocks noGrp="1"/>
          </p:cNvSpPr>
          <p:nvPr>
            <p:ph type="pic" sz="quarter" idx="14"/>
          </p:nvPr>
        </p:nvSpPr>
        <p:spPr>
          <a:xfrm>
            <a:off x="1055687" y="1989138"/>
            <a:ext cx="4679951" cy="2952750"/>
          </a:xfrm>
          <a:custGeom>
            <a:avLst/>
            <a:gdLst>
              <a:gd name="connsiteX0" fmla="*/ 0 w 4679951"/>
              <a:gd name="connsiteY0" fmla="*/ 0 h 2952750"/>
              <a:gd name="connsiteX1" fmla="*/ 4679951 w 4679951"/>
              <a:gd name="connsiteY1" fmla="*/ 0 h 2952750"/>
              <a:gd name="connsiteX2" fmla="*/ 4679951 w 4679951"/>
              <a:gd name="connsiteY2" fmla="*/ 2952750 h 2952750"/>
              <a:gd name="connsiteX3" fmla="*/ 0 w 4679951"/>
              <a:gd name="connsiteY3" fmla="*/ 2952750 h 295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9951" h="2952750">
                <a:moveTo>
                  <a:pt x="0" y="0"/>
                </a:moveTo>
                <a:lnTo>
                  <a:pt x="4679951" y="0"/>
                </a:lnTo>
                <a:lnTo>
                  <a:pt x="4679951" y="2952750"/>
                </a:lnTo>
                <a:lnTo>
                  <a:pt x="0" y="295275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Picture Placeholder 42"/>
          <p:cNvSpPr>
            <a:spLocks noGrp="1"/>
          </p:cNvSpPr>
          <p:nvPr>
            <p:ph type="pic" sz="quarter" idx="15"/>
          </p:nvPr>
        </p:nvSpPr>
        <p:spPr>
          <a:xfrm>
            <a:off x="6456363" y="1989138"/>
            <a:ext cx="2339975" cy="1476375"/>
          </a:xfrm>
          <a:custGeom>
            <a:avLst/>
            <a:gdLst>
              <a:gd name="connsiteX0" fmla="*/ 0 w 2339975"/>
              <a:gd name="connsiteY0" fmla="*/ 0 h 1476375"/>
              <a:gd name="connsiteX1" fmla="*/ 2339975 w 2339975"/>
              <a:gd name="connsiteY1" fmla="*/ 0 h 1476375"/>
              <a:gd name="connsiteX2" fmla="*/ 2339975 w 2339975"/>
              <a:gd name="connsiteY2" fmla="*/ 1476375 h 1476375"/>
              <a:gd name="connsiteX3" fmla="*/ 0 w 2339975"/>
              <a:gd name="connsiteY3" fmla="*/ 1476375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9975" h="1476375">
                <a:moveTo>
                  <a:pt x="0" y="0"/>
                </a:moveTo>
                <a:lnTo>
                  <a:pt x="2339975" y="0"/>
                </a:lnTo>
                <a:lnTo>
                  <a:pt x="2339975" y="1476375"/>
                </a:lnTo>
                <a:lnTo>
                  <a:pt x="0" y="1476375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Picture Placeholder 43"/>
          <p:cNvSpPr>
            <a:spLocks noGrp="1"/>
          </p:cNvSpPr>
          <p:nvPr>
            <p:ph type="pic" sz="quarter" idx="16"/>
          </p:nvPr>
        </p:nvSpPr>
        <p:spPr>
          <a:xfrm>
            <a:off x="8796338" y="1989138"/>
            <a:ext cx="2339975" cy="1476375"/>
          </a:xfrm>
          <a:custGeom>
            <a:avLst/>
            <a:gdLst>
              <a:gd name="connsiteX0" fmla="*/ 0 w 2339975"/>
              <a:gd name="connsiteY0" fmla="*/ 0 h 1476375"/>
              <a:gd name="connsiteX1" fmla="*/ 2339975 w 2339975"/>
              <a:gd name="connsiteY1" fmla="*/ 0 h 1476375"/>
              <a:gd name="connsiteX2" fmla="*/ 2339975 w 2339975"/>
              <a:gd name="connsiteY2" fmla="*/ 1476375 h 1476375"/>
              <a:gd name="connsiteX3" fmla="*/ 0 w 2339975"/>
              <a:gd name="connsiteY3" fmla="*/ 1476375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9975" h="1476375">
                <a:moveTo>
                  <a:pt x="0" y="0"/>
                </a:moveTo>
                <a:lnTo>
                  <a:pt x="2339975" y="0"/>
                </a:lnTo>
                <a:lnTo>
                  <a:pt x="2339975" y="1476375"/>
                </a:lnTo>
                <a:lnTo>
                  <a:pt x="0" y="1476375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44"/>
          <p:cNvSpPr>
            <a:spLocks noGrp="1"/>
          </p:cNvSpPr>
          <p:nvPr>
            <p:ph type="pic" sz="quarter" idx="17"/>
          </p:nvPr>
        </p:nvSpPr>
        <p:spPr>
          <a:xfrm>
            <a:off x="6456364" y="3465513"/>
            <a:ext cx="2339975" cy="1476375"/>
          </a:xfrm>
          <a:custGeom>
            <a:avLst/>
            <a:gdLst>
              <a:gd name="connsiteX0" fmla="*/ 0 w 2339975"/>
              <a:gd name="connsiteY0" fmla="*/ 0 h 1476375"/>
              <a:gd name="connsiteX1" fmla="*/ 2339975 w 2339975"/>
              <a:gd name="connsiteY1" fmla="*/ 0 h 1476375"/>
              <a:gd name="connsiteX2" fmla="*/ 2339975 w 2339975"/>
              <a:gd name="connsiteY2" fmla="*/ 1476375 h 1476375"/>
              <a:gd name="connsiteX3" fmla="*/ 0 w 2339975"/>
              <a:gd name="connsiteY3" fmla="*/ 1476375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9975" h="1476375">
                <a:moveTo>
                  <a:pt x="0" y="0"/>
                </a:moveTo>
                <a:lnTo>
                  <a:pt x="2339975" y="0"/>
                </a:lnTo>
                <a:lnTo>
                  <a:pt x="2339975" y="1476375"/>
                </a:lnTo>
                <a:lnTo>
                  <a:pt x="0" y="1476375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45"/>
          <p:cNvSpPr>
            <a:spLocks noGrp="1"/>
          </p:cNvSpPr>
          <p:nvPr>
            <p:ph type="pic" sz="quarter" idx="18"/>
          </p:nvPr>
        </p:nvSpPr>
        <p:spPr>
          <a:xfrm>
            <a:off x="8796338" y="3465513"/>
            <a:ext cx="2339975" cy="1476375"/>
          </a:xfrm>
          <a:custGeom>
            <a:avLst/>
            <a:gdLst>
              <a:gd name="connsiteX0" fmla="*/ 0 w 2339975"/>
              <a:gd name="connsiteY0" fmla="*/ 0 h 1476375"/>
              <a:gd name="connsiteX1" fmla="*/ 2339975 w 2339975"/>
              <a:gd name="connsiteY1" fmla="*/ 0 h 1476375"/>
              <a:gd name="connsiteX2" fmla="*/ 2339975 w 2339975"/>
              <a:gd name="connsiteY2" fmla="*/ 1476375 h 1476375"/>
              <a:gd name="connsiteX3" fmla="*/ 0 w 2339975"/>
              <a:gd name="connsiteY3" fmla="*/ 1476375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9975" h="1476375">
                <a:moveTo>
                  <a:pt x="0" y="0"/>
                </a:moveTo>
                <a:lnTo>
                  <a:pt x="2339975" y="0"/>
                </a:lnTo>
                <a:lnTo>
                  <a:pt x="2339975" y="1476375"/>
                </a:lnTo>
                <a:lnTo>
                  <a:pt x="0" y="1476375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179706"/>
            <a:ext cx="10515600" cy="859789"/>
          </a:xfrm>
        </p:spPr>
        <p:txBody>
          <a:bodyPr>
            <a:normAutofit/>
          </a:bodyPr>
          <a:lstStyle>
            <a:lvl1pPr algn="ct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 rot="16200000">
            <a:off x="6096000" y="678055"/>
            <a:ext cx="0" cy="540000"/>
          </a:xfrm>
          <a:prstGeom prst="line">
            <a:avLst/>
          </a:prstGeom>
          <a:ln w="25400"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131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8" grpId="0"/>
          <p:bldP spid="9" grpId="0"/>
          <p:bldP spid="10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8" grpId="0"/>
          <p:bldP spid="9" grpId="0"/>
          <p:bldP spid="10" grpId="0"/>
          <p:bldP spid="13" grpId="0"/>
        </p:bldLst>
      </p:timing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4225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0675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018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FB2F-D3EF-4DE4-BF20-069BCA56C7DA}" type="datetimeFigureOut">
              <a:rPr lang="zh-CN" altLang="en-US" smtClean="0"/>
              <a:t>2017/4/22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CD39-411E-4628-B57D-1870F8DEB1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3745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755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1741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7107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4701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5918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8344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728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FB2F-D3EF-4DE4-BF20-069BCA56C7DA}" type="datetimeFigureOut">
              <a:rPr lang="zh-CN" altLang="en-US" smtClean="0"/>
              <a:t>2017/4/22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CD39-411E-4628-B57D-1870F8DEB1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FB2F-D3EF-4DE4-BF20-069BCA56C7DA}" type="datetimeFigureOut">
              <a:rPr lang="zh-CN" altLang="en-US" smtClean="0"/>
              <a:t>2017/4/22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CD39-411E-4628-B57D-1870F8DEB1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FB2F-D3EF-4DE4-BF20-069BCA56C7DA}" type="datetimeFigureOut">
              <a:rPr lang="zh-CN" altLang="en-US" smtClean="0"/>
              <a:t>2017/4/22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CD39-411E-4628-B57D-1870F8DEB1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FB2F-D3EF-4DE4-BF20-069BCA56C7DA}" type="datetimeFigureOut">
              <a:rPr lang="zh-CN" altLang="en-US" smtClean="0"/>
              <a:t>2017/4/22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CD39-411E-4628-B57D-1870F8DEB1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FB2F-D3EF-4DE4-BF20-069BCA56C7DA}" type="datetimeFigureOut">
              <a:rPr lang="zh-CN" altLang="en-US" smtClean="0"/>
              <a:t>2017/4/22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CD39-411E-4628-B57D-1870F8DEB1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FB2F-D3EF-4DE4-BF20-069BCA56C7DA}" type="datetimeFigureOut">
              <a:rPr lang="zh-CN" altLang="en-US" smtClean="0"/>
              <a:t>2017/4/22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CD39-411E-4628-B57D-1870F8DEB1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CFB2F-D3EF-4DE4-BF20-069BCA56C7DA}" type="datetimeFigureOut">
              <a:rPr lang="zh-CN" altLang="en-US" smtClean="0"/>
              <a:t>2017/4/22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3CD39-411E-4628-B57D-1870F8DEB1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4" r:id="rId15"/>
    <p:sldLayoutId id="2147483665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006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2895596" y="9590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2762927" y="0"/>
            <a:ext cx="1357546" cy="2527300"/>
          </a:xfrm>
          <a:custGeom>
            <a:avLst/>
            <a:gdLst>
              <a:gd name="connsiteX0" fmla="*/ 0 w 1357546"/>
              <a:gd name="connsiteY0" fmla="*/ 0 h 2527300"/>
              <a:gd name="connsiteX1" fmla="*/ 1357546 w 1357546"/>
              <a:gd name="connsiteY1" fmla="*/ 0 h 2527300"/>
              <a:gd name="connsiteX2" fmla="*/ 1357546 w 1357546"/>
              <a:gd name="connsiteY2" fmla="*/ 1848527 h 2527300"/>
              <a:gd name="connsiteX3" fmla="*/ 678773 w 1357546"/>
              <a:gd name="connsiteY3" fmla="*/ 2527300 h 2527300"/>
              <a:gd name="connsiteX4" fmla="*/ 0 w 1357546"/>
              <a:gd name="connsiteY4" fmla="*/ 1848527 h 2527300"/>
              <a:gd name="connsiteX5" fmla="*/ 0 w 1357546"/>
              <a:gd name="connsiteY5" fmla="*/ 0 h 252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7546" h="2527300">
                <a:moveTo>
                  <a:pt x="0" y="0"/>
                </a:moveTo>
                <a:lnTo>
                  <a:pt x="1357546" y="0"/>
                </a:lnTo>
                <a:lnTo>
                  <a:pt x="1357546" y="1848527"/>
                </a:lnTo>
                <a:cubicBezTo>
                  <a:pt x="1357546" y="2223403"/>
                  <a:pt x="1053649" y="2527300"/>
                  <a:pt x="678773" y="2527300"/>
                </a:cubicBezTo>
                <a:cubicBezTo>
                  <a:pt x="303897" y="2527300"/>
                  <a:pt x="0" y="2223403"/>
                  <a:pt x="0" y="1848527"/>
                </a:cubicBezTo>
                <a:lnTo>
                  <a:pt x="0" y="0"/>
                </a:lnTo>
                <a:close/>
              </a:path>
            </a:pathLst>
          </a:custGeom>
          <a:solidFill>
            <a:srgbClr val="77D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4566327" y="0"/>
            <a:ext cx="1357546" cy="2527300"/>
          </a:xfrm>
          <a:custGeom>
            <a:avLst/>
            <a:gdLst>
              <a:gd name="connsiteX0" fmla="*/ 0 w 1357546"/>
              <a:gd name="connsiteY0" fmla="*/ 0 h 2527300"/>
              <a:gd name="connsiteX1" fmla="*/ 1357546 w 1357546"/>
              <a:gd name="connsiteY1" fmla="*/ 0 h 2527300"/>
              <a:gd name="connsiteX2" fmla="*/ 1357546 w 1357546"/>
              <a:gd name="connsiteY2" fmla="*/ 1848527 h 2527300"/>
              <a:gd name="connsiteX3" fmla="*/ 678773 w 1357546"/>
              <a:gd name="connsiteY3" fmla="*/ 2527300 h 2527300"/>
              <a:gd name="connsiteX4" fmla="*/ 0 w 1357546"/>
              <a:gd name="connsiteY4" fmla="*/ 1848527 h 2527300"/>
              <a:gd name="connsiteX5" fmla="*/ 0 w 1357546"/>
              <a:gd name="connsiteY5" fmla="*/ 0 h 252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7546" h="2527300">
                <a:moveTo>
                  <a:pt x="0" y="0"/>
                </a:moveTo>
                <a:lnTo>
                  <a:pt x="1357546" y="0"/>
                </a:lnTo>
                <a:lnTo>
                  <a:pt x="1357546" y="1848527"/>
                </a:lnTo>
                <a:cubicBezTo>
                  <a:pt x="1357546" y="2223403"/>
                  <a:pt x="1053649" y="2527300"/>
                  <a:pt x="678773" y="2527300"/>
                </a:cubicBezTo>
                <a:cubicBezTo>
                  <a:pt x="303897" y="2527300"/>
                  <a:pt x="0" y="2223403"/>
                  <a:pt x="0" y="1848527"/>
                </a:cubicBezTo>
                <a:lnTo>
                  <a:pt x="0" y="0"/>
                </a:lnTo>
                <a:close/>
              </a:path>
            </a:pathLst>
          </a:custGeom>
          <a:solidFill>
            <a:srgbClr val="77D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6369727" y="0"/>
            <a:ext cx="1357546" cy="2527300"/>
          </a:xfrm>
          <a:custGeom>
            <a:avLst/>
            <a:gdLst>
              <a:gd name="connsiteX0" fmla="*/ 0 w 1357546"/>
              <a:gd name="connsiteY0" fmla="*/ 0 h 2527300"/>
              <a:gd name="connsiteX1" fmla="*/ 1357546 w 1357546"/>
              <a:gd name="connsiteY1" fmla="*/ 0 h 2527300"/>
              <a:gd name="connsiteX2" fmla="*/ 1357546 w 1357546"/>
              <a:gd name="connsiteY2" fmla="*/ 1848527 h 2527300"/>
              <a:gd name="connsiteX3" fmla="*/ 678773 w 1357546"/>
              <a:gd name="connsiteY3" fmla="*/ 2527300 h 2527300"/>
              <a:gd name="connsiteX4" fmla="*/ 0 w 1357546"/>
              <a:gd name="connsiteY4" fmla="*/ 1848527 h 2527300"/>
              <a:gd name="connsiteX5" fmla="*/ 0 w 1357546"/>
              <a:gd name="connsiteY5" fmla="*/ 0 h 252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7546" h="2527300">
                <a:moveTo>
                  <a:pt x="0" y="0"/>
                </a:moveTo>
                <a:lnTo>
                  <a:pt x="1357546" y="0"/>
                </a:lnTo>
                <a:lnTo>
                  <a:pt x="1357546" y="1848527"/>
                </a:lnTo>
                <a:cubicBezTo>
                  <a:pt x="1357546" y="2223403"/>
                  <a:pt x="1053649" y="2527300"/>
                  <a:pt x="678773" y="2527300"/>
                </a:cubicBezTo>
                <a:cubicBezTo>
                  <a:pt x="303897" y="2527300"/>
                  <a:pt x="0" y="2223403"/>
                  <a:pt x="0" y="1848527"/>
                </a:cubicBezTo>
                <a:lnTo>
                  <a:pt x="0" y="0"/>
                </a:lnTo>
                <a:close/>
              </a:path>
            </a:pathLst>
          </a:custGeom>
          <a:solidFill>
            <a:srgbClr val="77D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793780" y="1205840"/>
            <a:ext cx="1295840" cy="1295840"/>
          </a:xfrm>
          <a:prstGeom prst="ellipse">
            <a:avLst/>
          </a:prstGeom>
          <a:solidFill>
            <a:srgbClr val="77D185"/>
          </a:soli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>
                <a:solidFill>
                  <a:srgbClr val="262626"/>
                </a:solidFill>
              </a:rPr>
              <a:t>2</a:t>
            </a:r>
            <a:endParaRPr lang="zh-CN" altLang="en-US" sz="7200" dirty="0">
              <a:solidFill>
                <a:srgbClr val="262626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4597180" y="1205840"/>
            <a:ext cx="1295840" cy="1295840"/>
          </a:xfrm>
          <a:prstGeom prst="ellipse">
            <a:avLst/>
          </a:prstGeom>
          <a:solidFill>
            <a:srgbClr val="77D185"/>
          </a:soli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>
                <a:solidFill>
                  <a:srgbClr val="262626"/>
                </a:solidFill>
              </a:rPr>
              <a:t>0</a:t>
            </a:r>
            <a:endParaRPr lang="zh-CN" altLang="en-US" sz="7200" dirty="0">
              <a:solidFill>
                <a:srgbClr val="262626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6400580" y="1205840"/>
            <a:ext cx="1295840" cy="1295840"/>
          </a:xfrm>
          <a:prstGeom prst="ellipse">
            <a:avLst/>
          </a:prstGeom>
          <a:solidFill>
            <a:srgbClr val="77D185"/>
          </a:soli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>
                <a:solidFill>
                  <a:srgbClr val="262626"/>
                </a:solidFill>
              </a:rPr>
              <a:t>1</a:t>
            </a:r>
            <a:endParaRPr lang="zh-CN" altLang="en-US" sz="7200" dirty="0">
              <a:solidFill>
                <a:srgbClr val="262626"/>
              </a:solidFill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8173127" y="0"/>
            <a:ext cx="1357546" cy="2527300"/>
          </a:xfrm>
          <a:custGeom>
            <a:avLst/>
            <a:gdLst>
              <a:gd name="connsiteX0" fmla="*/ 0 w 1357546"/>
              <a:gd name="connsiteY0" fmla="*/ 0 h 2527300"/>
              <a:gd name="connsiteX1" fmla="*/ 1357546 w 1357546"/>
              <a:gd name="connsiteY1" fmla="*/ 0 h 2527300"/>
              <a:gd name="connsiteX2" fmla="*/ 1357546 w 1357546"/>
              <a:gd name="connsiteY2" fmla="*/ 1848527 h 2527300"/>
              <a:gd name="connsiteX3" fmla="*/ 678773 w 1357546"/>
              <a:gd name="connsiteY3" fmla="*/ 2527300 h 2527300"/>
              <a:gd name="connsiteX4" fmla="*/ 0 w 1357546"/>
              <a:gd name="connsiteY4" fmla="*/ 1848527 h 2527300"/>
              <a:gd name="connsiteX5" fmla="*/ 0 w 1357546"/>
              <a:gd name="connsiteY5" fmla="*/ 0 h 252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7546" h="2527300">
                <a:moveTo>
                  <a:pt x="0" y="0"/>
                </a:moveTo>
                <a:lnTo>
                  <a:pt x="1357546" y="0"/>
                </a:lnTo>
                <a:lnTo>
                  <a:pt x="1357546" y="1848527"/>
                </a:lnTo>
                <a:cubicBezTo>
                  <a:pt x="1357546" y="2223403"/>
                  <a:pt x="1053649" y="2527300"/>
                  <a:pt x="678773" y="2527300"/>
                </a:cubicBezTo>
                <a:cubicBezTo>
                  <a:pt x="303897" y="2527300"/>
                  <a:pt x="0" y="2223403"/>
                  <a:pt x="0" y="1848527"/>
                </a:cubicBezTo>
                <a:lnTo>
                  <a:pt x="0" y="0"/>
                </a:lnTo>
                <a:close/>
              </a:path>
            </a:pathLst>
          </a:custGeom>
          <a:solidFill>
            <a:srgbClr val="77D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203980" y="1205840"/>
            <a:ext cx="1295840" cy="1295840"/>
          </a:xfrm>
          <a:prstGeom prst="ellipse">
            <a:avLst/>
          </a:prstGeom>
          <a:solidFill>
            <a:srgbClr val="77D185"/>
          </a:soli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solidFill>
                  <a:srgbClr val="262626"/>
                </a:solidFill>
              </a:rPr>
              <a:t>7</a:t>
            </a:r>
            <a:endParaRPr lang="zh-CN" altLang="en-US" sz="7200" dirty="0">
              <a:solidFill>
                <a:srgbClr val="262626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196458" y="3141338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rgbClr val="77D185"/>
                </a:solidFill>
              </a:rPr>
              <a:t>精美简约求职应聘简历</a:t>
            </a:r>
            <a:endParaRPr lang="zh-CN" altLang="en-US" sz="6000" b="1" dirty="0">
              <a:solidFill>
                <a:srgbClr val="77D185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741323" y="4292656"/>
            <a:ext cx="6789350" cy="319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5245100" y="4942347"/>
            <a:ext cx="1731816" cy="471505"/>
          </a:xfrm>
          <a:prstGeom prst="roundRect">
            <a:avLst/>
          </a:prstGeom>
          <a:noFill/>
          <a:ln w="25400">
            <a:solidFill>
              <a:srgbClr val="77D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 smtClean="0"/>
              <a:t>Kevin</a:t>
            </a:r>
            <a:r>
              <a:rPr lang="zh-CN" altLang="en-US" sz="1100" dirty="0" smtClean="0"/>
              <a:t>刘匠</a:t>
            </a:r>
            <a:endParaRPr lang="zh-CN" altLang="en-US" sz="11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9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0" grpId="0" animBg="1"/>
      <p:bldP spid="19" grpId="0" animBg="1"/>
      <p:bldP spid="5" grpId="0" animBg="1"/>
      <p:bldP spid="7" grpId="0" animBg="1"/>
      <p:bldP spid="9" grpId="0" animBg="1"/>
      <p:bldP spid="18" grpId="0" animBg="1"/>
      <p:bldP spid="11" grpId="0" animBg="1"/>
      <p:bldP spid="25" grpId="0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672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1581150" y="1643421"/>
            <a:ext cx="89916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447800" y="976671"/>
            <a:ext cx="1912446" cy="523220"/>
            <a:chOff x="1447800" y="976671"/>
            <a:chExt cx="1912446" cy="523220"/>
          </a:xfrm>
        </p:grpSpPr>
        <p:sp>
          <p:nvSpPr>
            <p:cNvPr id="2" name="文本框 1"/>
            <p:cNvSpPr txBox="1"/>
            <p:nvPr/>
          </p:nvSpPr>
          <p:spPr>
            <a:xfrm>
              <a:off x="1447800" y="976671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solidFill>
                    <a:srgbClr val="77D185"/>
                  </a:solidFill>
                </a:rPr>
                <a:t>目录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350611" y="1197234"/>
              <a:ext cx="10096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</a:rPr>
                <a:t>CONTENTS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 flipV="1">
              <a:off x="2341086" y="1081446"/>
              <a:ext cx="0" cy="323850"/>
            </a:xfrm>
            <a:prstGeom prst="line">
              <a:avLst/>
            </a:prstGeom>
            <a:ln>
              <a:solidFill>
                <a:srgbClr val="77D1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圆角矩形 8"/>
          <p:cNvSpPr/>
          <p:nvPr/>
        </p:nvSpPr>
        <p:spPr>
          <a:xfrm>
            <a:off x="4705350" y="2205396"/>
            <a:ext cx="504825" cy="504825"/>
          </a:xfrm>
          <a:prstGeom prst="roundRect">
            <a:avLst/>
          </a:prstGeom>
          <a:solidFill>
            <a:srgbClr val="262626"/>
          </a:solidFill>
          <a:ln w="28575">
            <a:solidFill>
              <a:srgbClr val="77D185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01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4705350" y="3229332"/>
            <a:ext cx="504825" cy="504825"/>
          </a:xfrm>
          <a:prstGeom prst="roundRect">
            <a:avLst/>
          </a:prstGeom>
          <a:solidFill>
            <a:srgbClr val="262626"/>
          </a:solidFill>
          <a:ln w="28575">
            <a:solidFill>
              <a:srgbClr val="77D185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02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705350" y="4253268"/>
            <a:ext cx="504825" cy="504825"/>
          </a:xfrm>
          <a:prstGeom prst="roundRect">
            <a:avLst/>
          </a:prstGeom>
          <a:solidFill>
            <a:srgbClr val="262626"/>
          </a:solidFill>
          <a:ln w="28575">
            <a:solidFill>
              <a:srgbClr val="77D185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03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4705350" y="5277204"/>
            <a:ext cx="504825" cy="504825"/>
          </a:xfrm>
          <a:prstGeom prst="roundRect">
            <a:avLst/>
          </a:prstGeom>
          <a:solidFill>
            <a:srgbClr val="262626"/>
          </a:solidFill>
          <a:ln w="28575">
            <a:solidFill>
              <a:srgbClr val="77D185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04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391150" y="2128600"/>
            <a:ext cx="4724400" cy="622360"/>
            <a:chOff x="5391150" y="2694979"/>
            <a:chExt cx="4724400" cy="622360"/>
          </a:xfrm>
        </p:grpSpPr>
        <p:sp>
          <p:nvSpPr>
            <p:cNvPr id="13" name="文本框 12"/>
            <p:cNvSpPr txBox="1"/>
            <p:nvPr/>
          </p:nvSpPr>
          <p:spPr>
            <a:xfrm>
              <a:off x="5391150" y="2694979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77D185"/>
                  </a:solidFill>
                </a:rPr>
                <a:t>个人简介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5391150" y="3095089"/>
              <a:ext cx="4724400" cy="2222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文本内容</a:t>
              </a:r>
              <a:endParaRPr lang="zh-CN" altLang="en-US" sz="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391150" y="3173967"/>
            <a:ext cx="4724400" cy="622360"/>
            <a:chOff x="5391150" y="2694979"/>
            <a:chExt cx="4724400" cy="622360"/>
          </a:xfrm>
        </p:grpSpPr>
        <p:sp>
          <p:nvSpPr>
            <p:cNvPr id="18" name="文本框 17"/>
            <p:cNvSpPr txBox="1"/>
            <p:nvPr/>
          </p:nvSpPr>
          <p:spPr>
            <a:xfrm>
              <a:off x="5391150" y="2694979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77D185"/>
                  </a:solidFill>
                </a:rPr>
                <a:t>成长历程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5391150" y="3095089"/>
              <a:ext cx="4724400" cy="2222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文本内容</a:t>
              </a:r>
              <a:endParaRPr lang="zh-CN" altLang="en-US" sz="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391150" y="4219334"/>
            <a:ext cx="4724400" cy="622360"/>
            <a:chOff x="5391150" y="2694979"/>
            <a:chExt cx="4724400" cy="622360"/>
          </a:xfrm>
        </p:grpSpPr>
        <p:sp>
          <p:nvSpPr>
            <p:cNvPr id="21" name="文本框 20"/>
            <p:cNvSpPr txBox="1"/>
            <p:nvPr/>
          </p:nvSpPr>
          <p:spPr>
            <a:xfrm>
              <a:off x="5391150" y="2694979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77D185"/>
                  </a:solidFill>
                </a:rPr>
                <a:t>所获荣誉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5391150" y="3095089"/>
              <a:ext cx="4724400" cy="2222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文本内容</a:t>
              </a:r>
              <a:endParaRPr lang="zh-CN" altLang="en-US" sz="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391150" y="5264701"/>
            <a:ext cx="4724400" cy="622360"/>
            <a:chOff x="5391150" y="2694979"/>
            <a:chExt cx="4724400" cy="622360"/>
          </a:xfrm>
        </p:grpSpPr>
        <p:sp>
          <p:nvSpPr>
            <p:cNvPr id="24" name="文本框 23"/>
            <p:cNvSpPr txBox="1"/>
            <p:nvPr/>
          </p:nvSpPr>
          <p:spPr>
            <a:xfrm>
              <a:off x="5391150" y="2694979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77D185"/>
                  </a:solidFill>
                </a:rPr>
                <a:t>求职意向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5391150" y="3095089"/>
              <a:ext cx="4724400" cy="2222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文本内容</a:t>
              </a:r>
              <a:endParaRPr lang="zh-CN" altLang="en-US" sz="800" dirty="0">
                <a:solidFill>
                  <a:schemeClr val="bg1"/>
                </a:solidFill>
              </a:endParaRPr>
            </a:p>
          </p:txBody>
        </p:sp>
      </p:grpSp>
      <p:sp>
        <p:nvSpPr>
          <p:cNvPr id="26" name="等腰三角形 25"/>
          <p:cNvSpPr/>
          <p:nvPr/>
        </p:nvSpPr>
        <p:spPr>
          <a:xfrm rot="10800000">
            <a:off x="0" y="0"/>
            <a:ext cx="12192000" cy="543462"/>
          </a:xfrm>
          <a:prstGeom prst="triangle">
            <a:avLst>
              <a:gd name="adj" fmla="val 0"/>
            </a:avLst>
          </a:prstGeom>
          <a:solidFill>
            <a:srgbClr val="77D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>
            <a:off x="0" y="6314538"/>
            <a:ext cx="12192000" cy="543462"/>
          </a:xfrm>
          <a:prstGeom prst="triangle">
            <a:avLst>
              <a:gd name="adj" fmla="val 0"/>
            </a:avLst>
          </a:prstGeom>
          <a:solidFill>
            <a:srgbClr val="77D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26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3231" y="388071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77D185"/>
                </a:solidFill>
              </a:rPr>
              <a:t>个人简介</a:t>
            </a:r>
          </a:p>
        </p:txBody>
      </p:sp>
      <p:sp>
        <p:nvSpPr>
          <p:cNvPr id="3" name="矩形 2"/>
          <p:cNvSpPr/>
          <p:nvPr/>
        </p:nvSpPr>
        <p:spPr>
          <a:xfrm>
            <a:off x="723192" y="1095957"/>
            <a:ext cx="58026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844601" y="2578309"/>
            <a:ext cx="1693888" cy="1693888"/>
          </a:xfrm>
          <a:prstGeom prst="ellipse">
            <a:avLst/>
          </a:prstGeom>
          <a:solidFill>
            <a:srgbClr val="262626"/>
          </a:solidFill>
          <a:ln w="28575">
            <a:solidFill>
              <a:srgbClr val="77D185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rgbClr val="77D185"/>
                </a:solidFill>
              </a:rPr>
              <a:t>PS</a:t>
            </a:r>
            <a:endParaRPr lang="zh-CN" altLang="en-US" sz="4000" b="1" dirty="0">
              <a:solidFill>
                <a:srgbClr val="77D185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3817650" y="2578309"/>
            <a:ext cx="1693888" cy="1693888"/>
          </a:xfrm>
          <a:prstGeom prst="ellipse">
            <a:avLst/>
          </a:prstGeom>
          <a:solidFill>
            <a:srgbClr val="262626"/>
          </a:solidFill>
          <a:ln w="28575">
            <a:solidFill>
              <a:srgbClr val="77D185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rgbClr val="77D185"/>
                </a:solidFill>
              </a:rPr>
              <a:t>AI</a:t>
            </a:r>
            <a:endParaRPr lang="zh-CN" altLang="en-US" sz="4000" b="1" dirty="0">
              <a:solidFill>
                <a:srgbClr val="77D185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6790699" y="2578309"/>
            <a:ext cx="1693888" cy="1693888"/>
          </a:xfrm>
          <a:prstGeom prst="ellipse">
            <a:avLst/>
          </a:prstGeom>
          <a:solidFill>
            <a:srgbClr val="262626"/>
          </a:solidFill>
          <a:ln w="28575">
            <a:solidFill>
              <a:srgbClr val="77D185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rgbClr val="77D185"/>
                </a:solidFill>
              </a:rPr>
              <a:t>FL</a:t>
            </a:r>
            <a:endParaRPr lang="zh-CN" altLang="en-US" sz="4000" b="1" dirty="0">
              <a:solidFill>
                <a:srgbClr val="77D185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9763749" y="2578309"/>
            <a:ext cx="1693888" cy="1693888"/>
          </a:xfrm>
          <a:prstGeom prst="ellipse">
            <a:avLst/>
          </a:prstGeom>
          <a:solidFill>
            <a:srgbClr val="262626"/>
          </a:solidFill>
          <a:ln w="28575">
            <a:solidFill>
              <a:srgbClr val="77D185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rgbClr val="77D185"/>
                </a:solidFill>
              </a:rPr>
              <a:t>DW</a:t>
            </a:r>
            <a:endParaRPr lang="zh-CN" altLang="en-US" sz="4000" b="1" dirty="0">
              <a:solidFill>
                <a:srgbClr val="77D185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1659" y="4776299"/>
            <a:ext cx="23797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474708" y="4776299"/>
            <a:ext cx="23797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447757" y="4776299"/>
            <a:ext cx="23797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420806" y="4776299"/>
            <a:ext cx="23797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4171949" y="1228725"/>
            <a:ext cx="3943350" cy="3943350"/>
          </a:xfrm>
          <a:prstGeom prst="ellipse">
            <a:avLst/>
          </a:prstGeom>
          <a:solidFill>
            <a:srgbClr val="262626"/>
          </a:solidFill>
          <a:ln w="28575">
            <a:solidFill>
              <a:srgbClr val="77D185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00574" y="3655337"/>
            <a:ext cx="30861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025369" y="2846457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77D185"/>
                </a:solidFill>
              </a:rPr>
              <a:t>成长历程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624893" y="1822133"/>
            <a:ext cx="10374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chemeClr val="bg1"/>
                </a:solidFill>
              </a:rPr>
              <a:t>02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5948362" y="4705729"/>
            <a:ext cx="390525" cy="123825"/>
          </a:xfrm>
          <a:prstGeom prst="roundRect">
            <a:avLst>
              <a:gd name="adj" fmla="val 50000"/>
            </a:avLst>
          </a:prstGeom>
          <a:solidFill>
            <a:srgbClr val="77D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0">
        <p:circle/>
      </p:transition>
    </mc:Choice>
    <mc:Fallback xmlns=""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1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8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/>
      <p:bldP spid="8" grpId="0"/>
      <p:bldP spid="10" grpId="0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3231" y="388071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77D185"/>
                </a:solidFill>
              </a:rPr>
              <a:t>成长历程</a:t>
            </a:r>
          </a:p>
        </p:txBody>
      </p:sp>
      <p:sp>
        <p:nvSpPr>
          <p:cNvPr id="3" name="矩形 2"/>
          <p:cNvSpPr/>
          <p:nvPr/>
        </p:nvSpPr>
        <p:spPr>
          <a:xfrm>
            <a:off x="723193" y="1095957"/>
            <a:ext cx="44584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698340" y="0"/>
            <a:ext cx="0" cy="68580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7303784" y="845941"/>
            <a:ext cx="4379472" cy="754766"/>
            <a:chOff x="5416928" y="2642805"/>
            <a:chExt cx="4379472" cy="754766"/>
          </a:xfrm>
        </p:grpSpPr>
        <p:sp>
          <p:nvSpPr>
            <p:cNvPr id="6" name="矩形 5"/>
            <p:cNvSpPr/>
            <p:nvPr/>
          </p:nvSpPr>
          <p:spPr>
            <a:xfrm>
              <a:off x="5416928" y="2982073"/>
              <a:ext cx="4379472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文本内容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416928" y="2642805"/>
              <a:ext cx="14414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 加 标 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303784" y="2391713"/>
            <a:ext cx="4379472" cy="754766"/>
            <a:chOff x="5416928" y="2642805"/>
            <a:chExt cx="4379472" cy="754766"/>
          </a:xfrm>
        </p:grpSpPr>
        <p:sp>
          <p:nvSpPr>
            <p:cNvPr id="9" name="矩形 8"/>
            <p:cNvSpPr/>
            <p:nvPr/>
          </p:nvSpPr>
          <p:spPr>
            <a:xfrm>
              <a:off x="5416928" y="2982073"/>
              <a:ext cx="4379472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文本内容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416928" y="2642805"/>
              <a:ext cx="14414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 加 标 题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303784" y="3937485"/>
            <a:ext cx="4379472" cy="754766"/>
            <a:chOff x="5416928" y="2642805"/>
            <a:chExt cx="4379472" cy="754766"/>
          </a:xfrm>
        </p:grpSpPr>
        <p:sp>
          <p:nvSpPr>
            <p:cNvPr id="12" name="矩形 11"/>
            <p:cNvSpPr/>
            <p:nvPr/>
          </p:nvSpPr>
          <p:spPr>
            <a:xfrm>
              <a:off x="5416928" y="2982073"/>
              <a:ext cx="4379472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文本内容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416928" y="2642805"/>
              <a:ext cx="14414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 加 标 题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303784" y="5483257"/>
            <a:ext cx="4379472" cy="754766"/>
            <a:chOff x="5416928" y="2642805"/>
            <a:chExt cx="4379472" cy="754766"/>
          </a:xfrm>
        </p:grpSpPr>
        <p:sp>
          <p:nvSpPr>
            <p:cNvPr id="15" name="矩形 14"/>
            <p:cNvSpPr/>
            <p:nvPr/>
          </p:nvSpPr>
          <p:spPr>
            <a:xfrm>
              <a:off x="5416928" y="2982073"/>
              <a:ext cx="4379472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文本内容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416928" y="2642805"/>
              <a:ext cx="14414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 加 标 题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328223" y="2393035"/>
            <a:ext cx="740234" cy="740234"/>
            <a:chOff x="6328223" y="2393035"/>
            <a:chExt cx="740234" cy="740234"/>
          </a:xfrm>
        </p:grpSpPr>
        <p:sp>
          <p:nvSpPr>
            <p:cNvPr id="18" name="椭圆 17"/>
            <p:cNvSpPr/>
            <p:nvPr/>
          </p:nvSpPr>
          <p:spPr>
            <a:xfrm>
              <a:off x="6328223" y="2393035"/>
              <a:ext cx="740234" cy="740234"/>
            </a:xfrm>
            <a:prstGeom prst="ellipse">
              <a:avLst/>
            </a:prstGeom>
            <a:solidFill>
              <a:srgbClr val="262626"/>
            </a:solidFill>
            <a:ln w="28575">
              <a:solidFill>
                <a:srgbClr val="77D185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9" name="Group 126"/>
            <p:cNvGrpSpPr/>
            <p:nvPr/>
          </p:nvGrpSpPr>
          <p:grpSpPr>
            <a:xfrm>
              <a:off x="6556539" y="2584738"/>
              <a:ext cx="326910" cy="356828"/>
              <a:chOff x="1985963" y="2894013"/>
              <a:chExt cx="468313" cy="511175"/>
            </a:xfrm>
            <a:solidFill>
              <a:schemeClr val="bg1"/>
            </a:solidFill>
          </p:grpSpPr>
          <p:sp>
            <p:nvSpPr>
              <p:cNvPr id="20" name="Freeform 91"/>
              <p:cNvSpPr>
                <a:spLocks noEditPoints="1"/>
              </p:cNvSpPr>
              <p:nvPr/>
            </p:nvSpPr>
            <p:spPr bwMode="auto">
              <a:xfrm>
                <a:off x="1985963" y="3041650"/>
                <a:ext cx="468313" cy="295275"/>
              </a:xfrm>
              <a:custGeom>
                <a:avLst/>
                <a:gdLst>
                  <a:gd name="T0" fmla="*/ 188 w 221"/>
                  <a:gd name="T1" fmla="*/ 11 h 139"/>
                  <a:gd name="T2" fmla="*/ 182 w 221"/>
                  <a:gd name="T3" fmla="*/ 11 h 139"/>
                  <a:gd name="T4" fmla="*/ 180 w 221"/>
                  <a:gd name="T5" fmla="*/ 10 h 139"/>
                  <a:gd name="T6" fmla="*/ 180 w 221"/>
                  <a:gd name="T7" fmla="*/ 5 h 139"/>
                  <a:gd name="T8" fmla="*/ 175 w 221"/>
                  <a:gd name="T9" fmla="*/ 0 h 139"/>
                  <a:gd name="T10" fmla="*/ 2 w 221"/>
                  <a:gd name="T11" fmla="*/ 0 h 139"/>
                  <a:gd name="T12" fmla="*/ 0 w 221"/>
                  <a:gd name="T13" fmla="*/ 3 h 139"/>
                  <a:gd name="T14" fmla="*/ 0 w 221"/>
                  <a:gd name="T15" fmla="*/ 64 h 139"/>
                  <a:gd name="T16" fmla="*/ 74 w 221"/>
                  <a:gd name="T17" fmla="*/ 139 h 139"/>
                  <a:gd name="T18" fmla="*/ 105 w 221"/>
                  <a:gd name="T19" fmla="*/ 139 h 139"/>
                  <a:gd name="T20" fmla="*/ 175 w 221"/>
                  <a:gd name="T21" fmla="*/ 91 h 139"/>
                  <a:gd name="T22" fmla="*/ 178 w 221"/>
                  <a:gd name="T23" fmla="*/ 90 h 139"/>
                  <a:gd name="T24" fmla="*/ 188 w 221"/>
                  <a:gd name="T25" fmla="*/ 91 h 139"/>
                  <a:gd name="T26" fmla="*/ 221 w 221"/>
                  <a:gd name="T27" fmla="*/ 58 h 139"/>
                  <a:gd name="T28" fmla="*/ 221 w 221"/>
                  <a:gd name="T29" fmla="*/ 44 h 139"/>
                  <a:gd name="T30" fmla="*/ 188 w 221"/>
                  <a:gd name="T31" fmla="*/ 11 h 139"/>
                  <a:gd name="T32" fmla="*/ 207 w 221"/>
                  <a:gd name="T33" fmla="*/ 58 h 139"/>
                  <a:gd name="T34" fmla="*/ 188 w 221"/>
                  <a:gd name="T35" fmla="*/ 77 h 139"/>
                  <a:gd name="T36" fmla="*/ 182 w 221"/>
                  <a:gd name="T37" fmla="*/ 76 h 139"/>
                  <a:gd name="T38" fmla="*/ 179 w 221"/>
                  <a:gd name="T39" fmla="*/ 73 h 139"/>
                  <a:gd name="T40" fmla="*/ 180 w 221"/>
                  <a:gd name="T41" fmla="*/ 64 h 139"/>
                  <a:gd name="T42" fmla="*/ 180 w 221"/>
                  <a:gd name="T43" fmla="*/ 28 h 139"/>
                  <a:gd name="T44" fmla="*/ 182 w 221"/>
                  <a:gd name="T45" fmla="*/ 26 h 139"/>
                  <a:gd name="T46" fmla="*/ 188 w 221"/>
                  <a:gd name="T47" fmla="*/ 25 h 139"/>
                  <a:gd name="T48" fmla="*/ 207 w 221"/>
                  <a:gd name="T49" fmla="*/ 44 h 139"/>
                  <a:gd name="T50" fmla="*/ 207 w 221"/>
                  <a:gd name="T51" fmla="*/ 5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1" h="139">
                    <a:moveTo>
                      <a:pt x="188" y="11"/>
                    </a:moveTo>
                    <a:cubicBezTo>
                      <a:pt x="186" y="11"/>
                      <a:pt x="184" y="11"/>
                      <a:pt x="182" y="11"/>
                    </a:cubicBezTo>
                    <a:cubicBezTo>
                      <a:pt x="182" y="11"/>
                      <a:pt x="180" y="12"/>
                      <a:pt x="180" y="10"/>
                    </a:cubicBezTo>
                    <a:cubicBezTo>
                      <a:pt x="180" y="5"/>
                      <a:pt x="180" y="5"/>
                      <a:pt x="180" y="5"/>
                    </a:cubicBezTo>
                    <a:cubicBezTo>
                      <a:pt x="180" y="5"/>
                      <a:pt x="180" y="0"/>
                      <a:pt x="175" y="0"/>
                    </a:cubicBezTo>
                    <a:cubicBezTo>
                      <a:pt x="132" y="0"/>
                      <a:pt x="47" y="0"/>
                      <a:pt x="2" y="0"/>
                    </a:cubicBezTo>
                    <a:cubicBezTo>
                      <a:pt x="0" y="0"/>
                      <a:pt x="0" y="3"/>
                      <a:pt x="0" y="3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105"/>
                      <a:pt x="33" y="139"/>
                      <a:pt x="74" y="139"/>
                    </a:cubicBezTo>
                    <a:cubicBezTo>
                      <a:pt x="105" y="139"/>
                      <a:pt x="105" y="139"/>
                      <a:pt x="105" y="139"/>
                    </a:cubicBezTo>
                    <a:cubicBezTo>
                      <a:pt x="138" y="139"/>
                      <a:pt x="165" y="120"/>
                      <a:pt x="175" y="91"/>
                    </a:cubicBezTo>
                    <a:cubicBezTo>
                      <a:pt x="176" y="89"/>
                      <a:pt x="178" y="90"/>
                      <a:pt x="178" y="90"/>
                    </a:cubicBezTo>
                    <a:cubicBezTo>
                      <a:pt x="181" y="91"/>
                      <a:pt x="185" y="91"/>
                      <a:pt x="188" y="91"/>
                    </a:cubicBezTo>
                    <a:cubicBezTo>
                      <a:pt x="206" y="91"/>
                      <a:pt x="221" y="76"/>
                      <a:pt x="221" y="58"/>
                    </a:cubicBezTo>
                    <a:cubicBezTo>
                      <a:pt x="221" y="44"/>
                      <a:pt x="221" y="44"/>
                      <a:pt x="221" y="44"/>
                    </a:cubicBezTo>
                    <a:cubicBezTo>
                      <a:pt x="221" y="26"/>
                      <a:pt x="206" y="11"/>
                      <a:pt x="188" y="11"/>
                    </a:cubicBezTo>
                    <a:close/>
                    <a:moveTo>
                      <a:pt x="207" y="58"/>
                    </a:moveTo>
                    <a:cubicBezTo>
                      <a:pt x="207" y="69"/>
                      <a:pt x="198" y="77"/>
                      <a:pt x="188" y="77"/>
                    </a:cubicBezTo>
                    <a:cubicBezTo>
                      <a:pt x="186" y="77"/>
                      <a:pt x="184" y="77"/>
                      <a:pt x="182" y="76"/>
                    </a:cubicBezTo>
                    <a:cubicBezTo>
                      <a:pt x="181" y="76"/>
                      <a:pt x="179" y="76"/>
                      <a:pt x="179" y="73"/>
                    </a:cubicBezTo>
                    <a:cubicBezTo>
                      <a:pt x="180" y="70"/>
                      <a:pt x="180" y="68"/>
                      <a:pt x="180" y="64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81" y="26"/>
                      <a:pt x="182" y="26"/>
                    </a:cubicBezTo>
                    <a:cubicBezTo>
                      <a:pt x="184" y="25"/>
                      <a:pt x="186" y="25"/>
                      <a:pt x="188" y="25"/>
                    </a:cubicBezTo>
                    <a:cubicBezTo>
                      <a:pt x="198" y="25"/>
                      <a:pt x="207" y="33"/>
                      <a:pt x="207" y="44"/>
                    </a:cubicBezTo>
                    <a:lnTo>
                      <a:pt x="207" y="5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1" name="Freeform 92"/>
              <p:cNvSpPr/>
              <p:nvPr/>
            </p:nvSpPr>
            <p:spPr bwMode="auto">
              <a:xfrm>
                <a:off x="2005013" y="3357563"/>
                <a:ext cx="354013" cy="47625"/>
              </a:xfrm>
              <a:custGeom>
                <a:avLst/>
                <a:gdLst>
                  <a:gd name="T0" fmla="*/ 167 w 167"/>
                  <a:gd name="T1" fmla="*/ 17 h 22"/>
                  <a:gd name="T2" fmla="*/ 162 w 167"/>
                  <a:gd name="T3" fmla="*/ 22 h 22"/>
                  <a:gd name="T4" fmla="*/ 5 w 167"/>
                  <a:gd name="T5" fmla="*/ 22 h 22"/>
                  <a:gd name="T6" fmla="*/ 0 w 167"/>
                  <a:gd name="T7" fmla="*/ 17 h 22"/>
                  <a:gd name="T8" fmla="*/ 0 w 167"/>
                  <a:gd name="T9" fmla="*/ 5 h 22"/>
                  <a:gd name="T10" fmla="*/ 5 w 167"/>
                  <a:gd name="T11" fmla="*/ 0 h 22"/>
                  <a:gd name="T12" fmla="*/ 162 w 167"/>
                  <a:gd name="T13" fmla="*/ 0 h 22"/>
                  <a:gd name="T14" fmla="*/ 167 w 167"/>
                  <a:gd name="T15" fmla="*/ 5 h 22"/>
                  <a:gd name="T16" fmla="*/ 167 w 167"/>
                  <a:gd name="T17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22">
                    <a:moveTo>
                      <a:pt x="167" y="17"/>
                    </a:moveTo>
                    <a:cubicBezTo>
                      <a:pt x="167" y="19"/>
                      <a:pt x="165" y="22"/>
                      <a:pt x="162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2" y="22"/>
                      <a:pt x="0" y="19"/>
                      <a:pt x="0" y="1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65" y="0"/>
                      <a:pt x="167" y="2"/>
                      <a:pt x="167" y="5"/>
                    </a:cubicBezTo>
                    <a:cubicBezTo>
                      <a:pt x="167" y="17"/>
                      <a:pt x="167" y="17"/>
                      <a:pt x="167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2" name="Freeform 93"/>
              <p:cNvSpPr/>
              <p:nvPr/>
            </p:nvSpPr>
            <p:spPr bwMode="auto">
              <a:xfrm>
                <a:off x="2103438" y="2906713"/>
                <a:ext cx="57150" cy="109538"/>
              </a:xfrm>
              <a:custGeom>
                <a:avLst/>
                <a:gdLst>
                  <a:gd name="T0" fmla="*/ 9 w 27"/>
                  <a:gd name="T1" fmla="*/ 52 h 52"/>
                  <a:gd name="T2" fmla="*/ 6 w 27"/>
                  <a:gd name="T3" fmla="*/ 52 h 52"/>
                  <a:gd name="T4" fmla="*/ 1 w 27"/>
                  <a:gd name="T5" fmla="*/ 44 h 52"/>
                  <a:gd name="T6" fmla="*/ 10 w 27"/>
                  <a:gd name="T7" fmla="*/ 34 h 52"/>
                  <a:gd name="T8" fmla="*/ 16 w 27"/>
                  <a:gd name="T9" fmla="*/ 29 h 52"/>
                  <a:gd name="T10" fmla="*/ 16 w 27"/>
                  <a:gd name="T11" fmla="*/ 29 h 52"/>
                  <a:gd name="T12" fmla="*/ 9 w 27"/>
                  <a:gd name="T13" fmla="*/ 20 h 52"/>
                  <a:gd name="T14" fmla="*/ 0 w 27"/>
                  <a:gd name="T15" fmla="*/ 9 h 52"/>
                  <a:gd name="T16" fmla="*/ 5 w 27"/>
                  <a:gd name="T17" fmla="*/ 1 h 52"/>
                  <a:gd name="T18" fmla="*/ 12 w 27"/>
                  <a:gd name="T19" fmla="*/ 2 h 52"/>
                  <a:gd name="T20" fmla="*/ 11 w 27"/>
                  <a:gd name="T21" fmla="*/ 7 h 52"/>
                  <a:gd name="T22" fmla="*/ 9 w 27"/>
                  <a:gd name="T23" fmla="*/ 9 h 52"/>
                  <a:gd name="T24" fmla="*/ 15 w 27"/>
                  <a:gd name="T25" fmla="*/ 15 h 52"/>
                  <a:gd name="T26" fmla="*/ 25 w 27"/>
                  <a:gd name="T27" fmla="*/ 31 h 52"/>
                  <a:gd name="T28" fmla="*/ 16 w 27"/>
                  <a:gd name="T29" fmla="*/ 40 h 52"/>
                  <a:gd name="T30" fmla="*/ 10 w 27"/>
                  <a:gd name="T31" fmla="*/ 44 h 52"/>
                  <a:gd name="T32" fmla="*/ 12 w 27"/>
                  <a:gd name="T33" fmla="*/ 46 h 52"/>
                  <a:gd name="T34" fmla="*/ 13 w 27"/>
                  <a:gd name="T35" fmla="*/ 51 h 52"/>
                  <a:gd name="T36" fmla="*/ 9 w 27"/>
                  <a:gd name="T3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52">
                    <a:moveTo>
                      <a:pt x="9" y="52"/>
                    </a:moveTo>
                    <a:cubicBezTo>
                      <a:pt x="8" y="52"/>
                      <a:pt x="7" y="52"/>
                      <a:pt x="6" y="52"/>
                    </a:cubicBezTo>
                    <a:cubicBezTo>
                      <a:pt x="3" y="49"/>
                      <a:pt x="1" y="47"/>
                      <a:pt x="1" y="44"/>
                    </a:cubicBezTo>
                    <a:cubicBezTo>
                      <a:pt x="1" y="40"/>
                      <a:pt x="6" y="37"/>
                      <a:pt x="10" y="34"/>
                    </a:cubicBezTo>
                    <a:cubicBezTo>
                      <a:pt x="12" y="33"/>
                      <a:pt x="15" y="31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7" y="26"/>
                      <a:pt x="14" y="24"/>
                      <a:pt x="9" y="20"/>
                    </a:cubicBezTo>
                    <a:cubicBezTo>
                      <a:pt x="4" y="17"/>
                      <a:pt x="0" y="13"/>
                      <a:pt x="0" y="9"/>
                    </a:cubicBezTo>
                    <a:cubicBezTo>
                      <a:pt x="0" y="6"/>
                      <a:pt x="2" y="3"/>
                      <a:pt x="5" y="1"/>
                    </a:cubicBezTo>
                    <a:cubicBezTo>
                      <a:pt x="7" y="0"/>
                      <a:pt x="10" y="0"/>
                      <a:pt x="12" y="2"/>
                    </a:cubicBezTo>
                    <a:cubicBezTo>
                      <a:pt x="14" y="3"/>
                      <a:pt x="14" y="6"/>
                      <a:pt x="11" y="7"/>
                    </a:cubicBezTo>
                    <a:cubicBezTo>
                      <a:pt x="10" y="8"/>
                      <a:pt x="9" y="8"/>
                      <a:pt x="9" y="9"/>
                    </a:cubicBezTo>
                    <a:cubicBezTo>
                      <a:pt x="9" y="10"/>
                      <a:pt x="13" y="13"/>
                      <a:pt x="15" y="15"/>
                    </a:cubicBezTo>
                    <a:cubicBezTo>
                      <a:pt x="21" y="19"/>
                      <a:pt x="27" y="24"/>
                      <a:pt x="25" y="31"/>
                    </a:cubicBezTo>
                    <a:cubicBezTo>
                      <a:pt x="24" y="35"/>
                      <a:pt x="20" y="37"/>
                      <a:pt x="16" y="40"/>
                    </a:cubicBezTo>
                    <a:cubicBezTo>
                      <a:pt x="14" y="41"/>
                      <a:pt x="10" y="43"/>
                      <a:pt x="10" y="44"/>
                    </a:cubicBezTo>
                    <a:cubicBezTo>
                      <a:pt x="10" y="44"/>
                      <a:pt x="11" y="45"/>
                      <a:pt x="12" y="46"/>
                    </a:cubicBezTo>
                    <a:cubicBezTo>
                      <a:pt x="14" y="47"/>
                      <a:pt x="15" y="50"/>
                      <a:pt x="13" y="51"/>
                    </a:cubicBezTo>
                    <a:cubicBezTo>
                      <a:pt x="12" y="52"/>
                      <a:pt x="10" y="52"/>
                      <a:pt x="9" y="5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3" name="Freeform 94"/>
              <p:cNvSpPr/>
              <p:nvPr/>
            </p:nvSpPr>
            <p:spPr bwMode="auto">
              <a:xfrm>
                <a:off x="2195513" y="2894013"/>
                <a:ext cx="60325" cy="112713"/>
              </a:xfrm>
              <a:custGeom>
                <a:avLst/>
                <a:gdLst>
                  <a:gd name="T0" fmla="*/ 10 w 28"/>
                  <a:gd name="T1" fmla="*/ 53 h 53"/>
                  <a:gd name="T2" fmla="*/ 6 w 28"/>
                  <a:gd name="T3" fmla="*/ 52 h 53"/>
                  <a:gd name="T4" fmla="*/ 1 w 28"/>
                  <a:gd name="T5" fmla="*/ 44 h 53"/>
                  <a:gd name="T6" fmla="*/ 10 w 28"/>
                  <a:gd name="T7" fmla="*/ 34 h 53"/>
                  <a:gd name="T8" fmla="*/ 16 w 28"/>
                  <a:gd name="T9" fmla="*/ 29 h 53"/>
                  <a:gd name="T10" fmla="*/ 16 w 28"/>
                  <a:gd name="T11" fmla="*/ 29 h 53"/>
                  <a:gd name="T12" fmla="*/ 9 w 28"/>
                  <a:gd name="T13" fmla="*/ 20 h 53"/>
                  <a:gd name="T14" fmla="*/ 0 w 28"/>
                  <a:gd name="T15" fmla="*/ 9 h 53"/>
                  <a:gd name="T16" fmla="*/ 6 w 28"/>
                  <a:gd name="T17" fmla="*/ 1 h 53"/>
                  <a:gd name="T18" fmla="*/ 13 w 28"/>
                  <a:gd name="T19" fmla="*/ 2 h 53"/>
                  <a:gd name="T20" fmla="*/ 12 w 28"/>
                  <a:gd name="T21" fmla="*/ 7 h 53"/>
                  <a:gd name="T22" fmla="*/ 10 w 28"/>
                  <a:gd name="T23" fmla="*/ 9 h 53"/>
                  <a:gd name="T24" fmla="*/ 16 w 28"/>
                  <a:gd name="T25" fmla="*/ 15 h 53"/>
                  <a:gd name="T26" fmla="*/ 26 w 28"/>
                  <a:gd name="T27" fmla="*/ 31 h 53"/>
                  <a:gd name="T28" fmla="*/ 16 w 28"/>
                  <a:gd name="T29" fmla="*/ 40 h 53"/>
                  <a:gd name="T30" fmla="*/ 11 w 28"/>
                  <a:gd name="T31" fmla="*/ 44 h 53"/>
                  <a:gd name="T32" fmla="*/ 13 w 28"/>
                  <a:gd name="T33" fmla="*/ 46 h 53"/>
                  <a:gd name="T34" fmla="*/ 13 w 28"/>
                  <a:gd name="T35" fmla="*/ 51 h 53"/>
                  <a:gd name="T36" fmla="*/ 10 w 28"/>
                  <a:gd name="T37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" h="53">
                    <a:moveTo>
                      <a:pt x="10" y="53"/>
                    </a:moveTo>
                    <a:cubicBezTo>
                      <a:pt x="8" y="53"/>
                      <a:pt x="7" y="52"/>
                      <a:pt x="6" y="52"/>
                    </a:cubicBezTo>
                    <a:cubicBezTo>
                      <a:pt x="3" y="49"/>
                      <a:pt x="1" y="47"/>
                      <a:pt x="1" y="44"/>
                    </a:cubicBezTo>
                    <a:cubicBezTo>
                      <a:pt x="1" y="40"/>
                      <a:pt x="6" y="37"/>
                      <a:pt x="10" y="34"/>
                    </a:cubicBezTo>
                    <a:cubicBezTo>
                      <a:pt x="13" y="33"/>
                      <a:pt x="16" y="31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7" y="27"/>
                      <a:pt x="14" y="24"/>
                      <a:pt x="9" y="20"/>
                    </a:cubicBezTo>
                    <a:cubicBezTo>
                      <a:pt x="5" y="17"/>
                      <a:pt x="0" y="13"/>
                      <a:pt x="0" y="9"/>
                    </a:cubicBezTo>
                    <a:cubicBezTo>
                      <a:pt x="0" y="6"/>
                      <a:pt x="2" y="4"/>
                      <a:pt x="6" y="1"/>
                    </a:cubicBezTo>
                    <a:cubicBezTo>
                      <a:pt x="8" y="0"/>
                      <a:pt x="11" y="0"/>
                      <a:pt x="13" y="2"/>
                    </a:cubicBezTo>
                    <a:cubicBezTo>
                      <a:pt x="14" y="3"/>
                      <a:pt x="14" y="6"/>
                      <a:pt x="12" y="7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0" y="10"/>
                      <a:pt x="13" y="13"/>
                      <a:pt x="16" y="15"/>
                    </a:cubicBezTo>
                    <a:cubicBezTo>
                      <a:pt x="21" y="19"/>
                      <a:pt x="28" y="24"/>
                      <a:pt x="26" y="31"/>
                    </a:cubicBezTo>
                    <a:cubicBezTo>
                      <a:pt x="25" y="35"/>
                      <a:pt x="20" y="38"/>
                      <a:pt x="16" y="40"/>
                    </a:cubicBezTo>
                    <a:cubicBezTo>
                      <a:pt x="15" y="41"/>
                      <a:pt x="11" y="44"/>
                      <a:pt x="11" y="44"/>
                    </a:cubicBezTo>
                    <a:cubicBezTo>
                      <a:pt x="11" y="44"/>
                      <a:pt x="11" y="45"/>
                      <a:pt x="13" y="46"/>
                    </a:cubicBezTo>
                    <a:cubicBezTo>
                      <a:pt x="15" y="47"/>
                      <a:pt x="15" y="50"/>
                      <a:pt x="13" y="51"/>
                    </a:cubicBezTo>
                    <a:cubicBezTo>
                      <a:pt x="12" y="52"/>
                      <a:pt x="11" y="53"/>
                      <a:pt x="10" y="5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6328223" y="3938807"/>
            <a:ext cx="740234" cy="740234"/>
            <a:chOff x="6328223" y="3938807"/>
            <a:chExt cx="740234" cy="740234"/>
          </a:xfrm>
        </p:grpSpPr>
        <p:sp>
          <p:nvSpPr>
            <p:cNvPr id="25" name="椭圆 24"/>
            <p:cNvSpPr/>
            <p:nvPr/>
          </p:nvSpPr>
          <p:spPr>
            <a:xfrm>
              <a:off x="6328223" y="3938807"/>
              <a:ext cx="740234" cy="740234"/>
            </a:xfrm>
            <a:prstGeom prst="ellipse">
              <a:avLst/>
            </a:prstGeom>
            <a:solidFill>
              <a:srgbClr val="262626"/>
            </a:solidFill>
            <a:ln w="28575">
              <a:solidFill>
                <a:srgbClr val="77D185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6" name="Group 1501"/>
            <p:cNvGrpSpPr/>
            <p:nvPr/>
          </p:nvGrpSpPr>
          <p:grpSpPr>
            <a:xfrm>
              <a:off x="6559309" y="4168317"/>
              <a:ext cx="287016" cy="284798"/>
              <a:chOff x="2736851" y="5092700"/>
              <a:chExt cx="411163" cy="407988"/>
            </a:xfrm>
            <a:solidFill>
              <a:schemeClr val="bg1"/>
            </a:solidFill>
          </p:grpSpPr>
          <p:sp>
            <p:nvSpPr>
              <p:cNvPr id="27" name="Freeform 89"/>
              <p:cNvSpPr/>
              <p:nvPr/>
            </p:nvSpPr>
            <p:spPr bwMode="auto">
              <a:xfrm>
                <a:off x="2890838" y="5229225"/>
                <a:ext cx="101600" cy="204788"/>
              </a:xfrm>
              <a:custGeom>
                <a:avLst/>
                <a:gdLst>
                  <a:gd name="T0" fmla="*/ 28 w 48"/>
                  <a:gd name="T1" fmla="*/ 41 h 97"/>
                  <a:gd name="T2" fmla="*/ 15 w 48"/>
                  <a:gd name="T3" fmla="*/ 30 h 97"/>
                  <a:gd name="T4" fmla="*/ 25 w 48"/>
                  <a:gd name="T5" fmla="*/ 22 h 97"/>
                  <a:gd name="T6" fmla="*/ 37 w 48"/>
                  <a:gd name="T7" fmla="*/ 25 h 97"/>
                  <a:gd name="T8" fmla="*/ 39 w 48"/>
                  <a:gd name="T9" fmla="*/ 25 h 97"/>
                  <a:gd name="T10" fmla="*/ 43 w 48"/>
                  <a:gd name="T11" fmla="*/ 23 h 97"/>
                  <a:gd name="T12" fmla="*/ 45 w 48"/>
                  <a:gd name="T13" fmla="*/ 18 h 97"/>
                  <a:gd name="T14" fmla="*/ 43 w 48"/>
                  <a:gd name="T15" fmla="*/ 14 h 97"/>
                  <a:gd name="T16" fmla="*/ 30 w 48"/>
                  <a:gd name="T17" fmla="*/ 11 h 97"/>
                  <a:gd name="T18" fmla="*/ 30 w 48"/>
                  <a:gd name="T19" fmla="*/ 10 h 97"/>
                  <a:gd name="T20" fmla="*/ 30 w 48"/>
                  <a:gd name="T21" fmla="*/ 3 h 97"/>
                  <a:gd name="T22" fmla="*/ 26 w 48"/>
                  <a:gd name="T23" fmla="*/ 0 h 97"/>
                  <a:gd name="T24" fmla="*/ 23 w 48"/>
                  <a:gd name="T25" fmla="*/ 0 h 97"/>
                  <a:gd name="T26" fmla="*/ 19 w 48"/>
                  <a:gd name="T27" fmla="*/ 3 h 97"/>
                  <a:gd name="T28" fmla="*/ 19 w 48"/>
                  <a:gd name="T29" fmla="*/ 11 h 97"/>
                  <a:gd name="T30" fmla="*/ 18 w 48"/>
                  <a:gd name="T31" fmla="*/ 12 h 97"/>
                  <a:gd name="T32" fmla="*/ 1 w 48"/>
                  <a:gd name="T33" fmla="*/ 31 h 97"/>
                  <a:gd name="T34" fmla="*/ 21 w 48"/>
                  <a:gd name="T35" fmla="*/ 53 h 97"/>
                  <a:gd name="T36" fmla="*/ 33 w 48"/>
                  <a:gd name="T37" fmla="*/ 64 h 97"/>
                  <a:gd name="T38" fmla="*/ 21 w 48"/>
                  <a:gd name="T39" fmla="*/ 74 h 97"/>
                  <a:gd name="T40" fmla="*/ 7 w 48"/>
                  <a:gd name="T41" fmla="*/ 70 h 97"/>
                  <a:gd name="T42" fmla="*/ 6 w 48"/>
                  <a:gd name="T43" fmla="*/ 69 h 97"/>
                  <a:gd name="T44" fmla="*/ 2 w 48"/>
                  <a:gd name="T45" fmla="*/ 72 h 97"/>
                  <a:gd name="T46" fmla="*/ 0 w 48"/>
                  <a:gd name="T47" fmla="*/ 77 h 97"/>
                  <a:gd name="T48" fmla="*/ 2 w 48"/>
                  <a:gd name="T49" fmla="*/ 81 h 97"/>
                  <a:gd name="T50" fmla="*/ 17 w 48"/>
                  <a:gd name="T51" fmla="*/ 85 h 97"/>
                  <a:gd name="T52" fmla="*/ 18 w 48"/>
                  <a:gd name="T53" fmla="*/ 86 h 97"/>
                  <a:gd name="T54" fmla="*/ 18 w 48"/>
                  <a:gd name="T55" fmla="*/ 93 h 97"/>
                  <a:gd name="T56" fmla="*/ 22 w 48"/>
                  <a:gd name="T57" fmla="*/ 97 h 97"/>
                  <a:gd name="T58" fmla="*/ 25 w 48"/>
                  <a:gd name="T59" fmla="*/ 97 h 97"/>
                  <a:gd name="T60" fmla="*/ 29 w 48"/>
                  <a:gd name="T61" fmla="*/ 93 h 97"/>
                  <a:gd name="T62" fmla="*/ 29 w 48"/>
                  <a:gd name="T63" fmla="*/ 85 h 97"/>
                  <a:gd name="T64" fmla="*/ 30 w 48"/>
                  <a:gd name="T65" fmla="*/ 84 h 97"/>
                  <a:gd name="T66" fmla="*/ 48 w 48"/>
                  <a:gd name="T67" fmla="*/ 64 h 97"/>
                  <a:gd name="T68" fmla="*/ 28 w 48"/>
                  <a:gd name="T69" fmla="*/ 41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8" h="97">
                    <a:moveTo>
                      <a:pt x="28" y="41"/>
                    </a:moveTo>
                    <a:cubicBezTo>
                      <a:pt x="18" y="37"/>
                      <a:pt x="15" y="34"/>
                      <a:pt x="15" y="30"/>
                    </a:cubicBezTo>
                    <a:cubicBezTo>
                      <a:pt x="15" y="26"/>
                      <a:pt x="18" y="22"/>
                      <a:pt x="25" y="22"/>
                    </a:cubicBezTo>
                    <a:cubicBezTo>
                      <a:pt x="32" y="22"/>
                      <a:pt x="37" y="25"/>
                      <a:pt x="37" y="25"/>
                    </a:cubicBezTo>
                    <a:cubicBezTo>
                      <a:pt x="38" y="25"/>
                      <a:pt x="39" y="25"/>
                      <a:pt x="39" y="25"/>
                    </a:cubicBezTo>
                    <a:cubicBezTo>
                      <a:pt x="41" y="25"/>
                      <a:pt x="42" y="24"/>
                      <a:pt x="43" y="23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16"/>
                      <a:pt x="44" y="15"/>
                      <a:pt x="43" y="14"/>
                    </a:cubicBezTo>
                    <a:cubicBezTo>
                      <a:pt x="39" y="12"/>
                      <a:pt x="30" y="11"/>
                      <a:pt x="30" y="11"/>
                    </a:cubicBezTo>
                    <a:cubicBezTo>
                      <a:pt x="30" y="11"/>
                      <a:pt x="30" y="11"/>
                      <a:pt x="30" y="10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1"/>
                      <a:pt x="28" y="0"/>
                      <a:pt x="26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0" y="0"/>
                      <a:pt x="19" y="1"/>
                      <a:pt x="19" y="3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8" y="12"/>
                      <a:pt x="18" y="12"/>
                    </a:cubicBezTo>
                    <a:cubicBezTo>
                      <a:pt x="7" y="14"/>
                      <a:pt x="1" y="22"/>
                      <a:pt x="1" y="31"/>
                    </a:cubicBezTo>
                    <a:cubicBezTo>
                      <a:pt x="1" y="43"/>
                      <a:pt x="11" y="49"/>
                      <a:pt x="21" y="53"/>
                    </a:cubicBezTo>
                    <a:cubicBezTo>
                      <a:pt x="30" y="56"/>
                      <a:pt x="33" y="59"/>
                      <a:pt x="33" y="64"/>
                    </a:cubicBezTo>
                    <a:cubicBezTo>
                      <a:pt x="33" y="70"/>
                      <a:pt x="29" y="74"/>
                      <a:pt x="21" y="74"/>
                    </a:cubicBezTo>
                    <a:cubicBezTo>
                      <a:pt x="15" y="74"/>
                      <a:pt x="7" y="70"/>
                      <a:pt x="7" y="70"/>
                    </a:cubicBezTo>
                    <a:cubicBezTo>
                      <a:pt x="7" y="69"/>
                      <a:pt x="6" y="69"/>
                      <a:pt x="6" y="69"/>
                    </a:cubicBezTo>
                    <a:cubicBezTo>
                      <a:pt x="4" y="69"/>
                      <a:pt x="3" y="70"/>
                      <a:pt x="2" y="72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8"/>
                      <a:pt x="1" y="80"/>
                      <a:pt x="2" y="81"/>
                    </a:cubicBezTo>
                    <a:cubicBezTo>
                      <a:pt x="7" y="83"/>
                      <a:pt x="17" y="85"/>
                      <a:pt x="17" y="85"/>
                    </a:cubicBezTo>
                    <a:cubicBezTo>
                      <a:pt x="17" y="85"/>
                      <a:pt x="18" y="85"/>
                      <a:pt x="18" y="86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95"/>
                      <a:pt x="20" y="97"/>
                      <a:pt x="22" y="97"/>
                    </a:cubicBezTo>
                    <a:cubicBezTo>
                      <a:pt x="25" y="97"/>
                      <a:pt x="25" y="97"/>
                      <a:pt x="25" y="97"/>
                    </a:cubicBezTo>
                    <a:cubicBezTo>
                      <a:pt x="27" y="97"/>
                      <a:pt x="29" y="95"/>
                      <a:pt x="29" y="93"/>
                    </a:cubicBezTo>
                    <a:cubicBezTo>
                      <a:pt x="29" y="85"/>
                      <a:pt x="29" y="85"/>
                      <a:pt x="29" y="85"/>
                    </a:cubicBezTo>
                    <a:cubicBezTo>
                      <a:pt x="29" y="84"/>
                      <a:pt x="30" y="84"/>
                      <a:pt x="30" y="84"/>
                    </a:cubicBezTo>
                    <a:cubicBezTo>
                      <a:pt x="41" y="82"/>
                      <a:pt x="48" y="74"/>
                      <a:pt x="48" y="64"/>
                    </a:cubicBezTo>
                    <a:cubicBezTo>
                      <a:pt x="48" y="53"/>
                      <a:pt x="42" y="46"/>
                      <a:pt x="28" y="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8" name="Freeform 90"/>
              <p:cNvSpPr>
                <a:spLocks noEditPoints="1"/>
              </p:cNvSpPr>
              <p:nvPr/>
            </p:nvSpPr>
            <p:spPr bwMode="auto">
              <a:xfrm>
                <a:off x="2736851" y="5092700"/>
                <a:ext cx="411163" cy="407988"/>
              </a:xfrm>
              <a:custGeom>
                <a:avLst/>
                <a:gdLst>
                  <a:gd name="T0" fmla="*/ 165 w 194"/>
                  <a:gd name="T1" fmla="*/ 192 h 192"/>
                  <a:gd name="T2" fmla="*/ 28 w 194"/>
                  <a:gd name="T3" fmla="*/ 192 h 192"/>
                  <a:gd name="T4" fmla="*/ 16 w 194"/>
                  <a:gd name="T5" fmla="*/ 180 h 192"/>
                  <a:gd name="T6" fmla="*/ 16 w 194"/>
                  <a:gd name="T7" fmla="*/ 97 h 192"/>
                  <a:gd name="T8" fmla="*/ 15 w 194"/>
                  <a:gd name="T9" fmla="*/ 95 h 192"/>
                  <a:gd name="T10" fmla="*/ 6 w 194"/>
                  <a:gd name="T11" fmla="*/ 89 h 192"/>
                  <a:gd name="T12" fmla="*/ 0 w 194"/>
                  <a:gd name="T13" fmla="*/ 81 h 192"/>
                  <a:gd name="T14" fmla="*/ 4 w 194"/>
                  <a:gd name="T15" fmla="*/ 72 h 192"/>
                  <a:gd name="T16" fmla="*/ 88 w 194"/>
                  <a:gd name="T17" fmla="*/ 3 h 192"/>
                  <a:gd name="T18" fmla="*/ 97 w 194"/>
                  <a:gd name="T19" fmla="*/ 0 h 192"/>
                  <a:gd name="T20" fmla="*/ 105 w 194"/>
                  <a:gd name="T21" fmla="*/ 3 h 192"/>
                  <a:gd name="T22" fmla="*/ 189 w 194"/>
                  <a:gd name="T23" fmla="*/ 72 h 192"/>
                  <a:gd name="T24" fmla="*/ 194 w 194"/>
                  <a:gd name="T25" fmla="*/ 81 h 192"/>
                  <a:gd name="T26" fmla="*/ 188 w 194"/>
                  <a:gd name="T27" fmla="*/ 89 h 192"/>
                  <a:gd name="T28" fmla="*/ 179 w 194"/>
                  <a:gd name="T29" fmla="*/ 95 h 192"/>
                  <a:gd name="T30" fmla="*/ 178 w 194"/>
                  <a:gd name="T31" fmla="*/ 97 h 192"/>
                  <a:gd name="T32" fmla="*/ 178 w 194"/>
                  <a:gd name="T33" fmla="*/ 180 h 192"/>
                  <a:gd name="T34" fmla="*/ 165 w 194"/>
                  <a:gd name="T35" fmla="*/ 192 h 192"/>
                  <a:gd name="T36" fmla="*/ 30 w 194"/>
                  <a:gd name="T37" fmla="*/ 173 h 192"/>
                  <a:gd name="T38" fmla="*/ 34 w 194"/>
                  <a:gd name="T39" fmla="*/ 178 h 192"/>
                  <a:gd name="T40" fmla="*/ 156 w 194"/>
                  <a:gd name="T41" fmla="*/ 178 h 192"/>
                  <a:gd name="T42" fmla="*/ 163 w 194"/>
                  <a:gd name="T43" fmla="*/ 171 h 192"/>
                  <a:gd name="T44" fmla="*/ 163 w 194"/>
                  <a:gd name="T45" fmla="*/ 96 h 192"/>
                  <a:gd name="T46" fmla="*/ 171 w 194"/>
                  <a:gd name="T47" fmla="*/ 82 h 192"/>
                  <a:gd name="T48" fmla="*/ 173 w 194"/>
                  <a:gd name="T49" fmla="*/ 81 h 192"/>
                  <a:gd name="T50" fmla="*/ 173 w 194"/>
                  <a:gd name="T51" fmla="*/ 77 h 192"/>
                  <a:gd name="T52" fmla="*/ 103 w 194"/>
                  <a:gd name="T53" fmla="*/ 20 h 192"/>
                  <a:gd name="T54" fmla="*/ 91 w 194"/>
                  <a:gd name="T55" fmla="*/ 20 h 192"/>
                  <a:gd name="T56" fmla="*/ 21 w 194"/>
                  <a:gd name="T57" fmla="*/ 77 h 192"/>
                  <a:gd name="T58" fmla="*/ 20 w 194"/>
                  <a:gd name="T59" fmla="*/ 81 h 192"/>
                  <a:gd name="T60" fmla="*/ 22 w 194"/>
                  <a:gd name="T61" fmla="*/ 82 h 192"/>
                  <a:gd name="T62" fmla="*/ 30 w 194"/>
                  <a:gd name="T63" fmla="*/ 96 h 192"/>
                  <a:gd name="T64" fmla="*/ 30 w 194"/>
                  <a:gd name="T65" fmla="*/ 173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4" h="192">
                    <a:moveTo>
                      <a:pt x="165" y="192"/>
                    </a:moveTo>
                    <a:cubicBezTo>
                      <a:pt x="28" y="192"/>
                      <a:pt x="28" y="192"/>
                      <a:pt x="28" y="192"/>
                    </a:cubicBezTo>
                    <a:cubicBezTo>
                      <a:pt x="22" y="192"/>
                      <a:pt x="16" y="187"/>
                      <a:pt x="16" y="180"/>
                    </a:cubicBezTo>
                    <a:cubicBezTo>
                      <a:pt x="16" y="97"/>
                      <a:pt x="16" y="97"/>
                      <a:pt x="16" y="97"/>
                    </a:cubicBezTo>
                    <a:cubicBezTo>
                      <a:pt x="16" y="96"/>
                      <a:pt x="16" y="95"/>
                      <a:pt x="15" y="95"/>
                    </a:cubicBezTo>
                    <a:cubicBezTo>
                      <a:pt x="6" y="89"/>
                      <a:pt x="6" y="89"/>
                      <a:pt x="6" y="89"/>
                    </a:cubicBezTo>
                    <a:cubicBezTo>
                      <a:pt x="2" y="88"/>
                      <a:pt x="0" y="84"/>
                      <a:pt x="0" y="81"/>
                    </a:cubicBezTo>
                    <a:cubicBezTo>
                      <a:pt x="0" y="77"/>
                      <a:pt x="1" y="74"/>
                      <a:pt x="4" y="72"/>
                    </a:cubicBezTo>
                    <a:cubicBezTo>
                      <a:pt x="88" y="3"/>
                      <a:pt x="88" y="3"/>
                      <a:pt x="88" y="3"/>
                    </a:cubicBezTo>
                    <a:cubicBezTo>
                      <a:pt x="91" y="1"/>
                      <a:pt x="94" y="0"/>
                      <a:pt x="97" y="0"/>
                    </a:cubicBezTo>
                    <a:cubicBezTo>
                      <a:pt x="100" y="0"/>
                      <a:pt x="103" y="1"/>
                      <a:pt x="105" y="3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92" y="74"/>
                      <a:pt x="194" y="77"/>
                      <a:pt x="194" y="81"/>
                    </a:cubicBezTo>
                    <a:cubicBezTo>
                      <a:pt x="193" y="84"/>
                      <a:pt x="191" y="88"/>
                      <a:pt x="188" y="89"/>
                    </a:cubicBezTo>
                    <a:cubicBezTo>
                      <a:pt x="179" y="95"/>
                      <a:pt x="179" y="95"/>
                      <a:pt x="179" y="95"/>
                    </a:cubicBezTo>
                    <a:cubicBezTo>
                      <a:pt x="178" y="95"/>
                      <a:pt x="178" y="96"/>
                      <a:pt x="178" y="97"/>
                    </a:cubicBezTo>
                    <a:cubicBezTo>
                      <a:pt x="178" y="180"/>
                      <a:pt x="178" y="180"/>
                      <a:pt x="178" y="180"/>
                    </a:cubicBezTo>
                    <a:cubicBezTo>
                      <a:pt x="178" y="187"/>
                      <a:pt x="172" y="192"/>
                      <a:pt x="165" y="192"/>
                    </a:cubicBezTo>
                    <a:close/>
                    <a:moveTo>
                      <a:pt x="30" y="173"/>
                    </a:moveTo>
                    <a:cubicBezTo>
                      <a:pt x="30" y="178"/>
                      <a:pt x="34" y="178"/>
                      <a:pt x="34" y="178"/>
                    </a:cubicBezTo>
                    <a:cubicBezTo>
                      <a:pt x="156" y="178"/>
                      <a:pt x="156" y="178"/>
                      <a:pt x="156" y="178"/>
                    </a:cubicBezTo>
                    <a:cubicBezTo>
                      <a:pt x="156" y="178"/>
                      <a:pt x="163" y="179"/>
                      <a:pt x="163" y="171"/>
                    </a:cubicBezTo>
                    <a:cubicBezTo>
                      <a:pt x="163" y="152"/>
                      <a:pt x="163" y="96"/>
                      <a:pt x="163" y="96"/>
                    </a:cubicBezTo>
                    <a:cubicBezTo>
                      <a:pt x="163" y="88"/>
                      <a:pt x="167" y="85"/>
                      <a:pt x="171" y="82"/>
                    </a:cubicBezTo>
                    <a:cubicBezTo>
                      <a:pt x="171" y="82"/>
                      <a:pt x="173" y="81"/>
                      <a:pt x="173" y="81"/>
                    </a:cubicBezTo>
                    <a:cubicBezTo>
                      <a:pt x="176" y="79"/>
                      <a:pt x="173" y="77"/>
                      <a:pt x="173" y="77"/>
                    </a:cubicBezTo>
                    <a:cubicBezTo>
                      <a:pt x="173" y="77"/>
                      <a:pt x="122" y="35"/>
                      <a:pt x="103" y="20"/>
                    </a:cubicBezTo>
                    <a:cubicBezTo>
                      <a:pt x="99" y="16"/>
                      <a:pt x="96" y="15"/>
                      <a:pt x="91" y="20"/>
                    </a:cubicBezTo>
                    <a:cubicBezTo>
                      <a:pt x="72" y="35"/>
                      <a:pt x="21" y="77"/>
                      <a:pt x="21" y="77"/>
                    </a:cubicBezTo>
                    <a:cubicBezTo>
                      <a:pt x="21" y="77"/>
                      <a:pt x="18" y="79"/>
                      <a:pt x="20" y="81"/>
                    </a:cubicBezTo>
                    <a:cubicBezTo>
                      <a:pt x="21" y="81"/>
                      <a:pt x="22" y="82"/>
                      <a:pt x="22" y="82"/>
                    </a:cubicBezTo>
                    <a:cubicBezTo>
                      <a:pt x="27" y="85"/>
                      <a:pt x="30" y="87"/>
                      <a:pt x="30" y="96"/>
                    </a:cubicBezTo>
                    <a:cubicBezTo>
                      <a:pt x="30" y="96"/>
                      <a:pt x="30" y="154"/>
                      <a:pt x="30" y="17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6328223" y="847263"/>
            <a:ext cx="740234" cy="740234"/>
            <a:chOff x="6328223" y="847263"/>
            <a:chExt cx="740234" cy="740234"/>
          </a:xfrm>
        </p:grpSpPr>
        <p:sp>
          <p:nvSpPr>
            <p:cNvPr id="30" name="椭圆 29"/>
            <p:cNvSpPr/>
            <p:nvPr/>
          </p:nvSpPr>
          <p:spPr>
            <a:xfrm>
              <a:off x="6328223" y="847263"/>
              <a:ext cx="740234" cy="740234"/>
            </a:xfrm>
            <a:prstGeom prst="ellipse">
              <a:avLst/>
            </a:prstGeom>
            <a:solidFill>
              <a:srgbClr val="262626"/>
            </a:solidFill>
            <a:ln w="28575">
              <a:solidFill>
                <a:srgbClr val="77D185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31" name="Group 122"/>
            <p:cNvGrpSpPr/>
            <p:nvPr/>
          </p:nvGrpSpPr>
          <p:grpSpPr>
            <a:xfrm>
              <a:off x="6544139" y="1061351"/>
              <a:ext cx="308402" cy="312058"/>
              <a:chOff x="3500438" y="2252663"/>
              <a:chExt cx="401638" cy="406400"/>
            </a:xfrm>
            <a:solidFill>
              <a:schemeClr val="bg1"/>
            </a:solidFill>
          </p:grpSpPr>
          <p:sp>
            <p:nvSpPr>
              <p:cNvPr id="32" name="Freeform 85"/>
              <p:cNvSpPr>
                <a:spLocks noEditPoints="1"/>
              </p:cNvSpPr>
              <p:nvPr/>
            </p:nvSpPr>
            <p:spPr bwMode="auto">
              <a:xfrm>
                <a:off x="3500438" y="2562225"/>
                <a:ext cx="401638" cy="96838"/>
              </a:xfrm>
              <a:custGeom>
                <a:avLst/>
                <a:gdLst>
                  <a:gd name="T0" fmla="*/ 184 w 190"/>
                  <a:gd name="T1" fmla="*/ 0 h 45"/>
                  <a:gd name="T2" fmla="*/ 5 w 190"/>
                  <a:gd name="T3" fmla="*/ 0 h 45"/>
                  <a:gd name="T4" fmla="*/ 0 w 190"/>
                  <a:gd name="T5" fmla="*/ 5 h 45"/>
                  <a:gd name="T6" fmla="*/ 0 w 190"/>
                  <a:gd name="T7" fmla="*/ 40 h 45"/>
                  <a:gd name="T8" fmla="*/ 5 w 190"/>
                  <a:gd name="T9" fmla="*/ 45 h 45"/>
                  <a:gd name="T10" fmla="*/ 184 w 190"/>
                  <a:gd name="T11" fmla="*/ 45 h 45"/>
                  <a:gd name="T12" fmla="*/ 190 w 190"/>
                  <a:gd name="T13" fmla="*/ 40 h 45"/>
                  <a:gd name="T14" fmla="*/ 190 w 190"/>
                  <a:gd name="T15" fmla="*/ 5 h 45"/>
                  <a:gd name="T16" fmla="*/ 184 w 190"/>
                  <a:gd name="T17" fmla="*/ 0 h 45"/>
                  <a:gd name="T18" fmla="*/ 172 w 190"/>
                  <a:gd name="T19" fmla="*/ 20 h 45"/>
                  <a:gd name="T20" fmla="*/ 168 w 190"/>
                  <a:gd name="T21" fmla="*/ 24 h 45"/>
                  <a:gd name="T22" fmla="*/ 130 w 190"/>
                  <a:gd name="T23" fmla="*/ 24 h 45"/>
                  <a:gd name="T24" fmla="*/ 126 w 190"/>
                  <a:gd name="T25" fmla="*/ 20 h 45"/>
                  <a:gd name="T26" fmla="*/ 126 w 190"/>
                  <a:gd name="T27" fmla="*/ 15 h 45"/>
                  <a:gd name="T28" fmla="*/ 130 w 190"/>
                  <a:gd name="T29" fmla="*/ 11 h 45"/>
                  <a:gd name="T30" fmla="*/ 168 w 190"/>
                  <a:gd name="T31" fmla="*/ 11 h 45"/>
                  <a:gd name="T32" fmla="*/ 172 w 190"/>
                  <a:gd name="T33" fmla="*/ 15 h 45"/>
                  <a:gd name="T34" fmla="*/ 172 w 190"/>
                  <a:gd name="T35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0" h="45">
                    <a:moveTo>
                      <a:pt x="184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3"/>
                      <a:pt x="2" y="45"/>
                      <a:pt x="5" y="45"/>
                    </a:cubicBezTo>
                    <a:cubicBezTo>
                      <a:pt x="184" y="45"/>
                      <a:pt x="184" y="45"/>
                      <a:pt x="184" y="45"/>
                    </a:cubicBezTo>
                    <a:cubicBezTo>
                      <a:pt x="187" y="45"/>
                      <a:pt x="190" y="43"/>
                      <a:pt x="190" y="40"/>
                    </a:cubicBezTo>
                    <a:cubicBezTo>
                      <a:pt x="190" y="5"/>
                      <a:pt x="190" y="5"/>
                      <a:pt x="190" y="5"/>
                    </a:cubicBezTo>
                    <a:cubicBezTo>
                      <a:pt x="190" y="2"/>
                      <a:pt x="187" y="0"/>
                      <a:pt x="184" y="0"/>
                    </a:cubicBezTo>
                    <a:close/>
                    <a:moveTo>
                      <a:pt x="172" y="20"/>
                    </a:moveTo>
                    <a:cubicBezTo>
                      <a:pt x="172" y="22"/>
                      <a:pt x="171" y="24"/>
                      <a:pt x="168" y="24"/>
                    </a:cubicBezTo>
                    <a:cubicBezTo>
                      <a:pt x="130" y="24"/>
                      <a:pt x="130" y="24"/>
                      <a:pt x="130" y="24"/>
                    </a:cubicBezTo>
                    <a:cubicBezTo>
                      <a:pt x="128" y="24"/>
                      <a:pt x="126" y="22"/>
                      <a:pt x="126" y="20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3"/>
                      <a:pt x="128" y="11"/>
                      <a:pt x="130" y="11"/>
                    </a:cubicBezTo>
                    <a:cubicBezTo>
                      <a:pt x="168" y="11"/>
                      <a:pt x="168" y="11"/>
                      <a:pt x="168" y="11"/>
                    </a:cubicBezTo>
                    <a:cubicBezTo>
                      <a:pt x="171" y="11"/>
                      <a:pt x="172" y="13"/>
                      <a:pt x="172" y="15"/>
                    </a:cubicBezTo>
                    <a:lnTo>
                      <a:pt x="172" y="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3" name="Freeform 86"/>
              <p:cNvSpPr>
                <a:spLocks noEditPoints="1"/>
              </p:cNvSpPr>
              <p:nvPr/>
            </p:nvSpPr>
            <p:spPr bwMode="auto">
              <a:xfrm>
                <a:off x="3521076" y="2252663"/>
                <a:ext cx="358775" cy="282575"/>
              </a:xfrm>
              <a:custGeom>
                <a:avLst/>
                <a:gdLst>
                  <a:gd name="T0" fmla="*/ 162 w 169"/>
                  <a:gd name="T1" fmla="*/ 0 h 133"/>
                  <a:gd name="T2" fmla="*/ 7 w 169"/>
                  <a:gd name="T3" fmla="*/ 0 h 133"/>
                  <a:gd name="T4" fmla="*/ 0 w 169"/>
                  <a:gd name="T5" fmla="*/ 7 h 133"/>
                  <a:gd name="T6" fmla="*/ 0 w 169"/>
                  <a:gd name="T7" fmla="*/ 56 h 133"/>
                  <a:gd name="T8" fmla="*/ 0 w 169"/>
                  <a:gd name="T9" fmla="*/ 80 h 133"/>
                  <a:gd name="T10" fmla="*/ 0 w 169"/>
                  <a:gd name="T11" fmla="*/ 126 h 133"/>
                  <a:gd name="T12" fmla="*/ 7 w 169"/>
                  <a:gd name="T13" fmla="*/ 133 h 133"/>
                  <a:gd name="T14" fmla="*/ 162 w 169"/>
                  <a:gd name="T15" fmla="*/ 133 h 133"/>
                  <a:gd name="T16" fmla="*/ 169 w 169"/>
                  <a:gd name="T17" fmla="*/ 126 h 133"/>
                  <a:gd name="T18" fmla="*/ 169 w 169"/>
                  <a:gd name="T19" fmla="*/ 7 h 133"/>
                  <a:gd name="T20" fmla="*/ 162 w 169"/>
                  <a:gd name="T21" fmla="*/ 0 h 133"/>
                  <a:gd name="T22" fmla="*/ 159 w 169"/>
                  <a:gd name="T23" fmla="*/ 99 h 133"/>
                  <a:gd name="T24" fmla="*/ 152 w 169"/>
                  <a:gd name="T25" fmla="*/ 106 h 133"/>
                  <a:gd name="T26" fmla="*/ 17 w 169"/>
                  <a:gd name="T27" fmla="*/ 106 h 133"/>
                  <a:gd name="T28" fmla="*/ 10 w 169"/>
                  <a:gd name="T29" fmla="*/ 99 h 133"/>
                  <a:gd name="T30" fmla="*/ 10 w 169"/>
                  <a:gd name="T31" fmla="*/ 18 h 133"/>
                  <a:gd name="T32" fmla="*/ 17 w 169"/>
                  <a:gd name="T33" fmla="*/ 11 h 133"/>
                  <a:gd name="T34" fmla="*/ 152 w 169"/>
                  <a:gd name="T35" fmla="*/ 11 h 133"/>
                  <a:gd name="T36" fmla="*/ 159 w 169"/>
                  <a:gd name="T37" fmla="*/ 18 h 133"/>
                  <a:gd name="T38" fmla="*/ 159 w 169"/>
                  <a:gd name="T39" fmla="*/ 99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9" h="133">
                    <a:moveTo>
                      <a:pt x="16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30"/>
                      <a:pt x="3" y="133"/>
                      <a:pt x="7" y="133"/>
                    </a:cubicBezTo>
                    <a:cubicBezTo>
                      <a:pt x="162" y="133"/>
                      <a:pt x="162" y="133"/>
                      <a:pt x="162" y="133"/>
                    </a:cubicBezTo>
                    <a:cubicBezTo>
                      <a:pt x="166" y="133"/>
                      <a:pt x="169" y="130"/>
                      <a:pt x="169" y="126"/>
                    </a:cubicBezTo>
                    <a:cubicBezTo>
                      <a:pt x="169" y="7"/>
                      <a:pt x="169" y="7"/>
                      <a:pt x="169" y="7"/>
                    </a:cubicBezTo>
                    <a:cubicBezTo>
                      <a:pt x="169" y="3"/>
                      <a:pt x="166" y="0"/>
                      <a:pt x="162" y="0"/>
                    </a:cubicBezTo>
                    <a:close/>
                    <a:moveTo>
                      <a:pt x="159" y="99"/>
                    </a:moveTo>
                    <a:cubicBezTo>
                      <a:pt x="159" y="103"/>
                      <a:pt x="156" y="106"/>
                      <a:pt x="152" y="106"/>
                    </a:cubicBezTo>
                    <a:cubicBezTo>
                      <a:pt x="17" y="106"/>
                      <a:pt x="17" y="106"/>
                      <a:pt x="17" y="106"/>
                    </a:cubicBezTo>
                    <a:cubicBezTo>
                      <a:pt x="13" y="106"/>
                      <a:pt x="10" y="103"/>
                      <a:pt x="10" y="99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4"/>
                      <a:pt x="13" y="11"/>
                      <a:pt x="17" y="11"/>
                    </a:cubicBezTo>
                    <a:cubicBezTo>
                      <a:pt x="152" y="11"/>
                      <a:pt x="152" y="11"/>
                      <a:pt x="152" y="11"/>
                    </a:cubicBezTo>
                    <a:cubicBezTo>
                      <a:pt x="156" y="11"/>
                      <a:pt x="159" y="14"/>
                      <a:pt x="159" y="18"/>
                    </a:cubicBezTo>
                    <a:cubicBezTo>
                      <a:pt x="159" y="99"/>
                      <a:pt x="159" y="99"/>
                      <a:pt x="159" y="9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4" name="Freeform 87"/>
              <p:cNvSpPr/>
              <p:nvPr/>
            </p:nvSpPr>
            <p:spPr bwMode="auto">
              <a:xfrm>
                <a:off x="3565526" y="2301875"/>
                <a:ext cx="68263" cy="55563"/>
              </a:xfrm>
              <a:custGeom>
                <a:avLst/>
                <a:gdLst>
                  <a:gd name="T0" fmla="*/ 4 w 32"/>
                  <a:gd name="T1" fmla="*/ 26 h 26"/>
                  <a:gd name="T2" fmla="*/ 1 w 32"/>
                  <a:gd name="T3" fmla="*/ 24 h 26"/>
                  <a:gd name="T4" fmla="*/ 2 w 32"/>
                  <a:gd name="T5" fmla="*/ 18 h 26"/>
                  <a:gd name="T6" fmla="*/ 25 w 32"/>
                  <a:gd name="T7" fmla="*/ 1 h 26"/>
                  <a:gd name="T8" fmla="*/ 31 w 32"/>
                  <a:gd name="T9" fmla="*/ 2 h 26"/>
                  <a:gd name="T10" fmla="*/ 30 w 32"/>
                  <a:gd name="T11" fmla="*/ 8 h 26"/>
                  <a:gd name="T12" fmla="*/ 7 w 32"/>
                  <a:gd name="T13" fmla="*/ 25 h 26"/>
                  <a:gd name="T14" fmla="*/ 4 w 32"/>
                  <a:gd name="T1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26">
                    <a:moveTo>
                      <a:pt x="4" y="26"/>
                    </a:moveTo>
                    <a:cubicBezTo>
                      <a:pt x="3" y="26"/>
                      <a:pt x="2" y="25"/>
                      <a:pt x="1" y="24"/>
                    </a:cubicBezTo>
                    <a:cubicBezTo>
                      <a:pt x="0" y="22"/>
                      <a:pt x="0" y="20"/>
                      <a:pt x="2" y="18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7" y="0"/>
                      <a:pt x="30" y="0"/>
                      <a:pt x="31" y="2"/>
                    </a:cubicBezTo>
                    <a:cubicBezTo>
                      <a:pt x="32" y="4"/>
                      <a:pt x="32" y="6"/>
                      <a:pt x="30" y="8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6" y="25"/>
                      <a:pt x="5" y="26"/>
                      <a:pt x="4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5" name="Freeform 88"/>
              <p:cNvSpPr/>
              <p:nvPr/>
            </p:nvSpPr>
            <p:spPr bwMode="auto">
              <a:xfrm>
                <a:off x="3570288" y="2311400"/>
                <a:ext cx="123825" cy="92075"/>
              </a:xfrm>
              <a:custGeom>
                <a:avLst/>
                <a:gdLst>
                  <a:gd name="T0" fmla="*/ 5 w 59"/>
                  <a:gd name="T1" fmla="*/ 44 h 44"/>
                  <a:gd name="T2" fmla="*/ 1 w 59"/>
                  <a:gd name="T3" fmla="*/ 42 h 44"/>
                  <a:gd name="T4" fmla="*/ 2 w 59"/>
                  <a:gd name="T5" fmla="*/ 36 h 44"/>
                  <a:gd name="T6" fmla="*/ 52 w 59"/>
                  <a:gd name="T7" fmla="*/ 1 h 44"/>
                  <a:gd name="T8" fmla="*/ 58 w 59"/>
                  <a:gd name="T9" fmla="*/ 2 h 44"/>
                  <a:gd name="T10" fmla="*/ 57 w 59"/>
                  <a:gd name="T11" fmla="*/ 8 h 44"/>
                  <a:gd name="T12" fmla="*/ 7 w 59"/>
                  <a:gd name="T13" fmla="*/ 43 h 44"/>
                  <a:gd name="T14" fmla="*/ 5 w 59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44">
                    <a:moveTo>
                      <a:pt x="5" y="44"/>
                    </a:moveTo>
                    <a:cubicBezTo>
                      <a:pt x="3" y="44"/>
                      <a:pt x="2" y="43"/>
                      <a:pt x="1" y="42"/>
                    </a:cubicBezTo>
                    <a:cubicBezTo>
                      <a:pt x="0" y="40"/>
                      <a:pt x="0" y="37"/>
                      <a:pt x="2" y="36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4" y="0"/>
                      <a:pt x="56" y="0"/>
                      <a:pt x="58" y="2"/>
                    </a:cubicBezTo>
                    <a:cubicBezTo>
                      <a:pt x="59" y="4"/>
                      <a:pt x="59" y="7"/>
                      <a:pt x="57" y="8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6" y="43"/>
                      <a:pt x="6" y="44"/>
                      <a:pt x="5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6328223" y="5484579"/>
            <a:ext cx="740234" cy="740234"/>
            <a:chOff x="6328223" y="5484579"/>
            <a:chExt cx="740234" cy="740234"/>
          </a:xfrm>
        </p:grpSpPr>
        <p:sp>
          <p:nvSpPr>
            <p:cNvPr id="37" name="椭圆 36"/>
            <p:cNvSpPr/>
            <p:nvPr/>
          </p:nvSpPr>
          <p:spPr>
            <a:xfrm>
              <a:off x="6328223" y="5484579"/>
              <a:ext cx="740234" cy="740234"/>
            </a:xfrm>
            <a:prstGeom prst="ellipse">
              <a:avLst/>
            </a:prstGeom>
            <a:solidFill>
              <a:srgbClr val="262626"/>
            </a:solidFill>
            <a:ln w="28575">
              <a:solidFill>
                <a:srgbClr val="77D185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38" name="Group 1502"/>
            <p:cNvGrpSpPr/>
            <p:nvPr/>
          </p:nvGrpSpPr>
          <p:grpSpPr>
            <a:xfrm>
              <a:off x="6522991" y="5687214"/>
              <a:ext cx="339726" cy="334963"/>
              <a:chOff x="4989513" y="5064125"/>
              <a:chExt cx="339726" cy="334963"/>
            </a:xfrm>
            <a:solidFill>
              <a:schemeClr val="bg1"/>
            </a:solidFill>
          </p:grpSpPr>
          <p:sp>
            <p:nvSpPr>
              <p:cNvPr id="39" name="Freeform 79"/>
              <p:cNvSpPr/>
              <p:nvPr/>
            </p:nvSpPr>
            <p:spPr bwMode="auto">
              <a:xfrm>
                <a:off x="5019676" y="5089525"/>
                <a:ext cx="309563" cy="309563"/>
              </a:xfrm>
              <a:custGeom>
                <a:avLst/>
                <a:gdLst>
                  <a:gd name="T0" fmla="*/ 73 w 146"/>
                  <a:gd name="T1" fmla="*/ 0 h 146"/>
                  <a:gd name="T2" fmla="*/ 34 w 146"/>
                  <a:gd name="T3" fmla="*/ 11 h 146"/>
                  <a:gd name="T4" fmla="*/ 33 w 146"/>
                  <a:gd name="T5" fmla="*/ 14 h 146"/>
                  <a:gd name="T6" fmla="*/ 40 w 146"/>
                  <a:gd name="T7" fmla="*/ 21 h 146"/>
                  <a:gd name="T8" fmla="*/ 43 w 146"/>
                  <a:gd name="T9" fmla="*/ 21 h 146"/>
                  <a:gd name="T10" fmla="*/ 73 w 146"/>
                  <a:gd name="T11" fmla="*/ 13 h 146"/>
                  <a:gd name="T12" fmla="*/ 133 w 146"/>
                  <a:gd name="T13" fmla="*/ 73 h 146"/>
                  <a:gd name="T14" fmla="*/ 73 w 146"/>
                  <a:gd name="T15" fmla="*/ 133 h 146"/>
                  <a:gd name="T16" fmla="*/ 13 w 146"/>
                  <a:gd name="T17" fmla="*/ 73 h 146"/>
                  <a:gd name="T18" fmla="*/ 19 w 146"/>
                  <a:gd name="T19" fmla="*/ 45 h 146"/>
                  <a:gd name="T20" fmla="*/ 19 w 146"/>
                  <a:gd name="T21" fmla="*/ 42 h 146"/>
                  <a:gd name="T22" fmla="*/ 13 w 146"/>
                  <a:gd name="T23" fmla="*/ 36 h 146"/>
                  <a:gd name="T24" fmla="*/ 10 w 146"/>
                  <a:gd name="T25" fmla="*/ 36 h 146"/>
                  <a:gd name="T26" fmla="*/ 0 w 146"/>
                  <a:gd name="T27" fmla="*/ 73 h 146"/>
                  <a:gd name="T28" fmla="*/ 73 w 146"/>
                  <a:gd name="T29" fmla="*/ 146 h 146"/>
                  <a:gd name="T30" fmla="*/ 146 w 146"/>
                  <a:gd name="T31" fmla="*/ 73 h 146"/>
                  <a:gd name="T32" fmla="*/ 73 w 146"/>
                  <a:gd name="T33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6" h="146">
                    <a:moveTo>
                      <a:pt x="73" y="0"/>
                    </a:moveTo>
                    <a:cubicBezTo>
                      <a:pt x="58" y="0"/>
                      <a:pt x="45" y="4"/>
                      <a:pt x="34" y="11"/>
                    </a:cubicBezTo>
                    <a:cubicBezTo>
                      <a:pt x="33" y="12"/>
                      <a:pt x="32" y="12"/>
                      <a:pt x="33" y="14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41" y="22"/>
                      <a:pt x="42" y="21"/>
                      <a:pt x="43" y="21"/>
                    </a:cubicBezTo>
                    <a:cubicBezTo>
                      <a:pt x="52" y="16"/>
                      <a:pt x="62" y="13"/>
                      <a:pt x="73" y="13"/>
                    </a:cubicBezTo>
                    <a:cubicBezTo>
                      <a:pt x="106" y="13"/>
                      <a:pt x="133" y="40"/>
                      <a:pt x="133" y="73"/>
                    </a:cubicBezTo>
                    <a:cubicBezTo>
                      <a:pt x="133" y="106"/>
                      <a:pt x="106" y="133"/>
                      <a:pt x="73" y="133"/>
                    </a:cubicBezTo>
                    <a:cubicBezTo>
                      <a:pt x="40" y="133"/>
                      <a:pt x="13" y="106"/>
                      <a:pt x="13" y="73"/>
                    </a:cubicBezTo>
                    <a:cubicBezTo>
                      <a:pt x="13" y="63"/>
                      <a:pt x="15" y="54"/>
                      <a:pt x="19" y="45"/>
                    </a:cubicBezTo>
                    <a:cubicBezTo>
                      <a:pt x="20" y="45"/>
                      <a:pt x="20" y="43"/>
                      <a:pt x="19" y="42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1" y="34"/>
                      <a:pt x="10" y="35"/>
                      <a:pt x="10" y="36"/>
                    </a:cubicBezTo>
                    <a:cubicBezTo>
                      <a:pt x="3" y="47"/>
                      <a:pt x="0" y="60"/>
                      <a:pt x="0" y="73"/>
                    </a:cubicBezTo>
                    <a:cubicBezTo>
                      <a:pt x="0" y="113"/>
                      <a:pt x="33" y="146"/>
                      <a:pt x="73" y="146"/>
                    </a:cubicBezTo>
                    <a:cubicBezTo>
                      <a:pt x="113" y="146"/>
                      <a:pt x="146" y="113"/>
                      <a:pt x="146" y="73"/>
                    </a:cubicBezTo>
                    <a:cubicBezTo>
                      <a:pt x="146" y="33"/>
                      <a:pt x="113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0" name="Freeform 80"/>
              <p:cNvSpPr/>
              <p:nvPr/>
            </p:nvSpPr>
            <p:spPr bwMode="auto">
              <a:xfrm>
                <a:off x="4989513" y="5064125"/>
                <a:ext cx="190500" cy="190500"/>
              </a:xfrm>
              <a:custGeom>
                <a:avLst/>
                <a:gdLst>
                  <a:gd name="T0" fmla="*/ 85 w 90"/>
                  <a:gd name="T1" fmla="*/ 90 h 90"/>
                  <a:gd name="T2" fmla="*/ 78 w 90"/>
                  <a:gd name="T3" fmla="*/ 87 h 90"/>
                  <a:gd name="T4" fmla="*/ 23 w 90"/>
                  <a:gd name="T5" fmla="*/ 32 h 90"/>
                  <a:gd name="T6" fmla="*/ 18 w 90"/>
                  <a:gd name="T7" fmla="*/ 30 h 90"/>
                  <a:gd name="T8" fmla="*/ 12 w 90"/>
                  <a:gd name="T9" fmla="*/ 27 h 90"/>
                  <a:gd name="T10" fmla="*/ 2 w 90"/>
                  <a:gd name="T11" fmla="*/ 18 h 90"/>
                  <a:gd name="T12" fmla="*/ 3 w 90"/>
                  <a:gd name="T13" fmla="*/ 13 h 90"/>
                  <a:gd name="T14" fmla="*/ 7 w 90"/>
                  <a:gd name="T15" fmla="*/ 12 h 90"/>
                  <a:gd name="T16" fmla="*/ 12 w 90"/>
                  <a:gd name="T17" fmla="*/ 7 h 90"/>
                  <a:gd name="T18" fmla="*/ 14 w 90"/>
                  <a:gd name="T19" fmla="*/ 3 h 90"/>
                  <a:gd name="T20" fmla="*/ 18 w 90"/>
                  <a:gd name="T21" fmla="*/ 2 h 90"/>
                  <a:gd name="T22" fmla="*/ 28 w 90"/>
                  <a:gd name="T23" fmla="*/ 11 h 90"/>
                  <a:gd name="T24" fmla="*/ 30 w 90"/>
                  <a:gd name="T25" fmla="*/ 17 h 90"/>
                  <a:gd name="T26" fmla="*/ 32 w 90"/>
                  <a:gd name="T27" fmla="*/ 23 h 90"/>
                  <a:gd name="T28" fmla="*/ 87 w 90"/>
                  <a:gd name="T29" fmla="*/ 78 h 90"/>
                  <a:gd name="T30" fmla="*/ 90 w 90"/>
                  <a:gd name="T31" fmla="*/ 85 h 90"/>
                  <a:gd name="T32" fmla="*/ 90 w 90"/>
                  <a:gd name="T33" fmla="*/ 86 h 90"/>
                  <a:gd name="T34" fmla="*/ 86 w 90"/>
                  <a:gd name="T35" fmla="*/ 90 h 90"/>
                  <a:gd name="T36" fmla="*/ 85 w 90"/>
                  <a:gd name="T3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0" h="90">
                    <a:moveTo>
                      <a:pt x="85" y="90"/>
                    </a:moveTo>
                    <a:cubicBezTo>
                      <a:pt x="83" y="90"/>
                      <a:pt x="80" y="88"/>
                      <a:pt x="78" y="87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2" y="30"/>
                      <a:pt x="19" y="29"/>
                      <a:pt x="18" y="30"/>
                    </a:cubicBezTo>
                    <a:cubicBezTo>
                      <a:pt x="16" y="30"/>
                      <a:pt x="13" y="29"/>
                      <a:pt x="12" y="27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0" y="16"/>
                      <a:pt x="1" y="14"/>
                      <a:pt x="3" y="13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9" y="11"/>
                      <a:pt x="12" y="9"/>
                      <a:pt x="12" y="7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6" y="0"/>
                      <a:pt x="18" y="2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9" y="13"/>
                      <a:pt x="30" y="16"/>
                      <a:pt x="30" y="17"/>
                    </a:cubicBezTo>
                    <a:cubicBezTo>
                      <a:pt x="29" y="19"/>
                      <a:pt x="30" y="21"/>
                      <a:pt x="32" y="23"/>
                    </a:cubicBezTo>
                    <a:cubicBezTo>
                      <a:pt x="87" y="78"/>
                      <a:pt x="87" y="78"/>
                      <a:pt x="87" y="78"/>
                    </a:cubicBezTo>
                    <a:cubicBezTo>
                      <a:pt x="89" y="80"/>
                      <a:pt x="90" y="83"/>
                      <a:pt x="90" y="85"/>
                    </a:cubicBezTo>
                    <a:cubicBezTo>
                      <a:pt x="90" y="86"/>
                      <a:pt x="90" y="86"/>
                      <a:pt x="90" y="86"/>
                    </a:cubicBezTo>
                    <a:cubicBezTo>
                      <a:pt x="90" y="88"/>
                      <a:pt x="89" y="90"/>
                      <a:pt x="86" y="90"/>
                    </a:cubicBezTo>
                    <a:lnTo>
                      <a:pt x="85" y="9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1" name="Freeform 81"/>
              <p:cNvSpPr/>
              <p:nvPr/>
            </p:nvSpPr>
            <p:spPr bwMode="auto">
              <a:xfrm>
                <a:off x="5129213" y="5199063"/>
                <a:ext cx="90488" cy="88900"/>
              </a:xfrm>
              <a:custGeom>
                <a:avLst/>
                <a:gdLst>
                  <a:gd name="T0" fmla="*/ 21 w 42"/>
                  <a:gd name="T1" fmla="*/ 2 h 42"/>
                  <a:gd name="T2" fmla="*/ 27 w 42"/>
                  <a:gd name="T3" fmla="*/ 8 h 42"/>
                  <a:gd name="T4" fmla="*/ 33 w 42"/>
                  <a:gd name="T5" fmla="*/ 21 h 42"/>
                  <a:gd name="T6" fmla="*/ 33 w 42"/>
                  <a:gd name="T7" fmla="*/ 22 h 42"/>
                  <a:gd name="T8" fmla="*/ 30 w 42"/>
                  <a:gd name="T9" fmla="*/ 31 h 42"/>
                  <a:gd name="T10" fmla="*/ 21 w 42"/>
                  <a:gd name="T11" fmla="*/ 35 h 42"/>
                  <a:gd name="T12" fmla="*/ 19 w 42"/>
                  <a:gd name="T13" fmla="*/ 35 h 42"/>
                  <a:gd name="T14" fmla="*/ 19 w 42"/>
                  <a:gd name="T15" fmla="*/ 35 h 42"/>
                  <a:gd name="T16" fmla="*/ 6 w 42"/>
                  <a:gd name="T17" fmla="*/ 29 h 42"/>
                  <a:gd name="T18" fmla="*/ 3 w 42"/>
                  <a:gd name="T19" fmla="*/ 26 h 42"/>
                  <a:gd name="T20" fmla="*/ 1 w 42"/>
                  <a:gd name="T21" fmla="*/ 27 h 42"/>
                  <a:gd name="T22" fmla="*/ 21 w 42"/>
                  <a:gd name="T23" fmla="*/ 42 h 42"/>
                  <a:gd name="T24" fmla="*/ 42 w 42"/>
                  <a:gd name="T25" fmla="*/ 21 h 42"/>
                  <a:gd name="T26" fmla="*/ 23 w 42"/>
                  <a:gd name="T27" fmla="*/ 0 h 42"/>
                  <a:gd name="T28" fmla="*/ 21 w 42"/>
                  <a:gd name="T29" fmla="*/ 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42">
                    <a:moveTo>
                      <a:pt x="21" y="2"/>
                    </a:moveTo>
                    <a:cubicBezTo>
                      <a:pt x="27" y="8"/>
                      <a:pt x="27" y="8"/>
                      <a:pt x="27" y="8"/>
                    </a:cubicBezTo>
                    <a:cubicBezTo>
                      <a:pt x="30" y="11"/>
                      <a:pt x="33" y="16"/>
                      <a:pt x="33" y="21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5"/>
                      <a:pt x="32" y="29"/>
                      <a:pt x="30" y="31"/>
                    </a:cubicBezTo>
                    <a:cubicBezTo>
                      <a:pt x="27" y="34"/>
                      <a:pt x="24" y="35"/>
                      <a:pt x="21" y="35"/>
                    </a:cubicBezTo>
                    <a:cubicBezTo>
                      <a:pt x="20" y="35"/>
                      <a:pt x="20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4" y="34"/>
                      <a:pt x="9" y="32"/>
                      <a:pt x="6" y="29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0" y="22"/>
                      <a:pt x="1" y="26"/>
                      <a:pt x="1" y="27"/>
                    </a:cubicBezTo>
                    <a:cubicBezTo>
                      <a:pt x="4" y="36"/>
                      <a:pt x="12" y="42"/>
                      <a:pt x="21" y="42"/>
                    </a:cubicBezTo>
                    <a:cubicBezTo>
                      <a:pt x="32" y="42"/>
                      <a:pt x="42" y="32"/>
                      <a:pt x="42" y="21"/>
                    </a:cubicBezTo>
                    <a:cubicBezTo>
                      <a:pt x="42" y="10"/>
                      <a:pt x="34" y="2"/>
                      <a:pt x="23" y="0"/>
                    </a:cubicBezTo>
                    <a:cubicBezTo>
                      <a:pt x="23" y="0"/>
                      <a:pt x="19" y="0"/>
                      <a:pt x="2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2" name="Freeform 82"/>
              <p:cNvSpPr/>
              <p:nvPr/>
            </p:nvSpPr>
            <p:spPr bwMode="auto">
              <a:xfrm>
                <a:off x="5075238" y="5143500"/>
                <a:ext cx="198438" cy="200025"/>
              </a:xfrm>
              <a:custGeom>
                <a:avLst/>
                <a:gdLst>
                  <a:gd name="T0" fmla="*/ 47 w 94"/>
                  <a:gd name="T1" fmla="*/ 0 h 94"/>
                  <a:gd name="T2" fmla="*/ 27 w 94"/>
                  <a:gd name="T3" fmla="*/ 4 h 94"/>
                  <a:gd name="T4" fmla="*/ 26 w 94"/>
                  <a:gd name="T5" fmla="*/ 7 h 94"/>
                  <a:gd name="T6" fmla="*/ 34 w 94"/>
                  <a:gd name="T7" fmla="*/ 14 h 94"/>
                  <a:gd name="T8" fmla="*/ 37 w 94"/>
                  <a:gd name="T9" fmla="*/ 15 h 94"/>
                  <a:gd name="T10" fmla="*/ 47 w 94"/>
                  <a:gd name="T11" fmla="*/ 13 h 94"/>
                  <a:gd name="T12" fmla="*/ 81 w 94"/>
                  <a:gd name="T13" fmla="*/ 47 h 94"/>
                  <a:gd name="T14" fmla="*/ 47 w 94"/>
                  <a:gd name="T15" fmla="*/ 81 h 94"/>
                  <a:gd name="T16" fmla="*/ 13 w 94"/>
                  <a:gd name="T17" fmla="*/ 47 h 94"/>
                  <a:gd name="T18" fmla="*/ 14 w 94"/>
                  <a:gd name="T19" fmla="*/ 39 h 94"/>
                  <a:gd name="T20" fmla="*/ 14 w 94"/>
                  <a:gd name="T21" fmla="*/ 37 h 94"/>
                  <a:gd name="T22" fmla="*/ 6 w 94"/>
                  <a:gd name="T23" fmla="*/ 29 h 94"/>
                  <a:gd name="T24" fmla="*/ 3 w 94"/>
                  <a:gd name="T25" fmla="*/ 29 h 94"/>
                  <a:gd name="T26" fmla="*/ 0 w 94"/>
                  <a:gd name="T27" fmla="*/ 47 h 94"/>
                  <a:gd name="T28" fmla="*/ 47 w 94"/>
                  <a:gd name="T29" fmla="*/ 94 h 94"/>
                  <a:gd name="T30" fmla="*/ 94 w 94"/>
                  <a:gd name="T31" fmla="*/ 47 h 94"/>
                  <a:gd name="T32" fmla="*/ 47 w 94"/>
                  <a:gd name="T3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4" h="94">
                    <a:moveTo>
                      <a:pt x="47" y="0"/>
                    </a:moveTo>
                    <a:cubicBezTo>
                      <a:pt x="40" y="0"/>
                      <a:pt x="33" y="2"/>
                      <a:pt x="27" y="4"/>
                    </a:cubicBezTo>
                    <a:cubicBezTo>
                      <a:pt x="26" y="5"/>
                      <a:pt x="25" y="5"/>
                      <a:pt x="26" y="7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5"/>
                      <a:pt x="36" y="15"/>
                      <a:pt x="37" y="15"/>
                    </a:cubicBezTo>
                    <a:cubicBezTo>
                      <a:pt x="40" y="14"/>
                      <a:pt x="43" y="13"/>
                      <a:pt x="47" y="13"/>
                    </a:cubicBezTo>
                    <a:cubicBezTo>
                      <a:pt x="66" y="13"/>
                      <a:pt x="81" y="28"/>
                      <a:pt x="81" y="47"/>
                    </a:cubicBezTo>
                    <a:cubicBezTo>
                      <a:pt x="81" y="66"/>
                      <a:pt x="66" y="81"/>
                      <a:pt x="47" y="81"/>
                    </a:cubicBezTo>
                    <a:cubicBezTo>
                      <a:pt x="28" y="81"/>
                      <a:pt x="13" y="66"/>
                      <a:pt x="13" y="47"/>
                    </a:cubicBezTo>
                    <a:cubicBezTo>
                      <a:pt x="13" y="44"/>
                      <a:pt x="13" y="42"/>
                      <a:pt x="14" y="39"/>
                    </a:cubicBezTo>
                    <a:cubicBezTo>
                      <a:pt x="14" y="39"/>
                      <a:pt x="15" y="38"/>
                      <a:pt x="14" y="37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4" y="28"/>
                      <a:pt x="4" y="29"/>
                      <a:pt x="3" y="29"/>
                    </a:cubicBezTo>
                    <a:cubicBezTo>
                      <a:pt x="1" y="35"/>
                      <a:pt x="0" y="41"/>
                      <a:pt x="0" y="47"/>
                    </a:cubicBezTo>
                    <a:cubicBezTo>
                      <a:pt x="0" y="73"/>
                      <a:pt x="21" y="94"/>
                      <a:pt x="47" y="94"/>
                    </a:cubicBezTo>
                    <a:cubicBezTo>
                      <a:pt x="73" y="94"/>
                      <a:pt x="94" y="73"/>
                      <a:pt x="94" y="47"/>
                    </a:cubicBezTo>
                    <a:cubicBezTo>
                      <a:pt x="94" y="21"/>
                      <a:pt x="73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833723" y="3848044"/>
            <a:ext cx="3883420" cy="923330"/>
            <a:chOff x="5416928" y="2642805"/>
            <a:chExt cx="3883420" cy="923330"/>
          </a:xfrm>
        </p:grpSpPr>
        <p:sp>
          <p:nvSpPr>
            <p:cNvPr id="44" name="矩形 43"/>
            <p:cNvSpPr/>
            <p:nvPr/>
          </p:nvSpPr>
          <p:spPr>
            <a:xfrm>
              <a:off x="5416928" y="3104470"/>
              <a:ext cx="3883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文本内容的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工作室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5416928" y="2642805"/>
              <a:ext cx="16898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 加 标 题</a:t>
              </a:r>
            </a:p>
          </p:txBody>
        </p:sp>
      </p:grpSp>
      <p:cxnSp>
        <p:nvCxnSpPr>
          <p:cNvPr id="46" name="直接连接符 45"/>
          <p:cNvCxnSpPr/>
          <p:nvPr/>
        </p:nvCxnSpPr>
        <p:spPr>
          <a:xfrm>
            <a:off x="928915" y="5643671"/>
            <a:ext cx="1045028" cy="0"/>
          </a:xfrm>
          <a:prstGeom prst="line">
            <a:avLst/>
          </a:prstGeom>
          <a:ln>
            <a:solidFill>
              <a:srgbClr val="77D1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9"/>
          <p:cNvGrpSpPr/>
          <p:nvPr/>
        </p:nvGrpSpPr>
        <p:grpSpPr>
          <a:xfrm flipH="1">
            <a:off x="1256375" y="5847956"/>
            <a:ext cx="224082" cy="221155"/>
            <a:chOff x="4328868" y="5502988"/>
            <a:chExt cx="500307" cy="493774"/>
          </a:xfrm>
          <a:solidFill>
            <a:schemeClr val="bg1"/>
          </a:solidFill>
        </p:grpSpPr>
        <p:sp>
          <p:nvSpPr>
            <p:cNvPr id="48" name="Freeform 10">
              <a:hlinkClick r:id="" action="ppaction://hlinkshowjump?jump=nextslide"/>
            </p:cNvPr>
            <p:cNvSpPr/>
            <p:nvPr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9" name="Freeform 11">
              <a:hlinkClick r:id="" action="ppaction://hlinkshowjump?jump=nextslide"/>
            </p:cNvPr>
            <p:cNvSpPr>
              <a:spLocks noEditPoints="1"/>
            </p:cNvSpPr>
            <p:nvPr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id-ID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Group 5"/>
          <p:cNvGrpSpPr/>
          <p:nvPr/>
        </p:nvGrpSpPr>
        <p:grpSpPr>
          <a:xfrm>
            <a:off x="929006" y="5847957"/>
            <a:ext cx="224082" cy="221155"/>
            <a:chOff x="4328868" y="5502988"/>
            <a:chExt cx="500307" cy="493774"/>
          </a:xfrm>
          <a:solidFill>
            <a:schemeClr val="bg1"/>
          </a:solidFill>
        </p:grpSpPr>
        <p:sp>
          <p:nvSpPr>
            <p:cNvPr id="51" name="Freeform 7">
              <a:hlinkClick r:id="" action="ppaction://hlinkshowjump?jump=previousslide"/>
            </p:cNvPr>
            <p:cNvSpPr/>
            <p:nvPr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52" name="Freeform 8">
              <a:hlinkClick r:id="" action="ppaction://hlinkshowjump?jump=previousslide"/>
            </p:cNvPr>
            <p:cNvSpPr>
              <a:spLocks noEditPoints="1"/>
            </p:cNvSpPr>
            <p:nvPr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id-ID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3231" y="388071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77D185"/>
                </a:solidFill>
              </a:rPr>
              <a:t>求职意向</a:t>
            </a:r>
          </a:p>
        </p:txBody>
      </p:sp>
      <p:sp>
        <p:nvSpPr>
          <p:cNvPr id="3" name="矩形 2"/>
          <p:cNvSpPr/>
          <p:nvPr/>
        </p:nvSpPr>
        <p:spPr>
          <a:xfrm>
            <a:off x="723192" y="1095957"/>
            <a:ext cx="58026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1937716" y="3276588"/>
            <a:ext cx="1924050" cy="1924050"/>
          </a:xfrm>
          <a:prstGeom prst="ellipse">
            <a:avLst/>
          </a:prstGeom>
          <a:solidFill>
            <a:srgbClr val="262626"/>
          </a:solidFill>
          <a:ln w="28575">
            <a:solidFill>
              <a:srgbClr val="77D185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rgbClr val="77D185"/>
                </a:solidFill>
              </a:rPr>
              <a:t>部门经理</a:t>
            </a:r>
          </a:p>
        </p:txBody>
      </p:sp>
      <p:sp>
        <p:nvSpPr>
          <p:cNvPr id="5" name="椭圆 4"/>
          <p:cNvSpPr/>
          <p:nvPr/>
        </p:nvSpPr>
        <p:spPr>
          <a:xfrm>
            <a:off x="1575766" y="2914638"/>
            <a:ext cx="2647950" cy="2647950"/>
          </a:xfrm>
          <a:prstGeom prst="ellipse">
            <a:avLst/>
          </a:prstGeom>
          <a:noFill/>
          <a:ln w="12700">
            <a:solidFill>
              <a:srgbClr val="77D18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870916" y="2209788"/>
            <a:ext cx="4057650" cy="4057650"/>
          </a:xfrm>
          <a:prstGeom prst="ellipse">
            <a:avLst/>
          </a:prstGeom>
          <a:noFill/>
          <a:ln w="3175">
            <a:solidFill>
              <a:srgbClr val="77D18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1213816" y="2552688"/>
            <a:ext cx="3371850" cy="3371850"/>
          </a:xfrm>
          <a:prstGeom prst="ellipse">
            <a:avLst/>
          </a:prstGeom>
          <a:noFill/>
          <a:ln w="9525">
            <a:solidFill>
              <a:srgbClr val="77D18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7224626" y="2183331"/>
            <a:ext cx="4617824" cy="762391"/>
            <a:chOff x="1485192" y="3939891"/>
            <a:chExt cx="4617824" cy="762391"/>
          </a:xfrm>
        </p:grpSpPr>
        <p:sp>
          <p:nvSpPr>
            <p:cNvPr id="12" name="矩形 11"/>
            <p:cNvSpPr/>
            <p:nvPr/>
          </p:nvSpPr>
          <p:spPr>
            <a:xfrm>
              <a:off x="1485192" y="3939891"/>
              <a:ext cx="205537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77D185"/>
                  </a:solidFill>
                </a:rPr>
                <a:t>添  加  标  题 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1485192" y="4332950"/>
              <a:ext cx="461782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文本内容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224626" y="3844189"/>
            <a:ext cx="4617824" cy="762391"/>
            <a:chOff x="1485192" y="3939891"/>
            <a:chExt cx="4617824" cy="762391"/>
          </a:xfrm>
        </p:grpSpPr>
        <p:sp>
          <p:nvSpPr>
            <p:cNvPr id="15" name="矩形 14"/>
            <p:cNvSpPr/>
            <p:nvPr/>
          </p:nvSpPr>
          <p:spPr>
            <a:xfrm>
              <a:off x="1485192" y="3939891"/>
              <a:ext cx="205537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77D185"/>
                  </a:solidFill>
                </a:rPr>
                <a:t>添  加  标  题 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1485192" y="4332950"/>
              <a:ext cx="461782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文本内容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224626" y="5505047"/>
            <a:ext cx="4617824" cy="762391"/>
            <a:chOff x="1485192" y="3939891"/>
            <a:chExt cx="4617824" cy="762391"/>
          </a:xfrm>
        </p:grpSpPr>
        <p:sp>
          <p:nvSpPr>
            <p:cNvPr id="18" name="矩形 17"/>
            <p:cNvSpPr/>
            <p:nvPr/>
          </p:nvSpPr>
          <p:spPr>
            <a:xfrm>
              <a:off x="1485192" y="3939891"/>
              <a:ext cx="205537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77D185"/>
                  </a:solidFill>
                </a:rPr>
                <a:t>添  加  标  题 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1485192" y="4332950"/>
              <a:ext cx="461782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文本内容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157826" y="3870646"/>
            <a:ext cx="735934" cy="735934"/>
            <a:chOff x="6157826" y="3870646"/>
            <a:chExt cx="735934" cy="735934"/>
          </a:xfrm>
        </p:grpSpPr>
        <p:sp>
          <p:nvSpPr>
            <p:cNvPr id="9" name="椭圆 8"/>
            <p:cNvSpPr/>
            <p:nvPr/>
          </p:nvSpPr>
          <p:spPr>
            <a:xfrm>
              <a:off x="6157826" y="3870646"/>
              <a:ext cx="735934" cy="735934"/>
            </a:xfrm>
            <a:prstGeom prst="ellipse">
              <a:avLst/>
            </a:prstGeom>
            <a:solidFill>
              <a:srgbClr val="262626"/>
            </a:solidFill>
            <a:ln w="28575">
              <a:solidFill>
                <a:srgbClr val="77D185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0" name="Freeform 419"/>
            <p:cNvSpPr/>
            <p:nvPr/>
          </p:nvSpPr>
          <p:spPr bwMode="auto">
            <a:xfrm>
              <a:off x="6403556" y="4082244"/>
              <a:ext cx="244475" cy="312738"/>
            </a:xfrm>
            <a:custGeom>
              <a:avLst/>
              <a:gdLst>
                <a:gd name="T0" fmla="*/ 154 w 156"/>
                <a:gd name="T1" fmla="*/ 136 h 199"/>
                <a:gd name="T2" fmla="*/ 154 w 156"/>
                <a:gd name="T3" fmla="*/ 127 h 199"/>
                <a:gd name="T4" fmla="*/ 146 w 156"/>
                <a:gd name="T5" fmla="*/ 102 h 199"/>
                <a:gd name="T6" fmla="*/ 145 w 156"/>
                <a:gd name="T7" fmla="*/ 41 h 199"/>
                <a:gd name="T8" fmla="*/ 145 w 156"/>
                <a:gd name="T9" fmla="*/ 39 h 199"/>
                <a:gd name="T10" fmla="*/ 143 w 156"/>
                <a:gd name="T11" fmla="*/ 38 h 199"/>
                <a:gd name="T12" fmla="*/ 105 w 156"/>
                <a:gd name="T13" fmla="*/ 80 h 199"/>
                <a:gd name="T14" fmla="*/ 88 w 156"/>
                <a:gd name="T15" fmla="*/ 2 h 199"/>
                <a:gd name="T16" fmla="*/ 87 w 156"/>
                <a:gd name="T17" fmla="*/ 0 h 199"/>
                <a:gd name="T18" fmla="*/ 85 w 156"/>
                <a:gd name="T19" fmla="*/ 0 h 199"/>
                <a:gd name="T20" fmla="*/ 58 w 156"/>
                <a:gd name="T21" fmla="*/ 51 h 199"/>
                <a:gd name="T22" fmla="*/ 46 w 156"/>
                <a:gd name="T23" fmla="*/ 96 h 199"/>
                <a:gd name="T24" fmla="*/ 17 w 156"/>
                <a:gd name="T25" fmla="*/ 64 h 199"/>
                <a:gd name="T26" fmla="*/ 8 w 156"/>
                <a:gd name="T27" fmla="*/ 57 h 199"/>
                <a:gd name="T28" fmla="*/ 5 w 156"/>
                <a:gd name="T29" fmla="*/ 57 h 199"/>
                <a:gd name="T30" fmla="*/ 5 w 156"/>
                <a:gd name="T31" fmla="*/ 59 h 199"/>
                <a:gd name="T32" fmla="*/ 7 w 156"/>
                <a:gd name="T33" fmla="*/ 110 h 199"/>
                <a:gd name="T34" fmla="*/ 32 w 156"/>
                <a:gd name="T35" fmla="*/ 190 h 199"/>
                <a:gd name="T36" fmla="*/ 52 w 156"/>
                <a:gd name="T37" fmla="*/ 197 h 199"/>
                <a:gd name="T38" fmla="*/ 53 w 156"/>
                <a:gd name="T39" fmla="*/ 197 h 199"/>
                <a:gd name="T40" fmla="*/ 53 w 156"/>
                <a:gd name="T41" fmla="*/ 197 h 199"/>
                <a:gd name="T42" fmla="*/ 55 w 156"/>
                <a:gd name="T43" fmla="*/ 195 h 199"/>
                <a:gd name="T44" fmla="*/ 54 w 156"/>
                <a:gd name="T45" fmla="*/ 194 h 199"/>
                <a:gd name="T46" fmla="*/ 45 w 156"/>
                <a:gd name="T47" fmla="*/ 157 h 199"/>
                <a:gd name="T48" fmla="*/ 45 w 156"/>
                <a:gd name="T49" fmla="*/ 135 h 199"/>
                <a:gd name="T50" fmla="*/ 45 w 156"/>
                <a:gd name="T51" fmla="*/ 135 h 199"/>
                <a:gd name="T52" fmla="*/ 59 w 156"/>
                <a:gd name="T53" fmla="*/ 152 h 199"/>
                <a:gd name="T54" fmla="*/ 61 w 156"/>
                <a:gd name="T55" fmla="*/ 154 h 199"/>
                <a:gd name="T56" fmla="*/ 63 w 156"/>
                <a:gd name="T57" fmla="*/ 153 h 199"/>
                <a:gd name="T58" fmla="*/ 71 w 156"/>
                <a:gd name="T59" fmla="*/ 127 h 199"/>
                <a:gd name="T60" fmla="*/ 81 w 156"/>
                <a:gd name="T61" fmla="*/ 104 h 199"/>
                <a:gd name="T62" fmla="*/ 91 w 156"/>
                <a:gd name="T63" fmla="*/ 145 h 199"/>
                <a:gd name="T64" fmla="*/ 93 w 156"/>
                <a:gd name="T65" fmla="*/ 146 h 199"/>
                <a:gd name="T66" fmla="*/ 95 w 156"/>
                <a:gd name="T67" fmla="*/ 144 h 199"/>
                <a:gd name="T68" fmla="*/ 108 w 156"/>
                <a:gd name="T69" fmla="*/ 124 h 199"/>
                <a:gd name="T70" fmla="*/ 111 w 156"/>
                <a:gd name="T71" fmla="*/ 153 h 199"/>
                <a:gd name="T72" fmla="*/ 115 w 156"/>
                <a:gd name="T73" fmla="*/ 166 h 199"/>
                <a:gd name="T74" fmla="*/ 115 w 156"/>
                <a:gd name="T75" fmla="*/ 171 h 199"/>
                <a:gd name="T76" fmla="*/ 99 w 156"/>
                <a:gd name="T77" fmla="*/ 195 h 199"/>
                <a:gd name="T78" fmla="*/ 99 w 156"/>
                <a:gd name="T79" fmla="*/ 198 h 199"/>
                <a:gd name="T80" fmla="*/ 101 w 156"/>
                <a:gd name="T81" fmla="*/ 199 h 199"/>
                <a:gd name="T82" fmla="*/ 101 w 156"/>
                <a:gd name="T83" fmla="*/ 199 h 199"/>
                <a:gd name="T84" fmla="*/ 106 w 156"/>
                <a:gd name="T85" fmla="*/ 197 h 199"/>
                <a:gd name="T86" fmla="*/ 154 w 156"/>
                <a:gd name="T87" fmla="*/ 13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6" h="199">
                  <a:moveTo>
                    <a:pt x="154" y="136"/>
                  </a:moveTo>
                  <a:cubicBezTo>
                    <a:pt x="155" y="133"/>
                    <a:pt x="154" y="130"/>
                    <a:pt x="154" y="127"/>
                  </a:cubicBezTo>
                  <a:cubicBezTo>
                    <a:pt x="152" y="119"/>
                    <a:pt x="149" y="110"/>
                    <a:pt x="146" y="102"/>
                  </a:cubicBezTo>
                  <a:cubicBezTo>
                    <a:pt x="138" y="81"/>
                    <a:pt x="129" y="59"/>
                    <a:pt x="145" y="41"/>
                  </a:cubicBezTo>
                  <a:cubicBezTo>
                    <a:pt x="145" y="40"/>
                    <a:pt x="145" y="40"/>
                    <a:pt x="145" y="39"/>
                  </a:cubicBezTo>
                  <a:cubicBezTo>
                    <a:pt x="145" y="38"/>
                    <a:pt x="144" y="38"/>
                    <a:pt x="143" y="38"/>
                  </a:cubicBezTo>
                  <a:cubicBezTo>
                    <a:pt x="118" y="42"/>
                    <a:pt x="108" y="67"/>
                    <a:pt x="105" y="80"/>
                  </a:cubicBezTo>
                  <a:cubicBezTo>
                    <a:pt x="93" y="58"/>
                    <a:pt x="88" y="35"/>
                    <a:pt x="88" y="2"/>
                  </a:cubicBezTo>
                  <a:cubicBezTo>
                    <a:pt x="88" y="1"/>
                    <a:pt x="88" y="0"/>
                    <a:pt x="87" y="0"/>
                  </a:cubicBezTo>
                  <a:cubicBezTo>
                    <a:pt x="87" y="0"/>
                    <a:pt x="86" y="0"/>
                    <a:pt x="85" y="0"/>
                  </a:cubicBezTo>
                  <a:cubicBezTo>
                    <a:pt x="66" y="12"/>
                    <a:pt x="62" y="32"/>
                    <a:pt x="58" y="51"/>
                  </a:cubicBezTo>
                  <a:cubicBezTo>
                    <a:pt x="58" y="69"/>
                    <a:pt x="54" y="83"/>
                    <a:pt x="46" y="96"/>
                  </a:cubicBezTo>
                  <a:cubicBezTo>
                    <a:pt x="41" y="80"/>
                    <a:pt x="29" y="72"/>
                    <a:pt x="17" y="64"/>
                  </a:cubicBezTo>
                  <a:cubicBezTo>
                    <a:pt x="14" y="62"/>
                    <a:pt x="11" y="59"/>
                    <a:pt x="8" y="57"/>
                  </a:cubicBezTo>
                  <a:cubicBezTo>
                    <a:pt x="7" y="57"/>
                    <a:pt x="6" y="57"/>
                    <a:pt x="5" y="57"/>
                  </a:cubicBezTo>
                  <a:cubicBezTo>
                    <a:pt x="5" y="58"/>
                    <a:pt x="4" y="59"/>
                    <a:pt x="5" y="59"/>
                  </a:cubicBezTo>
                  <a:cubicBezTo>
                    <a:pt x="10" y="75"/>
                    <a:pt x="8" y="93"/>
                    <a:pt x="7" y="110"/>
                  </a:cubicBezTo>
                  <a:cubicBezTo>
                    <a:pt x="4" y="140"/>
                    <a:pt x="0" y="170"/>
                    <a:pt x="32" y="190"/>
                  </a:cubicBezTo>
                  <a:cubicBezTo>
                    <a:pt x="39" y="193"/>
                    <a:pt x="45" y="195"/>
                    <a:pt x="52" y="197"/>
                  </a:cubicBezTo>
                  <a:cubicBezTo>
                    <a:pt x="53" y="197"/>
                    <a:pt x="53" y="197"/>
                    <a:pt x="53" y="197"/>
                  </a:cubicBezTo>
                  <a:cubicBezTo>
                    <a:pt x="53" y="197"/>
                    <a:pt x="53" y="197"/>
                    <a:pt x="53" y="197"/>
                  </a:cubicBezTo>
                  <a:cubicBezTo>
                    <a:pt x="54" y="197"/>
                    <a:pt x="55" y="197"/>
                    <a:pt x="55" y="195"/>
                  </a:cubicBezTo>
                  <a:cubicBezTo>
                    <a:pt x="55" y="195"/>
                    <a:pt x="55" y="194"/>
                    <a:pt x="54" y="194"/>
                  </a:cubicBezTo>
                  <a:cubicBezTo>
                    <a:pt x="42" y="185"/>
                    <a:pt x="43" y="171"/>
                    <a:pt x="45" y="157"/>
                  </a:cubicBezTo>
                  <a:cubicBezTo>
                    <a:pt x="45" y="150"/>
                    <a:pt x="46" y="142"/>
                    <a:pt x="45" y="135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52" y="139"/>
                    <a:pt x="58" y="144"/>
                    <a:pt x="59" y="152"/>
                  </a:cubicBezTo>
                  <a:cubicBezTo>
                    <a:pt x="60" y="153"/>
                    <a:pt x="60" y="154"/>
                    <a:pt x="61" y="154"/>
                  </a:cubicBezTo>
                  <a:cubicBezTo>
                    <a:pt x="62" y="154"/>
                    <a:pt x="62" y="154"/>
                    <a:pt x="63" y="153"/>
                  </a:cubicBezTo>
                  <a:cubicBezTo>
                    <a:pt x="69" y="145"/>
                    <a:pt x="71" y="137"/>
                    <a:pt x="71" y="127"/>
                  </a:cubicBezTo>
                  <a:cubicBezTo>
                    <a:pt x="73" y="118"/>
                    <a:pt x="75" y="110"/>
                    <a:pt x="81" y="104"/>
                  </a:cubicBezTo>
                  <a:cubicBezTo>
                    <a:pt x="81" y="117"/>
                    <a:pt x="83" y="131"/>
                    <a:pt x="91" y="145"/>
                  </a:cubicBezTo>
                  <a:cubicBezTo>
                    <a:pt x="92" y="146"/>
                    <a:pt x="92" y="146"/>
                    <a:pt x="93" y="146"/>
                  </a:cubicBezTo>
                  <a:cubicBezTo>
                    <a:pt x="94" y="146"/>
                    <a:pt x="95" y="145"/>
                    <a:pt x="95" y="144"/>
                  </a:cubicBezTo>
                  <a:cubicBezTo>
                    <a:pt x="96" y="140"/>
                    <a:pt x="99" y="129"/>
                    <a:pt x="108" y="124"/>
                  </a:cubicBezTo>
                  <a:cubicBezTo>
                    <a:pt x="103" y="133"/>
                    <a:pt x="107" y="144"/>
                    <a:pt x="111" y="153"/>
                  </a:cubicBezTo>
                  <a:cubicBezTo>
                    <a:pt x="113" y="158"/>
                    <a:pt x="114" y="162"/>
                    <a:pt x="115" y="166"/>
                  </a:cubicBezTo>
                  <a:cubicBezTo>
                    <a:pt x="115" y="167"/>
                    <a:pt x="115" y="169"/>
                    <a:pt x="115" y="171"/>
                  </a:cubicBezTo>
                  <a:cubicBezTo>
                    <a:pt x="116" y="180"/>
                    <a:pt x="111" y="188"/>
                    <a:pt x="99" y="195"/>
                  </a:cubicBezTo>
                  <a:cubicBezTo>
                    <a:pt x="99" y="196"/>
                    <a:pt x="98" y="197"/>
                    <a:pt x="99" y="198"/>
                  </a:cubicBezTo>
                  <a:cubicBezTo>
                    <a:pt x="99" y="198"/>
                    <a:pt x="100" y="199"/>
                    <a:pt x="101" y="199"/>
                  </a:cubicBezTo>
                  <a:cubicBezTo>
                    <a:pt x="101" y="199"/>
                    <a:pt x="101" y="199"/>
                    <a:pt x="101" y="199"/>
                  </a:cubicBezTo>
                  <a:cubicBezTo>
                    <a:pt x="103" y="198"/>
                    <a:pt x="104" y="198"/>
                    <a:pt x="106" y="197"/>
                  </a:cubicBezTo>
                  <a:cubicBezTo>
                    <a:pt x="140" y="180"/>
                    <a:pt x="156" y="160"/>
                    <a:pt x="154" y="136"/>
                  </a:cubicBezTo>
                  <a:close/>
                </a:path>
              </a:pathLst>
            </a:custGeom>
            <a:solidFill>
              <a:srgbClr val="77D1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157826" y="2209788"/>
            <a:ext cx="735934" cy="735934"/>
            <a:chOff x="6157826" y="2209788"/>
            <a:chExt cx="735934" cy="735934"/>
          </a:xfrm>
        </p:grpSpPr>
        <p:sp>
          <p:nvSpPr>
            <p:cNvPr id="8" name="椭圆 7"/>
            <p:cNvSpPr/>
            <p:nvPr/>
          </p:nvSpPr>
          <p:spPr>
            <a:xfrm>
              <a:off x="6157826" y="2209788"/>
              <a:ext cx="735934" cy="735934"/>
            </a:xfrm>
            <a:prstGeom prst="ellipse">
              <a:avLst/>
            </a:prstGeom>
            <a:solidFill>
              <a:srgbClr val="262626"/>
            </a:solidFill>
            <a:ln w="28575">
              <a:solidFill>
                <a:srgbClr val="77D185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6370218" y="2426149"/>
              <a:ext cx="311151" cy="303213"/>
              <a:chOff x="11253788" y="3268663"/>
              <a:chExt cx="311151" cy="303213"/>
            </a:xfrm>
            <a:solidFill>
              <a:srgbClr val="77D185"/>
            </a:solidFill>
          </p:grpSpPr>
          <p:sp>
            <p:nvSpPr>
              <p:cNvPr id="22" name="Freeform 389"/>
              <p:cNvSpPr/>
              <p:nvPr/>
            </p:nvSpPr>
            <p:spPr bwMode="auto">
              <a:xfrm>
                <a:off x="11350626" y="3268663"/>
                <a:ext cx="114300" cy="134938"/>
              </a:xfrm>
              <a:custGeom>
                <a:avLst/>
                <a:gdLst>
                  <a:gd name="T0" fmla="*/ 31 w 73"/>
                  <a:gd name="T1" fmla="*/ 84 h 86"/>
                  <a:gd name="T2" fmla="*/ 34 w 73"/>
                  <a:gd name="T3" fmla="*/ 86 h 86"/>
                  <a:gd name="T4" fmla="*/ 35 w 73"/>
                  <a:gd name="T5" fmla="*/ 86 h 86"/>
                  <a:gd name="T6" fmla="*/ 38 w 73"/>
                  <a:gd name="T7" fmla="*/ 84 h 86"/>
                  <a:gd name="T8" fmla="*/ 72 w 73"/>
                  <a:gd name="T9" fmla="*/ 13 h 86"/>
                  <a:gd name="T10" fmla="*/ 70 w 73"/>
                  <a:gd name="T11" fmla="*/ 8 h 86"/>
                  <a:gd name="T12" fmla="*/ 35 w 73"/>
                  <a:gd name="T13" fmla="*/ 0 h 86"/>
                  <a:gd name="T14" fmla="*/ 3 w 73"/>
                  <a:gd name="T15" fmla="*/ 6 h 86"/>
                  <a:gd name="T16" fmla="*/ 1 w 73"/>
                  <a:gd name="T17" fmla="*/ 11 h 86"/>
                  <a:gd name="T18" fmla="*/ 31 w 73"/>
                  <a:gd name="T19" fmla="*/ 8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86">
                    <a:moveTo>
                      <a:pt x="31" y="84"/>
                    </a:moveTo>
                    <a:cubicBezTo>
                      <a:pt x="32" y="85"/>
                      <a:pt x="33" y="86"/>
                      <a:pt x="34" y="86"/>
                    </a:cubicBezTo>
                    <a:cubicBezTo>
                      <a:pt x="35" y="86"/>
                      <a:pt x="35" y="86"/>
                      <a:pt x="35" y="86"/>
                    </a:cubicBezTo>
                    <a:cubicBezTo>
                      <a:pt x="36" y="86"/>
                      <a:pt x="37" y="86"/>
                      <a:pt x="38" y="84"/>
                    </a:cubicBezTo>
                    <a:cubicBezTo>
                      <a:pt x="72" y="13"/>
                      <a:pt x="72" y="13"/>
                      <a:pt x="72" y="13"/>
                    </a:cubicBezTo>
                    <a:cubicBezTo>
                      <a:pt x="73" y="11"/>
                      <a:pt x="72" y="8"/>
                      <a:pt x="70" y="8"/>
                    </a:cubicBezTo>
                    <a:cubicBezTo>
                      <a:pt x="59" y="2"/>
                      <a:pt x="47" y="0"/>
                      <a:pt x="35" y="0"/>
                    </a:cubicBezTo>
                    <a:cubicBezTo>
                      <a:pt x="24" y="0"/>
                      <a:pt x="13" y="2"/>
                      <a:pt x="3" y="6"/>
                    </a:cubicBezTo>
                    <a:cubicBezTo>
                      <a:pt x="1" y="7"/>
                      <a:pt x="0" y="9"/>
                      <a:pt x="1" y="11"/>
                    </a:cubicBezTo>
                    <a:cubicBezTo>
                      <a:pt x="8" y="27"/>
                      <a:pt x="31" y="84"/>
                      <a:pt x="31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" name="Freeform 390"/>
              <p:cNvSpPr/>
              <p:nvPr/>
            </p:nvSpPr>
            <p:spPr bwMode="auto">
              <a:xfrm>
                <a:off x="11426826" y="3306763"/>
                <a:ext cx="138113" cy="179388"/>
              </a:xfrm>
              <a:custGeom>
                <a:avLst/>
                <a:gdLst>
                  <a:gd name="T0" fmla="*/ 40 w 88"/>
                  <a:gd name="T1" fmla="*/ 1 h 115"/>
                  <a:gd name="T2" fmla="*/ 37 w 88"/>
                  <a:gd name="T3" fmla="*/ 0 h 115"/>
                  <a:gd name="T4" fmla="*/ 35 w 88"/>
                  <a:gd name="T5" fmla="*/ 3 h 115"/>
                  <a:gd name="T6" fmla="*/ 1 w 88"/>
                  <a:gd name="T7" fmla="*/ 74 h 115"/>
                  <a:gd name="T8" fmla="*/ 3 w 88"/>
                  <a:gd name="T9" fmla="*/ 79 h 115"/>
                  <a:gd name="T10" fmla="*/ 73 w 88"/>
                  <a:gd name="T11" fmla="*/ 114 h 115"/>
                  <a:gd name="T12" fmla="*/ 75 w 88"/>
                  <a:gd name="T13" fmla="*/ 115 h 115"/>
                  <a:gd name="T14" fmla="*/ 79 w 88"/>
                  <a:gd name="T15" fmla="*/ 113 h 115"/>
                  <a:gd name="T16" fmla="*/ 88 w 88"/>
                  <a:gd name="T17" fmla="*/ 76 h 115"/>
                  <a:gd name="T18" fmla="*/ 40 w 88"/>
                  <a:gd name="T19" fmla="*/ 1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115">
                    <a:moveTo>
                      <a:pt x="40" y="1"/>
                    </a:moveTo>
                    <a:cubicBezTo>
                      <a:pt x="39" y="0"/>
                      <a:pt x="38" y="0"/>
                      <a:pt x="37" y="0"/>
                    </a:cubicBezTo>
                    <a:cubicBezTo>
                      <a:pt x="36" y="1"/>
                      <a:pt x="35" y="2"/>
                      <a:pt x="35" y="3"/>
                    </a:cubicBezTo>
                    <a:cubicBezTo>
                      <a:pt x="1" y="74"/>
                      <a:pt x="1" y="74"/>
                      <a:pt x="1" y="74"/>
                    </a:cubicBezTo>
                    <a:cubicBezTo>
                      <a:pt x="0" y="76"/>
                      <a:pt x="1" y="78"/>
                      <a:pt x="3" y="79"/>
                    </a:cubicBezTo>
                    <a:cubicBezTo>
                      <a:pt x="73" y="114"/>
                      <a:pt x="73" y="114"/>
                      <a:pt x="73" y="114"/>
                    </a:cubicBezTo>
                    <a:cubicBezTo>
                      <a:pt x="74" y="115"/>
                      <a:pt x="75" y="115"/>
                      <a:pt x="75" y="115"/>
                    </a:cubicBezTo>
                    <a:cubicBezTo>
                      <a:pt x="77" y="115"/>
                      <a:pt x="78" y="114"/>
                      <a:pt x="79" y="113"/>
                    </a:cubicBezTo>
                    <a:cubicBezTo>
                      <a:pt x="85" y="101"/>
                      <a:pt x="88" y="88"/>
                      <a:pt x="88" y="76"/>
                    </a:cubicBezTo>
                    <a:cubicBezTo>
                      <a:pt x="88" y="44"/>
                      <a:pt x="69" y="14"/>
                      <a:pt x="4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4" name="Freeform 391"/>
              <p:cNvSpPr/>
              <p:nvPr/>
            </p:nvSpPr>
            <p:spPr bwMode="auto">
              <a:xfrm>
                <a:off x="11253788" y="3321051"/>
                <a:ext cx="246063" cy="250825"/>
              </a:xfrm>
              <a:custGeom>
                <a:avLst/>
                <a:gdLst>
                  <a:gd name="T0" fmla="*/ 155 w 157"/>
                  <a:gd name="T1" fmla="*/ 109 h 160"/>
                  <a:gd name="T2" fmla="*/ 86 w 157"/>
                  <a:gd name="T3" fmla="*/ 74 h 160"/>
                  <a:gd name="T4" fmla="*/ 56 w 157"/>
                  <a:gd name="T5" fmla="*/ 2 h 160"/>
                  <a:gd name="T6" fmla="*/ 54 w 157"/>
                  <a:gd name="T7" fmla="*/ 0 h 160"/>
                  <a:gd name="T8" fmla="*/ 51 w 157"/>
                  <a:gd name="T9" fmla="*/ 0 h 160"/>
                  <a:gd name="T10" fmla="*/ 0 w 157"/>
                  <a:gd name="T11" fmla="*/ 77 h 160"/>
                  <a:gd name="T12" fmla="*/ 82 w 157"/>
                  <a:gd name="T13" fmla="*/ 160 h 160"/>
                  <a:gd name="T14" fmla="*/ 156 w 157"/>
                  <a:gd name="T15" fmla="*/ 114 h 160"/>
                  <a:gd name="T16" fmla="*/ 157 w 157"/>
                  <a:gd name="T17" fmla="*/ 111 h 160"/>
                  <a:gd name="T18" fmla="*/ 155 w 157"/>
                  <a:gd name="T19" fmla="*/ 109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7" h="160">
                    <a:moveTo>
                      <a:pt x="155" y="109"/>
                    </a:moveTo>
                    <a:cubicBezTo>
                      <a:pt x="86" y="74"/>
                      <a:pt x="86" y="74"/>
                      <a:pt x="86" y="74"/>
                    </a:cubicBezTo>
                    <a:cubicBezTo>
                      <a:pt x="82" y="65"/>
                      <a:pt x="62" y="17"/>
                      <a:pt x="56" y="2"/>
                    </a:cubicBezTo>
                    <a:cubicBezTo>
                      <a:pt x="56" y="1"/>
                      <a:pt x="55" y="1"/>
                      <a:pt x="54" y="0"/>
                    </a:cubicBezTo>
                    <a:cubicBezTo>
                      <a:pt x="53" y="0"/>
                      <a:pt x="52" y="0"/>
                      <a:pt x="51" y="0"/>
                    </a:cubicBezTo>
                    <a:cubicBezTo>
                      <a:pt x="20" y="13"/>
                      <a:pt x="0" y="43"/>
                      <a:pt x="0" y="77"/>
                    </a:cubicBezTo>
                    <a:cubicBezTo>
                      <a:pt x="0" y="122"/>
                      <a:pt x="37" y="160"/>
                      <a:pt x="82" y="160"/>
                    </a:cubicBezTo>
                    <a:cubicBezTo>
                      <a:pt x="114" y="160"/>
                      <a:pt x="142" y="142"/>
                      <a:pt x="156" y="114"/>
                    </a:cubicBezTo>
                    <a:cubicBezTo>
                      <a:pt x="157" y="113"/>
                      <a:pt x="157" y="112"/>
                      <a:pt x="157" y="111"/>
                    </a:cubicBezTo>
                    <a:cubicBezTo>
                      <a:pt x="156" y="110"/>
                      <a:pt x="156" y="109"/>
                      <a:pt x="155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6157826" y="5531504"/>
            <a:ext cx="735934" cy="735934"/>
            <a:chOff x="6157826" y="5531504"/>
            <a:chExt cx="735934" cy="735934"/>
          </a:xfrm>
        </p:grpSpPr>
        <p:sp>
          <p:nvSpPr>
            <p:cNvPr id="10" name="椭圆 9"/>
            <p:cNvSpPr/>
            <p:nvPr/>
          </p:nvSpPr>
          <p:spPr>
            <a:xfrm>
              <a:off x="6157826" y="5531504"/>
              <a:ext cx="735934" cy="735934"/>
            </a:xfrm>
            <a:prstGeom prst="ellipse">
              <a:avLst/>
            </a:prstGeom>
            <a:solidFill>
              <a:srgbClr val="262626"/>
            </a:solidFill>
            <a:ln w="28575">
              <a:solidFill>
                <a:srgbClr val="77D185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6378949" y="5742309"/>
              <a:ext cx="293688" cy="314325"/>
              <a:chOff x="7504113" y="3263901"/>
              <a:chExt cx="293688" cy="314325"/>
            </a:xfrm>
            <a:solidFill>
              <a:srgbClr val="77D185"/>
            </a:solidFill>
          </p:grpSpPr>
          <p:sp>
            <p:nvSpPr>
              <p:cNvPr id="26" name="Freeform 385"/>
              <p:cNvSpPr/>
              <p:nvPr/>
            </p:nvSpPr>
            <p:spPr bwMode="auto">
              <a:xfrm>
                <a:off x="7515226" y="3268663"/>
                <a:ext cx="282575" cy="285750"/>
              </a:xfrm>
              <a:custGeom>
                <a:avLst/>
                <a:gdLst>
                  <a:gd name="T0" fmla="*/ 176 w 180"/>
                  <a:gd name="T1" fmla="*/ 100 h 182"/>
                  <a:gd name="T2" fmla="*/ 76 w 180"/>
                  <a:gd name="T3" fmla="*/ 0 h 182"/>
                  <a:gd name="T4" fmla="*/ 34 w 180"/>
                  <a:gd name="T5" fmla="*/ 1 h 182"/>
                  <a:gd name="T6" fmla="*/ 21 w 180"/>
                  <a:gd name="T7" fmla="*/ 14 h 182"/>
                  <a:gd name="T8" fmla="*/ 31 w 180"/>
                  <a:gd name="T9" fmla="*/ 28 h 182"/>
                  <a:gd name="T10" fmla="*/ 39 w 180"/>
                  <a:gd name="T11" fmla="*/ 26 h 182"/>
                  <a:gd name="T12" fmla="*/ 56 w 180"/>
                  <a:gd name="T13" fmla="*/ 42 h 182"/>
                  <a:gd name="T14" fmla="*/ 39 w 180"/>
                  <a:gd name="T15" fmla="*/ 59 h 182"/>
                  <a:gd name="T16" fmla="*/ 23 w 180"/>
                  <a:gd name="T17" fmla="*/ 42 h 182"/>
                  <a:gd name="T18" fmla="*/ 24 w 180"/>
                  <a:gd name="T19" fmla="*/ 37 h 182"/>
                  <a:gd name="T20" fmla="*/ 10 w 180"/>
                  <a:gd name="T21" fmla="*/ 25 h 182"/>
                  <a:gd name="T22" fmla="*/ 0 w 180"/>
                  <a:gd name="T23" fmla="*/ 35 h 182"/>
                  <a:gd name="T24" fmla="*/ 0 w 180"/>
                  <a:gd name="T25" fmla="*/ 78 h 182"/>
                  <a:gd name="T26" fmla="*/ 100 w 180"/>
                  <a:gd name="T27" fmla="*/ 178 h 182"/>
                  <a:gd name="T28" fmla="*/ 107 w 180"/>
                  <a:gd name="T29" fmla="*/ 178 h 182"/>
                  <a:gd name="T30" fmla="*/ 176 w 180"/>
                  <a:gd name="T31" fmla="*/ 109 h 182"/>
                  <a:gd name="T32" fmla="*/ 176 w 180"/>
                  <a:gd name="T33" fmla="*/ 10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0" h="182">
                    <a:moveTo>
                      <a:pt x="176" y="100"/>
                    </a:moveTo>
                    <a:cubicBezTo>
                      <a:pt x="172" y="96"/>
                      <a:pt x="76" y="0"/>
                      <a:pt x="76" y="0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5" y="19"/>
                      <a:pt x="29" y="23"/>
                      <a:pt x="31" y="28"/>
                    </a:cubicBezTo>
                    <a:cubicBezTo>
                      <a:pt x="34" y="26"/>
                      <a:pt x="36" y="26"/>
                      <a:pt x="39" y="26"/>
                    </a:cubicBezTo>
                    <a:cubicBezTo>
                      <a:pt x="48" y="26"/>
                      <a:pt x="56" y="33"/>
                      <a:pt x="56" y="42"/>
                    </a:cubicBezTo>
                    <a:cubicBezTo>
                      <a:pt x="56" y="52"/>
                      <a:pt x="48" y="59"/>
                      <a:pt x="39" y="59"/>
                    </a:cubicBezTo>
                    <a:cubicBezTo>
                      <a:pt x="30" y="59"/>
                      <a:pt x="23" y="52"/>
                      <a:pt x="23" y="42"/>
                    </a:cubicBezTo>
                    <a:cubicBezTo>
                      <a:pt x="23" y="40"/>
                      <a:pt x="23" y="38"/>
                      <a:pt x="24" y="37"/>
                    </a:cubicBezTo>
                    <a:cubicBezTo>
                      <a:pt x="19" y="34"/>
                      <a:pt x="15" y="29"/>
                      <a:pt x="10" y="2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00" y="178"/>
                      <a:pt x="100" y="178"/>
                      <a:pt x="100" y="178"/>
                    </a:cubicBezTo>
                    <a:cubicBezTo>
                      <a:pt x="100" y="178"/>
                      <a:pt x="103" y="182"/>
                      <a:pt x="107" y="178"/>
                    </a:cubicBezTo>
                    <a:cubicBezTo>
                      <a:pt x="111" y="174"/>
                      <a:pt x="176" y="109"/>
                      <a:pt x="176" y="109"/>
                    </a:cubicBezTo>
                    <a:cubicBezTo>
                      <a:pt x="176" y="109"/>
                      <a:pt x="180" y="104"/>
                      <a:pt x="176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7" name="Freeform 386"/>
              <p:cNvSpPr/>
              <p:nvPr/>
            </p:nvSpPr>
            <p:spPr bwMode="auto">
              <a:xfrm>
                <a:off x="7504113" y="3263901"/>
                <a:ext cx="68263" cy="66675"/>
              </a:xfrm>
              <a:custGeom>
                <a:avLst/>
                <a:gdLst>
                  <a:gd name="T0" fmla="*/ 41 w 43"/>
                  <a:gd name="T1" fmla="*/ 42 h 42"/>
                  <a:gd name="T2" fmla="*/ 41 w 43"/>
                  <a:gd name="T3" fmla="*/ 42 h 42"/>
                  <a:gd name="T4" fmla="*/ 9 w 43"/>
                  <a:gd name="T5" fmla="*/ 0 h 42"/>
                  <a:gd name="T6" fmla="*/ 6 w 43"/>
                  <a:gd name="T7" fmla="*/ 0 h 42"/>
                  <a:gd name="T8" fmla="*/ 1 w 43"/>
                  <a:gd name="T9" fmla="*/ 1 h 42"/>
                  <a:gd name="T10" fmla="*/ 0 w 43"/>
                  <a:gd name="T11" fmla="*/ 7 h 42"/>
                  <a:gd name="T12" fmla="*/ 41 w 43"/>
                  <a:gd name="T13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2">
                    <a:moveTo>
                      <a:pt x="41" y="42"/>
                    </a:moveTo>
                    <a:cubicBezTo>
                      <a:pt x="41" y="42"/>
                      <a:pt x="41" y="42"/>
                      <a:pt x="41" y="42"/>
                    </a:cubicBezTo>
                    <a:cubicBezTo>
                      <a:pt x="43" y="40"/>
                      <a:pt x="29" y="20"/>
                      <a:pt x="9" y="0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4" y="0"/>
                      <a:pt x="2" y="0"/>
                      <a:pt x="1" y="1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3" y="21"/>
                      <a:pt x="35" y="42"/>
                      <a:pt x="41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8" name="Freeform 387"/>
              <p:cNvSpPr/>
              <p:nvPr/>
            </p:nvSpPr>
            <p:spPr bwMode="auto">
              <a:xfrm>
                <a:off x="7527926" y="3424238"/>
                <a:ext cx="127000" cy="153988"/>
              </a:xfrm>
              <a:custGeom>
                <a:avLst/>
                <a:gdLst>
                  <a:gd name="T0" fmla="*/ 0 w 81"/>
                  <a:gd name="T1" fmla="*/ 0 h 98"/>
                  <a:gd name="T2" fmla="*/ 37 w 81"/>
                  <a:gd name="T3" fmla="*/ 94 h 98"/>
                  <a:gd name="T4" fmla="*/ 43 w 81"/>
                  <a:gd name="T5" fmla="*/ 96 h 98"/>
                  <a:gd name="T6" fmla="*/ 81 w 81"/>
                  <a:gd name="T7" fmla="*/ 81 h 98"/>
                  <a:gd name="T8" fmla="*/ 81 w 81"/>
                  <a:gd name="T9" fmla="*/ 81 h 98"/>
                  <a:gd name="T10" fmla="*/ 0 w 81"/>
                  <a:gd name="T1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98">
                    <a:moveTo>
                      <a:pt x="0" y="0"/>
                    </a:moveTo>
                    <a:cubicBezTo>
                      <a:pt x="37" y="94"/>
                      <a:pt x="37" y="94"/>
                      <a:pt x="37" y="94"/>
                    </a:cubicBezTo>
                    <a:cubicBezTo>
                      <a:pt x="37" y="94"/>
                      <a:pt x="38" y="98"/>
                      <a:pt x="43" y="96"/>
                    </a:cubicBezTo>
                    <a:cubicBezTo>
                      <a:pt x="45" y="96"/>
                      <a:pt x="63" y="88"/>
                      <a:pt x="81" y="81"/>
                    </a:cubicBezTo>
                    <a:cubicBezTo>
                      <a:pt x="81" y="81"/>
                      <a:pt x="81" y="81"/>
                      <a:pt x="81" y="8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3231" y="388071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77D185"/>
                </a:solidFill>
              </a:rPr>
              <a:t>求职意向</a:t>
            </a:r>
          </a:p>
        </p:txBody>
      </p:sp>
      <p:sp>
        <p:nvSpPr>
          <p:cNvPr id="3" name="矩形 2"/>
          <p:cNvSpPr/>
          <p:nvPr/>
        </p:nvSpPr>
        <p:spPr>
          <a:xfrm>
            <a:off x="723192" y="1095957"/>
            <a:ext cx="58026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962087" y="2986166"/>
            <a:ext cx="434715" cy="434715"/>
            <a:chOff x="3904937" y="2870616"/>
            <a:chExt cx="434715" cy="434715"/>
          </a:xfrm>
        </p:grpSpPr>
        <p:sp>
          <p:nvSpPr>
            <p:cNvPr id="5" name="椭圆 4"/>
            <p:cNvSpPr/>
            <p:nvPr/>
          </p:nvSpPr>
          <p:spPr>
            <a:xfrm>
              <a:off x="3904937" y="2870616"/>
              <a:ext cx="434715" cy="43471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5400000">
              <a:off x="4024858" y="2994285"/>
              <a:ext cx="217357" cy="187377"/>
            </a:xfrm>
            <a:prstGeom prst="triangle">
              <a:avLst/>
            </a:prstGeom>
            <a:solidFill>
              <a:srgbClr val="77D1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739608" y="2986166"/>
            <a:ext cx="434715" cy="434715"/>
            <a:chOff x="3904937" y="2870616"/>
            <a:chExt cx="434715" cy="434715"/>
          </a:xfrm>
        </p:grpSpPr>
        <p:sp>
          <p:nvSpPr>
            <p:cNvPr id="8" name="椭圆 7"/>
            <p:cNvSpPr/>
            <p:nvPr/>
          </p:nvSpPr>
          <p:spPr>
            <a:xfrm>
              <a:off x="3904937" y="2870616"/>
              <a:ext cx="434715" cy="43471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5400000">
              <a:off x="4024858" y="2994285"/>
              <a:ext cx="217357" cy="187377"/>
            </a:xfrm>
            <a:prstGeom prst="triangle">
              <a:avLst/>
            </a:prstGeom>
            <a:solidFill>
              <a:srgbClr val="77D1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988913" y="2124231"/>
            <a:ext cx="2158584" cy="2158584"/>
            <a:chOff x="4931763" y="1933731"/>
            <a:chExt cx="2158584" cy="2158584"/>
          </a:xfrm>
        </p:grpSpPr>
        <p:sp>
          <p:nvSpPr>
            <p:cNvPr id="11" name="椭圆 10"/>
            <p:cNvSpPr/>
            <p:nvPr/>
          </p:nvSpPr>
          <p:spPr>
            <a:xfrm>
              <a:off x="5006714" y="2008682"/>
              <a:ext cx="2008682" cy="2008682"/>
            </a:xfrm>
            <a:prstGeom prst="ellipse">
              <a:avLst/>
            </a:prstGeom>
            <a:solidFill>
              <a:srgbClr val="77D1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4931763" y="1933731"/>
              <a:ext cx="2158584" cy="2158584"/>
            </a:xfrm>
            <a:prstGeom prst="ellipse">
              <a:avLst/>
            </a:prstGeom>
            <a:noFill/>
            <a:ln>
              <a:solidFill>
                <a:srgbClr val="77D1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Group 126"/>
            <p:cNvGrpSpPr/>
            <p:nvPr/>
          </p:nvGrpSpPr>
          <p:grpSpPr>
            <a:xfrm>
              <a:off x="5693260" y="2666143"/>
              <a:ext cx="635590" cy="693760"/>
              <a:chOff x="1985963" y="2894013"/>
              <a:chExt cx="468313" cy="511175"/>
            </a:xfrm>
            <a:solidFill>
              <a:schemeClr val="bg1"/>
            </a:solidFill>
          </p:grpSpPr>
          <p:sp>
            <p:nvSpPr>
              <p:cNvPr id="14" name="Freeform 91"/>
              <p:cNvSpPr>
                <a:spLocks noEditPoints="1"/>
              </p:cNvSpPr>
              <p:nvPr/>
            </p:nvSpPr>
            <p:spPr bwMode="auto">
              <a:xfrm>
                <a:off x="1985963" y="3041650"/>
                <a:ext cx="468313" cy="295275"/>
              </a:xfrm>
              <a:custGeom>
                <a:avLst/>
                <a:gdLst>
                  <a:gd name="T0" fmla="*/ 188 w 221"/>
                  <a:gd name="T1" fmla="*/ 11 h 139"/>
                  <a:gd name="T2" fmla="*/ 182 w 221"/>
                  <a:gd name="T3" fmla="*/ 11 h 139"/>
                  <a:gd name="T4" fmla="*/ 180 w 221"/>
                  <a:gd name="T5" fmla="*/ 10 h 139"/>
                  <a:gd name="T6" fmla="*/ 180 w 221"/>
                  <a:gd name="T7" fmla="*/ 5 h 139"/>
                  <a:gd name="T8" fmla="*/ 175 w 221"/>
                  <a:gd name="T9" fmla="*/ 0 h 139"/>
                  <a:gd name="T10" fmla="*/ 2 w 221"/>
                  <a:gd name="T11" fmla="*/ 0 h 139"/>
                  <a:gd name="T12" fmla="*/ 0 w 221"/>
                  <a:gd name="T13" fmla="*/ 3 h 139"/>
                  <a:gd name="T14" fmla="*/ 0 w 221"/>
                  <a:gd name="T15" fmla="*/ 64 h 139"/>
                  <a:gd name="T16" fmla="*/ 74 w 221"/>
                  <a:gd name="T17" fmla="*/ 139 h 139"/>
                  <a:gd name="T18" fmla="*/ 105 w 221"/>
                  <a:gd name="T19" fmla="*/ 139 h 139"/>
                  <a:gd name="T20" fmla="*/ 175 w 221"/>
                  <a:gd name="T21" fmla="*/ 91 h 139"/>
                  <a:gd name="T22" fmla="*/ 178 w 221"/>
                  <a:gd name="T23" fmla="*/ 90 h 139"/>
                  <a:gd name="T24" fmla="*/ 188 w 221"/>
                  <a:gd name="T25" fmla="*/ 91 h 139"/>
                  <a:gd name="T26" fmla="*/ 221 w 221"/>
                  <a:gd name="T27" fmla="*/ 58 h 139"/>
                  <a:gd name="T28" fmla="*/ 221 w 221"/>
                  <a:gd name="T29" fmla="*/ 44 h 139"/>
                  <a:gd name="T30" fmla="*/ 188 w 221"/>
                  <a:gd name="T31" fmla="*/ 11 h 139"/>
                  <a:gd name="T32" fmla="*/ 207 w 221"/>
                  <a:gd name="T33" fmla="*/ 58 h 139"/>
                  <a:gd name="T34" fmla="*/ 188 w 221"/>
                  <a:gd name="T35" fmla="*/ 77 h 139"/>
                  <a:gd name="T36" fmla="*/ 182 w 221"/>
                  <a:gd name="T37" fmla="*/ 76 h 139"/>
                  <a:gd name="T38" fmla="*/ 179 w 221"/>
                  <a:gd name="T39" fmla="*/ 73 h 139"/>
                  <a:gd name="T40" fmla="*/ 180 w 221"/>
                  <a:gd name="T41" fmla="*/ 64 h 139"/>
                  <a:gd name="T42" fmla="*/ 180 w 221"/>
                  <a:gd name="T43" fmla="*/ 28 h 139"/>
                  <a:gd name="T44" fmla="*/ 182 w 221"/>
                  <a:gd name="T45" fmla="*/ 26 h 139"/>
                  <a:gd name="T46" fmla="*/ 188 w 221"/>
                  <a:gd name="T47" fmla="*/ 25 h 139"/>
                  <a:gd name="T48" fmla="*/ 207 w 221"/>
                  <a:gd name="T49" fmla="*/ 44 h 139"/>
                  <a:gd name="T50" fmla="*/ 207 w 221"/>
                  <a:gd name="T51" fmla="*/ 5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1" h="139">
                    <a:moveTo>
                      <a:pt x="188" y="11"/>
                    </a:moveTo>
                    <a:cubicBezTo>
                      <a:pt x="186" y="11"/>
                      <a:pt x="184" y="11"/>
                      <a:pt x="182" y="11"/>
                    </a:cubicBezTo>
                    <a:cubicBezTo>
                      <a:pt x="182" y="11"/>
                      <a:pt x="180" y="12"/>
                      <a:pt x="180" y="10"/>
                    </a:cubicBezTo>
                    <a:cubicBezTo>
                      <a:pt x="180" y="5"/>
                      <a:pt x="180" y="5"/>
                      <a:pt x="180" y="5"/>
                    </a:cubicBezTo>
                    <a:cubicBezTo>
                      <a:pt x="180" y="5"/>
                      <a:pt x="180" y="0"/>
                      <a:pt x="175" y="0"/>
                    </a:cubicBezTo>
                    <a:cubicBezTo>
                      <a:pt x="132" y="0"/>
                      <a:pt x="47" y="0"/>
                      <a:pt x="2" y="0"/>
                    </a:cubicBezTo>
                    <a:cubicBezTo>
                      <a:pt x="0" y="0"/>
                      <a:pt x="0" y="3"/>
                      <a:pt x="0" y="3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105"/>
                      <a:pt x="33" y="139"/>
                      <a:pt x="74" y="139"/>
                    </a:cubicBezTo>
                    <a:cubicBezTo>
                      <a:pt x="105" y="139"/>
                      <a:pt x="105" y="139"/>
                      <a:pt x="105" y="139"/>
                    </a:cubicBezTo>
                    <a:cubicBezTo>
                      <a:pt x="138" y="139"/>
                      <a:pt x="165" y="120"/>
                      <a:pt x="175" y="91"/>
                    </a:cubicBezTo>
                    <a:cubicBezTo>
                      <a:pt x="176" y="89"/>
                      <a:pt x="178" y="90"/>
                      <a:pt x="178" y="90"/>
                    </a:cubicBezTo>
                    <a:cubicBezTo>
                      <a:pt x="181" y="91"/>
                      <a:pt x="185" y="91"/>
                      <a:pt x="188" y="91"/>
                    </a:cubicBezTo>
                    <a:cubicBezTo>
                      <a:pt x="206" y="91"/>
                      <a:pt x="221" y="76"/>
                      <a:pt x="221" y="58"/>
                    </a:cubicBezTo>
                    <a:cubicBezTo>
                      <a:pt x="221" y="44"/>
                      <a:pt x="221" y="44"/>
                      <a:pt x="221" y="44"/>
                    </a:cubicBezTo>
                    <a:cubicBezTo>
                      <a:pt x="221" y="26"/>
                      <a:pt x="206" y="11"/>
                      <a:pt x="188" y="11"/>
                    </a:cubicBezTo>
                    <a:close/>
                    <a:moveTo>
                      <a:pt x="207" y="58"/>
                    </a:moveTo>
                    <a:cubicBezTo>
                      <a:pt x="207" y="69"/>
                      <a:pt x="198" y="77"/>
                      <a:pt x="188" y="77"/>
                    </a:cubicBezTo>
                    <a:cubicBezTo>
                      <a:pt x="186" y="77"/>
                      <a:pt x="184" y="77"/>
                      <a:pt x="182" y="76"/>
                    </a:cubicBezTo>
                    <a:cubicBezTo>
                      <a:pt x="181" y="76"/>
                      <a:pt x="179" y="76"/>
                      <a:pt x="179" y="73"/>
                    </a:cubicBezTo>
                    <a:cubicBezTo>
                      <a:pt x="180" y="70"/>
                      <a:pt x="180" y="68"/>
                      <a:pt x="180" y="64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81" y="26"/>
                      <a:pt x="182" y="26"/>
                    </a:cubicBezTo>
                    <a:cubicBezTo>
                      <a:pt x="184" y="25"/>
                      <a:pt x="186" y="25"/>
                      <a:pt x="188" y="25"/>
                    </a:cubicBezTo>
                    <a:cubicBezTo>
                      <a:pt x="198" y="25"/>
                      <a:pt x="207" y="33"/>
                      <a:pt x="207" y="44"/>
                    </a:cubicBezTo>
                    <a:lnTo>
                      <a:pt x="207" y="5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5" name="Freeform 92"/>
              <p:cNvSpPr/>
              <p:nvPr/>
            </p:nvSpPr>
            <p:spPr bwMode="auto">
              <a:xfrm>
                <a:off x="2005013" y="3357563"/>
                <a:ext cx="354013" cy="47625"/>
              </a:xfrm>
              <a:custGeom>
                <a:avLst/>
                <a:gdLst>
                  <a:gd name="T0" fmla="*/ 167 w 167"/>
                  <a:gd name="T1" fmla="*/ 17 h 22"/>
                  <a:gd name="T2" fmla="*/ 162 w 167"/>
                  <a:gd name="T3" fmla="*/ 22 h 22"/>
                  <a:gd name="T4" fmla="*/ 5 w 167"/>
                  <a:gd name="T5" fmla="*/ 22 h 22"/>
                  <a:gd name="T6" fmla="*/ 0 w 167"/>
                  <a:gd name="T7" fmla="*/ 17 h 22"/>
                  <a:gd name="T8" fmla="*/ 0 w 167"/>
                  <a:gd name="T9" fmla="*/ 5 h 22"/>
                  <a:gd name="T10" fmla="*/ 5 w 167"/>
                  <a:gd name="T11" fmla="*/ 0 h 22"/>
                  <a:gd name="T12" fmla="*/ 162 w 167"/>
                  <a:gd name="T13" fmla="*/ 0 h 22"/>
                  <a:gd name="T14" fmla="*/ 167 w 167"/>
                  <a:gd name="T15" fmla="*/ 5 h 22"/>
                  <a:gd name="T16" fmla="*/ 167 w 167"/>
                  <a:gd name="T17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22">
                    <a:moveTo>
                      <a:pt x="167" y="17"/>
                    </a:moveTo>
                    <a:cubicBezTo>
                      <a:pt x="167" y="19"/>
                      <a:pt x="165" y="22"/>
                      <a:pt x="162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2" y="22"/>
                      <a:pt x="0" y="19"/>
                      <a:pt x="0" y="1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65" y="0"/>
                      <a:pt x="167" y="2"/>
                      <a:pt x="167" y="5"/>
                    </a:cubicBezTo>
                    <a:cubicBezTo>
                      <a:pt x="167" y="17"/>
                      <a:pt x="167" y="17"/>
                      <a:pt x="167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6" name="Freeform 93"/>
              <p:cNvSpPr/>
              <p:nvPr/>
            </p:nvSpPr>
            <p:spPr bwMode="auto">
              <a:xfrm>
                <a:off x="2103438" y="2906713"/>
                <a:ext cx="57150" cy="109538"/>
              </a:xfrm>
              <a:custGeom>
                <a:avLst/>
                <a:gdLst>
                  <a:gd name="T0" fmla="*/ 9 w 27"/>
                  <a:gd name="T1" fmla="*/ 52 h 52"/>
                  <a:gd name="T2" fmla="*/ 6 w 27"/>
                  <a:gd name="T3" fmla="*/ 52 h 52"/>
                  <a:gd name="T4" fmla="*/ 1 w 27"/>
                  <a:gd name="T5" fmla="*/ 44 h 52"/>
                  <a:gd name="T6" fmla="*/ 10 w 27"/>
                  <a:gd name="T7" fmla="*/ 34 h 52"/>
                  <a:gd name="T8" fmla="*/ 16 w 27"/>
                  <a:gd name="T9" fmla="*/ 29 h 52"/>
                  <a:gd name="T10" fmla="*/ 16 w 27"/>
                  <a:gd name="T11" fmla="*/ 29 h 52"/>
                  <a:gd name="T12" fmla="*/ 9 w 27"/>
                  <a:gd name="T13" fmla="*/ 20 h 52"/>
                  <a:gd name="T14" fmla="*/ 0 w 27"/>
                  <a:gd name="T15" fmla="*/ 9 h 52"/>
                  <a:gd name="T16" fmla="*/ 5 w 27"/>
                  <a:gd name="T17" fmla="*/ 1 h 52"/>
                  <a:gd name="T18" fmla="*/ 12 w 27"/>
                  <a:gd name="T19" fmla="*/ 2 h 52"/>
                  <a:gd name="T20" fmla="*/ 11 w 27"/>
                  <a:gd name="T21" fmla="*/ 7 h 52"/>
                  <a:gd name="T22" fmla="*/ 9 w 27"/>
                  <a:gd name="T23" fmla="*/ 9 h 52"/>
                  <a:gd name="T24" fmla="*/ 15 w 27"/>
                  <a:gd name="T25" fmla="*/ 15 h 52"/>
                  <a:gd name="T26" fmla="*/ 25 w 27"/>
                  <a:gd name="T27" fmla="*/ 31 h 52"/>
                  <a:gd name="T28" fmla="*/ 16 w 27"/>
                  <a:gd name="T29" fmla="*/ 40 h 52"/>
                  <a:gd name="T30" fmla="*/ 10 w 27"/>
                  <a:gd name="T31" fmla="*/ 44 h 52"/>
                  <a:gd name="T32" fmla="*/ 12 w 27"/>
                  <a:gd name="T33" fmla="*/ 46 h 52"/>
                  <a:gd name="T34" fmla="*/ 13 w 27"/>
                  <a:gd name="T35" fmla="*/ 51 h 52"/>
                  <a:gd name="T36" fmla="*/ 9 w 27"/>
                  <a:gd name="T3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52">
                    <a:moveTo>
                      <a:pt x="9" y="52"/>
                    </a:moveTo>
                    <a:cubicBezTo>
                      <a:pt x="8" y="52"/>
                      <a:pt x="7" y="52"/>
                      <a:pt x="6" y="52"/>
                    </a:cubicBezTo>
                    <a:cubicBezTo>
                      <a:pt x="3" y="49"/>
                      <a:pt x="1" y="47"/>
                      <a:pt x="1" y="44"/>
                    </a:cubicBezTo>
                    <a:cubicBezTo>
                      <a:pt x="1" y="40"/>
                      <a:pt x="6" y="37"/>
                      <a:pt x="10" y="34"/>
                    </a:cubicBezTo>
                    <a:cubicBezTo>
                      <a:pt x="12" y="33"/>
                      <a:pt x="15" y="31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7" y="26"/>
                      <a:pt x="14" y="24"/>
                      <a:pt x="9" y="20"/>
                    </a:cubicBezTo>
                    <a:cubicBezTo>
                      <a:pt x="4" y="17"/>
                      <a:pt x="0" y="13"/>
                      <a:pt x="0" y="9"/>
                    </a:cubicBezTo>
                    <a:cubicBezTo>
                      <a:pt x="0" y="6"/>
                      <a:pt x="2" y="3"/>
                      <a:pt x="5" y="1"/>
                    </a:cubicBezTo>
                    <a:cubicBezTo>
                      <a:pt x="7" y="0"/>
                      <a:pt x="10" y="0"/>
                      <a:pt x="12" y="2"/>
                    </a:cubicBezTo>
                    <a:cubicBezTo>
                      <a:pt x="14" y="3"/>
                      <a:pt x="14" y="6"/>
                      <a:pt x="11" y="7"/>
                    </a:cubicBezTo>
                    <a:cubicBezTo>
                      <a:pt x="10" y="8"/>
                      <a:pt x="9" y="8"/>
                      <a:pt x="9" y="9"/>
                    </a:cubicBezTo>
                    <a:cubicBezTo>
                      <a:pt x="9" y="10"/>
                      <a:pt x="13" y="13"/>
                      <a:pt x="15" y="15"/>
                    </a:cubicBezTo>
                    <a:cubicBezTo>
                      <a:pt x="21" y="19"/>
                      <a:pt x="27" y="24"/>
                      <a:pt x="25" y="31"/>
                    </a:cubicBezTo>
                    <a:cubicBezTo>
                      <a:pt x="24" y="35"/>
                      <a:pt x="20" y="37"/>
                      <a:pt x="16" y="40"/>
                    </a:cubicBezTo>
                    <a:cubicBezTo>
                      <a:pt x="14" y="41"/>
                      <a:pt x="10" y="43"/>
                      <a:pt x="10" y="44"/>
                    </a:cubicBezTo>
                    <a:cubicBezTo>
                      <a:pt x="10" y="44"/>
                      <a:pt x="11" y="45"/>
                      <a:pt x="12" y="46"/>
                    </a:cubicBezTo>
                    <a:cubicBezTo>
                      <a:pt x="14" y="47"/>
                      <a:pt x="15" y="50"/>
                      <a:pt x="13" y="51"/>
                    </a:cubicBezTo>
                    <a:cubicBezTo>
                      <a:pt x="12" y="52"/>
                      <a:pt x="10" y="52"/>
                      <a:pt x="9" y="5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7" name="Freeform 94"/>
              <p:cNvSpPr/>
              <p:nvPr/>
            </p:nvSpPr>
            <p:spPr bwMode="auto">
              <a:xfrm>
                <a:off x="2195513" y="2894013"/>
                <a:ext cx="60325" cy="112713"/>
              </a:xfrm>
              <a:custGeom>
                <a:avLst/>
                <a:gdLst>
                  <a:gd name="T0" fmla="*/ 10 w 28"/>
                  <a:gd name="T1" fmla="*/ 53 h 53"/>
                  <a:gd name="T2" fmla="*/ 6 w 28"/>
                  <a:gd name="T3" fmla="*/ 52 h 53"/>
                  <a:gd name="T4" fmla="*/ 1 w 28"/>
                  <a:gd name="T5" fmla="*/ 44 h 53"/>
                  <a:gd name="T6" fmla="*/ 10 w 28"/>
                  <a:gd name="T7" fmla="*/ 34 h 53"/>
                  <a:gd name="T8" fmla="*/ 16 w 28"/>
                  <a:gd name="T9" fmla="*/ 29 h 53"/>
                  <a:gd name="T10" fmla="*/ 16 w 28"/>
                  <a:gd name="T11" fmla="*/ 29 h 53"/>
                  <a:gd name="T12" fmla="*/ 9 w 28"/>
                  <a:gd name="T13" fmla="*/ 20 h 53"/>
                  <a:gd name="T14" fmla="*/ 0 w 28"/>
                  <a:gd name="T15" fmla="*/ 9 h 53"/>
                  <a:gd name="T16" fmla="*/ 6 w 28"/>
                  <a:gd name="T17" fmla="*/ 1 h 53"/>
                  <a:gd name="T18" fmla="*/ 13 w 28"/>
                  <a:gd name="T19" fmla="*/ 2 h 53"/>
                  <a:gd name="T20" fmla="*/ 12 w 28"/>
                  <a:gd name="T21" fmla="*/ 7 h 53"/>
                  <a:gd name="T22" fmla="*/ 10 w 28"/>
                  <a:gd name="T23" fmla="*/ 9 h 53"/>
                  <a:gd name="T24" fmla="*/ 16 w 28"/>
                  <a:gd name="T25" fmla="*/ 15 h 53"/>
                  <a:gd name="T26" fmla="*/ 26 w 28"/>
                  <a:gd name="T27" fmla="*/ 31 h 53"/>
                  <a:gd name="T28" fmla="*/ 16 w 28"/>
                  <a:gd name="T29" fmla="*/ 40 h 53"/>
                  <a:gd name="T30" fmla="*/ 11 w 28"/>
                  <a:gd name="T31" fmla="*/ 44 h 53"/>
                  <a:gd name="T32" fmla="*/ 13 w 28"/>
                  <a:gd name="T33" fmla="*/ 46 h 53"/>
                  <a:gd name="T34" fmla="*/ 13 w 28"/>
                  <a:gd name="T35" fmla="*/ 51 h 53"/>
                  <a:gd name="T36" fmla="*/ 10 w 28"/>
                  <a:gd name="T37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" h="53">
                    <a:moveTo>
                      <a:pt x="10" y="53"/>
                    </a:moveTo>
                    <a:cubicBezTo>
                      <a:pt x="8" y="53"/>
                      <a:pt x="7" y="52"/>
                      <a:pt x="6" y="52"/>
                    </a:cubicBezTo>
                    <a:cubicBezTo>
                      <a:pt x="3" y="49"/>
                      <a:pt x="1" y="47"/>
                      <a:pt x="1" y="44"/>
                    </a:cubicBezTo>
                    <a:cubicBezTo>
                      <a:pt x="1" y="40"/>
                      <a:pt x="6" y="37"/>
                      <a:pt x="10" y="34"/>
                    </a:cubicBezTo>
                    <a:cubicBezTo>
                      <a:pt x="13" y="33"/>
                      <a:pt x="16" y="31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7" y="27"/>
                      <a:pt x="14" y="24"/>
                      <a:pt x="9" y="20"/>
                    </a:cubicBezTo>
                    <a:cubicBezTo>
                      <a:pt x="5" y="17"/>
                      <a:pt x="0" y="13"/>
                      <a:pt x="0" y="9"/>
                    </a:cubicBezTo>
                    <a:cubicBezTo>
                      <a:pt x="0" y="6"/>
                      <a:pt x="2" y="4"/>
                      <a:pt x="6" y="1"/>
                    </a:cubicBezTo>
                    <a:cubicBezTo>
                      <a:pt x="8" y="0"/>
                      <a:pt x="11" y="0"/>
                      <a:pt x="13" y="2"/>
                    </a:cubicBezTo>
                    <a:cubicBezTo>
                      <a:pt x="14" y="3"/>
                      <a:pt x="14" y="6"/>
                      <a:pt x="12" y="7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0" y="10"/>
                      <a:pt x="13" y="13"/>
                      <a:pt x="16" y="15"/>
                    </a:cubicBezTo>
                    <a:cubicBezTo>
                      <a:pt x="21" y="19"/>
                      <a:pt x="28" y="24"/>
                      <a:pt x="26" y="31"/>
                    </a:cubicBezTo>
                    <a:cubicBezTo>
                      <a:pt x="25" y="35"/>
                      <a:pt x="20" y="38"/>
                      <a:pt x="16" y="40"/>
                    </a:cubicBezTo>
                    <a:cubicBezTo>
                      <a:pt x="15" y="41"/>
                      <a:pt x="11" y="44"/>
                      <a:pt x="11" y="44"/>
                    </a:cubicBezTo>
                    <a:cubicBezTo>
                      <a:pt x="11" y="44"/>
                      <a:pt x="11" y="45"/>
                      <a:pt x="13" y="46"/>
                    </a:cubicBezTo>
                    <a:cubicBezTo>
                      <a:pt x="15" y="47"/>
                      <a:pt x="15" y="50"/>
                      <a:pt x="13" y="51"/>
                    </a:cubicBezTo>
                    <a:cubicBezTo>
                      <a:pt x="12" y="52"/>
                      <a:pt x="11" y="53"/>
                      <a:pt x="10" y="5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8766434" y="2124231"/>
            <a:ext cx="2158584" cy="2158584"/>
            <a:chOff x="8709284" y="1933731"/>
            <a:chExt cx="2158584" cy="2158584"/>
          </a:xfrm>
        </p:grpSpPr>
        <p:sp>
          <p:nvSpPr>
            <p:cNvPr id="19" name="椭圆 18"/>
            <p:cNvSpPr/>
            <p:nvPr/>
          </p:nvSpPr>
          <p:spPr>
            <a:xfrm>
              <a:off x="8784235" y="2008682"/>
              <a:ext cx="2008682" cy="2008682"/>
            </a:xfrm>
            <a:prstGeom prst="ellipse">
              <a:avLst/>
            </a:prstGeom>
            <a:solidFill>
              <a:srgbClr val="77D1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8709284" y="1933731"/>
              <a:ext cx="2158584" cy="2158584"/>
            </a:xfrm>
            <a:prstGeom prst="ellipse">
              <a:avLst/>
            </a:prstGeom>
            <a:noFill/>
            <a:ln>
              <a:solidFill>
                <a:srgbClr val="77D1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Group 122"/>
            <p:cNvGrpSpPr/>
            <p:nvPr/>
          </p:nvGrpSpPr>
          <p:grpSpPr>
            <a:xfrm>
              <a:off x="9488772" y="2690082"/>
              <a:ext cx="599608" cy="606718"/>
              <a:chOff x="3500438" y="2252663"/>
              <a:chExt cx="401638" cy="406400"/>
            </a:xfrm>
            <a:solidFill>
              <a:schemeClr val="bg1"/>
            </a:solidFill>
          </p:grpSpPr>
          <p:sp>
            <p:nvSpPr>
              <p:cNvPr id="22" name="Freeform 85"/>
              <p:cNvSpPr>
                <a:spLocks noEditPoints="1"/>
              </p:cNvSpPr>
              <p:nvPr/>
            </p:nvSpPr>
            <p:spPr bwMode="auto">
              <a:xfrm>
                <a:off x="3500438" y="2562225"/>
                <a:ext cx="401638" cy="96838"/>
              </a:xfrm>
              <a:custGeom>
                <a:avLst/>
                <a:gdLst>
                  <a:gd name="T0" fmla="*/ 184 w 190"/>
                  <a:gd name="T1" fmla="*/ 0 h 45"/>
                  <a:gd name="T2" fmla="*/ 5 w 190"/>
                  <a:gd name="T3" fmla="*/ 0 h 45"/>
                  <a:gd name="T4" fmla="*/ 0 w 190"/>
                  <a:gd name="T5" fmla="*/ 5 h 45"/>
                  <a:gd name="T6" fmla="*/ 0 w 190"/>
                  <a:gd name="T7" fmla="*/ 40 h 45"/>
                  <a:gd name="T8" fmla="*/ 5 w 190"/>
                  <a:gd name="T9" fmla="*/ 45 h 45"/>
                  <a:gd name="T10" fmla="*/ 184 w 190"/>
                  <a:gd name="T11" fmla="*/ 45 h 45"/>
                  <a:gd name="T12" fmla="*/ 190 w 190"/>
                  <a:gd name="T13" fmla="*/ 40 h 45"/>
                  <a:gd name="T14" fmla="*/ 190 w 190"/>
                  <a:gd name="T15" fmla="*/ 5 h 45"/>
                  <a:gd name="T16" fmla="*/ 184 w 190"/>
                  <a:gd name="T17" fmla="*/ 0 h 45"/>
                  <a:gd name="T18" fmla="*/ 172 w 190"/>
                  <a:gd name="T19" fmla="*/ 20 h 45"/>
                  <a:gd name="T20" fmla="*/ 168 w 190"/>
                  <a:gd name="T21" fmla="*/ 24 h 45"/>
                  <a:gd name="T22" fmla="*/ 130 w 190"/>
                  <a:gd name="T23" fmla="*/ 24 h 45"/>
                  <a:gd name="T24" fmla="*/ 126 w 190"/>
                  <a:gd name="T25" fmla="*/ 20 h 45"/>
                  <a:gd name="T26" fmla="*/ 126 w 190"/>
                  <a:gd name="T27" fmla="*/ 15 h 45"/>
                  <a:gd name="T28" fmla="*/ 130 w 190"/>
                  <a:gd name="T29" fmla="*/ 11 h 45"/>
                  <a:gd name="T30" fmla="*/ 168 w 190"/>
                  <a:gd name="T31" fmla="*/ 11 h 45"/>
                  <a:gd name="T32" fmla="*/ 172 w 190"/>
                  <a:gd name="T33" fmla="*/ 15 h 45"/>
                  <a:gd name="T34" fmla="*/ 172 w 190"/>
                  <a:gd name="T35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0" h="45">
                    <a:moveTo>
                      <a:pt x="184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3"/>
                      <a:pt x="2" y="45"/>
                      <a:pt x="5" y="45"/>
                    </a:cubicBezTo>
                    <a:cubicBezTo>
                      <a:pt x="184" y="45"/>
                      <a:pt x="184" y="45"/>
                      <a:pt x="184" y="45"/>
                    </a:cubicBezTo>
                    <a:cubicBezTo>
                      <a:pt x="187" y="45"/>
                      <a:pt x="190" y="43"/>
                      <a:pt x="190" y="40"/>
                    </a:cubicBezTo>
                    <a:cubicBezTo>
                      <a:pt x="190" y="5"/>
                      <a:pt x="190" y="5"/>
                      <a:pt x="190" y="5"/>
                    </a:cubicBezTo>
                    <a:cubicBezTo>
                      <a:pt x="190" y="2"/>
                      <a:pt x="187" y="0"/>
                      <a:pt x="184" y="0"/>
                    </a:cubicBezTo>
                    <a:close/>
                    <a:moveTo>
                      <a:pt x="172" y="20"/>
                    </a:moveTo>
                    <a:cubicBezTo>
                      <a:pt x="172" y="22"/>
                      <a:pt x="171" y="24"/>
                      <a:pt x="168" y="24"/>
                    </a:cubicBezTo>
                    <a:cubicBezTo>
                      <a:pt x="130" y="24"/>
                      <a:pt x="130" y="24"/>
                      <a:pt x="130" y="24"/>
                    </a:cubicBezTo>
                    <a:cubicBezTo>
                      <a:pt x="128" y="24"/>
                      <a:pt x="126" y="22"/>
                      <a:pt x="126" y="20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3"/>
                      <a:pt x="128" y="11"/>
                      <a:pt x="130" y="11"/>
                    </a:cubicBezTo>
                    <a:cubicBezTo>
                      <a:pt x="168" y="11"/>
                      <a:pt x="168" y="11"/>
                      <a:pt x="168" y="11"/>
                    </a:cubicBezTo>
                    <a:cubicBezTo>
                      <a:pt x="171" y="11"/>
                      <a:pt x="172" y="13"/>
                      <a:pt x="172" y="15"/>
                    </a:cubicBezTo>
                    <a:lnTo>
                      <a:pt x="172" y="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3" name="Freeform 86"/>
              <p:cNvSpPr>
                <a:spLocks noEditPoints="1"/>
              </p:cNvSpPr>
              <p:nvPr/>
            </p:nvSpPr>
            <p:spPr bwMode="auto">
              <a:xfrm>
                <a:off x="3521076" y="2252663"/>
                <a:ext cx="358775" cy="282575"/>
              </a:xfrm>
              <a:custGeom>
                <a:avLst/>
                <a:gdLst>
                  <a:gd name="T0" fmla="*/ 162 w 169"/>
                  <a:gd name="T1" fmla="*/ 0 h 133"/>
                  <a:gd name="T2" fmla="*/ 7 w 169"/>
                  <a:gd name="T3" fmla="*/ 0 h 133"/>
                  <a:gd name="T4" fmla="*/ 0 w 169"/>
                  <a:gd name="T5" fmla="*/ 7 h 133"/>
                  <a:gd name="T6" fmla="*/ 0 w 169"/>
                  <a:gd name="T7" fmla="*/ 56 h 133"/>
                  <a:gd name="T8" fmla="*/ 0 w 169"/>
                  <a:gd name="T9" fmla="*/ 80 h 133"/>
                  <a:gd name="T10" fmla="*/ 0 w 169"/>
                  <a:gd name="T11" fmla="*/ 126 h 133"/>
                  <a:gd name="T12" fmla="*/ 7 w 169"/>
                  <a:gd name="T13" fmla="*/ 133 h 133"/>
                  <a:gd name="T14" fmla="*/ 162 w 169"/>
                  <a:gd name="T15" fmla="*/ 133 h 133"/>
                  <a:gd name="T16" fmla="*/ 169 w 169"/>
                  <a:gd name="T17" fmla="*/ 126 h 133"/>
                  <a:gd name="T18" fmla="*/ 169 w 169"/>
                  <a:gd name="T19" fmla="*/ 7 h 133"/>
                  <a:gd name="T20" fmla="*/ 162 w 169"/>
                  <a:gd name="T21" fmla="*/ 0 h 133"/>
                  <a:gd name="T22" fmla="*/ 159 w 169"/>
                  <a:gd name="T23" fmla="*/ 99 h 133"/>
                  <a:gd name="T24" fmla="*/ 152 w 169"/>
                  <a:gd name="T25" fmla="*/ 106 h 133"/>
                  <a:gd name="T26" fmla="*/ 17 w 169"/>
                  <a:gd name="T27" fmla="*/ 106 h 133"/>
                  <a:gd name="T28" fmla="*/ 10 w 169"/>
                  <a:gd name="T29" fmla="*/ 99 h 133"/>
                  <a:gd name="T30" fmla="*/ 10 w 169"/>
                  <a:gd name="T31" fmla="*/ 18 h 133"/>
                  <a:gd name="T32" fmla="*/ 17 w 169"/>
                  <a:gd name="T33" fmla="*/ 11 h 133"/>
                  <a:gd name="T34" fmla="*/ 152 w 169"/>
                  <a:gd name="T35" fmla="*/ 11 h 133"/>
                  <a:gd name="T36" fmla="*/ 159 w 169"/>
                  <a:gd name="T37" fmla="*/ 18 h 133"/>
                  <a:gd name="T38" fmla="*/ 159 w 169"/>
                  <a:gd name="T39" fmla="*/ 99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9" h="133">
                    <a:moveTo>
                      <a:pt x="16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30"/>
                      <a:pt x="3" y="133"/>
                      <a:pt x="7" y="133"/>
                    </a:cubicBezTo>
                    <a:cubicBezTo>
                      <a:pt x="162" y="133"/>
                      <a:pt x="162" y="133"/>
                      <a:pt x="162" y="133"/>
                    </a:cubicBezTo>
                    <a:cubicBezTo>
                      <a:pt x="166" y="133"/>
                      <a:pt x="169" y="130"/>
                      <a:pt x="169" y="126"/>
                    </a:cubicBezTo>
                    <a:cubicBezTo>
                      <a:pt x="169" y="7"/>
                      <a:pt x="169" y="7"/>
                      <a:pt x="169" y="7"/>
                    </a:cubicBezTo>
                    <a:cubicBezTo>
                      <a:pt x="169" y="3"/>
                      <a:pt x="166" y="0"/>
                      <a:pt x="162" y="0"/>
                    </a:cubicBezTo>
                    <a:close/>
                    <a:moveTo>
                      <a:pt x="159" y="99"/>
                    </a:moveTo>
                    <a:cubicBezTo>
                      <a:pt x="159" y="103"/>
                      <a:pt x="156" y="106"/>
                      <a:pt x="152" y="106"/>
                    </a:cubicBezTo>
                    <a:cubicBezTo>
                      <a:pt x="17" y="106"/>
                      <a:pt x="17" y="106"/>
                      <a:pt x="17" y="106"/>
                    </a:cubicBezTo>
                    <a:cubicBezTo>
                      <a:pt x="13" y="106"/>
                      <a:pt x="10" y="103"/>
                      <a:pt x="10" y="99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4"/>
                      <a:pt x="13" y="11"/>
                      <a:pt x="17" y="11"/>
                    </a:cubicBezTo>
                    <a:cubicBezTo>
                      <a:pt x="152" y="11"/>
                      <a:pt x="152" y="11"/>
                      <a:pt x="152" y="11"/>
                    </a:cubicBezTo>
                    <a:cubicBezTo>
                      <a:pt x="156" y="11"/>
                      <a:pt x="159" y="14"/>
                      <a:pt x="159" y="18"/>
                    </a:cubicBezTo>
                    <a:cubicBezTo>
                      <a:pt x="159" y="99"/>
                      <a:pt x="159" y="99"/>
                      <a:pt x="159" y="9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4" name="Freeform 87"/>
              <p:cNvSpPr/>
              <p:nvPr/>
            </p:nvSpPr>
            <p:spPr bwMode="auto">
              <a:xfrm>
                <a:off x="3565526" y="2301875"/>
                <a:ext cx="68263" cy="55563"/>
              </a:xfrm>
              <a:custGeom>
                <a:avLst/>
                <a:gdLst>
                  <a:gd name="T0" fmla="*/ 4 w 32"/>
                  <a:gd name="T1" fmla="*/ 26 h 26"/>
                  <a:gd name="T2" fmla="*/ 1 w 32"/>
                  <a:gd name="T3" fmla="*/ 24 h 26"/>
                  <a:gd name="T4" fmla="*/ 2 w 32"/>
                  <a:gd name="T5" fmla="*/ 18 h 26"/>
                  <a:gd name="T6" fmla="*/ 25 w 32"/>
                  <a:gd name="T7" fmla="*/ 1 h 26"/>
                  <a:gd name="T8" fmla="*/ 31 w 32"/>
                  <a:gd name="T9" fmla="*/ 2 h 26"/>
                  <a:gd name="T10" fmla="*/ 30 w 32"/>
                  <a:gd name="T11" fmla="*/ 8 h 26"/>
                  <a:gd name="T12" fmla="*/ 7 w 32"/>
                  <a:gd name="T13" fmla="*/ 25 h 26"/>
                  <a:gd name="T14" fmla="*/ 4 w 32"/>
                  <a:gd name="T1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26">
                    <a:moveTo>
                      <a:pt x="4" y="26"/>
                    </a:moveTo>
                    <a:cubicBezTo>
                      <a:pt x="3" y="26"/>
                      <a:pt x="2" y="25"/>
                      <a:pt x="1" y="24"/>
                    </a:cubicBezTo>
                    <a:cubicBezTo>
                      <a:pt x="0" y="22"/>
                      <a:pt x="0" y="20"/>
                      <a:pt x="2" y="18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7" y="0"/>
                      <a:pt x="30" y="0"/>
                      <a:pt x="31" y="2"/>
                    </a:cubicBezTo>
                    <a:cubicBezTo>
                      <a:pt x="32" y="4"/>
                      <a:pt x="32" y="6"/>
                      <a:pt x="30" y="8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6" y="25"/>
                      <a:pt x="5" y="26"/>
                      <a:pt x="4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5" name="Freeform 88"/>
              <p:cNvSpPr/>
              <p:nvPr/>
            </p:nvSpPr>
            <p:spPr bwMode="auto">
              <a:xfrm>
                <a:off x="3570288" y="2311400"/>
                <a:ext cx="123825" cy="92075"/>
              </a:xfrm>
              <a:custGeom>
                <a:avLst/>
                <a:gdLst>
                  <a:gd name="T0" fmla="*/ 5 w 59"/>
                  <a:gd name="T1" fmla="*/ 44 h 44"/>
                  <a:gd name="T2" fmla="*/ 1 w 59"/>
                  <a:gd name="T3" fmla="*/ 42 h 44"/>
                  <a:gd name="T4" fmla="*/ 2 w 59"/>
                  <a:gd name="T5" fmla="*/ 36 h 44"/>
                  <a:gd name="T6" fmla="*/ 52 w 59"/>
                  <a:gd name="T7" fmla="*/ 1 h 44"/>
                  <a:gd name="T8" fmla="*/ 58 w 59"/>
                  <a:gd name="T9" fmla="*/ 2 h 44"/>
                  <a:gd name="T10" fmla="*/ 57 w 59"/>
                  <a:gd name="T11" fmla="*/ 8 h 44"/>
                  <a:gd name="T12" fmla="*/ 7 w 59"/>
                  <a:gd name="T13" fmla="*/ 43 h 44"/>
                  <a:gd name="T14" fmla="*/ 5 w 59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44">
                    <a:moveTo>
                      <a:pt x="5" y="44"/>
                    </a:moveTo>
                    <a:cubicBezTo>
                      <a:pt x="3" y="44"/>
                      <a:pt x="2" y="43"/>
                      <a:pt x="1" y="42"/>
                    </a:cubicBezTo>
                    <a:cubicBezTo>
                      <a:pt x="0" y="40"/>
                      <a:pt x="0" y="37"/>
                      <a:pt x="2" y="36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4" y="0"/>
                      <a:pt x="56" y="0"/>
                      <a:pt x="58" y="2"/>
                    </a:cubicBezTo>
                    <a:cubicBezTo>
                      <a:pt x="59" y="4"/>
                      <a:pt x="59" y="7"/>
                      <a:pt x="57" y="8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6" y="43"/>
                      <a:pt x="6" y="44"/>
                      <a:pt x="5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1211392" y="2124231"/>
            <a:ext cx="2158584" cy="2158584"/>
            <a:chOff x="1154242" y="1933731"/>
            <a:chExt cx="2158584" cy="2158584"/>
          </a:xfrm>
        </p:grpSpPr>
        <p:sp>
          <p:nvSpPr>
            <p:cNvPr id="27" name="椭圆 26"/>
            <p:cNvSpPr/>
            <p:nvPr/>
          </p:nvSpPr>
          <p:spPr>
            <a:xfrm>
              <a:off x="1229193" y="2008682"/>
              <a:ext cx="2008682" cy="2008682"/>
            </a:xfrm>
            <a:prstGeom prst="ellipse">
              <a:avLst/>
            </a:prstGeom>
            <a:solidFill>
              <a:srgbClr val="77D1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154242" y="1933731"/>
              <a:ext cx="2158584" cy="2158584"/>
            </a:xfrm>
            <a:prstGeom prst="ellipse">
              <a:avLst/>
            </a:prstGeom>
            <a:noFill/>
            <a:ln>
              <a:solidFill>
                <a:srgbClr val="77D1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9" name="Group 1499"/>
            <p:cNvGrpSpPr/>
            <p:nvPr/>
          </p:nvGrpSpPr>
          <p:grpSpPr>
            <a:xfrm>
              <a:off x="1980376" y="2773870"/>
              <a:ext cx="506316" cy="478306"/>
              <a:chOff x="4922838" y="4403725"/>
              <a:chExt cx="373063" cy="352425"/>
            </a:xfrm>
            <a:solidFill>
              <a:schemeClr val="bg1"/>
            </a:solidFill>
          </p:grpSpPr>
          <p:sp>
            <p:nvSpPr>
              <p:cNvPr id="30" name="Freeform 96"/>
              <p:cNvSpPr/>
              <p:nvPr/>
            </p:nvSpPr>
            <p:spPr bwMode="auto">
              <a:xfrm>
                <a:off x="4976813" y="4560888"/>
                <a:ext cx="69850" cy="55563"/>
              </a:xfrm>
              <a:custGeom>
                <a:avLst/>
                <a:gdLst>
                  <a:gd name="T0" fmla="*/ 33 w 33"/>
                  <a:gd name="T1" fmla="*/ 21 h 26"/>
                  <a:gd name="T2" fmla="*/ 29 w 33"/>
                  <a:gd name="T3" fmla="*/ 26 h 26"/>
                  <a:gd name="T4" fmla="*/ 5 w 33"/>
                  <a:gd name="T5" fmla="*/ 26 h 26"/>
                  <a:gd name="T6" fmla="*/ 0 w 33"/>
                  <a:gd name="T7" fmla="*/ 21 h 26"/>
                  <a:gd name="T8" fmla="*/ 0 w 33"/>
                  <a:gd name="T9" fmla="*/ 5 h 26"/>
                  <a:gd name="T10" fmla="*/ 5 w 33"/>
                  <a:gd name="T11" fmla="*/ 0 h 26"/>
                  <a:gd name="T12" fmla="*/ 29 w 33"/>
                  <a:gd name="T13" fmla="*/ 0 h 26"/>
                  <a:gd name="T14" fmla="*/ 33 w 33"/>
                  <a:gd name="T15" fmla="*/ 5 h 26"/>
                  <a:gd name="T16" fmla="*/ 33 w 33"/>
                  <a:gd name="T17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6">
                    <a:moveTo>
                      <a:pt x="33" y="21"/>
                    </a:moveTo>
                    <a:cubicBezTo>
                      <a:pt x="33" y="24"/>
                      <a:pt x="31" y="26"/>
                      <a:pt x="29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6"/>
                      <a:pt x="0" y="24"/>
                      <a:pt x="0" y="2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3" y="3"/>
                      <a:pt x="33" y="5"/>
                    </a:cubicBezTo>
                    <a:lnTo>
                      <a:pt x="33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1" name="Freeform 97"/>
              <p:cNvSpPr/>
              <p:nvPr/>
            </p:nvSpPr>
            <p:spPr bwMode="auto">
              <a:xfrm>
                <a:off x="4976813" y="4649788"/>
                <a:ext cx="69850" cy="55563"/>
              </a:xfrm>
              <a:custGeom>
                <a:avLst/>
                <a:gdLst>
                  <a:gd name="T0" fmla="*/ 33 w 33"/>
                  <a:gd name="T1" fmla="*/ 21 h 26"/>
                  <a:gd name="T2" fmla="*/ 29 w 33"/>
                  <a:gd name="T3" fmla="*/ 26 h 26"/>
                  <a:gd name="T4" fmla="*/ 5 w 33"/>
                  <a:gd name="T5" fmla="*/ 26 h 26"/>
                  <a:gd name="T6" fmla="*/ 0 w 33"/>
                  <a:gd name="T7" fmla="*/ 21 h 26"/>
                  <a:gd name="T8" fmla="*/ 0 w 33"/>
                  <a:gd name="T9" fmla="*/ 5 h 26"/>
                  <a:gd name="T10" fmla="*/ 5 w 33"/>
                  <a:gd name="T11" fmla="*/ 0 h 26"/>
                  <a:gd name="T12" fmla="*/ 29 w 33"/>
                  <a:gd name="T13" fmla="*/ 0 h 26"/>
                  <a:gd name="T14" fmla="*/ 33 w 33"/>
                  <a:gd name="T15" fmla="*/ 5 h 26"/>
                  <a:gd name="T16" fmla="*/ 33 w 33"/>
                  <a:gd name="T17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6">
                    <a:moveTo>
                      <a:pt x="33" y="21"/>
                    </a:moveTo>
                    <a:cubicBezTo>
                      <a:pt x="33" y="24"/>
                      <a:pt x="31" y="26"/>
                      <a:pt x="29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6"/>
                      <a:pt x="0" y="24"/>
                      <a:pt x="0" y="2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3" y="3"/>
                      <a:pt x="33" y="5"/>
                    </a:cubicBezTo>
                    <a:lnTo>
                      <a:pt x="33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2" name="Freeform 98"/>
              <p:cNvSpPr/>
              <p:nvPr/>
            </p:nvSpPr>
            <p:spPr bwMode="auto">
              <a:xfrm>
                <a:off x="5075238" y="4560888"/>
                <a:ext cx="69850" cy="55563"/>
              </a:xfrm>
              <a:custGeom>
                <a:avLst/>
                <a:gdLst>
                  <a:gd name="T0" fmla="*/ 33 w 33"/>
                  <a:gd name="T1" fmla="*/ 21 h 26"/>
                  <a:gd name="T2" fmla="*/ 28 w 33"/>
                  <a:gd name="T3" fmla="*/ 26 h 26"/>
                  <a:gd name="T4" fmla="*/ 4 w 33"/>
                  <a:gd name="T5" fmla="*/ 26 h 26"/>
                  <a:gd name="T6" fmla="*/ 0 w 33"/>
                  <a:gd name="T7" fmla="*/ 21 h 26"/>
                  <a:gd name="T8" fmla="*/ 0 w 33"/>
                  <a:gd name="T9" fmla="*/ 5 h 26"/>
                  <a:gd name="T10" fmla="*/ 4 w 33"/>
                  <a:gd name="T11" fmla="*/ 0 h 26"/>
                  <a:gd name="T12" fmla="*/ 28 w 33"/>
                  <a:gd name="T13" fmla="*/ 0 h 26"/>
                  <a:gd name="T14" fmla="*/ 33 w 33"/>
                  <a:gd name="T15" fmla="*/ 5 h 26"/>
                  <a:gd name="T16" fmla="*/ 33 w 33"/>
                  <a:gd name="T17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6">
                    <a:moveTo>
                      <a:pt x="33" y="21"/>
                    </a:moveTo>
                    <a:cubicBezTo>
                      <a:pt x="33" y="24"/>
                      <a:pt x="31" y="26"/>
                      <a:pt x="28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2" y="26"/>
                      <a:pt x="0" y="24"/>
                      <a:pt x="0" y="2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3" y="3"/>
                      <a:pt x="33" y="5"/>
                    </a:cubicBezTo>
                    <a:lnTo>
                      <a:pt x="33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3" name="Freeform 99"/>
              <p:cNvSpPr/>
              <p:nvPr/>
            </p:nvSpPr>
            <p:spPr bwMode="auto">
              <a:xfrm>
                <a:off x="5075238" y="4649788"/>
                <a:ext cx="69850" cy="55563"/>
              </a:xfrm>
              <a:custGeom>
                <a:avLst/>
                <a:gdLst>
                  <a:gd name="T0" fmla="*/ 33 w 33"/>
                  <a:gd name="T1" fmla="*/ 21 h 26"/>
                  <a:gd name="T2" fmla="*/ 28 w 33"/>
                  <a:gd name="T3" fmla="*/ 26 h 26"/>
                  <a:gd name="T4" fmla="*/ 4 w 33"/>
                  <a:gd name="T5" fmla="*/ 26 h 26"/>
                  <a:gd name="T6" fmla="*/ 0 w 33"/>
                  <a:gd name="T7" fmla="*/ 21 h 26"/>
                  <a:gd name="T8" fmla="*/ 0 w 33"/>
                  <a:gd name="T9" fmla="*/ 5 h 26"/>
                  <a:gd name="T10" fmla="*/ 4 w 33"/>
                  <a:gd name="T11" fmla="*/ 0 h 26"/>
                  <a:gd name="T12" fmla="*/ 28 w 33"/>
                  <a:gd name="T13" fmla="*/ 0 h 26"/>
                  <a:gd name="T14" fmla="*/ 33 w 33"/>
                  <a:gd name="T15" fmla="*/ 5 h 26"/>
                  <a:gd name="T16" fmla="*/ 33 w 33"/>
                  <a:gd name="T17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6">
                    <a:moveTo>
                      <a:pt x="33" y="21"/>
                    </a:moveTo>
                    <a:cubicBezTo>
                      <a:pt x="33" y="24"/>
                      <a:pt x="31" y="26"/>
                      <a:pt x="28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2" y="26"/>
                      <a:pt x="0" y="24"/>
                      <a:pt x="0" y="2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3" y="3"/>
                      <a:pt x="33" y="5"/>
                    </a:cubicBezTo>
                    <a:lnTo>
                      <a:pt x="33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4" name="Freeform 100"/>
              <p:cNvSpPr/>
              <p:nvPr/>
            </p:nvSpPr>
            <p:spPr bwMode="auto">
              <a:xfrm>
                <a:off x="5170488" y="4560888"/>
                <a:ext cx="69850" cy="55563"/>
              </a:xfrm>
              <a:custGeom>
                <a:avLst/>
                <a:gdLst>
                  <a:gd name="T0" fmla="*/ 33 w 33"/>
                  <a:gd name="T1" fmla="*/ 21 h 26"/>
                  <a:gd name="T2" fmla="*/ 28 w 33"/>
                  <a:gd name="T3" fmla="*/ 26 h 26"/>
                  <a:gd name="T4" fmla="*/ 4 w 33"/>
                  <a:gd name="T5" fmla="*/ 26 h 26"/>
                  <a:gd name="T6" fmla="*/ 0 w 33"/>
                  <a:gd name="T7" fmla="*/ 21 h 26"/>
                  <a:gd name="T8" fmla="*/ 0 w 33"/>
                  <a:gd name="T9" fmla="*/ 5 h 26"/>
                  <a:gd name="T10" fmla="*/ 4 w 33"/>
                  <a:gd name="T11" fmla="*/ 0 h 26"/>
                  <a:gd name="T12" fmla="*/ 28 w 33"/>
                  <a:gd name="T13" fmla="*/ 0 h 26"/>
                  <a:gd name="T14" fmla="*/ 33 w 33"/>
                  <a:gd name="T15" fmla="*/ 5 h 26"/>
                  <a:gd name="T16" fmla="*/ 33 w 33"/>
                  <a:gd name="T17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6">
                    <a:moveTo>
                      <a:pt x="33" y="21"/>
                    </a:moveTo>
                    <a:cubicBezTo>
                      <a:pt x="33" y="24"/>
                      <a:pt x="31" y="26"/>
                      <a:pt x="28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2" y="26"/>
                      <a:pt x="0" y="24"/>
                      <a:pt x="0" y="2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3" y="3"/>
                      <a:pt x="33" y="5"/>
                    </a:cubicBezTo>
                    <a:lnTo>
                      <a:pt x="33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5" name="Freeform 101"/>
              <p:cNvSpPr/>
              <p:nvPr/>
            </p:nvSpPr>
            <p:spPr bwMode="auto">
              <a:xfrm>
                <a:off x="5170488" y="4649788"/>
                <a:ext cx="69850" cy="55563"/>
              </a:xfrm>
              <a:custGeom>
                <a:avLst/>
                <a:gdLst>
                  <a:gd name="T0" fmla="*/ 33 w 33"/>
                  <a:gd name="T1" fmla="*/ 21 h 26"/>
                  <a:gd name="T2" fmla="*/ 28 w 33"/>
                  <a:gd name="T3" fmla="*/ 26 h 26"/>
                  <a:gd name="T4" fmla="*/ 4 w 33"/>
                  <a:gd name="T5" fmla="*/ 26 h 26"/>
                  <a:gd name="T6" fmla="*/ 0 w 33"/>
                  <a:gd name="T7" fmla="*/ 21 h 26"/>
                  <a:gd name="T8" fmla="*/ 0 w 33"/>
                  <a:gd name="T9" fmla="*/ 5 h 26"/>
                  <a:gd name="T10" fmla="*/ 4 w 33"/>
                  <a:gd name="T11" fmla="*/ 0 h 26"/>
                  <a:gd name="T12" fmla="*/ 28 w 33"/>
                  <a:gd name="T13" fmla="*/ 0 h 26"/>
                  <a:gd name="T14" fmla="*/ 33 w 33"/>
                  <a:gd name="T15" fmla="*/ 5 h 26"/>
                  <a:gd name="T16" fmla="*/ 33 w 33"/>
                  <a:gd name="T17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6">
                    <a:moveTo>
                      <a:pt x="33" y="21"/>
                    </a:moveTo>
                    <a:cubicBezTo>
                      <a:pt x="33" y="24"/>
                      <a:pt x="31" y="26"/>
                      <a:pt x="28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2" y="26"/>
                      <a:pt x="0" y="24"/>
                      <a:pt x="0" y="2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3" y="3"/>
                      <a:pt x="33" y="5"/>
                    </a:cubicBezTo>
                    <a:lnTo>
                      <a:pt x="33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6" name="Freeform 102"/>
              <p:cNvSpPr/>
              <p:nvPr/>
            </p:nvSpPr>
            <p:spPr bwMode="auto">
              <a:xfrm>
                <a:off x="4992688" y="4403725"/>
                <a:ext cx="44450" cy="82550"/>
              </a:xfrm>
              <a:custGeom>
                <a:avLst/>
                <a:gdLst>
                  <a:gd name="T0" fmla="*/ 5 w 21"/>
                  <a:gd name="T1" fmla="*/ 39 h 39"/>
                  <a:gd name="T2" fmla="*/ 0 w 21"/>
                  <a:gd name="T3" fmla="*/ 33 h 39"/>
                  <a:gd name="T4" fmla="*/ 0 w 21"/>
                  <a:gd name="T5" fmla="*/ 5 h 39"/>
                  <a:gd name="T6" fmla="*/ 5 w 21"/>
                  <a:gd name="T7" fmla="*/ 0 h 39"/>
                  <a:gd name="T8" fmla="*/ 16 w 21"/>
                  <a:gd name="T9" fmla="*/ 0 h 39"/>
                  <a:gd name="T10" fmla="*/ 21 w 21"/>
                  <a:gd name="T11" fmla="*/ 5 h 39"/>
                  <a:gd name="T12" fmla="*/ 21 w 21"/>
                  <a:gd name="T13" fmla="*/ 33 h 39"/>
                  <a:gd name="T14" fmla="*/ 16 w 21"/>
                  <a:gd name="T15" fmla="*/ 39 h 39"/>
                  <a:gd name="T16" fmla="*/ 5 w 21"/>
                  <a:gd name="T1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39">
                    <a:moveTo>
                      <a:pt x="5" y="39"/>
                    </a:moveTo>
                    <a:cubicBezTo>
                      <a:pt x="2" y="39"/>
                      <a:pt x="0" y="36"/>
                      <a:pt x="0" y="3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21" y="2"/>
                      <a:pt x="21" y="5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6"/>
                      <a:pt x="19" y="39"/>
                      <a:pt x="16" y="39"/>
                    </a:cubicBezTo>
                    <a:lnTo>
                      <a:pt x="5" y="3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7" name="Freeform 103"/>
              <p:cNvSpPr/>
              <p:nvPr/>
            </p:nvSpPr>
            <p:spPr bwMode="auto">
              <a:xfrm>
                <a:off x="5183188" y="4403725"/>
                <a:ext cx="44450" cy="82550"/>
              </a:xfrm>
              <a:custGeom>
                <a:avLst/>
                <a:gdLst>
                  <a:gd name="T0" fmla="*/ 5 w 21"/>
                  <a:gd name="T1" fmla="*/ 39 h 39"/>
                  <a:gd name="T2" fmla="*/ 0 w 21"/>
                  <a:gd name="T3" fmla="*/ 33 h 39"/>
                  <a:gd name="T4" fmla="*/ 0 w 21"/>
                  <a:gd name="T5" fmla="*/ 5 h 39"/>
                  <a:gd name="T6" fmla="*/ 5 w 21"/>
                  <a:gd name="T7" fmla="*/ 0 h 39"/>
                  <a:gd name="T8" fmla="*/ 16 w 21"/>
                  <a:gd name="T9" fmla="*/ 0 h 39"/>
                  <a:gd name="T10" fmla="*/ 21 w 21"/>
                  <a:gd name="T11" fmla="*/ 5 h 39"/>
                  <a:gd name="T12" fmla="*/ 21 w 21"/>
                  <a:gd name="T13" fmla="*/ 33 h 39"/>
                  <a:gd name="T14" fmla="*/ 16 w 21"/>
                  <a:gd name="T15" fmla="*/ 39 h 39"/>
                  <a:gd name="T16" fmla="*/ 5 w 21"/>
                  <a:gd name="T1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39">
                    <a:moveTo>
                      <a:pt x="5" y="39"/>
                    </a:moveTo>
                    <a:cubicBezTo>
                      <a:pt x="2" y="39"/>
                      <a:pt x="0" y="36"/>
                      <a:pt x="0" y="3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21" y="2"/>
                      <a:pt x="21" y="5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6"/>
                      <a:pt x="19" y="39"/>
                      <a:pt x="16" y="39"/>
                    </a:cubicBezTo>
                    <a:lnTo>
                      <a:pt x="5" y="3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" name="Freeform 104"/>
              <p:cNvSpPr>
                <a:spLocks noEditPoints="1"/>
              </p:cNvSpPr>
              <p:nvPr/>
            </p:nvSpPr>
            <p:spPr bwMode="auto">
              <a:xfrm>
                <a:off x="4922838" y="4448175"/>
                <a:ext cx="373063" cy="307975"/>
              </a:xfrm>
              <a:custGeom>
                <a:avLst/>
                <a:gdLst>
                  <a:gd name="T0" fmla="*/ 171 w 176"/>
                  <a:gd name="T1" fmla="*/ 0 h 145"/>
                  <a:gd name="T2" fmla="*/ 156 w 176"/>
                  <a:gd name="T3" fmla="*/ 0 h 145"/>
                  <a:gd name="T4" fmla="*/ 154 w 176"/>
                  <a:gd name="T5" fmla="*/ 2 h 145"/>
                  <a:gd name="T6" fmla="*/ 154 w 176"/>
                  <a:gd name="T7" fmla="*/ 11 h 145"/>
                  <a:gd name="T8" fmla="*/ 138 w 176"/>
                  <a:gd name="T9" fmla="*/ 27 h 145"/>
                  <a:gd name="T10" fmla="*/ 128 w 176"/>
                  <a:gd name="T11" fmla="*/ 27 h 145"/>
                  <a:gd name="T12" fmla="*/ 113 w 176"/>
                  <a:gd name="T13" fmla="*/ 11 h 145"/>
                  <a:gd name="T14" fmla="*/ 113 w 176"/>
                  <a:gd name="T15" fmla="*/ 3 h 145"/>
                  <a:gd name="T16" fmla="*/ 110 w 176"/>
                  <a:gd name="T17" fmla="*/ 0 h 145"/>
                  <a:gd name="T18" fmla="*/ 67 w 176"/>
                  <a:gd name="T19" fmla="*/ 0 h 145"/>
                  <a:gd name="T20" fmla="*/ 64 w 176"/>
                  <a:gd name="T21" fmla="*/ 3 h 145"/>
                  <a:gd name="T22" fmla="*/ 64 w 176"/>
                  <a:gd name="T23" fmla="*/ 11 h 145"/>
                  <a:gd name="T24" fmla="*/ 48 w 176"/>
                  <a:gd name="T25" fmla="*/ 27 h 145"/>
                  <a:gd name="T26" fmla="*/ 38 w 176"/>
                  <a:gd name="T27" fmla="*/ 27 h 145"/>
                  <a:gd name="T28" fmla="*/ 23 w 176"/>
                  <a:gd name="T29" fmla="*/ 11 h 145"/>
                  <a:gd name="T30" fmla="*/ 23 w 176"/>
                  <a:gd name="T31" fmla="*/ 3 h 145"/>
                  <a:gd name="T32" fmla="*/ 20 w 176"/>
                  <a:gd name="T33" fmla="*/ 0 h 145"/>
                  <a:gd name="T34" fmla="*/ 5 w 176"/>
                  <a:gd name="T35" fmla="*/ 0 h 145"/>
                  <a:gd name="T36" fmla="*/ 0 w 176"/>
                  <a:gd name="T37" fmla="*/ 9 h 145"/>
                  <a:gd name="T38" fmla="*/ 0 w 176"/>
                  <a:gd name="T39" fmla="*/ 143 h 145"/>
                  <a:gd name="T40" fmla="*/ 5 w 176"/>
                  <a:gd name="T41" fmla="*/ 145 h 145"/>
                  <a:gd name="T42" fmla="*/ 171 w 176"/>
                  <a:gd name="T43" fmla="*/ 145 h 145"/>
                  <a:gd name="T44" fmla="*/ 176 w 176"/>
                  <a:gd name="T45" fmla="*/ 143 h 145"/>
                  <a:gd name="T46" fmla="*/ 176 w 176"/>
                  <a:gd name="T47" fmla="*/ 9 h 145"/>
                  <a:gd name="T48" fmla="*/ 171 w 176"/>
                  <a:gd name="T49" fmla="*/ 0 h 145"/>
                  <a:gd name="T50" fmla="*/ 165 w 176"/>
                  <a:gd name="T51" fmla="*/ 128 h 145"/>
                  <a:gd name="T52" fmla="*/ 160 w 176"/>
                  <a:gd name="T53" fmla="*/ 133 h 145"/>
                  <a:gd name="T54" fmla="*/ 16 w 176"/>
                  <a:gd name="T55" fmla="*/ 133 h 145"/>
                  <a:gd name="T56" fmla="*/ 11 w 176"/>
                  <a:gd name="T57" fmla="*/ 128 h 145"/>
                  <a:gd name="T58" fmla="*/ 11 w 176"/>
                  <a:gd name="T59" fmla="*/ 45 h 145"/>
                  <a:gd name="T60" fmla="*/ 16 w 176"/>
                  <a:gd name="T61" fmla="*/ 40 h 145"/>
                  <a:gd name="T62" fmla="*/ 160 w 176"/>
                  <a:gd name="T63" fmla="*/ 40 h 145"/>
                  <a:gd name="T64" fmla="*/ 165 w 176"/>
                  <a:gd name="T65" fmla="*/ 45 h 145"/>
                  <a:gd name="T66" fmla="*/ 165 w 176"/>
                  <a:gd name="T67" fmla="*/ 128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6" h="145">
                    <a:moveTo>
                      <a:pt x="171" y="0"/>
                    </a:moveTo>
                    <a:cubicBezTo>
                      <a:pt x="171" y="0"/>
                      <a:pt x="163" y="0"/>
                      <a:pt x="156" y="0"/>
                    </a:cubicBezTo>
                    <a:cubicBezTo>
                      <a:pt x="155" y="0"/>
                      <a:pt x="154" y="0"/>
                      <a:pt x="154" y="2"/>
                    </a:cubicBezTo>
                    <a:cubicBezTo>
                      <a:pt x="154" y="11"/>
                      <a:pt x="154" y="11"/>
                      <a:pt x="154" y="11"/>
                    </a:cubicBezTo>
                    <a:cubicBezTo>
                      <a:pt x="154" y="20"/>
                      <a:pt x="149" y="27"/>
                      <a:pt x="138" y="27"/>
                    </a:cubicBezTo>
                    <a:cubicBezTo>
                      <a:pt x="128" y="27"/>
                      <a:pt x="128" y="27"/>
                      <a:pt x="128" y="27"/>
                    </a:cubicBezTo>
                    <a:cubicBezTo>
                      <a:pt x="118" y="27"/>
                      <a:pt x="113" y="20"/>
                      <a:pt x="113" y="11"/>
                    </a:cubicBezTo>
                    <a:cubicBezTo>
                      <a:pt x="113" y="3"/>
                      <a:pt x="113" y="3"/>
                      <a:pt x="113" y="3"/>
                    </a:cubicBezTo>
                    <a:cubicBezTo>
                      <a:pt x="113" y="1"/>
                      <a:pt x="112" y="0"/>
                      <a:pt x="110" y="0"/>
                    </a:cubicBezTo>
                    <a:cubicBezTo>
                      <a:pt x="98" y="0"/>
                      <a:pt x="80" y="0"/>
                      <a:pt x="67" y="0"/>
                    </a:cubicBezTo>
                    <a:cubicBezTo>
                      <a:pt x="66" y="0"/>
                      <a:pt x="64" y="0"/>
                      <a:pt x="64" y="3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20"/>
                      <a:pt x="59" y="27"/>
                      <a:pt x="48" y="27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26" y="27"/>
                      <a:pt x="23" y="20"/>
                      <a:pt x="23" y="11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1"/>
                      <a:pt x="21" y="0"/>
                      <a:pt x="20" y="0"/>
                    </a:cubicBezTo>
                    <a:cubicBezTo>
                      <a:pt x="13" y="0"/>
                      <a:pt x="5" y="0"/>
                      <a:pt x="5" y="0"/>
                    </a:cubicBezTo>
                    <a:cubicBezTo>
                      <a:pt x="3" y="0"/>
                      <a:pt x="0" y="3"/>
                      <a:pt x="0" y="9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0" y="142"/>
                      <a:pt x="3" y="145"/>
                      <a:pt x="5" y="145"/>
                    </a:cubicBezTo>
                    <a:cubicBezTo>
                      <a:pt x="171" y="145"/>
                      <a:pt x="171" y="145"/>
                      <a:pt x="171" y="145"/>
                    </a:cubicBezTo>
                    <a:cubicBezTo>
                      <a:pt x="174" y="145"/>
                      <a:pt x="176" y="142"/>
                      <a:pt x="176" y="143"/>
                    </a:cubicBezTo>
                    <a:cubicBezTo>
                      <a:pt x="176" y="9"/>
                      <a:pt x="176" y="9"/>
                      <a:pt x="176" y="9"/>
                    </a:cubicBezTo>
                    <a:cubicBezTo>
                      <a:pt x="176" y="3"/>
                      <a:pt x="174" y="0"/>
                      <a:pt x="171" y="0"/>
                    </a:cubicBezTo>
                    <a:close/>
                    <a:moveTo>
                      <a:pt x="165" y="128"/>
                    </a:moveTo>
                    <a:cubicBezTo>
                      <a:pt x="165" y="131"/>
                      <a:pt x="163" y="133"/>
                      <a:pt x="160" y="133"/>
                    </a:cubicBezTo>
                    <a:cubicBezTo>
                      <a:pt x="16" y="133"/>
                      <a:pt x="16" y="133"/>
                      <a:pt x="16" y="133"/>
                    </a:cubicBezTo>
                    <a:cubicBezTo>
                      <a:pt x="14" y="133"/>
                      <a:pt x="11" y="131"/>
                      <a:pt x="11" y="128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1" y="42"/>
                      <a:pt x="14" y="40"/>
                      <a:pt x="16" y="40"/>
                    </a:cubicBezTo>
                    <a:cubicBezTo>
                      <a:pt x="160" y="40"/>
                      <a:pt x="160" y="40"/>
                      <a:pt x="160" y="40"/>
                    </a:cubicBezTo>
                    <a:cubicBezTo>
                      <a:pt x="163" y="40"/>
                      <a:pt x="165" y="42"/>
                      <a:pt x="165" y="45"/>
                    </a:cubicBezTo>
                    <a:cubicBezTo>
                      <a:pt x="165" y="128"/>
                      <a:pt x="165" y="128"/>
                      <a:pt x="165" y="1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1106461" y="4675220"/>
            <a:ext cx="2368446" cy="802442"/>
            <a:chOff x="4022276" y="3504381"/>
            <a:chExt cx="2368446" cy="802442"/>
          </a:xfrm>
        </p:grpSpPr>
        <p:sp>
          <p:nvSpPr>
            <p:cNvPr id="40" name="矩形 39"/>
            <p:cNvSpPr/>
            <p:nvPr/>
          </p:nvSpPr>
          <p:spPr>
            <a:xfrm>
              <a:off x="4331901" y="3504381"/>
              <a:ext cx="174919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</a:rPr>
                <a:t>添  加  标  题 </a:t>
              </a:r>
            </a:p>
          </p:txBody>
        </p:sp>
        <p:sp>
          <p:nvSpPr>
            <p:cNvPr id="41" name="矩形 40"/>
            <p:cNvSpPr/>
            <p:nvPr/>
          </p:nvSpPr>
          <p:spPr>
            <a:xfrm>
              <a:off x="4022276" y="3937491"/>
              <a:ext cx="236844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文本内容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883982" y="4675220"/>
            <a:ext cx="2368446" cy="802442"/>
            <a:chOff x="4022276" y="3504381"/>
            <a:chExt cx="2368446" cy="802442"/>
          </a:xfrm>
        </p:grpSpPr>
        <p:sp>
          <p:nvSpPr>
            <p:cNvPr id="43" name="矩形 42"/>
            <p:cNvSpPr/>
            <p:nvPr/>
          </p:nvSpPr>
          <p:spPr>
            <a:xfrm>
              <a:off x="4331901" y="3504381"/>
              <a:ext cx="174919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</a:rPr>
                <a:t>添  加  标  题 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4022276" y="3937491"/>
              <a:ext cx="236844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文本内容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661503" y="4675220"/>
            <a:ext cx="2368446" cy="802442"/>
            <a:chOff x="4022276" y="3504381"/>
            <a:chExt cx="2368446" cy="802442"/>
          </a:xfrm>
        </p:grpSpPr>
        <p:sp>
          <p:nvSpPr>
            <p:cNvPr id="46" name="矩形 45"/>
            <p:cNvSpPr/>
            <p:nvPr/>
          </p:nvSpPr>
          <p:spPr>
            <a:xfrm>
              <a:off x="4331901" y="3504381"/>
              <a:ext cx="174919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</a:rPr>
                <a:t>添  加  标  题 </a:t>
              </a:r>
            </a:p>
          </p:txBody>
        </p:sp>
        <p:sp>
          <p:nvSpPr>
            <p:cNvPr id="47" name="矩形 46"/>
            <p:cNvSpPr/>
            <p:nvPr/>
          </p:nvSpPr>
          <p:spPr>
            <a:xfrm>
              <a:off x="4022276" y="3937491"/>
              <a:ext cx="236844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文本内容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2762927" y="0"/>
            <a:ext cx="1357546" cy="2527300"/>
          </a:xfrm>
          <a:custGeom>
            <a:avLst/>
            <a:gdLst>
              <a:gd name="connsiteX0" fmla="*/ 0 w 1357546"/>
              <a:gd name="connsiteY0" fmla="*/ 0 h 2527300"/>
              <a:gd name="connsiteX1" fmla="*/ 1357546 w 1357546"/>
              <a:gd name="connsiteY1" fmla="*/ 0 h 2527300"/>
              <a:gd name="connsiteX2" fmla="*/ 1357546 w 1357546"/>
              <a:gd name="connsiteY2" fmla="*/ 1848527 h 2527300"/>
              <a:gd name="connsiteX3" fmla="*/ 678773 w 1357546"/>
              <a:gd name="connsiteY3" fmla="*/ 2527300 h 2527300"/>
              <a:gd name="connsiteX4" fmla="*/ 0 w 1357546"/>
              <a:gd name="connsiteY4" fmla="*/ 1848527 h 2527300"/>
              <a:gd name="connsiteX5" fmla="*/ 0 w 1357546"/>
              <a:gd name="connsiteY5" fmla="*/ 0 h 252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7546" h="2527300">
                <a:moveTo>
                  <a:pt x="0" y="0"/>
                </a:moveTo>
                <a:lnTo>
                  <a:pt x="1357546" y="0"/>
                </a:lnTo>
                <a:lnTo>
                  <a:pt x="1357546" y="1848527"/>
                </a:lnTo>
                <a:cubicBezTo>
                  <a:pt x="1357546" y="2223403"/>
                  <a:pt x="1053649" y="2527300"/>
                  <a:pt x="678773" y="2527300"/>
                </a:cubicBezTo>
                <a:cubicBezTo>
                  <a:pt x="303897" y="2527300"/>
                  <a:pt x="0" y="2223403"/>
                  <a:pt x="0" y="1848527"/>
                </a:cubicBezTo>
                <a:lnTo>
                  <a:pt x="0" y="0"/>
                </a:lnTo>
                <a:close/>
              </a:path>
            </a:pathLst>
          </a:custGeom>
          <a:solidFill>
            <a:srgbClr val="77D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4566327" y="0"/>
            <a:ext cx="1357546" cy="2527300"/>
          </a:xfrm>
          <a:custGeom>
            <a:avLst/>
            <a:gdLst>
              <a:gd name="connsiteX0" fmla="*/ 0 w 1357546"/>
              <a:gd name="connsiteY0" fmla="*/ 0 h 2527300"/>
              <a:gd name="connsiteX1" fmla="*/ 1357546 w 1357546"/>
              <a:gd name="connsiteY1" fmla="*/ 0 h 2527300"/>
              <a:gd name="connsiteX2" fmla="*/ 1357546 w 1357546"/>
              <a:gd name="connsiteY2" fmla="*/ 1848527 h 2527300"/>
              <a:gd name="connsiteX3" fmla="*/ 678773 w 1357546"/>
              <a:gd name="connsiteY3" fmla="*/ 2527300 h 2527300"/>
              <a:gd name="connsiteX4" fmla="*/ 0 w 1357546"/>
              <a:gd name="connsiteY4" fmla="*/ 1848527 h 2527300"/>
              <a:gd name="connsiteX5" fmla="*/ 0 w 1357546"/>
              <a:gd name="connsiteY5" fmla="*/ 0 h 252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7546" h="2527300">
                <a:moveTo>
                  <a:pt x="0" y="0"/>
                </a:moveTo>
                <a:lnTo>
                  <a:pt x="1357546" y="0"/>
                </a:lnTo>
                <a:lnTo>
                  <a:pt x="1357546" y="1848527"/>
                </a:lnTo>
                <a:cubicBezTo>
                  <a:pt x="1357546" y="2223403"/>
                  <a:pt x="1053649" y="2527300"/>
                  <a:pt x="678773" y="2527300"/>
                </a:cubicBezTo>
                <a:cubicBezTo>
                  <a:pt x="303897" y="2527300"/>
                  <a:pt x="0" y="2223403"/>
                  <a:pt x="0" y="1848527"/>
                </a:cubicBezTo>
                <a:lnTo>
                  <a:pt x="0" y="0"/>
                </a:lnTo>
                <a:close/>
              </a:path>
            </a:pathLst>
          </a:custGeom>
          <a:solidFill>
            <a:srgbClr val="77D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6369727" y="0"/>
            <a:ext cx="1357546" cy="2527300"/>
          </a:xfrm>
          <a:custGeom>
            <a:avLst/>
            <a:gdLst>
              <a:gd name="connsiteX0" fmla="*/ 0 w 1357546"/>
              <a:gd name="connsiteY0" fmla="*/ 0 h 2527300"/>
              <a:gd name="connsiteX1" fmla="*/ 1357546 w 1357546"/>
              <a:gd name="connsiteY1" fmla="*/ 0 h 2527300"/>
              <a:gd name="connsiteX2" fmla="*/ 1357546 w 1357546"/>
              <a:gd name="connsiteY2" fmla="*/ 1848527 h 2527300"/>
              <a:gd name="connsiteX3" fmla="*/ 678773 w 1357546"/>
              <a:gd name="connsiteY3" fmla="*/ 2527300 h 2527300"/>
              <a:gd name="connsiteX4" fmla="*/ 0 w 1357546"/>
              <a:gd name="connsiteY4" fmla="*/ 1848527 h 2527300"/>
              <a:gd name="connsiteX5" fmla="*/ 0 w 1357546"/>
              <a:gd name="connsiteY5" fmla="*/ 0 h 252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7546" h="2527300">
                <a:moveTo>
                  <a:pt x="0" y="0"/>
                </a:moveTo>
                <a:lnTo>
                  <a:pt x="1357546" y="0"/>
                </a:lnTo>
                <a:lnTo>
                  <a:pt x="1357546" y="1848527"/>
                </a:lnTo>
                <a:cubicBezTo>
                  <a:pt x="1357546" y="2223403"/>
                  <a:pt x="1053649" y="2527300"/>
                  <a:pt x="678773" y="2527300"/>
                </a:cubicBezTo>
                <a:cubicBezTo>
                  <a:pt x="303897" y="2527300"/>
                  <a:pt x="0" y="2223403"/>
                  <a:pt x="0" y="1848527"/>
                </a:cubicBezTo>
                <a:lnTo>
                  <a:pt x="0" y="0"/>
                </a:lnTo>
                <a:close/>
              </a:path>
            </a:pathLst>
          </a:custGeom>
          <a:solidFill>
            <a:srgbClr val="77D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793780" y="1205840"/>
            <a:ext cx="1295840" cy="1295840"/>
          </a:xfrm>
          <a:prstGeom prst="ellipse">
            <a:avLst/>
          </a:prstGeom>
          <a:solidFill>
            <a:srgbClr val="77D185"/>
          </a:soli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>
                <a:solidFill>
                  <a:srgbClr val="262626"/>
                </a:solidFill>
              </a:rPr>
              <a:t>2</a:t>
            </a:r>
            <a:endParaRPr lang="zh-CN" altLang="en-US" sz="7200" dirty="0">
              <a:solidFill>
                <a:srgbClr val="262626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4597180" y="1205840"/>
            <a:ext cx="1295840" cy="1295840"/>
          </a:xfrm>
          <a:prstGeom prst="ellipse">
            <a:avLst/>
          </a:prstGeom>
          <a:solidFill>
            <a:srgbClr val="77D185"/>
          </a:soli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>
                <a:solidFill>
                  <a:srgbClr val="262626"/>
                </a:solidFill>
              </a:rPr>
              <a:t>0</a:t>
            </a:r>
            <a:endParaRPr lang="zh-CN" altLang="en-US" sz="7200" dirty="0">
              <a:solidFill>
                <a:srgbClr val="262626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6400580" y="1205840"/>
            <a:ext cx="1295840" cy="1295840"/>
          </a:xfrm>
          <a:prstGeom prst="ellipse">
            <a:avLst/>
          </a:prstGeom>
          <a:solidFill>
            <a:srgbClr val="77D185"/>
          </a:soli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>
                <a:solidFill>
                  <a:srgbClr val="262626"/>
                </a:solidFill>
              </a:rPr>
              <a:t>1</a:t>
            </a:r>
            <a:endParaRPr lang="zh-CN" altLang="en-US" sz="7200" dirty="0">
              <a:solidFill>
                <a:srgbClr val="262626"/>
              </a:solidFill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8173127" y="0"/>
            <a:ext cx="1357546" cy="2527300"/>
          </a:xfrm>
          <a:custGeom>
            <a:avLst/>
            <a:gdLst>
              <a:gd name="connsiteX0" fmla="*/ 0 w 1357546"/>
              <a:gd name="connsiteY0" fmla="*/ 0 h 2527300"/>
              <a:gd name="connsiteX1" fmla="*/ 1357546 w 1357546"/>
              <a:gd name="connsiteY1" fmla="*/ 0 h 2527300"/>
              <a:gd name="connsiteX2" fmla="*/ 1357546 w 1357546"/>
              <a:gd name="connsiteY2" fmla="*/ 1848527 h 2527300"/>
              <a:gd name="connsiteX3" fmla="*/ 678773 w 1357546"/>
              <a:gd name="connsiteY3" fmla="*/ 2527300 h 2527300"/>
              <a:gd name="connsiteX4" fmla="*/ 0 w 1357546"/>
              <a:gd name="connsiteY4" fmla="*/ 1848527 h 2527300"/>
              <a:gd name="connsiteX5" fmla="*/ 0 w 1357546"/>
              <a:gd name="connsiteY5" fmla="*/ 0 h 252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7546" h="2527300">
                <a:moveTo>
                  <a:pt x="0" y="0"/>
                </a:moveTo>
                <a:lnTo>
                  <a:pt x="1357546" y="0"/>
                </a:lnTo>
                <a:lnTo>
                  <a:pt x="1357546" y="1848527"/>
                </a:lnTo>
                <a:cubicBezTo>
                  <a:pt x="1357546" y="2223403"/>
                  <a:pt x="1053649" y="2527300"/>
                  <a:pt x="678773" y="2527300"/>
                </a:cubicBezTo>
                <a:cubicBezTo>
                  <a:pt x="303897" y="2527300"/>
                  <a:pt x="0" y="2223403"/>
                  <a:pt x="0" y="1848527"/>
                </a:cubicBezTo>
                <a:lnTo>
                  <a:pt x="0" y="0"/>
                </a:lnTo>
                <a:close/>
              </a:path>
            </a:pathLst>
          </a:custGeom>
          <a:solidFill>
            <a:srgbClr val="77D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203980" y="1205840"/>
            <a:ext cx="1295840" cy="1295840"/>
          </a:xfrm>
          <a:prstGeom prst="ellipse">
            <a:avLst/>
          </a:prstGeom>
          <a:solidFill>
            <a:srgbClr val="77D185"/>
          </a:soli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>
                <a:solidFill>
                  <a:srgbClr val="262626"/>
                </a:solidFill>
              </a:rPr>
              <a:t>7</a:t>
            </a:r>
            <a:endParaRPr lang="zh-CN" altLang="en-US" sz="7200" dirty="0">
              <a:solidFill>
                <a:srgbClr val="262626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196457" y="3141338"/>
            <a:ext cx="78790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77D185"/>
                </a:solidFill>
              </a:rPr>
              <a:t>谢谢您的观看点评提问</a:t>
            </a:r>
          </a:p>
        </p:txBody>
      </p:sp>
      <p:sp>
        <p:nvSpPr>
          <p:cNvPr id="26" name="矩形 25"/>
          <p:cNvSpPr/>
          <p:nvPr/>
        </p:nvSpPr>
        <p:spPr>
          <a:xfrm>
            <a:off x="2741323" y="4292656"/>
            <a:ext cx="6789350" cy="319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47723" y="6477000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</a:rPr>
              <a:t>2017.01.01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690489" y="6115050"/>
            <a:ext cx="891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</a:rPr>
              <a:t>Kevin</a:t>
            </a:r>
            <a:r>
              <a:rPr lang="zh-CN" altLang="en-US" sz="1200" dirty="0" smtClean="0">
                <a:solidFill>
                  <a:schemeClr val="bg1"/>
                </a:solidFill>
              </a:rPr>
              <a:t>刘匠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9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4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0" grpId="0" animBg="1"/>
      <p:bldP spid="19" grpId="0" animBg="1"/>
      <p:bldP spid="5" grpId="0" animBg="1"/>
      <p:bldP spid="7" grpId="0" animBg="1"/>
      <p:bldP spid="9" grpId="0" animBg="1"/>
      <p:bldP spid="18" grpId="0" animBg="1"/>
      <p:bldP spid="11" grpId="0" animBg="1"/>
      <p:bldP spid="25" grpId="0"/>
      <p:bldP spid="26" grpId="0"/>
      <p:bldP spid="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8" y="557213"/>
            <a:ext cx="10985500" cy="574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1722275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77D185"/>
        </a:solidFill>
      </a:spPr>
      <a:bodyPr rtlCol="0" anchor="ctr"/>
      <a:lstStyle>
        <a:defPPr algn="ctr">
          <a:defRPr sz="11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392</Words>
  <Application>Microsoft Office PowerPoint</Application>
  <PresentationFormat>自定义</PresentationFormat>
  <Paragraphs>94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www.1ppt.com</dc:creator>
  <cp:lastModifiedBy>Windows User</cp:lastModifiedBy>
  <cp:revision>31</cp:revision>
  <dcterms:created xsi:type="dcterms:W3CDTF">2017-01-19T08:22:00Z</dcterms:created>
  <dcterms:modified xsi:type="dcterms:W3CDTF">2017-04-22T07:00:33Z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