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7" r:id="rId3"/>
    <p:sldId id="256" r:id="rId4"/>
    <p:sldId id="302" r:id="rId5"/>
    <p:sldId id="264" r:id="rId6"/>
    <p:sldId id="265" r:id="rId7"/>
    <p:sldId id="292" r:id="rId8"/>
    <p:sldId id="268" r:id="rId9"/>
    <p:sldId id="303" r:id="rId10"/>
    <p:sldId id="270" r:id="rId11"/>
    <p:sldId id="293" r:id="rId12"/>
    <p:sldId id="304" r:id="rId13"/>
    <p:sldId id="305" r:id="rId14"/>
    <p:sldId id="306" r:id="rId15"/>
    <p:sldId id="307" r:id="rId16"/>
    <p:sldId id="273" r:id="rId17"/>
    <p:sldId id="274" r:id="rId18"/>
    <p:sldId id="276" r:id="rId19"/>
    <p:sldId id="277" r:id="rId20"/>
    <p:sldId id="301" r:id="rId21"/>
    <p:sldId id="308" r:id="rId22"/>
    <p:sldId id="278" r:id="rId23"/>
    <p:sldId id="279" r:id="rId24"/>
    <p:sldId id="280" r:id="rId25"/>
    <p:sldId id="269" r:id="rId26"/>
    <p:sldId id="283" r:id="rId27"/>
    <p:sldId id="309" r:id="rId28"/>
    <p:sldId id="310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5EF"/>
    <a:srgbClr val="005BAA"/>
    <a:srgbClr val="FFFFFF"/>
    <a:srgbClr val="0088D1"/>
    <a:srgbClr val="46556A"/>
    <a:srgbClr val="2472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660"/>
  </p:normalViewPr>
  <p:slideViewPr>
    <p:cSldViewPr snapToGrid="0">
      <p:cViewPr>
        <p:scale>
          <a:sx n="110" d="100"/>
          <a:sy n="110" d="100"/>
        </p:scale>
        <p:origin x="-72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CD4FF-585E-4C86-B239-DBCFA0F4B3F7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EF128-1571-4DC6-97A1-DF53A7E9F1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6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39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23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217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5981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7660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592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201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017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6700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4966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18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070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1203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017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5164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617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7877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520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541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886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294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308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273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6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51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EF128-1571-4DC6-97A1-DF53A7E9F17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151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76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49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336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317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995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395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567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1012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1586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763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93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576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1398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015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48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3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63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47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50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00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E54025-2F74-4ABC-8081-53E1896A57C1}" type="datetimeFigureOut">
              <a:rPr lang="zh-CN" altLang="en-US" smtClean="0"/>
              <a:t>2017/4/21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E5A595-F6C8-487E-A2A6-C2579E9E2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91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623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06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068322" y="-1"/>
            <a:ext cx="6123678" cy="6870701"/>
            <a:chOff x="6068322" y="-1"/>
            <a:chExt cx="6123678" cy="6870701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flipH="1">
              <a:off x="6081406" y="-1"/>
              <a:ext cx="6110594" cy="6861185"/>
            </a:xfrm>
            <a:custGeom>
              <a:avLst/>
              <a:gdLst>
                <a:gd name="T0" fmla="*/ 1837 w 2732"/>
                <a:gd name="T1" fmla="*/ 1404 h 3072"/>
                <a:gd name="T2" fmla="*/ 2412 w 2732"/>
                <a:gd name="T3" fmla="*/ 0 h 3072"/>
                <a:gd name="T4" fmla="*/ 0 w 2732"/>
                <a:gd name="T5" fmla="*/ 0 h 3072"/>
                <a:gd name="T6" fmla="*/ 0 w 2732"/>
                <a:gd name="T7" fmla="*/ 3072 h 3072"/>
                <a:gd name="T8" fmla="*/ 2732 w 2732"/>
                <a:gd name="T9" fmla="*/ 3072 h 3072"/>
                <a:gd name="T10" fmla="*/ 1837 w 2732"/>
                <a:gd name="T11" fmla="*/ 1404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2" h="3072">
                  <a:moveTo>
                    <a:pt x="1837" y="1404"/>
                  </a:moveTo>
                  <a:cubicBezTo>
                    <a:pt x="1837" y="857"/>
                    <a:pt x="2057" y="361"/>
                    <a:pt x="24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72"/>
                    <a:pt x="0" y="3072"/>
                    <a:pt x="0" y="3072"/>
                  </a:cubicBezTo>
                  <a:cubicBezTo>
                    <a:pt x="2732" y="3072"/>
                    <a:pt x="2732" y="3072"/>
                    <a:pt x="2732" y="3072"/>
                  </a:cubicBezTo>
                  <a:cubicBezTo>
                    <a:pt x="2193" y="2713"/>
                    <a:pt x="1837" y="2100"/>
                    <a:pt x="1837" y="1404"/>
                  </a:cubicBez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270000" ty="-1270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flipH="1">
              <a:off x="6068322" y="4407192"/>
              <a:ext cx="1831869" cy="2463508"/>
            </a:xfrm>
            <a:custGeom>
              <a:avLst/>
              <a:gdLst>
                <a:gd name="T0" fmla="*/ 611 w 819"/>
                <a:gd name="T1" fmla="*/ 1103 h 1103"/>
                <a:gd name="T2" fmla="*/ 819 w 819"/>
                <a:gd name="T3" fmla="*/ 1103 h 1103"/>
                <a:gd name="T4" fmla="*/ 0 w 819"/>
                <a:gd name="T5" fmla="*/ 0 h 1103"/>
                <a:gd name="T6" fmla="*/ 611 w 819"/>
                <a:gd name="T7" fmla="*/ 1103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9" h="1103">
                  <a:moveTo>
                    <a:pt x="611" y="1103"/>
                  </a:moveTo>
                  <a:cubicBezTo>
                    <a:pt x="819" y="1103"/>
                    <a:pt x="819" y="1103"/>
                    <a:pt x="819" y="1103"/>
                  </a:cubicBezTo>
                  <a:cubicBezTo>
                    <a:pt x="430" y="846"/>
                    <a:pt x="136" y="457"/>
                    <a:pt x="0" y="0"/>
                  </a:cubicBezTo>
                  <a:cubicBezTo>
                    <a:pt x="81" y="432"/>
                    <a:pt x="301" y="816"/>
                    <a:pt x="611" y="1103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flipH="1">
              <a:off x="6190458" y="-1"/>
              <a:ext cx="1905620" cy="4407193"/>
            </a:xfrm>
            <a:custGeom>
              <a:avLst/>
              <a:gdLst>
                <a:gd name="T0" fmla="*/ 852 w 852"/>
                <a:gd name="T1" fmla="*/ 0 h 1973"/>
                <a:gd name="T2" fmla="*/ 575 w 852"/>
                <a:gd name="T3" fmla="*/ 0 h 1973"/>
                <a:gd name="T4" fmla="*/ 0 w 852"/>
                <a:gd name="T5" fmla="*/ 1404 h 1973"/>
                <a:gd name="T6" fmla="*/ 82 w 852"/>
                <a:gd name="T7" fmla="*/ 1973 h 1973"/>
                <a:gd name="T8" fmla="*/ 48 w 852"/>
                <a:gd name="T9" fmla="*/ 1604 h 1973"/>
                <a:gd name="T10" fmla="*/ 852 w 852"/>
                <a:gd name="T11" fmla="*/ 0 h 1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1973">
                  <a:moveTo>
                    <a:pt x="852" y="0"/>
                  </a:moveTo>
                  <a:cubicBezTo>
                    <a:pt x="575" y="0"/>
                    <a:pt x="575" y="0"/>
                    <a:pt x="575" y="0"/>
                  </a:cubicBezTo>
                  <a:cubicBezTo>
                    <a:pt x="220" y="361"/>
                    <a:pt x="0" y="857"/>
                    <a:pt x="0" y="1404"/>
                  </a:cubicBezTo>
                  <a:cubicBezTo>
                    <a:pt x="0" y="1602"/>
                    <a:pt x="29" y="1792"/>
                    <a:pt x="82" y="1973"/>
                  </a:cubicBezTo>
                  <a:cubicBezTo>
                    <a:pt x="60" y="1853"/>
                    <a:pt x="48" y="1730"/>
                    <a:pt x="48" y="1604"/>
                  </a:cubicBezTo>
                  <a:cubicBezTo>
                    <a:pt x="48" y="948"/>
                    <a:pt x="364" y="365"/>
                    <a:pt x="852" y="0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TextBox 4"/>
          <p:cNvSpPr txBox="1"/>
          <p:nvPr/>
        </p:nvSpPr>
        <p:spPr>
          <a:xfrm>
            <a:off x="758117" y="2414928"/>
            <a:ext cx="47580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1B5EF"/>
                </a:solidFill>
                <a:latin typeface="AvantGarde Md BT" pitchFamily="34" charset="0"/>
                <a:ea typeface="微软雅黑" pitchFamily="34" charset="-122"/>
              </a:rPr>
              <a:t>公司简介</a:t>
            </a:r>
            <a:r>
              <a:rPr lang="en-US" altLang="zh-CN" sz="6000" dirty="0">
                <a:solidFill>
                  <a:srgbClr val="01B5EF"/>
                </a:solidFill>
                <a:latin typeface="AvantGarde Md BT" pitchFamily="34" charset="0"/>
                <a:ea typeface="微软雅黑" pitchFamily="34" charset="-122"/>
              </a:rPr>
              <a:t>PPT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840151" y="4360730"/>
            <a:ext cx="45406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</a:t>
            </a:r>
          </a:p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this box, and select only the text.</a:t>
            </a:r>
            <a:endParaRPr lang="zh-CN" altLang="en-US" sz="105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0151" y="3552361"/>
            <a:ext cx="4593967" cy="516852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适用于企业宣传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合作洽谈</a:t>
            </a:r>
          </a:p>
        </p:txBody>
      </p:sp>
      <p:sp>
        <p:nvSpPr>
          <p:cNvPr id="22" name="TextBox 74"/>
          <p:cNvSpPr txBox="1"/>
          <p:nvPr/>
        </p:nvSpPr>
        <p:spPr>
          <a:xfrm>
            <a:off x="604497" y="895451"/>
            <a:ext cx="1172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01B5E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LOGO</a:t>
            </a:r>
            <a:endParaRPr lang="zh-CN" altLang="en-US" sz="1600" b="1" dirty="0">
              <a:solidFill>
                <a:srgbClr val="01B5E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流程图: 摘录 22"/>
          <p:cNvSpPr/>
          <p:nvPr/>
        </p:nvSpPr>
        <p:spPr>
          <a:xfrm rot="5400000">
            <a:off x="-1158" y="836318"/>
            <a:ext cx="459430" cy="456820"/>
          </a:xfrm>
          <a:prstGeom prst="flowChartExtract">
            <a:avLst/>
          </a:prstGeom>
          <a:solidFill>
            <a:srgbClr val="00A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12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10"/>
          <p:cNvGrpSpPr>
            <a:grpSpLocks/>
          </p:cNvGrpSpPr>
          <p:nvPr/>
        </p:nvGrpSpPr>
        <p:grpSpPr bwMode="auto">
          <a:xfrm rot="6300000">
            <a:off x="1145628" y="2045630"/>
            <a:ext cx="937701" cy="1572453"/>
            <a:chOff x="2761515" y="2286000"/>
            <a:chExt cx="1645174" cy="2760228"/>
          </a:xfrm>
          <a:solidFill>
            <a:srgbClr val="005BAA"/>
          </a:solidFill>
        </p:grpSpPr>
        <p:sp>
          <p:nvSpPr>
            <p:cNvPr id="23" name="Oval 26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7" name="Oval 32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8" name="Freeform 33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29" name="Group 11"/>
          <p:cNvGrpSpPr>
            <a:grpSpLocks/>
          </p:cNvGrpSpPr>
          <p:nvPr/>
        </p:nvGrpSpPr>
        <p:grpSpPr bwMode="auto">
          <a:xfrm rot="15300000" flipV="1">
            <a:off x="1924472" y="2737829"/>
            <a:ext cx="937701" cy="1572453"/>
            <a:chOff x="2761515" y="2286000"/>
            <a:chExt cx="1645174" cy="2760228"/>
          </a:xfrm>
          <a:solidFill>
            <a:srgbClr val="005BAA"/>
          </a:solidFill>
        </p:grpSpPr>
        <p:sp>
          <p:nvSpPr>
            <p:cNvPr id="30" name="Oval 35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1" name="Oval 36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2" name="Oval 37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3" name="Oval 38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4" name="Oval 3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5" name="Freeform 40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36" name="Group 41"/>
          <p:cNvGrpSpPr>
            <a:grpSpLocks/>
          </p:cNvGrpSpPr>
          <p:nvPr/>
        </p:nvGrpSpPr>
        <p:grpSpPr bwMode="auto">
          <a:xfrm rot="6300000">
            <a:off x="3625857" y="2016488"/>
            <a:ext cx="1022620" cy="1715657"/>
            <a:chOff x="2761515" y="2286000"/>
            <a:chExt cx="1645174" cy="2760228"/>
          </a:xfrm>
          <a:solidFill>
            <a:srgbClr val="01B5EF"/>
          </a:solidFill>
        </p:grpSpPr>
        <p:sp>
          <p:nvSpPr>
            <p:cNvPr id="37" name="Oval 42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8" name="Oval 43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9" name="Oval 44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0" name="Oval 45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1" name="Oval 46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2" name="Freeform 47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43" name="Group 25"/>
          <p:cNvGrpSpPr>
            <a:grpSpLocks/>
          </p:cNvGrpSpPr>
          <p:nvPr/>
        </p:nvGrpSpPr>
        <p:grpSpPr bwMode="auto">
          <a:xfrm rot="15300000" flipV="1">
            <a:off x="4401938" y="2660835"/>
            <a:ext cx="1022620" cy="1715657"/>
            <a:chOff x="2761515" y="2286000"/>
            <a:chExt cx="1645174" cy="2760228"/>
          </a:xfrm>
          <a:solidFill>
            <a:srgbClr val="01B5EF"/>
          </a:solidFill>
        </p:grpSpPr>
        <p:sp>
          <p:nvSpPr>
            <p:cNvPr id="44" name="Oval 49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5" name="Oval 50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6" name="Oval 51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7" name="Oval 52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8" name="Oval 53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9" name="Freeform 54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50" name="Group 32"/>
          <p:cNvGrpSpPr>
            <a:grpSpLocks/>
          </p:cNvGrpSpPr>
          <p:nvPr/>
        </p:nvGrpSpPr>
        <p:grpSpPr bwMode="auto">
          <a:xfrm rot="6300000">
            <a:off x="5924695" y="1765421"/>
            <a:ext cx="1143420" cy="1918644"/>
            <a:chOff x="2761515" y="2286000"/>
            <a:chExt cx="1645174" cy="2760228"/>
          </a:xfrm>
          <a:solidFill>
            <a:srgbClr val="005BAA"/>
          </a:solidFill>
        </p:grpSpPr>
        <p:sp>
          <p:nvSpPr>
            <p:cNvPr id="51" name="Oval 56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2" name="Oval 57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3" name="Oval 58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4" name="Oval 59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5" name="Oval 60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6" name="Freeform 61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57" name="Group 39"/>
          <p:cNvGrpSpPr>
            <a:grpSpLocks/>
          </p:cNvGrpSpPr>
          <p:nvPr/>
        </p:nvGrpSpPr>
        <p:grpSpPr bwMode="auto">
          <a:xfrm rot="15300000" flipV="1">
            <a:off x="6875008" y="2609480"/>
            <a:ext cx="1143420" cy="1918644"/>
            <a:chOff x="2761515" y="2286000"/>
            <a:chExt cx="1645174" cy="2760228"/>
          </a:xfrm>
          <a:solidFill>
            <a:srgbClr val="005BAA"/>
          </a:solidFill>
        </p:grpSpPr>
        <p:sp>
          <p:nvSpPr>
            <p:cNvPr id="58" name="Oval 63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9" name="Oval 64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0" name="Oval 65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1" name="Oval 66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2" name="Oval 67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3" name="Freeform 68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64" name="Group 46"/>
          <p:cNvGrpSpPr>
            <a:grpSpLocks/>
          </p:cNvGrpSpPr>
          <p:nvPr/>
        </p:nvGrpSpPr>
        <p:grpSpPr bwMode="auto">
          <a:xfrm rot="6300000">
            <a:off x="8628011" y="1619218"/>
            <a:ext cx="1295318" cy="2171682"/>
            <a:chOff x="2761515" y="2286000"/>
            <a:chExt cx="1645174" cy="2760228"/>
          </a:xfrm>
          <a:solidFill>
            <a:srgbClr val="01B5EF"/>
          </a:solidFill>
        </p:grpSpPr>
        <p:sp>
          <p:nvSpPr>
            <p:cNvPr id="65" name="Oval 70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6" name="Oval 71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7" name="Oval 72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8" name="Oval 73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9" name="Oval 74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0" name="Freeform 75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71" name="Group 53"/>
          <p:cNvGrpSpPr>
            <a:grpSpLocks/>
          </p:cNvGrpSpPr>
          <p:nvPr/>
        </p:nvGrpSpPr>
        <p:grpSpPr bwMode="auto">
          <a:xfrm rot="15300000" flipV="1">
            <a:off x="9703656" y="2575407"/>
            <a:ext cx="1295318" cy="2171682"/>
            <a:chOff x="2761515" y="2286000"/>
            <a:chExt cx="1645174" cy="2760228"/>
          </a:xfrm>
          <a:solidFill>
            <a:srgbClr val="01B5EF"/>
          </a:solidFill>
        </p:grpSpPr>
        <p:sp>
          <p:nvSpPr>
            <p:cNvPr id="72" name="Oval 77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3" name="Oval 78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4" name="Oval 79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5" name="Oval 80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6" name="Oval 81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7" name="Freeform 82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123" name="Content Placeholder 2"/>
          <p:cNvSpPr txBox="1">
            <a:spLocks/>
          </p:cNvSpPr>
          <p:nvPr/>
        </p:nvSpPr>
        <p:spPr>
          <a:xfrm>
            <a:off x="1718913" y="5004763"/>
            <a:ext cx="8754174" cy="91729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单击此处添加文本，本模版所有图形线条及其相应素材均可自由编辑、改色、替换，建议您在展示时字体选择微软雅黑。</a:t>
            </a:r>
          </a:p>
          <a:p>
            <a:pPr marL="0" indent="0" algn="ctr">
              <a:buNone/>
              <a:defRPr/>
            </a:pPr>
            <a:endParaRPr lang="zh-CN" altLang="en-US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82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3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86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87" name="组合 8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100" name="组合 9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106" name="等腰三角形 10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等腰三角形 10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等腰三角形 10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等腰三角形 11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102" name="等腰三角形 10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等腰三角形 10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等腰三角形 10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8" name="等腰三角形 8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12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916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82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grpSp>
          <p:nvGrpSpPr>
            <p:cNvPr id="83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86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87" name="组合 8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100" name="组合 9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106" name="等腰三角形 10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等腰三角形 10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等腰三角形 10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等腰三角形 11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102" name="等腰三角形 10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等腰三角形 10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等腰三角形 10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8" name="等腰三角形 8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12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矩形 112"/>
          <p:cNvSpPr/>
          <p:nvPr/>
        </p:nvSpPr>
        <p:spPr>
          <a:xfrm>
            <a:off x="0" y="1558925"/>
            <a:ext cx="12192000" cy="4497388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5081588" y="1757363"/>
            <a:ext cx="3268662" cy="197485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5081588" y="3883025"/>
            <a:ext cx="3268662" cy="197485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8515350" y="1757363"/>
            <a:ext cx="3268663" cy="197485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8515350" y="3883025"/>
            <a:ext cx="3268663" cy="197485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8" name="组合 117"/>
          <p:cNvGrpSpPr>
            <a:grpSpLocks/>
          </p:cNvGrpSpPr>
          <p:nvPr/>
        </p:nvGrpSpPr>
        <p:grpSpPr bwMode="auto">
          <a:xfrm>
            <a:off x="298450" y="2579688"/>
            <a:ext cx="3119438" cy="701675"/>
            <a:chOff x="312737" y="1905000"/>
            <a:chExt cx="3120009" cy="701195"/>
          </a:xfrm>
        </p:grpSpPr>
        <p:sp>
          <p:nvSpPr>
            <p:cNvPr id="119" name="文本框 118"/>
            <p:cNvSpPr txBox="1"/>
            <p:nvPr/>
          </p:nvSpPr>
          <p:spPr>
            <a:xfrm>
              <a:off x="341317" y="1905000"/>
              <a:ext cx="2173686" cy="27762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COMPANY INTRODUCTION</a:t>
              </a:r>
              <a:endParaRPr lang="zh-CN" altLang="en-US" sz="1200" dirty="0">
                <a:solidFill>
                  <a:schemeClr val="bg1"/>
                </a:solidFill>
                <a:latin typeface="+mj-lt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312737" y="2144548"/>
              <a:ext cx="3120009" cy="4616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公司工作环境展示</a:t>
              </a:r>
            </a:p>
          </p:txBody>
        </p:sp>
      </p:grpSp>
      <p:grpSp>
        <p:nvGrpSpPr>
          <p:cNvPr id="121" name="组合 120"/>
          <p:cNvGrpSpPr>
            <a:grpSpLocks/>
          </p:cNvGrpSpPr>
          <p:nvPr/>
        </p:nvGrpSpPr>
        <p:grpSpPr bwMode="auto">
          <a:xfrm>
            <a:off x="319088" y="3432175"/>
            <a:ext cx="3554412" cy="1195388"/>
            <a:chOff x="319088" y="3432747"/>
            <a:chExt cx="3554411" cy="1194463"/>
          </a:xfrm>
        </p:grpSpPr>
        <p:cxnSp>
          <p:nvCxnSpPr>
            <p:cNvPr id="122" name="直接连接符 121"/>
            <p:cNvCxnSpPr/>
            <p:nvPr/>
          </p:nvCxnSpPr>
          <p:spPr>
            <a:xfrm>
              <a:off x="407988" y="3432747"/>
              <a:ext cx="701675" cy="0"/>
            </a:xfrm>
            <a:prstGeom prst="line">
              <a:avLst/>
            </a:prstGeom>
            <a:ln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文本框 49"/>
            <p:cNvSpPr txBox="1">
              <a:spLocks noChangeArrowheads="1"/>
            </p:cNvSpPr>
            <p:nvPr/>
          </p:nvSpPr>
          <p:spPr bwMode="auto">
            <a:xfrm>
              <a:off x="319088" y="3500748"/>
              <a:ext cx="3554411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中小企业经营目的是实现利润最大化，而利润既是企业经营发展的基本保证，也是经营绩效的重要指标，这就决定企业必然会想方设法减少成本，以获得较高利润。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598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82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3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86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87" name="组合 8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100" name="组合 9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106" name="等腰三角形 10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等腰三角形 10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等腰三角形 10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等腰三角形 11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102" name="等腰三角形 10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等腰三角形 10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等腰三角形 10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8" name="等腰三角形 8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12" name="图片 3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文本框 40"/>
          <p:cNvSpPr txBox="1">
            <a:spLocks noChangeArrowheads="1"/>
          </p:cNvSpPr>
          <p:nvPr/>
        </p:nvSpPr>
        <p:spPr bwMode="auto">
          <a:xfrm>
            <a:off x="6535738" y="4316413"/>
            <a:ext cx="900112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900113" y="1293813"/>
            <a:ext cx="10391775" cy="1089025"/>
            <a:chOff x="899410" y="1294150"/>
            <a:chExt cx="10393181" cy="1088029"/>
          </a:xfrm>
        </p:grpSpPr>
        <p:sp>
          <p:nvSpPr>
            <p:cNvPr id="37" name="文本框 36"/>
            <p:cNvSpPr txBox="1"/>
            <p:nvPr/>
          </p:nvSpPr>
          <p:spPr>
            <a:xfrm>
              <a:off x="4757557" y="1294150"/>
              <a:ext cx="2676887" cy="3996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地区产能分析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5616510" y="1787410"/>
              <a:ext cx="9589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899410" y="1795341"/>
              <a:ext cx="10393181" cy="5868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中小企业经营目的是实现利润最大化，而利润既是企业经营发展的基本保证，也是经营绩效的重要指标，这就决定企业必然会想方设法减少成本，以获得较高利润。</a:t>
              </a: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407988" y="2568575"/>
            <a:ext cx="3581400" cy="2513013"/>
            <a:chOff x="-376182" y="1495340"/>
            <a:chExt cx="3581286" cy="2512439"/>
          </a:xfrm>
        </p:grpSpPr>
        <p:graphicFrame>
          <p:nvGraphicFramePr>
            <p:cNvPr id="41" name="图表 11"/>
            <p:cNvGraphicFramePr>
              <a:graphicFrameLocks/>
            </p:cNvGraphicFramePr>
            <p:nvPr/>
          </p:nvGraphicFramePr>
          <p:xfrm>
            <a:off x="-426981" y="1444550"/>
            <a:ext cx="3682885" cy="26140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2" name="图表" r:id="rId5" imgW="3688400" imgH="2621507" progId="Excel.Chart.8">
                    <p:embed/>
                  </p:oleObj>
                </mc:Choice>
                <mc:Fallback>
                  <p:oleObj name="图表" r:id="rId5" imgW="3688400" imgH="2621507" progId="Excel.Chart.8">
                    <p:embed/>
                    <p:pic>
                      <p:nvPicPr>
                        <p:cNvPr id="21533" name="图表 1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426981" y="1444550"/>
                          <a:ext cx="3682885" cy="26140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椭圆 41"/>
            <p:cNvSpPr/>
            <p:nvPr/>
          </p:nvSpPr>
          <p:spPr bwMode="auto">
            <a:xfrm>
              <a:off x="349282" y="1687384"/>
              <a:ext cx="2130357" cy="21283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3" name="文本框 42"/>
            <p:cNvSpPr txBox="1"/>
            <p:nvPr/>
          </p:nvSpPr>
          <p:spPr bwMode="auto">
            <a:xfrm>
              <a:off x="912819" y="2393652"/>
              <a:ext cx="1066784" cy="7078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70</a:t>
              </a:r>
              <a:r>
                <a:rPr lang="en-US" altLang="zh-CN" sz="2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lang="zh-CN" altLang="en-US" sz="2000" kern="0" baseline="30000" dirty="0">
                <a:gradFill>
                  <a:gsLst>
                    <a:gs pos="0">
                      <a:srgbClr val="555FDE"/>
                    </a:gs>
                    <a:gs pos="50000">
                      <a:srgbClr val="4A81E2"/>
                    </a:gs>
                    <a:gs pos="100000">
                      <a:srgbClr val="3FA2E6"/>
                    </a:gs>
                  </a:gsLst>
                  <a:lin ang="0" scaled="1"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763588" y="5030788"/>
            <a:ext cx="2870200" cy="1135062"/>
            <a:chOff x="762914" y="5030415"/>
            <a:chExt cx="2871487" cy="1135724"/>
          </a:xfrm>
        </p:grpSpPr>
        <p:sp>
          <p:nvSpPr>
            <p:cNvPr id="45" name="文本框 44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4305300" y="2568575"/>
            <a:ext cx="3581400" cy="2513013"/>
            <a:chOff x="-376182" y="1495340"/>
            <a:chExt cx="3581286" cy="2512439"/>
          </a:xfrm>
        </p:grpSpPr>
        <p:graphicFrame>
          <p:nvGraphicFramePr>
            <p:cNvPr id="48" name="图表 11"/>
            <p:cNvGraphicFramePr>
              <a:graphicFrameLocks/>
            </p:cNvGraphicFramePr>
            <p:nvPr/>
          </p:nvGraphicFramePr>
          <p:xfrm>
            <a:off x="-426981" y="1444550"/>
            <a:ext cx="3682885" cy="26140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3" name="图表" r:id="rId7" imgW="3694496" imgH="2621507" progId="Excel.Chart.8">
                    <p:embed/>
                  </p:oleObj>
                </mc:Choice>
                <mc:Fallback>
                  <p:oleObj name="图表" r:id="rId7" imgW="3694496" imgH="2621507" progId="Excel.Chart.8">
                    <p:embed/>
                    <p:pic>
                      <p:nvPicPr>
                        <p:cNvPr id="21528" name="图表 1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426981" y="1444550"/>
                          <a:ext cx="3682885" cy="26140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椭圆 48"/>
            <p:cNvSpPr/>
            <p:nvPr/>
          </p:nvSpPr>
          <p:spPr bwMode="auto">
            <a:xfrm>
              <a:off x="349283" y="1687384"/>
              <a:ext cx="2130357" cy="21283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 bwMode="auto">
            <a:xfrm>
              <a:off x="912819" y="2393652"/>
              <a:ext cx="1066784" cy="7078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70</a:t>
              </a:r>
              <a:r>
                <a:rPr lang="en-US" altLang="zh-CN" sz="2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lang="zh-CN" altLang="en-US" sz="2000" kern="0" baseline="30000" dirty="0">
                <a:gradFill>
                  <a:gsLst>
                    <a:gs pos="0">
                      <a:srgbClr val="555FDE"/>
                    </a:gs>
                    <a:gs pos="50000">
                      <a:srgbClr val="4A81E2"/>
                    </a:gs>
                    <a:gs pos="100000">
                      <a:srgbClr val="3FA2E6"/>
                    </a:gs>
                  </a:gsLst>
                  <a:lin ang="0" scaled="1"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660900" y="5030788"/>
            <a:ext cx="2870200" cy="1135062"/>
            <a:chOff x="4660258" y="5030415"/>
            <a:chExt cx="2871487" cy="1135724"/>
          </a:xfrm>
        </p:grpSpPr>
        <p:sp>
          <p:nvSpPr>
            <p:cNvPr id="52" name="文本框 51"/>
            <p:cNvSpPr txBox="1"/>
            <p:nvPr/>
          </p:nvSpPr>
          <p:spPr>
            <a:xfrm>
              <a:off x="5168486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4660258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8202613" y="2568575"/>
            <a:ext cx="3581400" cy="2513013"/>
            <a:chOff x="-376182" y="1495340"/>
            <a:chExt cx="3581286" cy="2512439"/>
          </a:xfrm>
        </p:grpSpPr>
        <p:graphicFrame>
          <p:nvGraphicFramePr>
            <p:cNvPr id="55" name="图表 11"/>
            <p:cNvGraphicFramePr>
              <a:graphicFrameLocks/>
            </p:cNvGraphicFramePr>
            <p:nvPr/>
          </p:nvGraphicFramePr>
          <p:xfrm>
            <a:off x="-426981" y="1444550"/>
            <a:ext cx="3682885" cy="26140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4" name="图表" r:id="rId9" imgW="3688400" imgH="2621507" progId="Excel.Chart.8">
                    <p:embed/>
                  </p:oleObj>
                </mc:Choice>
                <mc:Fallback>
                  <p:oleObj name="图表" r:id="rId9" imgW="3688400" imgH="2621507" progId="Excel.Chart.8">
                    <p:embed/>
                    <p:pic>
                      <p:nvPicPr>
                        <p:cNvPr id="21523" name="图表 1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426981" y="1444550"/>
                          <a:ext cx="3682885" cy="26140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" name="椭圆 55"/>
            <p:cNvSpPr/>
            <p:nvPr/>
          </p:nvSpPr>
          <p:spPr bwMode="auto">
            <a:xfrm>
              <a:off x="349282" y="1687384"/>
              <a:ext cx="2130357" cy="212835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white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7" name="文本框 56"/>
            <p:cNvSpPr txBox="1"/>
            <p:nvPr/>
          </p:nvSpPr>
          <p:spPr bwMode="auto">
            <a:xfrm>
              <a:off x="912819" y="2393652"/>
              <a:ext cx="1066784" cy="7078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70</a:t>
              </a:r>
              <a:r>
                <a:rPr lang="en-US" altLang="zh-CN" sz="2000" kern="0" dirty="0">
                  <a:gradFill>
                    <a:gsLst>
                      <a:gs pos="0">
                        <a:srgbClr val="555FDE"/>
                      </a:gs>
                      <a:gs pos="50000">
                        <a:srgbClr val="4A81E2"/>
                      </a:gs>
                      <a:gs pos="100000">
                        <a:srgbClr val="3FA2E6"/>
                      </a:gs>
                    </a:gsLst>
                    <a:lin ang="0" scaled="1"/>
                  </a:gra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%</a:t>
              </a:r>
              <a:endParaRPr lang="zh-CN" altLang="en-US" sz="2000" kern="0" baseline="30000" dirty="0">
                <a:gradFill>
                  <a:gsLst>
                    <a:gs pos="0">
                      <a:srgbClr val="555FDE"/>
                    </a:gs>
                    <a:gs pos="50000">
                      <a:srgbClr val="4A81E2"/>
                    </a:gs>
                    <a:gs pos="100000">
                      <a:srgbClr val="3FA2E6"/>
                    </a:gs>
                  </a:gsLst>
                  <a:lin ang="0" scaled="1"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8558213" y="5030788"/>
            <a:ext cx="2870200" cy="1135062"/>
            <a:chOff x="8557601" y="5030415"/>
            <a:chExt cx="2871487" cy="1135724"/>
          </a:xfrm>
        </p:grpSpPr>
        <p:sp>
          <p:nvSpPr>
            <p:cNvPr id="59" name="文本框 58"/>
            <p:cNvSpPr txBox="1"/>
            <p:nvPr/>
          </p:nvSpPr>
          <p:spPr>
            <a:xfrm>
              <a:off x="9065829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8557601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696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82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3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86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87" name="组合 8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100" name="组合 9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106" name="等腰三角形 10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等腰三角形 10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9" name="等腰三角形 10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等腰三角形 11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102" name="等腰三角形 10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等腰三角形 10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5" name="等腰三角形 10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8" name="等腰三角形 8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12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1185863" y="1498600"/>
            <a:ext cx="2028825" cy="3171825"/>
            <a:chOff x="407988" y="1752600"/>
            <a:chExt cx="2027809" cy="3171826"/>
          </a:xfrm>
        </p:grpSpPr>
        <p:grpSp>
          <p:nvGrpSpPr>
            <p:cNvPr id="36" name="Group 36"/>
            <p:cNvGrpSpPr>
              <a:grpSpLocks noChangeAspect="1"/>
            </p:cNvGrpSpPr>
            <p:nvPr/>
          </p:nvGrpSpPr>
          <p:grpSpPr bwMode="auto">
            <a:xfrm>
              <a:off x="407988" y="1752600"/>
              <a:ext cx="2027809" cy="3171826"/>
              <a:chOff x="2359" y="436"/>
              <a:chExt cx="2065" cy="3230"/>
            </a:xfrm>
          </p:grpSpPr>
          <p:sp>
            <p:nvSpPr>
              <p:cNvPr id="49" name="Freeform 37"/>
              <p:cNvSpPr>
                <a:spLocks noEditPoints="1"/>
              </p:cNvSpPr>
              <p:nvPr/>
            </p:nvSpPr>
            <p:spPr bwMode="auto">
              <a:xfrm>
                <a:off x="2359" y="2683"/>
                <a:ext cx="2018" cy="983"/>
              </a:xfrm>
              <a:custGeom>
                <a:avLst/>
                <a:gdLst>
                  <a:gd name="T0" fmla="*/ 83 w 85"/>
                  <a:gd name="T1" fmla="*/ 23 h 42"/>
                  <a:gd name="T2" fmla="*/ 73 w 85"/>
                  <a:gd name="T3" fmla="*/ 28 h 42"/>
                  <a:gd name="T4" fmla="*/ 73 w 85"/>
                  <a:gd name="T5" fmla="*/ 29 h 42"/>
                  <a:gd name="T6" fmla="*/ 73 w 85"/>
                  <a:gd name="T7" fmla="*/ 29 h 42"/>
                  <a:gd name="T8" fmla="*/ 73 w 85"/>
                  <a:gd name="T9" fmla="*/ 29 h 42"/>
                  <a:gd name="T10" fmla="*/ 73 w 85"/>
                  <a:gd name="T11" fmla="*/ 29 h 42"/>
                  <a:gd name="T12" fmla="*/ 73 w 85"/>
                  <a:gd name="T13" fmla="*/ 29 h 42"/>
                  <a:gd name="T14" fmla="*/ 73 w 85"/>
                  <a:gd name="T15" fmla="*/ 29 h 42"/>
                  <a:gd name="T16" fmla="*/ 73 w 85"/>
                  <a:gd name="T17" fmla="*/ 29 h 42"/>
                  <a:gd name="T18" fmla="*/ 73 w 85"/>
                  <a:gd name="T19" fmla="*/ 29 h 42"/>
                  <a:gd name="T20" fmla="*/ 73 w 85"/>
                  <a:gd name="T21" fmla="*/ 29 h 42"/>
                  <a:gd name="T22" fmla="*/ 73 w 85"/>
                  <a:gd name="T23" fmla="*/ 30 h 42"/>
                  <a:gd name="T24" fmla="*/ 85 w 85"/>
                  <a:gd name="T25" fmla="*/ 23 h 42"/>
                  <a:gd name="T26" fmla="*/ 85 w 85"/>
                  <a:gd name="T27" fmla="*/ 23 h 42"/>
                  <a:gd name="T28" fmla="*/ 84 w 85"/>
                  <a:gd name="T29" fmla="*/ 23 h 42"/>
                  <a:gd name="T30" fmla="*/ 83 w 85"/>
                  <a:gd name="T31" fmla="*/ 23 h 42"/>
                  <a:gd name="T32" fmla="*/ 17 w 85"/>
                  <a:gd name="T33" fmla="*/ 0 h 42"/>
                  <a:gd name="T34" fmla="*/ 3 w 85"/>
                  <a:gd name="T35" fmla="*/ 8 h 42"/>
                  <a:gd name="T36" fmla="*/ 3 w 85"/>
                  <a:gd name="T37" fmla="*/ 16 h 42"/>
                  <a:gd name="T38" fmla="*/ 45 w 85"/>
                  <a:gd name="T39" fmla="*/ 40 h 42"/>
                  <a:gd name="T40" fmla="*/ 50 w 85"/>
                  <a:gd name="T41" fmla="*/ 42 h 42"/>
                  <a:gd name="T42" fmla="*/ 55 w 85"/>
                  <a:gd name="T43" fmla="*/ 40 h 42"/>
                  <a:gd name="T44" fmla="*/ 71 w 85"/>
                  <a:gd name="T45" fmla="*/ 31 h 42"/>
                  <a:gd name="T46" fmla="*/ 70 w 85"/>
                  <a:gd name="T47" fmla="*/ 31 h 42"/>
                  <a:gd name="T48" fmla="*/ 18 w 85"/>
                  <a:gd name="T49" fmla="*/ 1 h 42"/>
                  <a:gd name="T50" fmla="*/ 17 w 85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" h="42">
                    <a:moveTo>
                      <a:pt x="83" y="23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30"/>
                      <a:pt x="73" y="30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7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0" y="10"/>
                      <a:pt x="0" y="14"/>
                      <a:pt x="3" y="16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1"/>
                      <a:pt x="48" y="42"/>
                      <a:pt x="50" y="42"/>
                    </a:cubicBezTo>
                    <a:cubicBezTo>
                      <a:pt x="52" y="42"/>
                      <a:pt x="53" y="41"/>
                      <a:pt x="55" y="40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1" y="31"/>
                      <a:pt x="70" y="3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7" y="0"/>
                      <a:pt x="17" y="0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75000"/>
                      <a:alpha val="77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0" name="Freeform 38"/>
              <p:cNvSpPr>
                <a:spLocks/>
              </p:cNvSpPr>
              <p:nvPr/>
            </p:nvSpPr>
            <p:spPr bwMode="auto">
              <a:xfrm>
                <a:off x="2763" y="436"/>
                <a:ext cx="1661" cy="2809"/>
              </a:xfrm>
              <a:custGeom>
                <a:avLst/>
                <a:gdLst>
                  <a:gd name="T0" fmla="*/ 90355220 w 70"/>
                  <a:gd name="T1" fmla="*/ 0 h 120"/>
                  <a:gd name="T2" fmla="*/ 7602231 w 70"/>
                  <a:gd name="T3" fmla="*/ 42032706 h 120"/>
                  <a:gd name="T4" fmla="*/ 0 w 70"/>
                  <a:gd name="T5" fmla="*/ 63350698 h 120"/>
                  <a:gd name="T6" fmla="*/ 0 w 70"/>
                  <a:gd name="T7" fmla="*/ 639534440 h 120"/>
                  <a:gd name="T8" fmla="*/ 30113906 w 70"/>
                  <a:gd name="T9" fmla="*/ 653643602 h 120"/>
                  <a:gd name="T10" fmla="*/ 97636522 w 70"/>
                  <a:gd name="T11" fmla="*/ 618511252 h 120"/>
                  <a:gd name="T12" fmla="*/ 504055982 w 70"/>
                  <a:gd name="T13" fmla="*/ 836499484 h 120"/>
                  <a:gd name="T14" fmla="*/ 526567657 w 70"/>
                  <a:gd name="T15" fmla="*/ 822377166 h 120"/>
                  <a:gd name="T16" fmla="*/ 526567657 w 70"/>
                  <a:gd name="T17" fmla="*/ 238997749 h 120"/>
                  <a:gd name="T18" fmla="*/ 511671169 w 70"/>
                  <a:gd name="T19" fmla="*/ 217975076 h 120"/>
                  <a:gd name="T20" fmla="*/ 112853940 w 70"/>
                  <a:gd name="T21" fmla="*/ 0 h 120"/>
                  <a:gd name="T22" fmla="*/ 90355220 w 70"/>
                  <a:gd name="T23" fmla="*/ 0 h 1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0" h="120">
                    <a:moveTo>
                      <a:pt x="12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4" y="93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20"/>
                      <a:pt x="70" y="119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</a:path>
                </a:pathLst>
              </a:cu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39"/>
              <p:cNvSpPr>
                <a:spLocks/>
              </p:cNvSpPr>
              <p:nvPr/>
            </p:nvSpPr>
            <p:spPr bwMode="auto">
              <a:xfrm>
                <a:off x="2834" y="506"/>
                <a:ext cx="1543" cy="2880"/>
              </a:xfrm>
              <a:custGeom>
                <a:avLst/>
                <a:gdLst>
                  <a:gd name="T0" fmla="*/ 98120272 w 65"/>
                  <a:gd name="T1" fmla="*/ 6918860 h 123"/>
                  <a:gd name="T2" fmla="*/ 60329876 w 65"/>
                  <a:gd name="T3" fmla="*/ 6918860 h 123"/>
                  <a:gd name="T4" fmla="*/ 14928620 w 65"/>
                  <a:gd name="T5" fmla="*/ 35173206 h 123"/>
                  <a:gd name="T6" fmla="*/ 14928620 w 65"/>
                  <a:gd name="T7" fmla="*/ 77548168 h 123"/>
                  <a:gd name="T8" fmla="*/ 384547979 w 65"/>
                  <a:gd name="T9" fmla="*/ 274428457 h 123"/>
                  <a:gd name="T10" fmla="*/ 384547979 w 65"/>
                  <a:gd name="T11" fmla="*/ 865647196 h 123"/>
                  <a:gd name="T12" fmla="*/ 482360007 w 65"/>
                  <a:gd name="T13" fmla="*/ 809447157 h 123"/>
                  <a:gd name="T14" fmla="*/ 489971389 w 65"/>
                  <a:gd name="T15" fmla="*/ 795313943 h 123"/>
                  <a:gd name="T16" fmla="*/ 489971389 w 65"/>
                  <a:gd name="T17" fmla="*/ 232349011 h 123"/>
                  <a:gd name="T18" fmla="*/ 475056300 w 65"/>
                  <a:gd name="T19" fmla="*/ 211000905 h 123"/>
                  <a:gd name="T20" fmla="*/ 98120272 w 65"/>
                  <a:gd name="T21" fmla="*/ 6918860 h 1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23">
                    <a:moveTo>
                      <a:pt x="13" y="1"/>
                    </a:moveTo>
                    <a:cubicBezTo>
                      <a:pt x="12" y="0"/>
                      <a:pt x="10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9"/>
                      <a:pt x="2" y="11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5" y="114"/>
                      <a:pt x="65" y="11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2"/>
                      <a:pt x="64" y="31"/>
                      <a:pt x="63" y="30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40"/>
              <p:cNvSpPr>
                <a:spLocks/>
              </p:cNvSpPr>
              <p:nvPr/>
            </p:nvSpPr>
            <p:spPr bwMode="auto">
              <a:xfrm>
                <a:off x="2858" y="529"/>
                <a:ext cx="1519" cy="2810"/>
              </a:xfrm>
              <a:custGeom>
                <a:avLst/>
                <a:gdLst>
                  <a:gd name="T0" fmla="*/ 75206663 w 64"/>
                  <a:gd name="T1" fmla="*/ 0 h 120"/>
                  <a:gd name="T2" fmla="*/ 52677804 w 64"/>
                  <a:gd name="T3" fmla="*/ 0 h 120"/>
                  <a:gd name="T4" fmla="*/ 7621155 w 64"/>
                  <a:gd name="T5" fmla="*/ 28261458 h 120"/>
                  <a:gd name="T6" fmla="*/ 0 w 64"/>
                  <a:gd name="T7" fmla="*/ 42398779 h 120"/>
                  <a:gd name="T8" fmla="*/ 383975075 w 64"/>
                  <a:gd name="T9" fmla="*/ 246559563 h 120"/>
                  <a:gd name="T10" fmla="*/ 391582156 w 64"/>
                  <a:gd name="T11" fmla="*/ 267604871 h 120"/>
                  <a:gd name="T12" fmla="*/ 391582156 w 64"/>
                  <a:gd name="T13" fmla="*/ 267604871 h 120"/>
                  <a:gd name="T14" fmla="*/ 391582156 w 64"/>
                  <a:gd name="T15" fmla="*/ 267604871 h 120"/>
                  <a:gd name="T16" fmla="*/ 391582156 w 64"/>
                  <a:gd name="T17" fmla="*/ 267604871 h 120"/>
                  <a:gd name="T18" fmla="*/ 391582156 w 64"/>
                  <a:gd name="T19" fmla="*/ 844904641 h 120"/>
                  <a:gd name="T20" fmla="*/ 474409974 w 64"/>
                  <a:gd name="T21" fmla="*/ 802814026 h 120"/>
                  <a:gd name="T22" fmla="*/ 482030583 w 64"/>
                  <a:gd name="T23" fmla="*/ 788677267 h 120"/>
                  <a:gd name="T24" fmla="*/ 482030583 w 64"/>
                  <a:gd name="T25" fmla="*/ 225206092 h 120"/>
                  <a:gd name="T26" fmla="*/ 467109921 w 64"/>
                  <a:gd name="T27" fmla="*/ 204160784 h 120"/>
                  <a:gd name="T28" fmla="*/ 90434923 w 64"/>
                  <a:gd name="T29" fmla="*/ 0 h 120"/>
                  <a:gd name="T30" fmla="*/ 75206663 w 64"/>
                  <a:gd name="T31" fmla="*/ 0 h 1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4" h="1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6"/>
                      <a:pt x="52" y="37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4" y="113"/>
                      <a:pt x="64" y="11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1"/>
                      <a:pt x="63" y="30"/>
                      <a:pt x="62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D9D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41"/>
              <p:cNvSpPr>
                <a:spLocks/>
              </p:cNvSpPr>
              <p:nvPr/>
            </p:nvSpPr>
            <p:spPr bwMode="auto">
              <a:xfrm>
                <a:off x="2763" y="623"/>
                <a:ext cx="1329" cy="2809"/>
              </a:xfrm>
              <a:custGeom>
                <a:avLst/>
                <a:gdLst>
                  <a:gd name="T0" fmla="*/ 399050500 w 56"/>
                  <a:gd name="T1" fmla="*/ 836499484 h 120"/>
                  <a:gd name="T2" fmla="*/ 7618611 w 56"/>
                  <a:gd name="T3" fmla="*/ 625424740 h 120"/>
                  <a:gd name="T4" fmla="*/ 0 w 56"/>
                  <a:gd name="T5" fmla="*/ 604402066 h 120"/>
                  <a:gd name="T6" fmla="*/ 0 w 56"/>
                  <a:gd name="T7" fmla="*/ 6900894 h 120"/>
                  <a:gd name="T8" fmla="*/ 7618611 w 56"/>
                  <a:gd name="T9" fmla="*/ 0 h 120"/>
                  <a:gd name="T10" fmla="*/ 413953716 w 56"/>
                  <a:gd name="T11" fmla="*/ 217975076 h 120"/>
                  <a:gd name="T12" fmla="*/ 421572897 w 56"/>
                  <a:gd name="T13" fmla="*/ 238997749 h 120"/>
                  <a:gd name="T14" fmla="*/ 421572897 w 56"/>
                  <a:gd name="T15" fmla="*/ 822377166 h 120"/>
                  <a:gd name="T16" fmla="*/ 399050500 w 56"/>
                  <a:gd name="T17" fmla="*/ 836499484 h 1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6" h="120">
                    <a:moveTo>
                      <a:pt x="53" y="119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0" y="88"/>
                      <a:pt x="0" y="87"/>
                      <a:pt x="0" y="8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2"/>
                      <a:pt x="56" y="33"/>
                      <a:pt x="56" y="34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9"/>
                      <a:pt x="55" y="120"/>
                      <a:pt x="53" y="119"/>
                    </a:cubicBezTo>
                  </a:path>
                </a:pathLst>
              </a:custGeom>
              <a:solidFill>
                <a:srgbClr val="555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42"/>
              <p:cNvSpPr>
                <a:spLocks/>
              </p:cNvSpPr>
              <p:nvPr/>
            </p:nvSpPr>
            <p:spPr bwMode="auto">
              <a:xfrm>
                <a:off x="2763" y="436"/>
                <a:ext cx="1661" cy="2973"/>
              </a:xfrm>
              <a:custGeom>
                <a:avLst/>
                <a:gdLst>
                  <a:gd name="T0" fmla="*/ 511671169 w 70"/>
                  <a:gd name="T1" fmla="*/ 218019430 h 127"/>
                  <a:gd name="T2" fmla="*/ 112853940 w 70"/>
                  <a:gd name="T3" fmla="*/ 0 h 127"/>
                  <a:gd name="T4" fmla="*/ 90355220 w 70"/>
                  <a:gd name="T5" fmla="*/ 0 h 127"/>
                  <a:gd name="T6" fmla="*/ 7602231 w 70"/>
                  <a:gd name="T7" fmla="*/ 42038899 h 127"/>
                  <a:gd name="T8" fmla="*/ 0 w 70"/>
                  <a:gd name="T9" fmla="*/ 63359476 h 127"/>
                  <a:gd name="T10" fmla="*/ 0 w 70"/>
                  <a:gd name="T11" fmla="*/ 63359476 h 127"/>
                  <a:gd name="T12" fmla="*/ 398817229 w 70"/>
                  <a:gd name="T13" fmla="*/ 281083526 h 127"/>
                  <a:gd name="T14" fmla="*/ 413713717 w 70"/>
                  <a:gd name="T15" fmla="*/ 302404664 h 127"/>
                  <a:gd name="T16" fmla="*/ 413713717 w 70"/>
                  <a:gd name="T17" fmla="*/ 885905987 h 127"/>
                  <a:gd name="T18" fmla="*/ 413713717 w 70"/>
                  <a:gd name="T19" fmla="*/ 892807538 h 127"/>
                  <a:gd name="T20" fmla="*/ 421315948 w 70"/>
                  <a:gd name="T21" fmla="*/ 878696462 h 127"/>
                  <a:gd name="T22" fmla="*/ 421315948 w 70"/>
                  <a:gd name="T23" fmla="*/ 295195139 h 127"/>
                  <a:gd name="T24" fmla="*/ 413713717 w 70"/>
                  <a:gd name="T25" fmla="*/ 274181999 h 127"/>
                  <a:gd name="T26" fmla="*/ 7602231 w 70"/>
                  <a:gd name="T27" fmla="*/ 56163107 h 127"/>
                  <a:gd name="T28" fmla="*/ 14896489 w 70"/>
                  <a:gd name="T29" fmla="*/ 56163107 h 127"/>
                  <a:gd name="T30" fmla="*/ 97636522 w 70"/>
                  <a:gd name="T31" fmla="*/ 14111052 h 127"/>
                  <a:gd name="T32" fmla="*/ 97636522 w 70"/>
                  <a:gd name="T33" fmla="*/ 14111052 h 127"/>
                  <a:gd name="T34" fmla="*/ 105252279 w 70"/>
                  <a:gd name="T35" fmla="*/ 14111052 h 127"/>
                  <a:gd name="T36" fmla="*/ 504055982 w 70"/>
                  <a:gd name="T37" fmla="*/ 224933575 h 127"/>
                  <a:gd name="T38" fmla="*/ 518965996 w 70"/>
                  <a:gd name="T39" fmla="*/ 239045165 h 127"/>
                  <a:gd name="T40" fmla="*/ 518965996 w 70"/>
                  <a:gd name="T41" fmla="*/ 836657563 h 127"/>
                  <a:gd name="T42" fmla="*/ 526567657 w 70"/>
                  <a:gd name="T43" fmla="*/ 822533355 h 127"/>
                  <a:gd name="T44" fmla="*/ 526567657 w 70"/>
                  <a:gd name="T45" fmla="*/ 239045165 h 127"/>
                  <a:gd name="T46" fmla="*/ 511671169 w 70"/>
                  <a:gd name="T47" fmla="*/ 218019430 h 12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0" h="127">
                    <a:moveTo>
                      <a:pt x="68" y="31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2"/>
                      <a:pt x="55" y="43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6"/>
                      <a:pt x="55" y="127"/>
                      <a:pt x="55" y="127"/>
                    </a:cubicBezTo>
                    <a:cubicBezTo>
                      <a:pt x="56" y="127"/>
                      <a:pt x="56" y="126"/>
                      <a:pt x="56" y="12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0"/>
                      <a:pt x="55" y="3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3"/>
                      <a:pt x="69" y="34"/>
                      <a:pt x="69" y="34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9"/>
                      <a:pt x="70" y="118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43"/>
              <p:cNvSpPr>
                <a:spLocks noEditPoints="1"/>
              </p:cNvSpPr>
              <p:nvPr/>
            </p:nvSpPr>
            <p:spPr bwMode="auto">
              <a:xfrm>
                <a:off x="4044" y="1395"/>
                <a:ext cx="24" cy="47"/>
              </a:xfrm>
              <a:custGeom>
                <a:avLst/>
                <a:gdLst>
                  <a:gd name="T0" fmla="*/ 7962624 w 1"/>
                  <a:gd name="T1" fmla="*/ 14340828 h 2"/>
                  <a:gd name="T2" fmla="*/ 7962624 w 1"/>
                  <a:gd name="T3" fmla="*/ 14340828 h 2"/>
                  <a:gd name="T4" fmla="*/ 7962624 w 1"/>
                  <a:gd name="T5" fmla="*/ 14340828 h 2"/>
                  <a:gd name="T6" fmla="*/ 0 w 1"/>
                  <a:gd name="T7" fmla="*/ 0 h 2"/>
                  <a:gd name="T8" fmla="*/ 0 w 1"/>
                  <a:gd name="T9" fmla="*/ 0 h 2"/>
                  <a:gd name="T10" fmla="*/ 7962624 w 1"/>
                  <a:gd name="T11" fmla="*/ 14340828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44"/>
              <p:cNvSpPr>
                <a:spLocks/>
              </p:cNvSpPr>
              <p:nvPr/>
            </p:nvSpPr>
            <p:spPr bwMode="auto">
              <a:xfrm>
                <a:off x="4044" y="1372"/>
                <a:ext cx="48" cy="2037"/>
              </a:xfrm>
              <a:custGeom>
                <a:avLst/>
                <a:gdLst>
                  <a:gd name="T0" fmla="*/ 15925248 w 2"/>
                  <a:gd name="T1" fmla="*/ 0 h 87"/>
                  <a:gd name="T2" fmla="*/ 0 w 2"/>
                  <a:gd name="T3" fmla="*/ 6918354 h 87"/>
                  <a:gd name="T4" fmla="*/ 7962624 w 2"/>
                  <a:gd name="T5" fmla="*/ 21037387 h 87"/>
                  <a:gd name="T6" fmla="*/ 7962624 w 2"/>
                  <a:gd name="T7" fmla="*/ 21037387 h 87"/>
                  <a:gd name="T8" fmla="*/ 7962624 w 2"/>
                  <a:gd name="T9" fmla="*/ 21037387 h 87"/>
                  <a:gd name="T10" fmla="*/ 7962624 w 2"/>
                  <a:gd name="T11" fmla="*/ 21037387 h 87"/>
                  <a:gd name="T12" fmla="*/ 7962624 w 2"/>
                  <a:gd name="T13" fmla="*/ 605261302 h 87"/>
                  <a:gd name="T14" fmla="*/ 7962624 w 2"/>
                  <a:gd name="T15" fmla="*/ 605261302 h 87"/>
                  <a:gd name="T16" fmla="*/ 7962624 w 2"/>
                  <a:gd name="T17" fmla="*/ 612179680 h 87"/>
                  <a:gd name="T18" fmla="*/ 15925248 w 2"/>
                  <a:gd name="T19" fmla="*/ 598048028 h 87"/>
                  <a:gd name="T20" fmla="*/ 15925248 w 2"/>
                  <a:gd name="T21" fmla="*/ 591142270 h 87"/>
                  <a:gd name="T22" fmla="*/ 15925248 w 2"/>
                  <a:gd name="T23" fmla="*/ 14119032 h 87"/>
                  <a:gd name="T24" fmla="*/ 15925248 w 2"/>
                  <a:gd name="T25" fmla="*/ 14119032 h 87"/>
                  <a:gd name="T26" fmla="*/ 15925248 w 2"/>
                  <a:gd name="T27" fmla="*/ 14119032 h 87"/>
                  <a:gd name="T28" fmla="*/ 15925248 w 2"/>
                  <a:gd name="T29" fmla="*/ 14119032 h 87"/>
                  <a:gd name="T30" fmla="*/ 15925248 w 2"/>
                  <a:gd name="T31" fmla="*/ 0 h 8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" h="87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7"/>
                      <a:pt x="1" y="87"/>
                    </a:cubicBezTo>
                    <a:cubicBezTo>
                      <a:pt x="2" y="87"/>
                      <a:pt x="2" y="86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Freeform 45"/>
              <p:cNvSpPr>
                <a:spLocks/>
              </p:cNvSpPr>
              <p:nvPr/>
            </p:nvSpPr>
            <p:spPr bwMode="auto">
              <a:xfrm>
                <a:off x="4353" y="1161"/>
                <a:ext cx="71" cy="2061"/>
              </a:xfrm>
              <a:custGeom>
                <a:avLst/>
                <a:gdLst>
                  <a:gd name="T0" fmla="*/ 14740452 w 3"/>
                  <a:gd name="T1" fmla="*/ 0 h 88"/>
                  <a:gd name="T2" fmla="*/ 0 w 3"/>
                  <a:gd name="T3" fmla="*/ 6924492 h 88"/>
                  <a:gd name="T4" fmla="*/ 0 w 3"/>
                  <a:gd name="T5" fmla="*/ 6924492 h 88"/>
                  <a:gd name="T6" fmla="*/ 14740452 w 3"/>
                  <a:gd name="T7" fmla="*/ 21055410 h 88"/>
                  <a:gd name="T8" fmla="*/ 14740452 w 3"/>
                  <a:gd name="T9" fmla="*/ 620101993 h 88"/>
                  <a:gd name="T10" fmla="*/ 22270026 w 3"/>
                  <a:gd name="T11" fmla="*/ 605957912 h 88"/>
                  <a:gd name="T12" fmla="*/ 22270026 w 3"/>
                  <a:gd name="T13" fmla="*/ 21055410 h 88"/>
                  <a:gd name="T14" fmla="*/ 22270026 w 3"/>
                  <a:gd name="T15" fmla="*/ 21055410 h 88"/>
                  <a:gd name="T16" fmla="*/ 22270026 w 3"/>
                  <a:gd name="T17" fmla="*/ 21055410 h 88"/>
                  <a:gd name="T18" fmla="*/ 22270026 w 3"/>
                  <a:gd name="T19" fmla="*/ 21055410 h 88"/>
                  <a:gd name="T20" fmla="*/ 14740452 w 3"/>
                  <a:gd name="T21" fmla="*/ 0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88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3" y="87"/>
                      <a:pt x="3" y="86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" name="组合 1299"/>
            <p:cNvGrpSpPr>
              <a:grpSpLocks/>
            </p:cNvGrpSpPr>
            <p:nvPr/>
          </p:nvGrpSpPr>
          <p:grpSpPr bwMode="auto">
            <a:xfrm>
              <a:off x="1052282" y="2775285"/>
              <a:ext cx="773728" cy="766428"/>
              <a:chOff x="2417763" y="2116138"/>
              <a:chExt cx="504825" cy="500063"/>
            </a:xfrm>
            <a:solidFill>
              <a:srgbClr val="FFFFFF"/>
            </a:solidFill>
            <a:scene3d>
              <a:camera prst="orthographicFront">
                <a:rot lat="3000000" lon="2400000" rev="0"/>
              </a:camera>
              <a:lightRig rig="threePt" dir="t"/>
            </a:scene3d>
          </p:grpSpPr>
          <p:sp>
            <p:nvSpPr>
              <p:cNvPr id="38" name="Freeform 861"/>
              <p:cNvSpPr>
                <a:spLocks/>
              </p:cNvSpPr>
              <p:nvPr/>
            </p:nvSpPr>
            <p:spPr bwMode="auto">
              <a:xfrm>
                <a:off x="2417763" y="2254251"/>
                <a:ext cx="504825" cy="361950"/>
              </a:xfrm>
              <a:custGeom>
                <a:avLst/>
                <a:gdLst>
                  <a:gd name="T0" fmla="*/ 2147483646 w 254"/>
                  <a:gd name="T1" fmla="*/ 2147483646 h 182"/>
                  <a:gd name="T2" fmla="*/ 2147483646 w 254"/>
                  <a:gd name="T3" fmla="*/ 2147483646 h 182"/>
                  <a:gd name="T4" fmla="*/ 2147483646 w 254"/>
                  <a:gd name="T5" fmla="*/ 2147483646 h 182"/>
                  <a:gd name="T6" fmla="*/ 2147483646 w 254"/>
                  <a:gd name="T7" fmla="*/ 2147483646 h 182"/>
                  <a:gd name="T8" fmla="*/ 0 w 254"/>
                  <a:gd name="T9" fmla="*/ 2147483646 h 182"/>
                  <a:gd name="T10" fmla="*/ 0 w 254"/>
                  <a:gd name="T11" fmla="*/ 2147483646 h 182"/>
                  <a:gd name="T12" fmla="*/ 2147483646 w 254"/>
                  <a:gd name="T13" fmla="*/ 0 h 182"/>
                  <a:gd name="T14" fmla="*/ 2147483646 w 254"/>
                  <a:gd name="T15" fmla="*/ 0 h 182"/>
                  <a:gd name="T16" fmla="*/ 2147483646 w 254"/>
                  <a:gd name="T17" fmla="*/ 2147483646 h 182"/>
                  <a:gd name="T18" fmla="*/ 2147483646 w 254"/>
                  <a:gd name="T19" fmla="*/ 2147483646 h 182"/>
                  <a:gd name="T20" fmla="*/ 2147483646 w 254"/>
                  <a:gd name="T21" fmla="*/ 2147483646 h 182"/>
                  <a:gd name="T22" fmla="*/ 2147483646 w 254"/>
                  <a:gd name="T23" fmla="*/ 2147483646 h 182"/>
                  <a:gd name="T24" fmla="*/ 2147483646 w 254"/>
                  <a:gd name="T25" fmla="*/ 2147483646 h 182"/>
                  <a:gd name="T26" fmla="*/ 2147483646 w 254"/>
                  <a:gd name="T27" fmla="*/ 2147483646 h 182"/>
                  <a:gd name="T28" fmla="*/ 2147483646 w 254"/>
                  <a:gd name="T29" fmla="*/ 2147483646 h 182"/>
                  <a:gd name="T30" fmla="*/ 2147483646 w 254"/>
                  <a:gd name="T31" fmla="*/ 2147483646 h 182"/>
                  <a:gd name="T32" fmla="*/ 2147483646 w 254"/>
                  <a:gd name="T33" fmla="*/ 2147483646 h 182"/>
                  <a:gd name="T34" fmla="*/ 2147483646 w 254"/>
                  <a:gd name="T35" fmla="*/ 2147483646 h 182"/>
                  <a:gd name="T36" fmla="*/ 2147483646 w 254"/>
                  <a:gd name="T37" fmla="*/ 0 h 182"/>
                  <a:gd name="T38" fmla="*/ 2147483646 w 254"/>
                  <a:gd name="T39" fmla="*/ 0 h 182"/>
                  <a:gd name="T40" fmla="*/ 2147483646 w 254"/>
                  <a:gd name="T41" fmla="*/ 2147483646 h 18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54" h="182">
                    <a:moveTo>
                      <a:pt x="254" y="21"/>
                    </a:moveTo>
                    <a:cubicBezTo>
                      <a:pt x="254" y="161"/>
                      <a:pt x="254" y="161"/>
                      <a:pt x="254" y="161"/>
                    </a:cubicBezTo>
                    <a:cubicBezTo>
                      <a:pt x="254" y="173"/>
                      <a:pt x="245" y="182"/>
                      <a:pt x="233" y="182"/>
                    </a:cubicBezTo>
                    <a:cubicBezTo>
                      <a:pt x="21" y="182"/>
                      <a:pt x="21" y="182"/>
                      <a:pt x="21" y="182"/>
                    </a:cubicBezTo>
                    <a:cubicBezTo>
                      <a:pt x="9" y="182"/>
                      <a:pt x="0" y="173"/>
                      <a:pt x="0" y="1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13"/>
                      <a:pt x="16" y="21"/>
                      <a:pt x="16" y="31"/>
                    </a:cubicBezTo>
                    <a:cubicBezTo>
                      <a:pt x="16" y="151"/>
                      <a:pt x="16" y="151"/>
                      <a:pt x="16" y="151"/>
                    </a:cubicBezTo>
                    <a:cubicBezTo>
                      <a:pt x="16" y="161"/>
                      <a:pt x="24" y="169"/>
                      <a:pt x="34" y="169"/>
                    </a:cubicBezTo>
                    <a:cubicBezTo>
                      <a:pt x="220" y="169"/>
                      <a:pt x="220" y="169"/>
                      <a:pt x="220" y="169"/>
                    </a:cubicBezTo>
                    <a:cubicBezTo>
                      <a:pt x="230" y="169"/>
                      <a:pt x="238" y="161"/>
                      <a:pt x="238" y="151"/>
                    </a:cubicBezTo>
                    <a:cubicBezTo>
                      <a:pt x="238" y="31"/>
                      <a:pt x="238" y="31"/>
                      <a:pt x="238" y="31"/>
                    </a:cubicBezTo>
                    <a:cubicBezTo>
                      <a:pt x="238" y="21"/>
                      <a:pt x="230" y="13"/>
                      <a:pt x="220" y="13"/>
                    </a:cubicBezTo>
                    <a:cubicBezTo>
                      <a:pt x="187" y="13"/>
                      <a:pt x="187" y="13"/>
                      <a:pt x="187" y="13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45" y="0"/>
                      <a:pt x="254" y="9"/>
                      <a:pt x="25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" name="Rectangle 862"/>
              <p:cNvSpPr>
                <a:spLocks noChangeArrowheads="1"/>
              </p:cNvSpPr>
              <p:nvPr/>
            </p:nvSpPr>
            <p:spPr bwMode="auto">
              <a:xfrm>
                <a:off x="2686051" y="2381251"/>
                <a:ext cx="1666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0" name="Rectangle 863"/>
              <p:cNvSpPr>
                <a:spLocks noChangeArrowheads="1"/>
              </p:cNvSpPr>
              <p:nvPr/>
            </p:nvSpPr>
            <p:spPr bwMode="auto">
              <a:xfrm>
                <a:off x="2784476" y="2473326"/>
                <a:ext cx="68263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1" name="Rectangle 864"/>
              <p:cNvSpPr>
                <a:spLocks noChangeArrowheads="1"/>
              </p:cNvSpPr>
              <p:nvPr/>
            </p:nvSpPr>
            <p:spPr bwMode="auto">
              <a:xfrm>
                <a:off x="2784476" y="2519363"/>
                <a:ext cx="6667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2" name="Rectangle 865"/>
              <p:cNvSpPr>
                <a:spLocks noChangeArrowheads="1"/>
              </p:cNvSpPr>
              <p:nvPr/>
            </p:nvSpPr>
            <p:spPr bwMode="auto">
              <a:xfrm>
                <a:off x="2684463" y="2427288"/>
                <a:ext cx="1666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3" name="Rectangle 866"/>
              <p:cNvSpPr>
                <a:spLocks noChangeArrowheads="1"/>
              </p:cNvSpPr>
              <p:nvPr/>
            </p:nvSpPr>
            <p:spPr bwMode="auto">
              <a:xfrm>
                <a:off x="2573338" y="2244726"/>
                <a:ext cx="193675" cy="61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4" name="Rectangle 867"/>
              <p:cNvSpPr>
                <a:spLocks noChangeArrowheads="1"/>
              </p:cNvSpPr>
              <p:nvPr/>
            </p:nvSpPr>
            <p:spPr bwMode="auto">
              <a:xfrm>
                <a:off x="2573338" y="2222501"/>
                <a:ext cx="1936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45" name="Freeform 868"/>
              <p:cNvSpPr>
                <a:spLocks noEditPoints="1"/>
              </p:cNvSpPr>
              <p:nvPr/>
            </p:nvSpPr>
            <p:spPr bwMode="auto">
              <a:xfrm>
                <a:off x="2573338" y="2116138"/>
                <a:ext cx="193675" cy="98425"/>
              </a:xfrm>
              <a:custGeom>
                <a:avLst/>
                <a:gdLst>
                  <a:gd name="T0" fmla="*/ 2147483646 w 98"/>
                  <a:gd name="T1" fmla="*/ 2147483646 h 49"/>
                  <a:gd name="T2" fmla="*/ 2147483646 w 98"/>
                  <a:gd name="T3" fmla="*/ 2147483646 h 49"/>
                  <a:gd name="T4" fmla="*/ 0 w 98"/>
                  <a:gd name="T5" fmla="*/ 2147483646 h 49"/>
                  <a:gd name="T6" fmla="*/ 0 w 98"/>
                  <a:gd name="T7" fmla="*/ 2147483646 h 49"/>
                  <a:gd name="T8" fmla="*/ 2147483646 w 98"/>
                  <a:gd name="T9" fmla="*/ 2147483646 h 49"/>
                  <a:gd name="T10" fmla="*/ 2147483646 w 98"/>
                  <a:gd name="T11" fmla="*/ 2147483646 h 49"/>
                  <a:gd name="T12" fmla="*/ 2147483646 w 98"/>
                  <a:gd name="T13" fmla="*/ 0 h 49"/>
                  <a:gd name="T14" fmla="*/ 2147483646 w 98"/>
                  <a:gd name="T15" fmla="*/ 2147483646 h 49"/>
                  <a:gd name="T16" fmla="*/ 2147483646 w 98"/>
                  <a:gd name="T17" fmla="*/ 2147483646 h 49"/>
                  <a:gd name="T18" fmla="*/ 2147483646 w 98"/>
                  <a:gd name="T19" fmla="*/ 2147483646 h 49"/>
                  <a:gd name="T20" fmla="*/ 2147483646 w 98"/>
                  <a:gd name="T21" fmla="*/ 2147483646 h 49"/>
                  <a:gd name="T22" fmla="*/ 2147483646 w 98"/>
                  <a:gd name="T23" fmla="*/ 2147483646 h 49"/>
                  <a:gd name="T24" fmla="*/ 2147483646 w 98"/>
                  <a:gd name="T25" fmla="*/ 2147483646 h 49"/>
                  <a:gd name="T26" fmla="*/ 2147483646 w 98"/>
                  <a:gd name="T27" fmla="*/ 2147483646 h 49"/>
                  <a:gd name="T28" fmla="*/ 2147483646 w 98"/>
                  <a:gd name="T29" fmla="*/ 2147483646 h 4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8" h="49">
                    <a:moveTo>
                      <a:pt x="98" y="29"/>
                    </a:moveTo>
                    <a:cubicBezTo>
                      <a:pt x="98" y="49"/>
                      <a:pt x="98" y="49"/>
                      <a:pt x="98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9"/>
                      <a:pt x="38" y="0"/>
                      <a:pt x="49" y="0"/>
                    </a:cubicBezTo>
                    <a:cubicBezTo>
                      <a:pt x="60" y="0"/>
                      <a:pt x="69" y="9"/>
                      <a:pt x="69" y="20"/>
                    </a:cubicBezTo>
                    <a:cubicBezTo>
                      <a:pt x="69" y="29"/>
                      <a:pt x="69" y="29"/>
                      <a:pt x="69" y="29"/>
                    </a:cubicBezTo>
                    <a:lnTo>
                      <a:pt x="98" y="29"/>
                    </a:lnTo>
                    <a:close/>
                    <a:moveTo>
                      <a:pt x="57" y="17"/>
                    </a:moveTo>
                    <a:cubicBezTo>
                      <a:pt x="57" y="12"/>
                      <a:pt x="53" y="9"/>
                      <a:pt x="49" y="9"/>
                    </a:cubicBezTo>
                    <a:cubicBezTo>
                      <a:pt x="45" y="9"/>
                      <a:pt x="41" y="12"/>
                      <a:pt x="41" y="17"/>
                    </a:cubicBezTo>
                    <a:cubicBezTo>
                      <a:pt x="41" y="21"/>
                      <a:pt x="45" y="25"/>
                      <a:pt x="49" y="25"/>
                    </a:cubicBezTo>
                    <a:cubicBezTo>
                      <a:pt x="53" y="25"/>
                      <a:pt x="57" y="21"/>
                      <a:pt x="5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869"/>
              <p:cNvSpPr>
                <a:spLocks/>
              </p:cNvSpPr>
              <p:nvPr/>
            </p:nvSpPr>
            <p:spPr bwMode="auto">
              <a:xfrm>
                <a:off x="2508251" y="2416176"/>
                <a:ext cx="128588" cy="101600"/>
              </a:xfrm>
              <a:custGeom>
                <a:avLst/>
                <a:gdLst>
                  <a:gd name="T0" fmla="*/ 2147483646 w 64"/>
                  <a:gd name="T1" fmla="*/ 2147483646 h 51"/>
                  <a:gd name="T2" fmla="*/ 2147483646 w 64"/>
                  <a:gd name="T3" fmla="*/ 2147483646 h 51"/>
                  <a:gd name="T4" fmla="*/ 2147483646 w 64"/>
                  <a:gd name="T5" fmla="*/ 2147483646 h 51"/>
                  <a:gd name="T6" fmla="*/ 2147483646 w 64"/>
                  <a:gd name="T7" fmla="*/ 2147483646 h 51"/>
                  <a:gd name="T8" fmla="*/ 0 w 64"/>
                  <a:gd name="T9" fmla="*/ 2147483646 h 51"/>
                  <a:gd name="T10" fmla="*/ 0 w 64"/>
                  <a:gd name="T11" fmla="*/ 2147483646 h 51"/>
                  <a:gd name="T12" fmla="*/ 2147483646 w 64"/>
                  <a:gd name="T13" fmla="*/ 0 h 51"/>
                  <a:gd name="T14" fmla="*/ 2147483646 w 64"/>
                  <a:gd name="T15" fmla="*/ 2147483646 h 51"/>
                  <a:gd name="T16" fmla="*/ 2147483646 w 64"/>
                  <a:gd name="T17" fmla="*/ 0 h 51"/>
                  <a:gd name="T18" fmla="*/ 2147483646 w 64"/>
                  <a:gd name="T19" fmla="*/ 2147483646 h 5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4" h="51">
                    <a:moveTo>
                      <a:pt x="64" y="22"/>
                    </a:moveTo>
                    <a:cubicBezTo>
                      <a:pt x="64" y="45"/>
                      <a:pt x="64" y="51"/>
                      <a:pt x="64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45"/>
                      <a:pt x="0" y="22"/>
                    </a:cubicBezTo>
                    <a:cubicBezTo>
                      <a:pt x="0" y="8"/>
                      <a:pt x="10" y="2"/>
                      <a:pt x="19" y="0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4" y="2"/>
                      <a:pt x="64" y="8"/>
                      <a:pt x="6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7" name="Freeform 870"/>
              <p:cNvSpPr>
                <a:spLocks/>
              </p:cNvSpPr>
              <p:nvPr/>
            </p:nvSpPr>
            <p:spPr bwMode="auto">
              <a:xfrm>
                <a:off x="2549526" y="2354263"/>
                <a:ext cx="47625" cy="61913"/>
              </a:xfrm>
              <a:custGeom>
                <a:avLst/>
                <a:gdLst>
                  <a:gd name="T0" fmla="*/ 2147483646 w 24"/>
                  <a:gd name="T1" fmla="*/ 0 h 31"/>
                  <a:gd name="T2" fmla="*/ 2147483646 w 24"/>
                  <a:gd name="T3" fmla="*/ 2147483646 h 31"/>
                  <a:gd name="T4" fmla="*/ 2147483646 w 24"/>
                  <a:gd name="T5" fmla="*/ 2147483646 h 31"/>
                  <a:gd name="T6" fmla="*/ 0 w 24"/>
                  <a:gd name="T7" fmla="*/ 2147483646 h 31"/>
                  <a:gd name="T8" fmla="*/ 2147483646 w 24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31">
                    <a:moveTo>
                      <a:pt x="12" y="0"/>
                    </a:moveTo>
                    <a:cubicBezTo>
                      <a:pt x="21" y="0"/>
                      <a:pt x="24" y="7"/>
                      <a:pt x="24" y="16"/>
                    </a:cubicBezTo>
                    <a:cubicBezTo>
                      <a:pt x="24" y="24"/>
                      <a:pt x="17" y="31"/>
                      <a:pt x="12" y="31"/>
                    </a:cubicBez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8" name="Freeform 871"/>
              <p:cNvSpPr>
                <a:spLocks/>
              </p:cNvSpPr>
              <p:nvPr/>
            </p:nvSpPr>
            <p:spPr bwMode="auto">
              <a:xfrm>
                <a:off x="2565401" y="2420938"/>
                <a:ext cx="17463" cy="50800"/>
              </a:xfrm>
              <a:custGeom>
                <a:avLst/>
                <a:gdLst>
                  <a:gd name="T0" fmla="*/ 2147483646 w 11"/>
                  <a:gd name="T1" fmla="*/ 0 h 32"/>
                  <a:gd name="T2" fmla="*/ 2147483646 w 11"/>
                  <a:gd name="T3" fmla="*/ 2147483646 h 32"/>
                  <a:gd name="T4" fmla="*/ 2147483646 w 11"/>
                  <a:gd name="T5" fmla="*/ 2147483646 h 32"/>
                  <a:gd name="T6" fmla="*/ 0 w 11"/>
                  <a:gd name="T7" fmla="*/ 2147483646 h 32"/>
                  <a:gd name="T8" fmla="*/ 2147483646 w 11"/>
                  <a:gd name="T9" fmla="*/ 0 h 32"/>
                  <a:gd name="T10" fmla="*/ 2147483646 w 11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32">
                    <a:moveTo>
                      <a:pt x="6" y="0"/>
                    </a:moveTo>
                    <a:lnTo>
                      <a:pt x="11" y="15"/>
                    </a:lnTo>
                    <a:lnTo>
                      <a:pt x="5" y="32"/>
                    </a:lnTo>
                    <a:lnTo>
                      <a:pt x="0" y="15"/>
                    </a:lnTo>
                    <a:lnTo>
                      <a:pt x="3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765175" y="4891088"/>
            <a:ext cx="2870200" cy="1135062"/>
            <a:chOff x="762914" y="5030415"/>
            <a:chExt cx="2871487" cy="1135724"/>
          </a:xfrm>
        </p:grpSpPr>
        <p:sp>
          <p:nvSpPr>
            <p:cNvPr id="59" name="文本框 58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5081588" y="1508125"/>
            <a:ext cx="2028825" cy="3171825"/>
            <a:chOff x="3779838" y="1581150"/>
            <a:chExt cx="2137420" cy="3343276"/>
          </a:xfrm>
        </p:grpSpPr>
        <p:grpSp>
          <p:nvGrpSpPr>
            <p:cNvPr id="62" name="Group 36"/>
            <p:cNvGrpSpPr>
              <a:grpSpLocks noChangeAspect="1"/>
            </p:cNvGrpSpPr>
            <p:nvPr/>
          </p:nvGrpSpPr>
          <p:grpSpPr bwMode="auto">
            <a:xfrm>
              <a:off x="3779838" y="1581150"/>
              <a:ext cx="2137420" cy="3343276"/>
              <a:chOff x="2359" y="436"/>
              <a:chExt cx="2065" cy="3230"/>
            </a:xfrm>
          </p:grpSpPr>
          <p:sp>
            <p:nvSpPr>
              <p:cNvPr id="68" name="Freeform 37"/>
              <p:cNvSpPr>
                <a:spLocks noEditPoints="1"/>
              </p:cNvSpPr>
              <p:nvPr/>
            </p:nvSpPr>
            <p:spPr bwMode="auto">
              <a:xfrm>
                <a:off x="2359" y="2683"/>
                <a:ext cx="2018" cy="983"/>
              </a:xfrm>
              <a:custGeom>
                <a:avLst/>
                <a:gdLst>
                  <a:gd name="T0" fmla="*/ 83 w 85"/>
                  <a:gd name="T1" fmla="*/ 23 h 42"/>
                  <a:gd name="T2" fmla="*/ 73 w 85"/>
                  <a:gd name="T3" fmla="*/ 28 h 42"/>
                  <a:gd name="T4" fmla="*/ 73 w 85"/>
                  <a:gd name="T5" fmla="*/ 29 h 42"/>
                  <a:gd name="T6" fmla="*/ 73 w 85"/>
                  <a:gd name="T7" fmla="*/ 29 h 42"/>
                  <a:gd name="T8" fmla="*/ 73 w 85"/>
                  <a:gd name="T9" fmla="*/ 29 h 42"/>
                  <a:gd name="T10" fmla="*/ 73 w 85"/>
                  <a:gd name="T11" fmla="*/ 29 h 42"/>
                  <a:gd name="T12" fmla="*/ 73 w 85"/>
                  <a:gd name="T13" fmla="*/ 29 h 42"/>
                  <a:gd name="T14" fmla="*/ 73 w 85"/>
                  <a:gd name="T15" fmla="*/ 29 h 42"/>
                  <a:gd name="T16" fmla="*/ 73 w 85"/>
                  <a:gd name="T17" fmla="*/ 29 h 42"/>
                  <a:gd name="T18" fmla="*/ 73 w 85"/>
                  <a:gd name="T19" fmla="*/ 29 h 42"/>
                  <a:gd name="T20" fmla="*/ 73 w 85"/>
                  <a:gd name="T21" fmla="*/ 29 h 42"/>
                  <a:gd name="T22" fmla="*/ 73 w 85"/>
                  <a:gd name="T23" fmla="*/ 30 h 42"/>
                  <a:gd name="T24" fmla="*/ 85 w 85"/>
                  <a:gd name="T25" fmla="*/ 23 h 42"/>
                  <a:gd name="T26" fmla="*/ 85 w 85"/>
                  <a:gd name="T27" fmla="*/ 23 h 42"/>
                  <a:gd name="T28" fmla="*/ 84 w 85"/>
                  <a:gd name="T29" fmla="*/ 23 h 42"/>
                  <a:gd name="T30" fmla="*/ 83 w 85"/>
                  <a:gd name="T31" fmla="*/ 23 h 42"/>
                  <a:gd name="T32" fmla="*/ 17 w 85"/>
                  <a:gd name="T33" fmla="*/ 0 h 42"/>
                  <a:gd name="T34" fmla="*/ 3 w 85"/>
                  <a:gd name="T35" fmla="*/ 8 h 42"/>
                  <a:gd name="T36" fmla="*/ 3 w 85"/>
                  <a:gd name="T37" fmla="*/ 16 h 42"/>
                  <a:gd name="T38" fmla="*/ 45 w 85"/>
                  <a:gd name="T39" fmla="*/ 40 h 42"/>
                  <a:gd name="T40" fmla="*/ 50 w 85"/>
                  <a:gd name="T41" fmla="*/ 42 h 42"/>
                  <a:gd name="T42" fmla="*/ 55 w 85"/>
                  <a:gd name="T43" fmla="*/ 40 h 42"/>
                  <a:gd name="T44" fmla="*/ 71 w 85"/>
                  <a:gd name="T45" fmla="*/ 31 h 42"/>
                  <a:gd name="T46" fmla="*/ 70 w 85"/>
                  <a:gd name="T47" fmla="*/ 31 h 42"/>
                  <a:gd name="T48" fmla="*/ 18 w 85"/>
                  <a:gd name="T49" fmla="*/ 1 h 42"/>
                  <a:gd name="T50" fmla="*/ 17 w 85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" h="42">
                    <a:moveTo>
                      <a:pt x="83" y="23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30"/>
                      <a:pt x="73" y="30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7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0" y="10"/>
                      <a:pt x="0" y="14"/>
                      <a:pt x="3" y="16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1"/>
                      <a:pt x="48" y="42"/>
                      <a:pt x="50" y="42"/>
                    </a:cubicBezTo>
                    <a:cubicBezTo>
                      <a:pt x="52" y="42"/>
                      <a:pt x="53" y="41"/>
                      <a:pt x="55" y="40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1" y="31"/>
                      <a:pt x="70" y="3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7" y="0"/>
                      <a:pt x="17" y="0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75000"/>
                      <a:alpha val="77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" name="Freeform 38"/>
              <p:cNvSpPr>
                <a:spLocks/>
              </p:cNvSpPr>
              <p:nvPr/>
            </p:nvSpPr>
            <p:spPr bwMode="auto">
              <a:xfrm>
                <a:off x="2763" y="436"/>
                <a:ext cx="1661" cy="2809"/>
              </a:xfrm>
              <a:custGeom>
                <a:avLst/>
                <a:gdLst>
                  <a:gd name="T0" fmla="*/ 90355220 w 70"/>
                  <a:gd name="T1" fmla="*/ 0 h 120"/>
                  <a:gd name="T2" fmla="*/ 7602231 w 70"/>
                  <a:gd name="T3" fmla="*/ 42032706 h 120"/>
                  <a:gd name="T4" fmla="*/ 0 w 70"/>
                  <a:gd name="T5" fmla="*/ 63350698 h 120"/>
                  <a:gd name="T6" fmla="*/ 0 w 70"/>
                  <a:gd name="T7" fmla="*/ 639534440 h 120"/>
                  <a:gd name="T8" fmla="*/ 30113906 w 70"/>
                  <a:gd name="T9" fmla="*/ 653643602 h 120"/>
                  <a:gd name="T10" fmla="*/ 97636522 w 70"/>
                  <a:gd name="T11" fmla="*/ 618511252 h 120"/>
                  <a:gd name="T12" fmla="*/ 504055982 w 70"/>
                  <a:gd name="T13" fmla="*/ 836499484 h 120"/>
                  <a:gd name="T14" fmla="*/ 526567657 w 70"/>
                  <a:gd name="T15" fmla="*/ 822377166 h 120"/>
                  <a:gd name="T16" fmla="*/ 526567657 w 70"/>
                  <a:gd name="T17" fmla="*/ 238997749 h 120"/>
                  <a:gd name="T18" fmla="*/ 511671169 w 70"/>
                  <a:gd name="T19" fmla="*/ 217975076 h 120"/>
                  <a:gd name="T20" fmla="*/ 112853940 w 70"/>
                  <a:gd name="T21" fmla="*/ 0 h 120"/>
                  <a:gd name="T22" fmla="*/ 90355220 w 70"/>
                  <a:gd name="T23" fmla="*/ 0 h 1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0" h="120">
                    <a:moveTo>
                      <a:pt x="12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4" y="93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20"/>
                      <a:pt x="70" y="119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</a:path>
                </a:pathLst>
              </a:custGeom>
              <a:solidFill>
                <a:srgbClr val="52A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39"/>
              <p:cNvSpPr>
                <a:spLocks/>
              </p:cNvSpPr>
              <p:nvPr/>
            </p:nvSpPr>
            <p:spPr bwMode="auto">
              <a:xfrm>
                <a:off x="2834" y="506"/>
                <a:ext cx="1543" cy="2880"/>
              </a:xfrm>
              <a:custGeom>
                <a:avLst/>
                <a:gdLst>
                  <a:gd name="T0" fmla="*/ 98120272 w 65"/>
                  <a:gd name="T1" fmla="*/ 6918860 h 123"/>
                  <a:gd name="T2" fmla="*/ 60329876 w 65"/>
                  <a:gd name="T3" fmla="*/ 6918860 h 123"/>
                  <a:gd name="T4" fmla="*/ 14928620 w 65"/>
                  <a:gd name="T5" fmla="*/ 35173206 h 123"/>
                  <a:gd name="T6" fmla="*/ 14928620 w 65"/>
                  <a:gd name="T7" fmla="*/ 77548168 h 123"/>
                  <a:gd name="T8" fmla="*/ 384547979 w 65"/>
                  <a:gd name="T9" fmla="*/ 274428457 h 123"/>
                  <a:gd name="T10" fmla="*/ 384547979 w 65"/>
                  <a:gd name="T11" fmla="*/ 865647196 h 123"/>
                  <a:gd name="T12" fmla="*/ 482360007 w 65"/>
                  <a:gd name="T13" fmla="*/ 809447157 h 123"/>
                  <a:gd name="T14" fmla="*/ 489971389 w 65"/>
                  <a:gd name="T15" fmla="*/ 795313943 h 123"/>
                  <a:gd name="T16" fmla="*/ 489971389 w 65"/>
                  <a:gd name="T17" fmla="*/ 232349011 h 123"/>
                  <a:gd name="T18" fmla="*/ 475056300 w 65"/>
                  <a:gd name="T19" fmla="*/ 211000905 h 123"/>
                  <a:gd name="T20" fmla="*/ 98120272 w 65"/>
                  <a:gd name="T21" fmla="*/ 6918860 h 1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23">
                    <a:moveTo>
                      <a:pt x="13" y="1"/>
                    </a:moveTo>
                    <a:cubicBezTo>
                      <a:pt x="12" y="0"/>
                      <a:pt x="10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9"/>
                      <a:pt x="2" y="11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5" y="114"/>
                      <a:pt x="65" y="11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2"/>
                      <a:pt x="64" y="31"/>
                      <a:pt x="63" y="30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40"/>
              <p:cNvSpPr>
                <a:spLocks/>
              </p:cNvSpPr>
              <p:nvPr/>
            </p:nvSpPr>
            <p:spPr bwMode="auto">
              <a:xfrm>
                <a:off x="2858" y="529"/>
                <a:ext cx="1519" cy="2810"/>
              </a:xfrm>
              <a:custGeom>
                <a:avLst/>
                <a:gdLst>
                  <a:gd name="T0" fmla="*/ 75206663 w 64"/>
                  <a:gd name="T1" fmla="*/ 0 h 120"/>
                  <a:gd name="T2" fmla="*/ 52677804 w 64"/>
                  <a:gd name="T3" fmla="*/ 0 h 120"/>
                  <a:gd name="T4" fmla="*/ 7621155 w 64"/>
                  <a:gd name="T5" fmla="*/ 28261458 h 120"/>
                  <a:gd name="T6" fmla="*/ 0 w 64"/>
                  <a:gd name="T7" fmla="*/ 42398779 h 120"/>
                  <a:gd name="T8" fmla="*/ 383975075 w 64"/>
                  <a:gd name="T9" fmla="*/ 246559563 h 120"/>
                  <a:gd name="T10" fmla="*/ 391582156 w 64"/>
                  <a:gd name="T11" fmla="*/ 267604871 h 120"/>
                  <a:gd name="T12" fmla="*/ 391582156 w 64"/>
                  <a:gd name="T13" fmla="*/ 267604871 h 120"/>
                  <a:gd name="T14" fmla="*/ 391582156 w 64"/>
                  <a:gd name="T15" fmla="*/ 267604871 h 120"/>
                  <a:gd name="T16" fmla="*/ 391582156 w 64"/>
                  <a:gd name="T17" fmla="*/ 267604871 h 120"/>
                  <a:gd name="T18" fmla="*/ 391582156 w 64"/>
                  <a:gd name="T19" fmla="*/ 844904641 h 120"/>
                  <a:gd name="T20" fmla="*/ 474409974 w 64"/>
                  <a:gd name="T21" fmla="*/ 802814026 h 120"/>
                  <a:gd name="T22" fmla="*/ 482030583 w 64"/>
                  <a:gd name="T23" fmla="*/ 788677267 h 120"/>
                  <a:gd name="T24" fmla="*/ 482030583 w 64"/>
                  <a:gd name="T25" fmla="*/ 225206092 h 120"/>
                  <a:gd name="T26" fmla="*/ 467109921 w 64"/>
                  <a:gd name="T27" fmla="*/ 204160784 h 120"/>
                  <a:gd name="T28" fmla="*/ 90434923 w 64"/>
                  <a:gd name="T29" fmla="*/ 0 h 120"/>
                  <a:gd name="T30" fmla="*/ 75206663 w 64"/>
                  <a:gd name="T31" fmla="*/ 0 h 1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4" h="1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6"/>
                      <a:pt x="52" y="37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4" y="113"/>
                      <a:pt x="64" y="11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1"/>
                      <a:pt x="63" y="30"/>
                      <a:pt x="62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D9D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41"/>
              <p:cNvSpPr>
                <a:spLocks/>
              </p:cNvSpPr>
              <p:nvPr/>
            </p:nvSpPr>
            <p:spPr bwMode="auto">
              <a:xfrm>
                <a:off x="2763" y="623"/>
                <a:ext cx="1329" cy="2809"/>
              </a:xfrm>
              <a:custGeom>
                <a:avLst/>
                <a:gdLst>
                  <a:gd name="T0" fmla="*/ 399050500 w 56"/>
                  <a:gd name="T1" fmla="*/ 836499484 h 120"/>
                  <a:gd name="T2" fmla="*/ 7618611 w 56"/>
                  <a:gd name="T3" fmla="*/ 625424740 h 120"/>
                  <a:gd name="T4" fmla="*/ 0 w 56"/>
                  <a:gd name="T5" fmla="*/ 604402066 h 120"/>
                  <a:gd name="T6" fmla="*/ 0 w 56"/>
                  <a:gd name="T7" fmla="*/ 6900894 h 120"/>
                  <a:gd name="T8" fmla="*/ 7618611 w 56"/>
                  <a:gd name="T9" fmla="*/ 0 h 120"/>
                  <a:gd name="T10" fmla="*/ 413953716 w 56"/>
                  <a:gd name="T11" fmla="*/ 217975076 h 120"/>
                  <a:gd name="T12" fmla="*/ 421572897 w 56"/>
                  <a:gd name="T13" fmla="*/ 238997749 h 120"/>
                  <a:gd name="T14" fmla="*/ 421572897 w 56"/>
                  <a:gd name="T15" fmla="*/ 822377166 h 120"/>
                  <a:gd name="T16" fmla="*/ 399050500 w 56"/>
                  <a:gd name="T17" fmla="*/ 836499484 h 1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6" h="120">
                    <a:moveTo>
                      <a:pt x="53" y="119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0" y="88"/>
                      <a:pt x="0" y="87"/>
                      <a:pt x="0" y="8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2"/>
                      <a:pt x="56" y="33"/>
                      <a:pt x="56" y="34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9"/>
                      <a:pt x="55" y="120"/>
                      <a:pt x="53" y="119"/>
                    </a:cubicBezTo>
                  </a:path>
                </a:pathLst>
              </a:custGeom>
              <a:solidFill>
                <a:srgbClr val="52A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Freeform 42"/>
              <p:cNvSpPr>
                <a:spLocks/>
              </p:cNvSpPr>
              <p:nvPr/>
            </p:nvSpPr>
            <p:spPr bwMode="auto">
              <a:xfrm>
                <a:off x="2763" y="436"/>
                <a:ext cx="1661" cy="2973"/>
              </a:xfrm>
              <a:custGeom>
                <a:avLst/>
                <a:gdLst>
                  <a:gd name="T0" fmla="*/ 511671169 w 70"/>
                  <a:gd name="T1" fmla="*/ 218019430 h 127"/>
                  <a:gd name="T2" fmla="*/ 112853940 w 70"/>
                  <a:gd name="T3" fmla="*/ 0 h 127"/>
                  <a:gd name="T4" fmla="*/ 90355220 w 70"/>
                  <a:gd name="T5" fmla="*/ 0 h 127"/>
                  <a:gd name="T6" fmla="*/ 7602231 w 70"/>
                  <a:gd name="T7" fmla="*/ 42038899 h 127"/>
                  <a:gd name="T8" fmla="*/ 0 w 70"/>
                  <a:gd name="T9" fmla="*/ 63359476 h 127"/>
                  <a:gd name="T10" fmla="*/ 0 w 70"/>
                  <a:gd name="T11" fmla="*/ 63359476 h 127"/>
                  <a:gd name="T12" fmla="*/ 398817229 w 70"/>
                  <a:gd name="T13" fmla="*/ 281083526 h 127"/>
                  <a:gd name="T14" fmla="*/ 413713717 w 70"/>
                  <a:gd name="T15" fmla="*/ 302404664 h 127"/>
                  <a:gd name="T16" fmla="*/ 413713717 w 70"/>
                  <a:gd name="T17" fmla="*/ 885905987 h 127"/>
                  <a:gd name="T18" fmla="*/ 413713717 w 70"/>
                  <a:gd name="T19" fmla="*/ 892807538 h 127"/>
                  <a:gd name="T20" fmla="*/ 421315948 w 70"/>
                  <a:gd name="T21" fmla="*/ 878696462 h 127"/>
                  <a:gd name="T22" fmla="*/ 421315948 w 70"/>
                  <a:gd name="T23" fmla="*/ 295195139 h 127"/>
                  <a:gd name="T24" fmla="*/ 413713717 w 70"/>
                  <a:gd name="T25" fmla="*/ 274181999 h 127"/>
                  <a:gd name="T26" fmla="*/ 7602231 w 70"/>
                  <a:gd name="T27" fmla="*/ 56163107 h 127"/>
                  <a:gd name="T28" fmla="*/ 14896489 w 70"/>
                  <a:gd name="T29" fmla="*/ 56163107 h 127"/>
                  <a:gd name="T30" fmla="*/ 97636522 w 70"/>
                  <a:gd name="T31" fmla="*/ 14111052 h 127"/>
                  <a:gd name="T32" fmla="*/ 97636522 w 70"/>
                  <a:gd name="T33" fmla="*/ 14111052 h 127"/>
                  <a:gd name="T34" fmla="*/ 105252279 w 70"/>
                  <a:gd name="T35" fmla="*/ 14111052 h 127"/>
                  <a:gd name="T36" fmla="*/ 504055982 w 70"/>
                  <a:gd name="T37" fmla="*/ 224933575 h 127"/>
                  <a:gd name="T38" fmla="*/ 518965996 w 70"/>
                  <a:gd name="T39" fmla="*/ 239045165 h 127"/>
                  <a:gd name="T40" fmla="*/ 518965996 w 70"/>
                  <a:gd name="T41" fmla="*/ 836657563 h 127"/>
                  <a:gd name="T42" fmla="*/ 526567657 w 70"/>
                  <a:gd name="T43" fmla="*/ 822533355 h 127"/>
                  <a:gd name="T44" fmla="*/ 526567657 w 70"/>
                  <a:gd name="T45" fmla="*/ 239045165 h 127"/>
                  <a:gd name="T46" fmla="*/ 511671169 w 70"/>
                  <a:gd name="T47" fmla="*/ 218019430 h 12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0" h="127">
                    <a:moveTo>
                      <a:pt x="68" y="31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2"/>
                      <a:pt x="55" y="43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6"/>
                      <a:pt x="55" y="127"/>
                      <a:pt x="55" y="127"/>
                    </a:cubicBezTo>
                    <a:cubicBezTo>
                      <a:pt x="56" y="127"/>
                      <a:pt x="56" y="126"/>
                      <a:pt x="56" y="12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0"/>
                      <a:pt x="55" y="3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3"/>
                      <a:pt x="69" y="34"/>
                      <a:pt x="69" y="34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9"/>
                      <a:pt x="70" y="118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43"/>
              <p:cNvSpPr>
                <a:spLocks noEditPoints="1"/>
              </p:cNvSpPr>
              <p:nvPr/>
            </p:nvSpPr>
            <p:spPr bwMode="auto">
              <a:xfrm>
                <a:off x="4044" y="1395"/>
                <a:ext cx="24" cy="47"/>
              </a:xfrm>
              <a:custGeom>
                <a:avLst/>
                <a:gdLst>
                  <a:gd name="T0" fmla="*/ 7962624 w 1"/>
                  <a:gd name="T1" fmla="*/ 14340828 h 2"/>
                  <a:gd name="T2" fmla="*/ 7962624 w 1"/>
                  <a:gd name="T3" fmla="*/ 14340828 h 2"/>
                  <a:gd name="T4" fmla="*/ 7962624 w 1"/>
                  <a:gd name="T5" fmla="*/ 14340828 h 2"/>
                  <a:gd name="T6" fmla="*/ 0 w 1"/>
                  <a:gd name="T7" fmla="*/ 0 h 2"/>
                  <a:gd name="T8" fmla="*/ 0 w 1"/>
                  <a:gd name="T9" fmla="*/ 0 h 2"/>
                  <a:gd name="T10" fmla="*/ 7962624 w 1"/>
                  <a:gd name="T11" fmla="*/ 14340828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44"/>
              <p:cNvSpPr>
                <a:spLocks/>
              </p:cNvSpPr>
              <p:nvPr/>
            </p:nvSpPr>
            <p:spPr bwMode="auto">
              <a:xfrm>
                <a:off x="4044" y="1372"/>
                <a:ext cx="48" cy="2037"/>
              </a:xfrm>
              <a:custGeom>
                <a:avLst/>
                <a:gdLst>
                  <a:gd name="T0" fmla="*/ 15925248 w 2"/>
                  <a:gd name="T1" fmla="*/ 0 h 87"/>
                  <a:gd name="T2" fmla="*/ 0 w 2"/>
                  <a:gd name="T3" fmla="*/ 6918354 h 87"/>
                  <a:gd name="T4" fmla="*/ 7962624 w 2"/>
                  <a:gd name="T5" fmla="*/ 21037387 h 87"/>
                  <a:gd name="T6" fmla="*/ 7962624 w 2"/>
                  <a:gd name="T7" fmla="*/ 21037387 h 87"/>
                  <a:gd name="T8" fmla="*/ 7962624 w 2"/>
                  <a:gd name="T9" fmla="*/ 21037387 h 87"/>
                  <a:gd name="T10" fmla="*/ 7962624 w 2"/>
                  <a:gd name="T11" fmla="*/ 21037387 h 87"/>
                  <a:gd name="T12" fmla="*/ 7962624 w 2"/>
                  <a:gd name="T13" fmla="*/ 605261302 h 87"/>
                  <a:gd name="T14" fmla="*/ 7962624 w 2"/>
                  <a:gd name="T15" fmla="*/ 605261302 h 87"/>
                  <a:gd name="T16" fmla="*/ 7962624 w 2"/>
                  <a:gd name="T17" fmla="*/ 612179680 h 87"/>
                  <a:gd name="T18" fmla="*/ 15925248 w 2"/>
                  <a:gd name="T19" fmla="*/ 598048028 h 87"/>
                  <a:gd name="T20" fmla="*/ 15925248 w 2"/>
                  <a:gd name="T21" fmla="*/ 591142270 h 87"/>
                  <a:gd name="T22" fmla="*/ 15925248 w 2"/>
                  <a:gd name="T23" fmla="*/ 14119032 h 87"/>
                  <a:gd name="T24" fmla="*/ 15925248 w 2"/>
                  <a:gd name="T25" fmla="*/ 14119032 h 87"/>
                  <a:gd name="T26" fmla="*/ 15925248 w 2"/>
                  <a:gd name="T27" fmla="*/ 14119032 h 87"/>
                  <a:gd name="T28" fmla="*/ 15925248 w 2"/>
                  <a:gd name="T29" fmla="*/ 14119032 h 87"/>
                  <a:gd name="T30" fmla="*/ 15925248 w 2"/>
                  <a:gd name="T31" fmla="*/ 0 h 8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" h="87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7"/>
                      <a:pt x="1" y="87"/>
                    </a:cubicBezTo>
                    <a:cubicBezTo>
                      <a:pt x="2" y="87"/>
                      <a:pt x="2" y="86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45"/>
              <p:cNvSpPr>
                <a:spLocks/>
              </p:cNvSpPr>
              <p:nvPr/>
            </p:nvSpPr>
            <p:spPr bwMode="auto">
              <a:xfrm>
                <a:off x="4353" y="1161"/>
                <a:ext cx="71" cy="2061"/>
              </a:xfrm>
              <a:custGeom>
                <a:avLst/>
                <a:gdLst>
                  <a:gd name="T0" fmla="*/ 14740452 w 3"/>
                  <a:gd name="T1" fmla="*/ 0 h 88"/>
                  <a:gd name="T2" fmla="*/ 0 w 3"/>
                  <a:gd name="T3" fmla="*/ 6924492 h 88"/>
                  <a:gd name="T4" fmla="*/ 0 w 3"/>
                  <a:gd name="T5" fmla="*/ 6924492 h 88"/>
                  <a:gd name="T6" fmla="*/ 14740452 w 3"/>
                  <a:gd name="T7" fmla="*/ 21055410 h 88"/>
                  <a:gd name="T8" fmla="*/ 14740452 w 3"/>
                  <a:gd name="T9" fmla="*/ 620101993 h 88"/>
                  <a:gd name="T10" fmla="*/ 22270026 w 3"/>
                  <a:gd name="T11" fmla="*/ 605957912 h 88"/>
                  <a:gd name="T12" fmla="*/ 22270026 w 3"/>
                  <a:gd name="T13" fmla="*/ 21055410 h 88"/>
                  <a:gd name="T14" fmla="*/ 22270026 w 3"/>
                  <a:gd name="T15" fmla="*/ 21055410 h 88"/>
                  <a:gd name="T16" fmla="*/ 22270026 w 3"/>
                  <a:gd name="T17" fmla="*/ 21055410 h 88"/>
                  <a:gd name="T18" fmla="*/ 22270026 w 3"/>
                  <a:gd name="T19" fmla="*/ 21055410 h 88"/>
                  <a:gd name="T20" fmla="*/ 14740452 w 3"/>
                  <a:gd name="T21" fmla="*/ 0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88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3" y="87"/>
                      <a:pt x="3" y="86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3" name="组合 1285"/>
            <p:cNvGrpSpPr>
              <a:grpSpLocks/>
            </p:cNvGrpSpPr>
            <p:nvPr/>
          </p:nvGrpSpPr>
          <p:grpSpPr bwMode="auto">
            <a:xfrm>
              <a:off x="4392613" y="2633663"/>
              <a:ext cx="911021" cy="963473"/>
              <a:chOff x="4003676" y="3478213"/>
              <a:chExt cx="523875" cy="554038"/>
            </a:xfrm>
            <a:solidFill>
              <a:srgbClr val="FFFFFF"/>
            </a:solidFill>
            <a:scene3d>
              <a:camera prst="orthographicFront">
                <a:rot lat="3000000" lon="2400000" rev="0"/>
              </a:camera>
              <a:lightRig rig="threePt" dir="t"/>
            </a:scene3d>
          </p:grpSpPr>
          <p:sp>
            <p:nvSpPr>
              <p:cNvPr id="64" name="Freeform 1203"/>
              <p:cNvSpPr>
                <a:spLocks noEditPoints="1"/>
              </p:cNvSpPr>
              <p:nvPr/>
            </p:nvSpPr>
            <p:spPr bwMode="auto">
              <a:xfrm>
                <a:off x="4314826" y="3478213"/>
                <a:ext cx="212725" cy="104775"/>
              </a:xfrm>
              <a:custGeom>
                <a:avLst/>
                <a:gdLst>
                  <a:gd name="T0" fmla="*/ 2147483646 w 134"/>
                  <a:gd name="T1" fmla="*/ 2147483646 h 66"/>
                  <a:gd name="T2" fmla="*/ 2147483646 w 134"/>
                  <a:gd name="T3" fmla="*/ 2147483646 h 66"/>
                  <a:gd name="T4" fmla="*/ 0 w 134"/>
                  <a:gd name="T5" fmla="*/ 2147483646 h 66"/>
                  <a:gd name="T6" fmla="*/ 2147483646 w 134"/>
                  <a:gd name="T7" fmla="*/ 0 h 66"/>
                  <a:gd name="T8" fmla="*/ 2147483646 w 134"/>
                  <a:gd name="T9" fmla="*/ 2147483646 h 66"/>
                  <a:gd name="T10" fmla="*/ 2147483646 w 134"/>
                  <a:gd name="T11" fmla="*/ 2147483646 h 66"/>
                  <a:gd name="T12" fmla="*/ 2147483646 w 134"/>
                  <a:gd name="T13" fmla="*/ 2147483646 h 66"/>
                  <a:gd name="T14" fmla="*/ 2147483646 w 134"/>
                  <a:gd name="T15" fmla="*/ 2147483646 h 66"/>
                  <a:gd name="T16" fmla="*/ 2147483646 w 134"/>
                  <a:gd name="T17" fmla="*/ 2147483646 h 66"/>
                  <a:gd name="T18" fmla="*/ 2147483646 w 134"/>
                  <a:gd name="T19" fmla="*/ 2147483646 h 66"/>
                  <a:gd name="T20" fmla="*/ 2147483646 w 134"/>
                  <a:gd name="T21" fmla="*/ 2147483646 h 66"/>
                  <a:gd name="T22" fmla="*/ 2147483646 w 134"/>
                  <a:gd name="T23" fmla="*/ 2147483646 h 66"/>
                  <a:gd name="T24" fmla="*/ 2147483646 w 134"/>
                  <a:gd name="T25" fmla="*/ 2147483646 h 66"/>
                  <a:gd name="T26" fmla="*/ 2147483646 w 134"/>
                  <a:gd name="T27" fmla="*/ 2147483646 h 66"/>
                  <a:gd name="T28" fmla="*/ 2147483646 w 134"/>
                  <a:gd name="T29" fmla="*/ 2147483646 h 66"/>
                  <a:gd name="T30" fmla="*/ 2147483646 w 134"/>
                  <a:gd name="T31" fmla="*/ 2147483646 h 66"/>
                  <a:gd name="T32" fmla="*/ 2147483646 w 134"/>
                  <a:gd name="T33" fmla="*/ 2147483646 h 66"/>
                  <a:gd name="T34" fmla="*/ 2147483646 w 134"/>
                  <a:gd name="T35" fmla="*/ 2147483646 h 66"/>
                  <a:gd name="T36" fmla="*/ 2147483646 w 134"/>
                  <a:gd name="T37" fmla="*/ 2147483646 h 66"/>
                  <a:gd name="T38" fmla="*/ 2147483646 w 134"/>
                  <a:gd name="T39" fmla="*/ 2147483646 h 6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4" h="66">
                    <a:moveTo>
                      <a:pt x="134" y="47"/>
                    </a:moveTo>
                    <a:lnTo>
                      <a:pt x="16" y="66"/>
                    </a:lnTo>
                    <a:lnTo>
                      <a:pt x="0" y="21"/>
                    </a:lnTo>
                    <a:lnTo>
                      <a:pt x="84" y="0"/>
                    </a:lnTo>
                    <a:lnTo>
                      <a:pt x="134" y="47"/>
                    </a:lnTo>
                    <a:close/>
                    <a:moveTo>
                      <a:pt x="102" y="46"/>
                    </a:moveTo>
                    <a:lnTo>
                      <a:pt x="115" y="43"/>
                    </a:lnTo>
                    <a:lnTo>
                      <a:pt x="79" y="8"/>
                    </a:lnTo>
                    <a:lnTo>
                      <a:pt x="69" y="10"/>
                    </a:lnTo>
                    <a:lnTo>
                      <a:pt x="102" y="46"/>
                    </a:lnTo>
                    <a:close/>
                    <a:moveTo>
                      <a:pt x="85" y="42"/>
                    </a:moveTo>
                    <a:lnTo>
                      <a:pt x="63" y="16"/>
                    </a:lnTo>
                    <a:lnTo>
                      <a:pt x="53" y="18"/>
                    </a:lnTo>
                    <a:lnTo>
                      <a:pt x="74" y="44"/>
                    </a:lnTo>
                    <a:lnTo>
                      <a:pt x="85" y="42"/>
                    </a:lnTo>
                    <a:close/>
                    <a:moveTo>
                      <a:pt x="62" y="47"/>
                    </a:moveTo>
                    <a:lnTo>
                      <a:pt x="43" y="21"/>
                    </a:lnTo>
                    <a:lnTo>
                      <a:pt x="33" y="23"/>
                    </a:lnTo>
                    <a:lnTo>
                      <a:pt x="50" y="48"/>
                    </a:lnTo>
                    <a:lnTo>
                      <a:pt x="62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" name="Freeform 1204"/>
              <p:cNvSpPr>
                <a:spLocks noEditPoints="1"/>
              </p:cNvSpPr>
              <p:nvPr/>
            </p:nvSpPr>
            <p:spPr bwMode="auto">
              <a:xfrm>
                <a:off x="4238626" y="3586163"/>
                <a:ext cx="250825" cy="161925"/>
              </a:xfrm>
              <a:custGeom>
                <a:avLst/>
                <a:gdLst>
                  <a:gd name="T0" fmla="*/ 2147483646 w 158"/>
                  <a:gd name="T1" fmla="*/ 2147483646 h 102"/>
                  <a:gd name="T2" fmla="*/ 2147483646 w 158"/>
                  <a:gd name="T3" fmla="*/ 2147483646 h 102"/>
                  <a:gd name="T4" fmla="*/ 0 w 158"/>
                  <a:gd name="T5" fmla="*/ 2147483646 h 102"/>
                  <a:gd name="T6" fmla="*/ 2147483646 w 158"/>
                  <a:gd name="T7" fmla="*/ 0 h 102"/>
                  <a:gd name="T8" fmla="*/ 2147483646 w 158"/>
                  <a:gd name="T9" fmla="*/ 2147483646 h 102"/>
                  <a:gd name="T10" fmla="*/ 2147483646 w 158"/>
                  <a:gd name="T11" fmla="*/ 2147483646 h 102"/>
                  <a:gd name="T12" fmla="*/ 2147483646 w 158"/>
                  <a:gd name="T13" fmla="*/ 2147483646 h 102"/>
                  <a:gd name="T14" fmla="*/ 2147483646 w 158"/>
                  <a:gd name="T15" fmla="*/ 2147483646 h 102"/>
                  <a:gd name="T16" fmla="*/ 2147483646 w 158"/>
                  <a:gd name="T17" fmla="*/ 2147483646 h 102"/>
                  <a:gd name="T18" fmla="*/ 2147483646 w 158"/>
                  <a:gd name="T19" fmla="*/ 2147483646 h 102"/>
                  <a:gd name="T20" fmla="*/ 2147483646 w 158"/>
                  <a:gd name="T21" fmla="*/ 2147483646 h 102"/>
                  <a:gd name="T22" fmla="*/ 2147483646 w 158"/>
                  <a:gd name="T23" fmla="*/ 2147483646 h 102"/>
                  <a:gd name="T24" fmla="*/ 2147483646 w 158"/>
                  <a:gd name="T25" fmla="*/ 2147483646 h 102"/>
                  <a:gd name="T26" fmla="*/ 2147483646 w 158"/>
                  <a:gd name="T27" fmla="*/ 2147483646 h 102"/>
                  <a:gd name="T28" fmla="*/ 2147483646 w 158"/>
                  <a:gd name="T29" fmla="*/ 2147483646 h 102"/>
                  <a:gd name="T30" fmla="*/ 2147483646 w 158"/>
                  <a:gd name="T31" fmla="*/ 2147483646 h 102"/>
                  <a:gd name="T32" fmla="*/ 2147483646 w 158"/>
                  <a:gd name="T33" fmla="*/ 2147483646 h 102"/>
                  <a:gd name="T34" fmla="*/ 2147483646 w 158"/>
                  <a:gd name="T35" fmla="*/ 2147483646 h 102"/>
                  <a:gd name="T36" fmla="*/ 2147483646 w 158"/>
                  <a:gd name="T37" fmla="*/ 2147483646 h 102"/>
                  <a:gd name="T38" fmla="*/ 2147483646 w 158"/>
                  <a:gd name="T39" fmla="*/ 2147483646 h 10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8" h="102">
                    <a:moveTo>
                      <a:pt x="158" y="29"/>
                    </a:moveTo>
                    <a:lnTo>
                      <a:pt x="38" y="102"/>
                    </a:lnTo>
                    <a:lnTo>
                      <a:pt x="0" y="59"/>
                    </a:lnTo>
                    <a:lnTo>
                      <a:pt x="83" y="0"/>
                    </a:lnTo>
                    <a:lnTo>
                      <a:pt x="158" y="29"/>
                    </a:lnTo>
                    <a:close/>
                    <a:moveTo>
                      <a:pt x="123" y="42"/>
                    </a:moveTo>
                    <a:lnTo>
                      <a:pt x="136" y="34"/>
                    </a:lnTo>
                    <a:lnTo>
                      <a:pt x="82" y="10"/>
                    </a:lnTo>
                    <a:lnTo>
                      <a:pt x="71" y="18"/>
                    </a:lnTo>
                    <a:lnTo>
                      <a:pt x="123" y="42"/>
                    </a:lnTo>
                    <a:close/>
                    <a:moveTo>
                      <a:pt x="91" y="53"/>
                    </a:moveTo>
                    <a:lnTo>
                      <a:pt x="103" y="45"/>
                    </a:lnTo>
                    <a:lnTo>
                      <a:pt x="67" y="27"/>
                    </a:lnTo>
                    <a:lnTo>
                      <a:pt x="56" y="34"/>
                    </a:lnTo>
                    <a:lnTo>
                      <a:pt x="91" y="53"/>
                    </a:lnTo>
                    <a:close/>
                    <a:moveTo>
                      <a:pt x="67" y="67"/>
                    </a:moveTo>
                    <a:lnTo>
                      <a:pt x="79" y="60"/>
                    </a:lnTo>
                    <a:lnTo>
                      <a:pt x="47" y="40"/>
                    </a:lnTo>
                    <a:lnTo>
                      <a:pt x="37" y="48"/>
                    </a:lnTo>
                    <a:lnTo>
                      <a:pt x="67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" name="Freeform 1205"/>
              <p:cNvSpPr>
                <a:spLocks/>
              </p:cNvSpPr>
              <p:nvPr/>
            </p:nvSpPr>
            <p:spPr bwMode="auto">
              <a:xfrm>
                <a:off x="4065588" y="3740151"/>
                <a:ext cx="384175" cy="292100"/>
              </a:xfrm>
              <a:custGeom>
                <a:avLst/>
                <a:gdLst>
                  <a:gd name="T0" fmla="*/ 2147483646 w 193"/>
                  <a:gd name="T1" fmla="*/ 0 h 147"/>
                  <a:gd name="T2" fmla="*/ 2147483646 w 193"/>
                  <a:gd name="T3" fmla="*/ 0 h 147"/>
                  <a:gd name="T4" fmla="*/ 2147483646 w 193"/>
                  <a:gd name="T5" fmla="*/ 2147483646 h 147"/>
                  <a:gd name="T6" fmla="*/ 2147483646 w 193"/>
                  <a:gd name="T7" fmla="*/ 2147483646 h 147"/>
                  <a:gd name="T8" fmla="*/ 2147483646 w 193"/>
                  <a:gd name="T9" fmla="*/ 2147483646 h 147"/>
                  <a:gd name="T10" fmla="*/ 2147483646 w 193"/>
                  <a:gd name="T11" fmla="*/ 2147483646 h 147"/>
                  <a:gd name="T12" fmla="*/ 0 w 193"/>
                  <a:gd name="T13" fmla="*/ 2147483646 h 147"/>
                  <a:gd name="T14" fmla="*/ 0 w 193"/>
                  <a:gd name="T15" fmla="*/ 2147483646 h 147"/>
                  <a:gd name="T16" fmla="*/ 2147483646 w 193"/>
                  <a:gd name="T17" fmla="*/ 2147483646 h 147"/>
                  <a:gd name="T18" fmla="*/ 2147483646 w 193"/>
                  <a:gd name="T19" fmla="*/ 0 h 14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3" h="147">
                    <a:moveTo>
                      <a:pt x="128" y="0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87" y="0"/>
                      <a:pt x="193" y="7"/>
                      <a:pt x="193" y="15"/>
                    </a:cubicBezTo>
                    <a:cubicBezTo>
                      <a:pt x="193" y="132"/>
                      <a:pt x="193" y="132"/>
                      <a:pt x="193" y="132"/>
                    </a:cubicBezTo>
                    <a:cubicBezTo>
                      <a:pt x="193" y="141"/>
                      <a:pt x="187" y="147"/>
                      <a:pt x="178" y="147"/>
                    </a:cubicBezTo>
                    <a:cubicBezTo>
                      <a:pt x="15" y="147"/>
                      <a:pt x="15" y="147"/>
                      <a:pt x="15" y="147"/>
                    </a:cubicBezTo>
                    <a:cubicBezTo>
                      <a:pt x="7" y="147"/>
                      <a:pt x="0" y="141"/>
                      <a:pt x="0" y="13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28" y="36"/>
                      <a:pt x="128" y="36"/>
                      <a:pt x="128" y="36"/>
                    </a:cubicBezTo>
                    <a:lnTo>
                      <a:pt x="1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" name="Freeform 1206"/>
              <p:cNvSpPr>
                <a:spLocks/>
              </p:cNvSpPr>
              <p:nvPr/>
            </p:nvSpPr>
            <p:spPr bwMode="auto">
              <a:xfrm>
                <a:off x="4003676" y="3721101"/>
                <a:ext cx="258763" cy="201613"/>
              </a:xfrm>
              <a:custGeom>
                <a:avLst/>
                <a:gdLst>
                  <a:gd name="T0" fmla="*/ 2147483646 w 163"/>
                  <a:gd name="T1" fmla="*/ 0 h 127"/>
                  <a:gd name="T2" fmla="*/ 2147483646 w 163"/>
                  <a:gd name="T3" fmla="*/ 2147483646 h 127"/>
                  <a:gd name="T4" fmla="*/ 2147483646 w 163"/>
                  <a:gd name="T5" fmla="*/ 2147483646 h 127"/>
                  <a:gd name="T6" fmla="*/ 2147483646 w 163"/>
                  <a:gd name="T7" fmla="*/ 2147483646 h 127"/>
                  <a:gd name="T8" fmla="*/ 2147483646 w 163"/>
                  <a:gd name="T9" fmla="*/ 2147483646 h 127"/>
                  <a:gd name="T10" fmla="*/ 0 w 163"/>
                  <a:gd name="T11" fmla="*/ 0 h 127"/>
                  <a:gd name="T12" fmla="*/ 2147483646 w 163"/>
                  <a:gd name="T13" fmla="*/ 0 h 1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3" h="127">
                    <a:moveTo>
                      <a:pt x="156" y="0"/>
                    </a:moveTo>
                    <a:lnTo>
                      <a:pt x="163" y="49"/>
                    </a:lnTo>
                    <a:lnTo>
                      <a:pt x="32" y="49"/>
                    </a:lnTo>
                    <a:lnTo>
                      <a:pt x="32" y="127"/>
                    </a:lnTo>
                    <a:lnTo>
                      <a:pt x="20" y="127"/>
                    </a:lnTo>
                    <a:lnTo>
                      <a:pt x="0" y="0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4660900" y="4881563"/>
            <a:ext cx="2870200" cy="1135062"/>
            <a:chOff x="762914" y="5030415"/>
            <a:chExt cx="2871487" cy="1135724"/>
          </a:xfrm>
        </p:grpSpPr>
        <p:sp>
          <p:nvSpPr>
            <p:cNvPr id="78" name="文本框 77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  <p:grpSp>
        <p:nvGrpSpPr>
          <p:cNvPr id="113" name="组合 112"/>
          <p:cNvGrpSpPr>
            <a:grpSpLocks/>
          </p:cNvGrpSpPr>
          <p:nvPr/>
        </p:nvGrpSpPr>
        <p:grpSpPr bwMode="auto">
          <a:xfrm>
            <a:off x="8977313" y="1508125"/>
            <a:ext cx="2028825" cy="3171825"/>
            <a:chOff x="7608888" y="1581150"/>
            <a:chExt cx="2137420" cy="3343276"/>
          </a:xfrm>
        </p:grpSpPr>
        <p:grpSp>
          <p:nvGrpSpPr>
            <p:cNvPr id="114" name="Group 36"/>
            <p:cNvGrpSpPr>
              <a:grpSpLocks noChangeAspect="1"/>
            </p:cNvGrpSpPr>
            <p:nvPr/>
          </p:nvGrpSpPr>
          <p:grpSpPr bwMode="auto">
            <a:xfrm>
              <a:off x="7608888" y="1581150"/>
              <a:ext cx="2137420" cy="3343276"/>
              <a:chOff x="2359" y="436"/>
              <a:chExt cx="2065" cy="3230"/>
            </a:xfrm>
          </p:grpSpPr>
          <p:sp>
            <p:nvSpPr>
              <p:cNvPr id="124" name="Freeform 37"/>
              <p:cNvSpPr>
                <a:spLocks noEditPoints="1"/>
              </p:cNvSpPr>
              <p:nvPr/>
            </p:nvSpPr>
            <p:spPr bwMode="auto">
              <a:xfrm>
                <a:off x="2359" y="2683"/>
                <a:ext cx="2018" cy="983"/>
              </a:xfrm>
              <a:custGeom>
                <a:avLst/>
                <a:gdLst>
                  <a:gd name="T0" fmla="*/ 83 w 85"/>
                  <a:gd name="T1" fmla="*/ 23 h 42"/>
                  <a:gd name="T2" fmla="*/ 73 w 85"/>
                  <a:gd name="T3" fmla="*/ 28 h 42"/>
                  <a:gd name="T4" fmla="*/ 73 w 85"/>
                  <a:gd name="T5" fmla="*/ 29 h 42"/>
                  <a:gd name="T6" fmla="*/ 73 w 85"/>
                  <a:gd name="T7" fmla="*/ 29 h 42"/>
                  <a:gd name="T8" fmla="*/ 73 w 85"/>
                  <a:gd name="T9" fmla="*/ 29 h 42"/>
                  <a:gd name="T10" fmla="*/ 73 w 85"/>
                  <a:gd name="T11" fmla="*/ 29 h 42"/>
                  <a:gd name="T12" fmla="*/ 73 w 85"/>
                  <a:gd name="T13" fmla="*/ 29 h 42"/>
                  <a:gd name="T14" fmla="*/ 73 w 85"/>
                  <a:gd name="T15" fmla="*/ 29 h 42"/>
                  <a:gd name="T16" fmla="*/ 73 w 85"/>
                  <a:gd name="T17" fmla="*/ 29 h 42"/>
                  <a:gd name="T18" fmla="*/ 73 w 85"/>
                  <a:gd name="T19" fmla="*/ 29 h 42"/>
                  <a:gd name="T20" fmla="*/ 73 w 85"/>
                  <a:gd name="T21" fmla="*/ 29 h 42"/>
                  <a:gd name="T22" fmla="*/ 73 w 85"/>
                  <a:gd name="T23" fmla="*/ 30 h 42"/>
                  <a:gd name="T24" fmla="*/ 85 w 85"/>
                  <a:gd name="T25" fmla="*/ 23 h 42"/>
                  <a:gd name="T26" fmla="*/ 85 w 85"/>
                  <a:gd name="T27" fmla="*/ 23 h 42"/>
                  <a:gd name="T28" fmla="*/ 84 w 85"/>
                  <a:gd name="T29" fmla="*/ 23 h 42"/>
                  <a:gd name="T30" fmla="*/ 83 w 85"/>
                  <a:gd name="T31" fmla="*/ 23 h 42"/>
                  <a:gd name="T32" fmla="*/ 17 w 85"/>
                  <a:gd name="T33" fmla="*/ 0 h 42"/>
                  <a:gd name="T34" fmla="*/ 3 w 85"/>
                  <a:gd name="T35" fmla="*/ 8 h 42"/>
                  <a:gd name="T36" fmla="*/ 3 w 85"/>
                  <a:gd name="T37" fmla="*/ 16 h 42"/>
                  <a:gd name="T38" fmla="*/ 45 w 85"/>
                  <a:gd name="T39" fmla="*/ 40 h 42"/>
                  <a:gd name="T40" fmla="*/ 50 w 85"/>
                  <a:gd name="T41" fmla="*/ 42 h 42"/>
                  <a:gd name="T42" fmla="*/ 55 w 85"/>
                  <a:gd name="T43" fmla="*/ 40 h 42"/>
                  <a:gd name="T44" fmla="*/ 71 w 85"/>
                  <a:gd name="T45" fmla="*/ 31 h 42"/>
                  <a:gd name="T46" fmla="*/ 70 w 85"/>
                  <a:gd name="T47" fmla="*/ 31 h 42"/>
                  <a:gd name="T48" fmla="*/ 18 w 85"/>
                  <a:gd name="T49" fmla="*/ 1 h 42"/>
                  <a:gd name="T50" fmla="*/ 17 w 85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" h="42">
                    <a:moveTo>
                      <a:pt x="83" y="23"/>
                    </a:moveTo>
                    <a:cubicBezTo>
                      <a:pt x="73" y="28"/>
                      <a:pt x="73" y="28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73" y="30"/>
                      <a:pt x="73" y="30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7" y="0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0" y="10"/>
                      <a:pt x="0" y="14"/>
                      <a:pt x="3" y="16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6" y="41"/>
                      <a:pt x="48" y="42"/>
                      <a:pt x="50" y="42"/>
                    </a:cubicBezTo>
                    <a:cubicBezTo>
                      <a:pt x="52" y="42"/>
                      <a:pt x="53" y="41"/>
                      <a:pt x="55" y="40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1"/>
                      <a:pt x="71" y="31"/>
                      <a:pt x="70" y="3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7" y="0"/>
                      <a:pt x="17" y="0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75000"/>
                      <a:alpha val="77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7200000" scaled="0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5" name="Freeform 38"/>
              <p:cNvSpPr>
                <a:spLocks/>
              </p:cNvSpPr>
              <p:nvPr/>
            </p:nvSpPr>
            <p:spPr bwMode="auto">
              <a:xfrm>
                <a:off x="2763" y="436"/>
                <a:ext cx="1661" cy="2809"/>
              </a:xfrm>
              <a:custGeom>
                <a:avLst/>
                <a:gdLst>
                  <a:gd name="T0" fmla="*/ 90355220 w 70"/>
                  <a:gd name="T1" fmla="*/ 0 h 120"/>
                  <a:gd name="T2" fmla="*/ 7602231 w 70"/>
                  <a:gd name="T3" fmla="*/ 42032706 h 120"/>
                  <a:gd name="T4" fmla="*/ 0 w 70"/>
                  <a:gd name="T5" fmla="*/ 63350698 h 120"/>
                  <a:gd name="T6" fmla="*/ 0 w 70"/>
                  <a:gd name="T7" fmla="*/ 639534440 h 120"/>
                  <a:gd name="T8" fmla="*/ 30113906 w 70"/>
                  <a:gd name="T9" fmla="*/ 653643602 h 120"/>
                  <a:gd name="T10" fmla="*/ 97636522 w 70"/>
                  <a:gd name="T11" fmla="*/ 618511252 h 120"/>
                  <a:gd name="T12" fmla="*/ 504055982 w 70"/>
                  <a:gd name="T13" fmla="*/ 836499484 h 120"/>
                  <a:gd name="T14" fmla="*/ 526567657 w 70"/>
                  <a:gd name="T15" fmla="*/ 822377166 h 120"/>
                  <a:gd name="T16" fmla="*/ 526567657 w 70"/>
                  <a:gd name="T17" fmla="*/ 238997749 h 120"/>
                  <a:gd name="T18" fmla="*/ 511671169 w 70"/>
                  <a:gd name="T19" fmla="*/ 217975076 h 120"/>
                  <a:gd name="T20" fmla="*/ 112853940 w 70"/>
                  <a:gd name="T21" fmla="*/ 0 h 120"/>
                  <a:gd name="T22" fmla="*/ 90355220 w 70"/>
                  <a:gd name="T23" fmla="*/ 0 h 1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0" h="120">
                    <a:moveTo>
                      <a:pt x="12" y="0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4" y="93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20"/>
                      <a:pt x="70" y="119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</a:path>
                </a:pathLst>
              </a:custGeom>
              <a:solidFill>
                <a:srgbClr val="2ECA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39"/>
              <p:cNvSpPr>
                <a:spLocks/>
              </p:cNvSpPr>
              <p:nvPr/>
            </p:nvSpPr>
            <p:spPr bwMode="auto">
              <a:xfrm>
                <a:off x="2834" y="506"/>
                <a:ext cx="1543" cy="2880"/>
              </a:xfrm>
              <a:custGeom>
                <a:avLst/>
                <a:gdLst>
                  <a:gd name="T0" fmla="*/ 98120272 w 65"/>
                  <a:gd name="T1" fmla="*/ 6918860 h 123"/>
                  <a:gd name="T2" fmla="*/ 60329876 w 65"/>
                  <a:gd name="T3" fmla="*/ 6918860 h 123"/>
                  <a:gd name="T4" fmla="*/ 14928620 w 65"/>
                  <a:gd name="T5" fmla="*/ 35173206 h 123"/>
                  <a:gd name="T6" fmla="*/ 14928620 w 65"/>
                  <a:gd name="T7" fmla="*/ 77548168 h 123"/>
                  <a:gd name="T8" fmla="*/ 384547979 w 65"/>
                  <a:gd name="T9" fmla="*/ 274428457 h 123"/>
                  <a:gd name="T10" fmla="*/ 384547979 w 65"/>
                  <a:gd name="T11" fmla="*/ 865647196 h 123"/>
                  <a:gd name="T12" fmla="*/ 482360007 w 65"/>
                  <a:gd name="T13" fmla="*/ 809447157 h 123"/>
                  <a:gd name="T14" fmla="*/ 489971389 w 65"/>
                  <a:gd name="T15" fmla="*/ 795313943 h 123"/>
                  <a:gd name="T16" fmla="*/ 489971389 w 65"/>
                  <a:gd name="T17" fmla="*/ 232349011 h 123"/>
                  <a:gd name="T18" fmla="*/ 475056300 w 65"/>
                  <a:gd name="T19" fmla="*/ 211000905 h 123"/>
                  <a:gd name="T20" fmla="*/ 98120272 w 65"/>
                  <a:gd name="T21" fmla="*/ 6918860 h 1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23">
                    <a:moveTo>
                      <a:pt x="13" y="1"/>
                    </a:moveTo>
                    <a:cubicBezTo>
                      <a:pt x="12" y="0"/>
                      <a:pt x="10" y="0"/>
                      <a:pt x="8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9"/>
                      <a:pt x="2" y="11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5" y="114"/>
                      <a:pt x="65" y="113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2"/>
                      <a:pt x="64" y="31"/>
                      <a:pt x="63" y="30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40"/>
              <p:cNvSpPr>
                <a:spLocks/>
              </p:cNvSpPr>
              <p:nvPr/>
            </p:nvSpPr>
            <p:spPr bwMode="auto">
              <a:xfrm>
                <a:off x="2858" y="529"/>
                <a:ext cx="1519" cy="2810"/>
              </a:xfrm>
              <a:custGeom>
                <a:avLst/>
                <a:gdLst>
                  <a:gd name="T0" fmla="*/ 75206663 w 64"/>
                  <a:gd name="T1" fmla="*/ 0 h 120"/>
                  <a:gd name="T2" fmla="*/ 52677804 w 64"/>
                  <a:gd name="T3" fmla="*/ 0 h 120"/>
                  <a:gd name="T4" fmla="*/ 7621155 w 64"/>
                  <a:gd name="T5" fmla="*/ 28261458 h 120"/>
                  <a:gd name="T6" fmla="*/ 0 w 64"/>
                  <a:gd name="T7" fmla="*/ 42398779 h 120"/>
                  <a:gd name="T8" fmla="*/ 383975075 w 64"/>
                  <a:gd name="T9" fmla="*/ 246559563 h 120"/>
                  <a:gd name="T10" fmla="*/ 391582156 w 64"/>
                  <a:gd name="T11" fmla="*/ 267604871 h 120"/>
                  <a:gd name="T12" fmla="*/ 391582156 w 64"/>
                  <a:gd name="T13" fmla="*/ 267604871 h 120"/>
                  <a:gd name="T14" fmla="*/ 391582156 w 64"/>
                  <a:gd name="T15" fmla="*/ 267604871 h 120"/>
                  <a:gd name="T16" fmla="*/ 391582156 w 64"/>
                  <a:gd name="T17" fmla="*/ 267604871 h 120"/>
                  <a:gd name="T18" fmla="*/ 391582156 w 64"/>
                  <a:gd name="T19" fmla="*/ 844904641 h 120"/>
                  <a:gd name="T20" fmla="*/ 474409974 w 64"/>
                  <a:gd name="T21" fmla="*/ 802814026 h 120"/>
                  <a:gd name="T22" fmla="*/ 482030583 w 64"/>
                  <a:gd name="T23" fmla="*/ 788677267 h 120"/>
                  <a:gd name="T24" fmla="*/ 482030583 w 64"/>
                  <a:gd name="T25" fmla="*/ 225206092 h 120"/>
                  <a:gd name="T26" fmla="*/ 467109921 w 64"/>
                  <a:gd name="T27" fmla="*/ 204160784 h 120"/>
                  <a:gd name="T28" fmla="*/ 90434923 w 64"/>
                  <a:gd name="T29" fmla="*/ 0 h 120"/>
                  <a:gd name="T30" fmla="*/ 75206663 w 64"/>
                  <a:gd name="T31" fmla="*/ 0 h 1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4" h="1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6"/>
                      <a:pt x="52" y="37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4" y="113"/>
                      <a:pt x="64" y="11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1"/>
                      <a:pt x="63" y="30"/>
                      <a:pt x="62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D9D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41"/>
              <p:cNvSpPr>
                <a:spLocks/>
              </p:cNvSpPr>
              <p:nvPr/>
            </p:nvSpPr>
            <p:spPr bwMode="auto">
              <a:xfrm>
                <a:off x="2763" y="623"/>
                <a:ext cx="1329" cy="2809"/>
              </a:xfrm>
              <a:custGeom>
                <a:avLst/>
                <a:gdLst>
                  <a:gd name="T0" fmla="*/ 399050500 w 56"/>
                  <a:gd name="T1" fmla="*/ 836499484 h 120"/>
                  <a:gd name="T2" fmla="*/ 7618611 w 56"/>
                  <a:gd name="T3" fmla="*/ 625424740 h 120"/>
                  <a:gd name="T4" fmla="*/ 0 w 56"/>
                  <a:gd name="T5" fmla="*/ 604402066 h 120"/>
                  <a:gd name="T6" fmla="*/ 0 w 56"/>
                  <a:gd name="T7" fmla="*/ 6900894 h 120"/>
                  <a:gd name="T8" fmla="*/ 7618611 w 56"/>
                  <a:gd name="T9" fmla="*/ 0 h 120"/>
                  <a:gd name="T10" fmla="*/ 413953716 w 56"/>
                  <a:gd name="T11" fmla="*/ 217975076 h 120"/>
                  <a:gd name="T12" fmla="*/ 421572897 w 56"/>
                  <a:gd name="T13" fmla="*/ 238997749 h 120"/>
                  <a:gd name="T14" fmla="*/ 421572897 w 56"/>
                  <a:gd name="T15" fmla="*/ 822377166 h 120"/>
                  <a:gd name="T16" fmla="*/ 399050500 w 56"/>
                  <a:gd name="T17" fmla="*/ 836499484 h 1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6" h="120">
                    <a:moveTo>
                      <a:pt x="53" y="119"/>
                    </a:moveTo>
                    <a:cubicBezTo>
                      <a:pt x="1" y="89"/>
                      <a:pt x="1" y="89"/>
                      <a:pt x="1" y="89"/>
                    </a:cubicBezTo>
                    <a:cubicBezTo>
                      <a:pt x="0" y="88"/>
                      <a:pt x="0" y="87"/>
                      <a:pt x="0" y="8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32"/>
                      <a:pt x="56" y="33"/>
                      <a:pt x="56" y="34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9"/>
                      <a:pt x="55" y="120"/>
                      <a:pt x="53" y="119"/>
                    </a:cubicBezTo>
                  </a:path>
                </a:pathLst>
              </a:custGeom>
              <a:solidFill>
                <a:srgbClr val="2ECA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42"/>
              <p:cNvSpPr>
                <a:spLocks/>
              </p:cNvSpPr>
              <p:nvPr/>
            </p:nvSpPr>
            <p:spPr bwMode="auto">
              <a:xfrm>
                <a:off x="2763" y="436"/>
                <a:ext cx="1661" cy="2973"/>
              </a:xfrm>
              <a:custGeom>
                <a:avLst/>
                <a:gdLst>
                  <a:gd name="T0" fmla="*/ 511671169 w 70"/>
                  <a:gd name="T1" fmla="*/ 218019430 h 127"/>
                  <a:gd name="T2" fmla="*/ 112853940 w 70"/>
                  <a:gd name="T3" fmla="*/ 0 h 127"/>
                  <a:gd name="T4" fmla="*/ 90355220 w 70"/>
                  <a:gd name="T5" fmla="*/ 0 h 127"/>
                  <a:gd name="T6" fmla="*/ 7602231 w 70"/>
                  <a:gd name="T7" fmla="*/ 42038899 h 127"/>
                  <a:gd name="T8" fmla="*/ 0 w 70"/>
                  <a:gd name="T9" fmla="*/ 63359476 h 127"/>
                  <a:gd name="T10" fmla="*/ 0 w 70"/>
                  <a:gd name="T11" fmla="*/ 63359476 h 127"/>
                  <a:gd name="T12" fmla="*/ 398817229 w 70"/>
                  <a:gd name="T13" fmla="*/ 281083526 h 127"/>
                  <a:gd name="T14" fmla="*/ 413713717 w 70"/>
                  <a:gd name="T15" fmla="*/ 302404664 h 127"/>
                  <a:gd name="T16" fmla="*/ 413713717 w 70"/>
                  <a:gd name="T17" fmla="*/ 885905987 h 127"/>
                  <a:gd name="T18" fmla="*/ 413713717 w 70"/>
                  <a:gd name="T19" fmla="*/ 892807538 h 127"/>
                  <a:gd name="T20" fmla="*/ 421315948 w 70"/>
                  <a:gd name="T21" fmla="*/ 878696462 h 127"/>
                  <a:gd name="T22" fmla="*/ 421315948 w 70"/>
                  <a:gd name="T23" fmla="*/ 295195139 h 127"/>
                  <a:gd name="T24" fmla="*/ 413713717 w 70"/>
                  <a:gd name="T25" fmla="*/ 274181999 h 127"/>
                  <a:gd name="T26" fmla="*/ 7602231 w 70"/>
                  <a:gd name="T27" fmla="*/ 56163107 h 127"/>
                  <a:gd name="T28" fmla="*/ 14896489 w 70"/>
                  <a:gd name="T29" fmla="*/ 56163107 h 127"/>
                  <a:gd name="T30" fmla="*/ 97636522 w 70"/>
                  <a:gd name="T31" fmla="*/ 14111052 h 127"/>
                  <a:gd name="T32" fmla="*/ 97636522 w 70"/>
                  <a:gd name="T33" fmla="*/ 14111052 h 127"/>
                  <a:gd name="T34" fmla="*/ 105252279 w 70"/>
                  <a:gd name="T35" fmla="*/ 14111052 h 127"/>
                  <a:gd name="T36" fmla="*/ 504055982 w 70"/>
                  <a:gd name="T37" fmla="*/ 224933575 h 127"/>
                  <a:gd name="T38" fmla="*/ 518965996 w 70"/>
                  <a:gd name="T39" fmla="*/ 239045165 h 127"/>
                  <a:gd name="T40" fmla="*/ 518965996 w 70"/>
                  <a:gd name="T41" fmla="*/ 836657563 h 127"/>
                  <a:gd name="T42" fmla="*/ 526567657 w 70"/>
                  <a:gd name="T43" fmla="*/ 822533355 h 127"/>
                  <a:gd name="T44" fmla="*/ 526567657 w 70"/>
                  <a:gd name="T45" fmla="*/ 239045165 h 127"/>
                  <a:gd name="T46" fmla="*/ 511671169 w 70"/>
                  <a:gd name="T47" fmla="*/ 218019430 h 12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0" h="127">
                    <a:moveTo>
                      <a:pt x="68" y="31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2"/>
                      <a:pt x="55" y="43"/>
                    </a:cubicBezTo>
                    <a:cubicBezTo>
                      <a:pt x="55" y="126"/>
                      <a:pt x="55" y="126"/>
                      <a:pt x="55" y="126"/>
                    </a:cubicBezTo>
                    <a:cubicBezTo>
                      <a:pt x="55" y="126"/>
                      <a:pt x="55" y="127"/>
                      <a:pt x="55" y="127"/>
                    </a:cubicBezTo>
                    <a:cubicBezTo>
                      <a:pt x="56" y="127"/>
                      <a:pt x="56" y="126"/>
                      <a:pt x="56" y="125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1"/>
                      <a:pt x="56" y="40"/>
                      <a:pt x="55" y="3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8" y="33"/>
                      <a:pt x="69" y="34"/>
                      <a:pt x="69" y="34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9"/>
                      <a:pt x="70" y="118"/>
                      <a:pt x="70" y="117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0" y="33"/>
                      <a:pt x="69" y="32"/>
                      <a:pt x="68" y="31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43"/>
              <p:cNvSpPr>
                <a:spLocks noEditPoints="1"/>
              </p:cNvSpPr>
              <p:nvPr/>
            </p:nvSpPr>
            <p:spPr bwMode="auto">
              <a:xfrm>
                <a:off x="4044" y="1395"/>
                <a:ext cx="24" cy="47"/>
              </a:xfrm>
              <a:custGeom>
                <a:avLst/>
                <a:gdLst>
                  <a:gd name="T0" fmla="*/ 7962624 w 1"/>
                  <a:gd name="T1" fmla="*/ 14340828 h 2"/>
                  <a:gd name="T2" fmla="*/ 7962624 w 1"/>
                  <a:gd name="T3" fmla="*/ 14340828 h 2"/>
                  <a:gd name="T4" fmla="*/ 7962624 w 1"/>
                  <a:gd name="T5" fmla="*/ 14340828 h 2"/>
                  <a:gd name="T6" fmla="*/ 0 w 1"/>
                  <a:gd name="T7" fmla="*/ 0 h 2"/>
                  <a:gd name="T8" fmla="*/ 0 w 1"/>
                  <a:gd name="T9" fmla="*/ 0 h 2"/>
                  <a:gd name="T10" fmla="*/ 7962624 w 1"/>
                  <a:gd name="T11" fmla="*/ 14340828 h 2"/>
                  <a:gd name="T12" fmla="*/ 0 w 1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44"/>
              <p:cNvSpPr>
                <a:spLocks/>
              </p:cNvSpPr>
              <p:nvPr/>
            </p:nvSpPr>
            <p:spPr bwMode="auto">
              <a:xfrm>
                <a:off x="4044" y="1372"/>
                <a:ext cx="48" cy="2037"/>
              </a:xfrm>
              <a:custGeom>
                <a:avLst/>
                <a:gdLst>
                  <a:gd name="T0" fmla="*/ 15925248 w 2"/>
                  <a:gd name="T1" fmla="*/ 0 h 87"/>
                  <a:gd name="T2" fmla="*/ 0 w 2"/>
                  <a:gd name="T3" fmla="*/ 6918354 h 87"/>
                  <a:gd name="T4" fmla="*/ 7962624 w 2"/>
                  <a:gd name="T5" fmla="*/ 21037387 h 87"/>
                  <a:gd name="T6" fmla="*/ 7962624 w 2"/>
                  <a:gd name="T7" fmla="*/ 21037387 h 87"/>
                  <a:gd name="T8" fmla="*/ 7962624 w 2"/>
                  <a:gd name="T9" fmla="*/ 21037387 h 87"/>
                  <a:gd name="T10" fmla="*/ 7962624 w 2"/>
                  <a:gd name="T11" fmla="*/ 21037387 h 87"/>
                  <a:gd name="T12" fmla="*/ 7962624 w 2"/>
                  <a:gd name="T13" fmla="*/ 605261302 h 87"/>
                  <a:gd name="T14" fmla="*/ 7962624 w 2"/>
                  <a:gd name="T15" fmla="*/ 605261302 h 87"/>
                  <a:gd name="T16" fmla="*/ 7962624 w 2"/>
                  <a:gd name="T17" fmla="*/ 612179680 h 87"/>
                  <a:gd name="T18" fmla="*/ 15925248 w 2"/>
                  <a:gd name="T19" fmla="*/ 598048028 h 87"/>
                  <a:gd name="T20" fmla="*/ 15925248 w 2"/>
                  <a:gd name="T21" fmla="*/ 591142270 h 87"/>
                  <a:gd name="T22" fmla="*/ 15925248 w 2"/>
                  <a:gd name="T23" fmla="*/ 14119032 h 87"/>
                  <a:gd name="T24" fmla="*/ 15925248 w 2"/>
                  <a:gd name="T25" fmla="*/ 14119032 h 87"/>
                  <a:gd name="T26" fmla="*/ 15925248 w 2"/>
                  <a:gd name="T27" fmla="*/ 14119032 h 87"/>
                  <a:gd name="T28" fmla="*/ 15925248 w 2"/>
                  <a:gd name="T29" fmla="*/ 14119032 h 87"/>
                  <a:gd name="T30" fmla="*/ 15925248 w 2"/>
                  <a:gd name="T31" fmla="*/ 0 h 8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" h="87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6"/>
                      <a:pt x="1" y="87"/>
                      <a:pt x="1" y="87"/>
                    </a:cubicBezTo>
                    <a:cubicBezTo>
                      <a:pt x="2" y="87"/>
                      <a:pt x="2" y="86"/>
                      <a:pt x="2" y="85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45"/>
              <p:cNvSpPr>
                <a:spLocks/>
              </p:cNvSpPr>
              <p:nvPr/>
            </p:nvSpPr>
            <p:spPr bwMode="auto">
              <a:xfrm>
                <a:off x="4353" y="1161"/>
                <a:ext cx="71" cy="2061"/>
              </a:xfrm>
              <a:custGeom>
                <a:avLst/>
                <a:gdLst>
                  <a:gd name="T0" fmla="*/ 14740452 w 3"/>
                  <a:gd name="T1" fmla="*/ 0 h 88"/>
                  <a:gd name="T2" fmla="*/ 0 w 3"/>
                  <a:gd name="T3" fmla="*/ 6924492 h 88"/>
                  <a:gd name="T4" fmla="*/ 0 w 3"/>
                  <a:gd name="T5" fmla="*/ 6924492 h 88"/>
                  <a:gd name="T6" fmla="*/ 14740452 w 3"/>
                  <a:gd name="T7" fmla="*/ 21055410 h 88"/>
                  <a:gd name="T8" fmla="*/ 14740452 w 3"/>
                  <a:gd name="T9" fmla="*/ 620101993 h 88"/>
                  <a:gd name="T10" fmla="*/ 22270026 w 3"/>
                  <a:gd name="T11" fmla="*/ 605957912 h 88"/>
                  <a:gd name="T12" fmla="*/ 22270026 w 3"/>
                  <a:gd name="T13" fmla="*/ 21055410 h 88"/>
                  <a:gd name="T14" fmla="*/ 22270026 w 3"/>
                  <a:gd name="T15" fmla="*/ 21055410 h 88"/>
                  <a:gd name="T16" fmla="*/ 22270026 w 3"/>
                  <a:gd name="T17" fmla="*/ 21055410 h 88"/>
                  <a:gd name="T18" fmla="*/ 22270026 w 3"/>
                  <a:gd name="T19" fmla="*/ 21055410 h 88"/>
                  <a:gd name="T20" fmla="*/ 14740452 w 3"/>
                  <a:gd name="T21" fmla="*/ 0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" h="88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88"/>
                      <a:pt x="3" y="87"/>
                      <a:pt x="3" y="86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0"/>
                    </a:cubicBezTo>
                  </a:path>
                </a:pathLst>
              </a:custGeom>
              <a:solidFill>
                <a:srgbClr val="A9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5" name="组合 1260"/>
            <p:cNvGrpSpPr>
              <a:grpSpLocks/>
            </p:cNvGrpSpPr>
            <p:nvPr/>
          </p:nvGrpSpPr>
          <p:grpSpPr bwMode="auto">
            <a:xfrm>
              <a:off x="8208963" y="2690813"/>
              <a:ext cx="941387" cy="933106"/>
              <a:chOff x="6383338" y="2779714"/>
              <a:chExt cx="541338" cy="536575"/>
            </a:xfrm>
            <a:solidFill>
              <a:srgbClr val="FFFFFF"/>
            </a:solidFill>
            <a:scene3d>
              <a:camera prst="orthographicFront">
                <a:rot lat="3000000" lon="2400000" rev="0"/>
              </a:camera>
              <a:lightRig rig="threePt" dir="t"/>
            </a:scene3d>
          </p:grpSpPr>
          <p:sp>
            <p:nvSpPr>
              <p:cNvPr id="116" name="Rectangle 939"/>
              <p:cNvSpPr>
                <a:spLocks noChangeArrowheads="1"/>
              </p:cNvSpPr>
              <p:nvPr/>
            </p:nvSpPr>
            <p:spPr bwMode="auto">
              <a:xfrm>
                <a:off x="6497638" y="3097214"/>
                <a:ext cx="314325" cy="219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  <p:sp>
            <p:nvSpPr>
              <p:cNvPr id="117" name="Freeform 940"/>
              <p:cNvSpPr>
                <a:spLocks/>
              </p:cNvSpPr>
              <p:nvPr/>
            </p:nvSpPr>
            <p:spPr bwMode="auto">
              <a:xfrm>
                <a:off x="6748463" y="2897189"/>
                <a:ext cx="53975" cy="79375"/>
              </a:xfrm>
              <a:custGeom>
                <a:avLst/>
                <a:gdLst>
                  <a:gd name="T0" fmla="*/ 2147483646 w 27"/>
                  <a:gd name="T1" fmla="*/ 2147483646 h 40"/>
                  <a:gd name="T2" fmla="*/ 2147483646 w 27"/>
                  <a:gd name="T3" fmla="*/ 2147483646 h 40"/>
                  <a:gd name="T4" fmla="*/ 2147483646 w 27"/>
                  <a:gd name="T5" fmla="*/ 2147483646 h 40"/>
                  <a:gd name="T6" fmla="*/ 2147483646 w 27"/>
                  <a:gd name="T7" fmla="*/ 2147483646 h 40"/>
                  <a:gd name="T8" fmla="*/ 2147483646 w 27"/>
                  <a:gd name="T9" fmla="*/ 2147483646 h 40"/>
                  <a:gd name="T10" fmla="*/ 2147483646 w 27"/>
                  <a:gd name="T11" fmla="*/ 2147483646 h 40"/>
                  <a:gd name="T12" fmla="*/ 2147483646 w 27"/>
                  <a:gd name="T13" fmla="*/ 2147483646 h 40"/>
                  <a:gd name="T14" fmla="*/ 0 w 27"/>
                  <a:gd name="T15" fmla="*/ 2147483646 h 40"/>
                  <a:gd name="T16" fmla="*/ 2147483646 w 27"/>
                  <a:gd name="T17" fmla="*/ 2147483646 h 40"/>
                  <a:gd name="T18" fmla="*/ 2147483646 w 27"/>
                  <a:gd name="T19" fmla="*/ 2147483646 h 40"/>
                  <a:gd name="T20" fmla="*/ 2147483646 w 27"/>
                  <a:gd name="T21" fmla="*/ 2147483646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7" h="40">
                    <a:moveTo>
                      <a:pt x="27" y="12"/>
                    </a:moveTo>
                    <a:cubicBezTo>
                      <a:pt x="26" y="14"/>
                      <a:pt x="23" y="16"/>
                      <a:pt x="21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10"/>
                      <a:pt x="0" y="7"/>
                      <a:pt x="0" y="5"/>
                    </a:cubicBezTo>
                    <a:cubicBezTo>
                      <a:pt x="1" y="2"/>
                      <a:pt x="4" y="0"/>
                      <a:pt x="7" y="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6" y="6"/>
                      <a:pt x="27" y="9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8" name="Freeform 941"/>
              <p:cNvSpPr>
                <a:spLocks/>
              </p:cNvSpPr>
              <p:nvPr/>
            </p:nvSpPr>
            <p:spPr bwMode="auto">
              <a:xfrm>
                <a:off x="6580188" y="2854326"/>
                <a:ext cx="160338" cy="122238"/>
              </a:xfrm>
              <a:custGeom>
                <a:avLst/>
                <a:gdLst>
                  <a:gd name="T0" fmla="*/ 2147483646 w 80"/>
                  <a:gd name="T1" fmla="*/ 2147483646 h 62"/>
                  <a:gd name="T2" fmla="*/ 2147483646 w 80"/>
                  <a:gd name="T3" fmla="*/ 2147483646 h 62"/>
                  <a:gd name="T4" fmla="*/ 2147483646 w 80"/>
                  <a:gd name="T5" fmla="*/ 2147483646 h 62"/>
                  <a:gd name="T6" fmla="*/ 2147483646 w 80"/>
                  <a:gd name="T7" fmla="*/ 2147483646 h 62"/>
                  <a:gd name="T8" fmla="*/ 0 w 80"/>
                  <a:gd name="T9" fmla="*/ 2147483646 h 62"/>
                  <a:gd name="T10" fmla="*/ 0 w 80"/>
                  <a:gd name="T11" fmla="*/ 2147483646 h 62"/>
                  <a:gd name="T12" fmla="*/ 2147483646 w 80"/>
                  <a:gd name="T13" fmla="*/ 0 h 62"/>
                  <a:gd name="T14" fmla="*/ 2147483646 w 80"/>
                  <a:gd name="T15" fmla="*/ 2147483646 h 62"/>
                  <a:gd name="T16" fmla="*/ 2147483646 w 80"/>
                  <a:gd name="T17" fmla="*/ 0 h 62"/>
                  <a:gd name="T18" fmla="*/ 2147483646 w 80"/>
                  <a:gd name="T19" fmla="*/ 2147483646 h 6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0" h="62">
                    <a:moveTo>
                      <a:pt x="80" y="27"/>
                    </a:moveTo>
                    <a:cubicBezTo>
                      <a:pt x="80" y="56"/>
                      <a:pt x="80" y="62"/>
                      <a:pt x="8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56"/>
                      <a:pt x="0" y="27"/>
                    </a:cubicBezTo>
                    <a:cubicBezTo>
                      <a:pt x="0" y="11"/>
                      <a:pt x="13" y="3"/>
                      <a:pt x="25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7" y="3"/>
                      <a:pt x="80" y="11"/>
                      <a:pt x="8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9" name="Freeform 942"/>
              <p:cNvSpPr>
                <a:spLocks/>
              </p:cNvSpPr>
              <p:nvPr/>
            </p:nvSpPr>
            <p:spPr bwMode="auto">
              <a:xfrm>
                <a:off x="6648450" y="2862264"/>
                <a:ext cx="23813" cy="58738"/>
              </a:xfrm>
              <a:custGeom>
                <a:avLst/>
                <a:gdLst>
                  <a:gd name="T0" fmla="*/ 2147483646 w 15"/>
                  <a:gd name="T1" fmla="*/ 2147483646 h 37"/>
                  <a:gd name="T2" fmla="*/ 0 w 15"/>
                  <a:gd name="T3" fmla="*/ 2147483646 h 37"/>
                  <a:gd name="T4" fmla="*/ 2147483646 w 15"/>
                  <a:gd name="T5" fmla="*/ 0 h 37"/>
                  <a:gd name="T6" fmla="*/ 2147483646 w 15"/>
                  <a:gd name="T7" fmla="*/ 0 h 37"/>
                  <a:gd name="T8" fmla="*/ 2147483646 w 15"/>
                  <a:gd name="T9" fmla="*/ 2147483646 h 37"/>
                  <a:gd name="T10" fmla="*/ 2147483646 w 15"/>
                  <a:gd name="T11" fmla="*/ 2147483646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37">
                    <a:moveTo>
                      <a:pt x="8" y="37"/>
                    </a:moveTo>
                    <a:lnTo>
                      <a:pt x="0" y="18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5" y="18"/>
                    </a:lnTo>
                    <a:lnTo>
                      <a:pt x="8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0" name="Freeform 943"/>
              <p:cNvSpPr>
                <a:spLocks/>
              </p:cNvSpPr>
              <p:nvPr/>
            </p:nvSpPr>
            <p:spPr bwMode="auto">
              <a:xfrm>
                <a:off x="6630988" y="2779714"/>
                <a:ext cx="57150" cy="76200"/>
              </a:xfrm>
              <a:custGeom>
                <a:avLst/>
                <a:gdLst>
                  <a:gd name="T0" fmla="*/ 2147483646 w 29"/>
                  <a:gd name="T1" fmla="*/ 2147483646 h 38"/>
                  <a:gd name="T2" fmla="*/ 0 w 29"/>
                  <a:gd name="T3" fmla="*/ 2147483646 h 38"/>
                  <a:gd name="T4" fmla="*/ 2147483646 w 29"/>
                  <a:gd name="T5" fmla="*/ 0 h 38"/>
                  <a:gd name="T6" fmla="*/ 2147483646 w 29"/>
                  <a:gd name="T7" fmla="*/ 2147483646 h 38"/>
                  <a:gd name="T8" fmla="*/ 2147483646 w 29"/>
                  <a:gd name="T9" fmla="*/ 2147483646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8">
                    <a:moveTo>
                      <a:pt x="15" y="38"/>
                    </a:moveTo>
                    <a:cubicBezTo>
                      <a:pt x="8" y="38"/>
                      <a:pt x="0" y="29"/>
                      <a:pt x="0" y="19"/>
                    </a:cubicBezTo>
                    <a:cubicBezTo>
                      <a:pt x="0" y="8"/>
                      <a:pt x="3" y="0"/>
                      <a:pt x="15" y="0"/>
                    </a:cubicBezTo>
                    <a:cubicBezTo>
                      <a:pt x="26" y="0"/>
                      <a:pt x="29" y="8"/>
                      <a:pt x="29" y="19"/>
                    </a:cubicBezTo>
                    <a:cubicBezTo>
                      <a:pt x="29" y="29"/>
                      <a:pt x="21" y="38"/>
                      <a:pt x="1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1" name="Freeform 944"/>
              <p:cNvSpPr>
                <a:spLocks/>
              </p:cNvSpPr>
              <p:nvPr/>
            </p:nvSpPr>
            <p:spPr bwMode="auto">
              <a:xfrm>
                <a:off x="6386513" y="2990851"/>
                <a:ext cx="536575" cy="31750"/>
              </a:xfrm>
              <a:custGeom>
                <a:avLst/>
                <a:gdLst>
                  <a:gd name="T0" fmla="*/ 2147483646 w 338"/>
                  <a:gd name="T1" fmla="*/ 2147483646 h 20"/>
                  <a:gd name="T2" fmla="*/ 2147483646 w 338"/>
                  <a:gd name="T3" fmla="*/ 2147483646 h 20"/>
                  <a:gd name="T4" fmla="*/ 0 w 338"/>
                  <a:gd name="T5" fmla="*/ 2147483646 h 20"/>
                  <a:gd name="T6" fmla="*/ 2147483646 w 338"/>
                  <a:gd name="T7" fmla="*/ 0 h 20"/>
                  <a:gd name="T8" fmla="*/ 2147483646 w 338"/>
                  <a:gd name="T9" fmla="*/ 0 h 20"/>
                  <a:gd name="T10" fmla="*/ 2147483646 w 338"/>
                  <a:gd name="T11" fmla="*/ 0 h 20"/>
                  <a:gd name="T12" fmla="*/ 2147483646 w 338"/>
                  <a:gd name="T13" fmla="*/ 0 h 20"/>
                  <a:gd name="T14" fmla="*/ 2147483646 w 338"/>
                  <a:gd name="T15" fmla="*/ 2147483646 h 20"/>
                  <a:gd name="T16" fmla="*/ 2147483646 w 338"/>
                  <a:gd name="T17" fmla="*/ 2147483646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38" h="20">
                    <a:moveTo>
                      <a:pt x="188" y="20"/>
                    </a:moveTo>
                    <a:lnTo>
                      <a:pt x="150" y="20"/>
                    </a:lnTo>
                    <a:lnTo>
                      <a:pt x="0" y="20"/>
                    </a:lnTo>
                    <a:lnTo>
                      <a:pt x="77" y="0"/>
                    </a:lnTo>
                    <a:lnTo>
                      <a:pt x="115" y="0"/>
                    </a:lnTo>
                    <a:lnTo>
                      <a:pt x="223" y="0"/>
                    </a:lnTo>
                    <a:lnTo>
                      <a:pt x="262" y="0"/>
                    </a:lnTo>
                    <a:lnTo>
                      <a:pt x="338" y="20"/>
                    </a:lnTo>
                    <a:lnTo>
                      <a:pt x="18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2" name="Freeform 945"/>
              <p:cNvSpPr>
                <a:spLocks/>
              </p:cNvSpPr>
              <p:nvPr/>
            </p:nvSpPr>
            <p:spPr bwMode="auto">
              <a:xfrm>
                <a:off x="6519863" y="2897189"/>
                <a:ext cx="52388" cy="79375"/>
              </a:xfrm>
              <a:custGeom>
                <a:avLst/>
                <a:gdLst>
                  <a:gd name="T0" fmla="*/ 2147483646 w 27"/>
                  <a:gd name="T1" fmla="*/ 2147483646 h 40"/>
                  <a:gd name="T2" fmla="*/ 2147483646 w 27"/>
                  <a:gd name="T3" fmla="*/ 2147483646 h 40"/>
                  <a:gd name="T4" fmla="*/ 2147483646 w 27"/>
                  <a:gd name="T5" fmla="*/ 2147483646 h 40"/>
                  <a:gd name="T6" fmla="*/ 2147483646 w 27"/>
                  <a:gd name="T7" fmla="*/ 2147483646 h 40"/>
                  <a:gd name="T8" fmla="*/ 2147483646 w 27"/>
                  <a:gd name="T9" fmla="*/ 2147483646 h 40"/>
                  <a:gd name="T10" fmla="*/ 2147483646 w 27"/>
                  <a:gd name="T11" fmla="*/ 2147483646 h 40"/>
                  <a:gd name="T12" fmla="*/ 2147483646 w 27"/>
                  <a:gd name="T13" fmla="*/ 2147483646 h 40"/>
                  <a:gd name="T14" fmla="*/ 0 w 27"/>
                  <a:gd name="T15" fmla="*/ 2147483646 h 40"/>
                  <a:gd name="T16" fmla="*/ 2147483646 w 27"/>
                  <a:gd name="T17" fmla="*/ 2147483646 h 40"/>
                  <a:gd name="T18" fmla="*/ 2147483646 w 27"/>
                  <a:gd name="T19" fmla="*/ 2147483646 h 40"/>
                  <a:gd name="T20" fmla="*/ 2147483646 w 27"/>
                  <a:gd name="T21" fmla="*/ 2147483646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7" h="40">
                    <a:moveTo>
                      <a:pt x="27" y="5"/>
                    </a:moveTo>
                    <a:cubicBezTo>
                      <a:pt x="27" y="7"/>
                      <a:pt x="26" y="10"/>
                      <a:pt x="23" y="11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4" y="16"/>
                      <a:pt x="1" y="14"/>
                      <a:pt x="0" y="12"/>
                    </a:cubicBezTo>
                    <a:cubicBezTo>
                      <a:pt x="0" y="9"/>
                      <a:pt x="1" y="6"/>
                      <a:pt x="4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3" y="0"/>
                      <a:pt x="26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3" name="Rectangle 946"/>
              <p:cNvSpPr>
                <a:spLocks noChangeArrowheads="1"/>
              </p:cNvSpPr>
              <p:nvPr/>
            </p:nvSpPr>
            <p:spPr bwMode="auto">
              <a:xfrm>
                <a:off x="6383338" y="3032126"/>
                <a:ext cx="541338" cy="53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800"/>
              </a:p>
            </p:txBody>
          </p:sp>
        </p:grpSp>
      </p:grpSp>
      <p:grpSp>
        <p:nvGrpSpPr>
          <p:cNvPr id="133" name="组合 132"/>
          <p:cNvGrpSpPr>
            <a:grpSpLocks/>
          </p:cNvGrpSpPr>
          <p:nvPr/>
        </p:nvGrpSpPr>
        <p:grpSpPr bwMode="auto">
          <a:xfrm>
            <a:off x="8556625" y="4881563"/>
            <a:ext cx="2870200" cy="1135062"/>
            <a:chOff x="762914" y="5030415"/>
            <a:chExt cx="2871487" cy="1135724"/>
          </a:xfrm>
        </p:grpSpPr>
        <p:sp>
          <p:nvSpPr>
            <p:cNvPr id="134" name="文本框 133"/>
            <p:cNvSpPr txBox="1"/>
            <p:nvPr/>
          </p:nvSpPr>
          <p:spPr>
            <a:xfrm>
              <a:off x="1271142" y="5030415"/>
              <a:ext cx="1855031" cy="370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135" name="矩形 134"/>
            <p:cNvSpPr/>
            <p:nvPr/>
          </p:nvSpPr>
          <p:spPr>
            <a:xfrm>
              <a:off x="762914" y="5408460"/>
              <a:ext cx="2871487" cy="7576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企业税务会计在多种纳税方案中通过事先筹划，合理安排公司筹资、投资、经营、利润分配等财务活动</a:t>
              </a:r>
            </a:p>
          </p:txBody>
        </p:sp>
      </p:grpSp>
      <p:cxnSp>
        <p:nvCxnSpPr>
          <p:cNvPr id="136" name="直接连接符 135"/>
          <p:cNvCxnSpPr/>
          <p:nvPr/>
        </p:nvCxnSpPr>
        <p:spPr>
          <a:xfrm>
            <a:off x="4148138" y="1447800"/>
            <a:ext cx="0" cy="46291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8043863" y="1447800"/>
            <a:ext cx="0" cy="46291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218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自由: 形状 25"/>
          <p:cNvSpPr/>
          <p:nvPr/>
        </p:nvSpPr>
        <p:spPr>
          <a:xfrm>
            <a:off x="0" y="0"/>
            <a:ext cx="12192000" cy="2857500"/>
          </a:xfrm>
          <a:custGeom>
            <a:avLst/>
            <a:gdLst>
              <a:gd name="connsiteX0" fmla="*/ 0 w 12192000"/>
              <a:gd name="connsiteY0" fmla="*/ 0 h 2857500"/>
              <a:gd name="connsiteX1" fmla="*/ 12192000 w 12192000"/>
              <a:gd name="connsiteY1" fmla="*/ 0 h 2857500"/>
              <a:gd name="connsiteX2" fmla="*/ 12192000 w 12192000"/>
              <a:gd name="connsiteY2" fmla="*/ 642385 h 2857500"/>
              <a:gd name="connsiteX3" fmla="*/ 12139577 w 12192000"/>
              <a:gd name="connsiteY3" fmla="*/ 683489 h 2857500"/>
              <a:gd name="connsiteX4" fmla="*/ 6352429 w 12192000"/>
              <a:gd name="connsiteY4" fmla="*/ 2848385 h 2857500"/>
              <a:gd name="connsiteX5" fmla="*/ 6176297 w 12192000"/>
              <a:gd name="connsiteY5" fmla="*/ 2857500 h 2857500"/>
              <a:gd name="connsiteX6" fmla="*/ 6048633 w 12192000"/>
              <a:gd name="connsiteY6" fmla="*/ 2857500 h 2857500"/>
              <a:gd name="connsiteX7" fmla="*/ 5594158 w 12192000"/>
              <a:gd name="connsiteY7" fmla="*/ 2813030 h 2857500"/>
              <a:gd name="connsiteX8" fmla="*/ 4100391 w 12192000"/>
              <a:gd name="connsiteY8" fmla="*/ 2529092 h 2857500"/>
              <a:gd name="connsiteX9" fmla="*/ 84757 w 12192000"/>
              <a:gd name="connsiteY9" fmla="*/ 516026 h 2857500"/>
              <a:gd name="connsiteX10" fmla="*/ 0 w 12192000"/>
              <a:gd name="connsiteY10" fmla="*/ 44429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857500">
                <a:moveTo>
                  <a:pt x="0" y="0"/>
                </a:moveTo>
                <a:lnTo>
                  <a:pt x="12192000" y="0"/>
                </a:lnTo>
                <a:lnTo>
                  <a:pt x="12192000" y="642385"/>
                </a:lnTo>
                <a:lnTo>
                  <a:pt x="12139577" y="683489"/>
                </a:lnTo>
                <a:cubicBezTo>
                  <a:pt x="10475737" y="1930848"/>
                  <a:pt x="8468554" y="2697292"/>
                  <a:pt x="6352429" y="2848385"/>
                </a:cubicBezTo>
                <a:lnTo>
                  <a:pt x="6176297" y="2857500"/>
                </a:lnTo>
                <a:lnTo>
                  <a:pt x="6048633" y="2857500"/>
                </a:lnTo>
                <a:lnTo>
                  <a:pt x="5594158" y="2813030"/>
                </a:lnTo>
                <a:cubicBezTo>
                  <a:pt x="5096531" y="2753363"/>
                  <a:pt x="4598218" y="2660201"/>
                  <a:pt x="4100391" y="2529092"/>
                </a:cubicBezTo>
                <a:cubicBezTo>
                  <a:pt x="2588476" y="2130910"/>
                  <a:pt x="1234193" y="1433071"/>
                  <a:pt x="84757" y="516026"/>
                </a:cubicBezTo>
                <a:lnTo>
                  <a:pt x="0" y="44429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2700" ty="-254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264358" y="-101600"/>
            <a:ext cx="12263300" cy="3749860"/>
            <a:chOff x="-264358" y="-93450"/>
            <a:chExt cx="12263300" cy="3749860"/>
          </a:xfrm>
        </p:grpSpPr>
        <p:sp>
          <p:nvSpPr>
            <p:cNvPr id="15" name="自由: 形状 14"/>
            <p:cNvSpPr>
              <a:spLocks/>
            </p:cNvSpPr>
            <p:nvPr/>
          </p:nvSpPr>
          <p:spPr bwMode="auto">
            <a:xfrm rot="17085271">
              <a:off x="7280318" y="-1062214"/>
              <a:ext cx="3749860" cy="5687388"/>
            </a:xfrm>
            <a:custGeom>
              <a:avLst/>
              <a:gdLst>
                <a:gd name="connsiteX0" fmla="*/ 3749860 w 3749860"/>
                <a:gd name="connsiteY0" fmla="*/ 5490209 h 5687388"/>
                <a:gd name="connsiteX1" fmla="*/ 3001160 w 3749860"/>
                <a:gd name="connsiteY1" fmla="*/ 5687388 h 5687388"/>
                <a:gd name="connsiteX2" fmla="*/ 2722323 w 3749860"/>
                <a:gd name="connsiteY2" fmla="*/ 5397481 h 5687388"/>
                <a:gd name="connsiteX3" fmla="*/ 0 w 3749860"/>
                <a:gd name="connsiteY3" fmla="*/ 0 h 5687388"/>
                <a:gd name="connsiteX4" fmla="*/ 3696759 w 3749860"/>
                <a:gd name="connsiteY4" fmla="*/ 5449982 h 5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9860" h="5687388">
                  <a:moveTo>
                    <a:pt x="3749860" y="5490209"/>
                  </a:moveTo>
                  <a:lnTo>
                    <a:pt x="3001160" y="5687388"/>
                  </a:lnTo>
                  <a:lnTo>
                    <a:pt x="2722323" y="5397481"/>
                  </a:lnTo>
                  <a:cubicBezTo>
                    <a:pt x="1353741" y="3917696"/>
                    <a:pt x="386613" y="2058935"/>
                    <a:pt x="0" y="0"/>
                  </a:cubicBezTo>
                  <a:cubicBezTo>
                    <a:pt x="649127" y="2178086"/>
                    <a:pt x="1958122" y="4072593"/>
                    <a:pt x="3696759" y="5449982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自由: 形状 15"/>
            <p:cNvSpPr>
              <a:spLocks/>
            </p:cNvSpPr>
            <p:nvPr/>
          </p:nvSpPr>
          <p:spPr bwMode="auto">
            <a:xfrm rot="17085271">
              <a:off x="2371998" y="-1383896"/>
              <a:ext cx="1233602" cy="6506313"/>
            </a:xfrm>
            <a:custGeom>
              <a:avLst/>
              <a:gdLst>
                <a:gd name="connsiteX0" fmla="*/ 1233602 w 1233602"/>
                <a:gd name="connsiteY0" fmla="*/ 0 h 6506313"/>
                <a:gd name="connsiteX1" fmla="*/ 1185817 w 1233602"/>
                <a:gd name="connsiteY1" fmla="*/ 100232 h 6506313"/>
                <a:gd name="connsiteX2" fmla="*/ 261825 w 1233602"/>
                <a:gd name="connsiteY2" fmla="*/ 4496138 h 6506313"/>
                <a:gd name="connsiteX3" fmla="*/ 447284 w 1233602"/>
                <a:gd name="connsiteY3" fmla="*/ 6506313 h 6506313"/>
                <a:gd name="connsiteX4" fmla="*/ 0 w 1233602"/>
                <a:gd name="connsiteY4" fmla="*/ 3406613 h 6506313"/>
                <a:gd name="connsiteX5" fmla="*/ 337421 w 1233602"/>
                <a:gd name="connsiteY5" fmla="*/ 708362 h 6506313"/>
                <a:gd name="connsiteX6" fmla="*/ 481090 w 1233602"/>
                <a:gd name="connsiteY6" fmla="*/ 198183 h 650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602" h="6506313">
                  <a:moveTo>
                    <a:pt x="1233602" y="0"/>
                  </a:moveTo>
                  <a:lnTo>
                    <a:pt x="1185817" y="100232"/>
                  </a:lnTo>
                  <a:cubicBezTo>
                    <a:pt x="591747" y="1445318"/>
                    <a:pt x="261825" y="2932669"/>
                    <a:pt x="261825" y="4496138"/>
                  </a:cubicBezTo>
                  <a:cubicBezTo>
                    <a:pt x="261824" y="5182540"/>
                    <a:pt x="327281" y="5852598"/>
                    <a:pt x="447284" y="6506313"/>
                  </a:cubicBezTo>
                  <a:cubicBezTo>
                    <a:pt x="158186" y="5520292"/>
                    <a:pt x="0" y="4485243"/>
                    <a:pt x="0" y="3406613"/>
                  </a:cubicBezTo>
                  <a:cubicBezTo>
                    <a:pt x="0" y="2475409"/>
                    <a:pt x="117190" y="1571337"/>
                    <a:pt x="337421" y="708362"/>
                  </a:cubicBezTo>
                  <a:lnTo>
                    <a:pt x="481090" y="198183"/>
                  </a:ln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" name="直角三角形 31"/>
          <p:cNvSpPr/>
          <p:nvPr/>
        </p:nvSpPr>
        <p:spPr>
          <a:xfrm rot="2700000" flipH="1">
            <a:off x="5781675" y="2987698"/>
            <a:ext cx="628650" cy="628650"/>
          </a:xfrm>
          <a:prstGeom prst="rtTriangl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5"/>
          <p:cNvGrpSpPr>
            <a:grpSpLocks/>
          </p:cNvGrpSpPr>
          <p:nvPr/>
        </p:nvGrpSpPr>
        <p:grpSpPr bwMode="auto">
          <a:xfrm>
            <a:off x="4539717" y="3984955"/>
            <a:ext cx="3112566" cy="1007669"/>
            <a:chOff x="3587289" y="1868032"/>
            <a:chExt cx="3113314" cy="1007706"/>
          </a:xfrm>
        </p:grpSpPr>
        <p:sp>
          <p:nvSpPr>
            <p:cNvPr id="37" name="文本框 38"/>
            <p:cNvSpPr txBox="1">
              <a:spLocks noChangeArrowheads="1"/>
            </p:cNvSpPr>
            <p:nvPr/>
          </p:nvSpPr>
          <p:spPr bwMode="auto">
            <a:xfrm>
              <a:off x="3587289" y="2118580"/>
              <a:ext cx="3113314" cy="757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业务介绍</a:t>
              </a:r>
            </a:p>
          </p:txBody>
        </p:sp>
        <p:sp>
          <p:nvSpPr>
            <p:cNvPr id="38" name="矩形 39"/>
            <p:cNvSpPr>
              <a:spLocks noChangeArrowheads="1"/>
            </p:cNvSpPr>
            <p:nvPr/>
          </p:nvSpPr>
          <p:spPr bwMode="auto">
            <a:xfrm>
              <a:off x="4184966" y="1868032"/>
              <a:ext cx="1917961" cy="29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ABOUT OUR BUSINESS</a:t>
              </a:r>
            </a:p>
          </p:txBody>
        </p:sp>
      </p:grpSp>
      <p:cxnSp>
        <p:nvCxnSpPr>
          <p:cNvPr id="35" name="直接连接符 34"/>
          <p:cNvCxnSpPr/>
          <p:nvPr/>
        </p:nvCxnSpPr>
        <p:spPr bwMode="auto">
          <a:xfrm flipH="1">
            <a:off x="5510213" y="5251780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7"/>
          <p:cNvSpPr>
            <a:spLocks noChangeArrowheads="1"/>
          </p:cNvSpPr>
          <p:nvPr/>
        </p:nvSpPr>
        <p:spPr bwMode="auto">
          <a:xfrm>
            <a:off x="3565376" y="5340635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</p:spTree>
    <p:extLst>
      <p:ext uri="{BB962C8B-B14F-4D97-AF65-F5344CB8AC3E}">
        <p14:creationId xmlns:p14="http://schemas.microsoft.com/office/powerpoint/2010/main" val="209925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49"/>
          <p:cNvCxnSpPr>
            <a:cxnSpLocks noChangeShapeType="1"/>
          </p:cNvCxnSpPr>
          <p:nvPr/>
        </p:nvCxnSpPr>
        <p:spPr bwMode="auto">
          <a:xfrm>
            <a:off x="6060018" y="5594086"/>
            <a:ext cx="1143074" cy="1588"/>
          </a:xfrm>
          <a:prstGeom prst="line">
            <a:avLst/>
          </a:prstGeom>
          <a:noFill/>
          <a:ln w="19050">
            <a:solidFill>
              <a:schemeClr val="bg2">
                <a:lumMod val="75000"/>
              </a:schemeClr>
            </a:solidFill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50"/>
          <p:cNvCxnSpPr>
            <a:cxnSpLocks noChangeShapeType="1"/>
          </p:cNvCxnSpPr>
          <p:nvPr/>
        </p:nvCxnSpPr>
        <p:spPr bwMode="auto">
          <a:xfrm>
            <a:off x="5297968" y="2051286"/>
            <a:ext cx="1143074" cy="1588"/>
          </a:xfrm>
          <a:prstGeom prst="line">
            <a:avLst/>
          </a:prstGeom>
          <a:noFill/>
          <a:ln w="19050">
            <a:solidFill>
              <a:schemeClr val="bg2">
                <a:lumMod val="75000"/>
              </a:schemeClr>
            </a:solidFill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" name="Group 51"/>
          <p:cNvGrpSpPr/>
          <p:nvPr/>
        </p:nvGrpSpPr>
        <p:grpSpPr>
          <a:xfrm>
            <a:off x="4880049" y="4986013"/>
            <a:ext cx="1192668" cy="1135509"/>
            <a:chOff x="6139503" y="4859013"/>
            <a:chExt cx="1192668" cy="1135509"/>
          </a:xfrm>
          <a:solidFill>
            <a:srgbClr val="01B5EF"/>
          </a:solidFill>
        </p:grpSpPr>
        <p:sp>
          <p:nvSpPr>
            <p:cNvPr id="11" name="Rounded Rectangle 52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chemeClr val="bg1"/>
                </a:solidFill>
              </a:endParaRPr>
            </a:p>
          </p:txBody>
        </p:sp>
        <p:sp>
          <p:nvSpPr>
            <p:cNvPr id="12" name="TextBox 21"/>
            <p:cNvSpPr txBox="1">
              <a:spLocks noChangeArrowheads="1"/>
            </p:cNvSpPr>
            <p:nvPr/>
          </p:nvSpPr>
          <p:spPr bwMode="auto">
            <a:xfrm>
              <a:off x="6420131" y="4859013"/>
              <a:ext cx="771727" cy="1108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nb-NO" altLang="id-ID" sz="66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3" name="Group 54"/>
          <p:cNvGrpSpPr/>
          <p:nvPr/>
        </p:nvGrpSpPr>
        <p:grpSpPr>
          <a:xfrm>
            <a:off x="5160677" y="3842897"/>
            <a:ext cx="1192668" cy="1156073"/>
            <a:chOff x="6420131" y="3715897"/>
            <a:chExt cx="1192668" cy="1156073"/>
          </a:xfrm>
          <a:solidFill>
            <a:srgbClr val="005BAA"/>
          </a:solidFill>
        </p:grpSpPr>
        <p:sp>
          <p:nvSpPr>
            <p:cNvPr id="14" name="Rounded Rectangle 55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chemeClr val="bg1"/>
                </a:solidFill>
              </a:endParaRPr>
            </a:p>
          </p:txBody>
        </p:sp>
        <p:sp>
          <p:nvSpPr>
            <p:cNvPr id="15" name="TextBox 22"/>
            <p:cNvSpPr txBox="1">
              <a:spLocks noChangeArrowheads="1"/>
            </p:cNvSpPr>
            <p:nvPr/>
          </p:nvSpPr>
          <p:spPr bwMode="auto">
            <a:xfrm>
              <a:off x="6700154" y="3715897"/>
              <a:ext cx="771727" cy="11081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nb-NO" altLang="id-ID" sz="66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6" name="Group 57"/>
          <p:cNvGrpSpPr/>
          <p:nvPr/>
        </p:nvGrpSpPr>
        <p:grpSpPr>
          <a:xfrm>
            <a:off x="4739736" y="2753865"/>
            <a:ext cx="1192668" cy="1122553"/>
            <a:chOff x="5999190" y="2626865"/>
            <a:chExt cx="1192668" cy="1122553"/>
          </a:xfrm>
          <a:solidFill>
            <a:srgbClr val="01B5EF"/>
          </a:solidFill>
        </p:grpSpPr>
        <p:sp>
          <p:nvSpPr>
            <p:cNvPr id="17" name="Rounded Rectangle 58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chemeClr val="bg1"/>
                </a:solidFill>
              </a:endParaRPr>
            </a:p>
          </p:txBody>
        </p:sp>
        <p:sp>
          <p:nvSpPr>
            <p:cNvPr id="18" name="TextBox 23"/>
            <p:cNvSpPr txBox="1">
              <a:spLocks noChangeArrowheads="1"/>
            </p:cNvSpPr>
            <p:nvPr/>
          </p:nvSpPr>
          <p:spPr bwMode="auto">
            <a:xfrm>
              <a:off x="6319130" y="2641309"/>
              <a:ext cx="771727" cy="1108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nb-NO" altLang="id-ID" sz="660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19" name="Group 60"/>
          <p:cNvGrpSpPr/>
          <p:nvPr/>
        </p:nvGrpSpPr>
        <p:grpSpPr>
          <a:xfrm>
            <a:off x="4143406" y="1677002"/>
            <a:ext cx="1192668" cy="1139420"/>
            <a:chOff x="5402860" y="1550002"/>
            <a:chExt cx="1192668" cy="1139420"/>
          </a:xfrm>
          <a:solidFill>
            <a:srgbClr val="005BAA"/>
          </a:solidFill>
        </p:grpSpPr>
        <p:sp>
          <p:nvSpPr>
            <p:cNvPr id="20" name="Rounded Rectangle 61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grpFill/>
            <a:ln w="9525">
              <a:noFill/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chemeClr val="bg1"/>
                </a:solidFill>
              </a:endParaRPr>
            </a:p>
          </p:txBody>
        </p:sp>
        <p:sp>
          <p:nvSpPr>
            <p:cNvPr id="21" name="TextBox 24"/>
            <p:cNvSpPr txBox="1">
              <a:spLocks noChangeArrowheads="1"/>
            </p:cNvSpPr>
            <p:nvPr/>
          </p:nvSpPr>
          <p:spPr bwMode="auto">
            <a:xfrm rot="20681241">
              <a:off x="5692174" y="1550002"/>
              <a:ext cx="771727" cy="1108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nb-NO" altLang="id-ID" sz="6600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22" name="Group 63"/>
          <p:cNvGrpSpPr/>
          <p:nvPr/>
        </p:nvGrpSpPr>
        <p:grpSpPr>
          <a:xfrm>
            <a:off x="2301210" y="2357705"/>
            <a:ext cx="2529883" cy="4198799"/>
            <a:chOff x="3560664" y="2230705"/>
            <a:chExt cx="2529883" cy="4198799"/>
          </a:xfrm>
        </p:grpSpPr>
        <p:sp>
          <p:nvSpPr>
            <p:cNvPr id="23" name="Ellipse 98"/>
            <p:cNvSpPr/>
            <p:nvPr/>
          </p:nvSpPr>
          <p:spPr bwMode="auto">
            <a:xfrm>
              <a:off x="3560664" y="6107180"/>
              <a:ext cx="1713938" cy="322324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7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en-US" altLang="id-ID">
                <a:solidFill>
                  <a:srgbClr val="FFFFFF"/>
                </a:solidFill>
              </a:endParaRPr>
            </a:p>
          </p:txBody>
        </p:sp>
        <p:grpSp>
          <p:nvGrpSpPr>
            <p:cNvPr id="24" name="Group 65"/>
            <p:cNvGrpSpPr/>
            <p:nvPr/>
          </p:nvGrpSpPr>
          <p:grpSpPr>
            <a:xfrm>
              <a:off x="4158559" y="2230705"/>
              <a:ext cx="1931988" cy="3981365"/>
              <a:chOff x="1879600" y="2427657"/>
              <a:chExt cx="1931988" cy="398136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5" name="Rounded Rectangle 66"/>
              <p:cNvSpPr/>
              <p:nvPr/>
            </p:nvSpPr>
            <p:spPr bwMode="auto">
              <a:xfrm rot="3296091" flipH="1">
                <a:off x="2526506" y="2275966"/>
                <a:ext cx="333375" cy="1627188"/>
              </a:xfrm>
              <a:prstGeom prst="roundRect">
                <a:avLst>
                  <a:gd name="adj" fmla="val 50000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Oval 67"/>
              <p:cNvSpPr>
                <a:spLocks noChangeArrowheads="1"/>
              </p:cNvSpPr>
              <p:nvPr/>
            </p:nvSpPr>
            <p:spPr bwMode="auto">
              <a:xfrm>
                <a:off x="1879938" y="2427657"/>
                <a:ext cx="823038" cy="823069"/>
              </a:xfrm>
              <a:prstGeom prst="ellipse">
                <a:avLst/>
              </a:prstGeom>
              <a:solidFill>
                <a:srgbClr val="46556A"/>
              </a:solidFill>
              <a:ln>
                <a:noFill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ounded Rectangle 68"/>
              <p:cNvSpPr/>
              <p:nvPr/>
            </p:nvSpPr>
            <p:spPr bwMode="auto">
              <a:xfrm>
                <a:off x="1954213" y="3305460"/>
                <a:ext cx="674687" cy="1408112"/>
              </a:xfrm>
              <a:prstGeom prst="roundRect">
                <a:avLst>
                  <a:gd name="adj" fmla="val 29870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Rounded Rectangle 69"/>
              <p:cNvSpPr/>
              <p:nvPr/>
            </p:nvSpPr>
            <p:spPr bwMode="auto">
              <a:xfrm>
                <a:off x="1954213" y="4408772"/>
                <a:ext cx="373062" cy="2000250"/>
              </a:xfrm>
              <a:prstGeom prst="roundRect">
                <a:avLst>
                  <a:gd name="adj" fmla="val 50000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Rounded Rectangle 70"/>
              <p:cNvSpPr/>
              <p:nvPr/>
            </p:nvSpPr>
            <p:spPr bwMode="auto">
              <a:xfrm rot="20452300">
                <a:off x="2325688" y="4429410"/>
                <a:ext cx="371475" cy="774700"/>
              </a:xfrm>
              <a:prstGeom prst="roundRect">
                <a:avLst>
                  <a:gd name="adj" fmla="val 40463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ounded Rectangle 71"/>
              <p:cNvSpPr/>
              <p:nvPr/>
            </p:nvSpPr>
            <p:spPr bwMode="auto">
              <a:xfrm rot="14513746">
                <a:off x="2885282" y="2583941"/>
                <a:ext cx="350837" cy="1501775"/>
              </a:xfrm>
              <a:prstGeom prst="roundRect">
                <a:avLst>
                  <a:gd name="adj" fmla="val 50000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ounded Rectangle 72"/>
              <p:cNvSpPr/>
              <p:nvPr/>
            </p:nvSpPr>
            <p:spPr bwMode="auto">
              <a:xfrm>
                <a:off x="2413000" y="4916772"/>
                <a:ext cx="373063" cy="1423988"/>
              </a:xfrm>
              <a:prstGeom prst="roundRect">
                <a:avLst>
                  <a:gd name="adj" fmla="val 42456"/>
                </a:avLst>
              </a:prstGeom>
              <a:solidFill>
                <a:srgbClr val="46556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id-ID" altLang="id-ID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32" name="Straight Connector 73"/>
          <p:cNvCxnSpPr>
            <a:cxnSpLocks noChangeShapeType="1"/>
          </p:cNvCxnSpPr>
          <p:nvPr/>
        </p:nvCxnSpPr>
        <p:spPr bwMode="auto">
          <a:xfrm>
            <a:off x="6353346" y="4438118"/>
            <a:ext cx="1143074" cy="1588"/>
          </a:xfrm>
          <a:prstGeom prst="line">
            <a:avLst/>
          </a:prstGeom>
          <a:noFill/>
          <a:ln w="19050">
            <a:solidFill>
              <a:schemeClr val="bg2">
                <a:lumMod val="75000"/>
              </a:schemeClr>
            </a:solidFill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74"/>
          <p:cNvCxnSpPr>
            <a:cxnSpLocks noChangeShapeType="1"/>
          </p:cNvCxnSpPr>
          <p:nvPr/>
        </p:nvCxnSpPr>
        <p:spPr bwMode="auto">
          <a:xfrm>
            <a:off x="5932404" y="3345401"/>
            <a:ext cx="1143074" cy="1588"/>
          </a:xfrm>
          <a:prstGeom prst="line">
            <a:avLst/>
          </a:prstGeom>
          <a:noFill/>
          <a:ln w="19050">
            <a:solidFill>
              <a:schemeClr val="bg2">
                <a:lumMod val="75000"/>
              </a:schemeClr>
            </a:solidFill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文本框 33"/>
          <p:cNvSpPr txBox="1"/>
          <p:nvPr/>
        </p:nvSpPr>
        <p:spPr>
          <a:xfrm>
            <a:off x="7351500" y="5199603"/>
            <a:ext cx="960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en-US" altLang="zh-CN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7315080" y="5530835"/>
            <a:ext cx="2375102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16372" y="3952684"/>
            <a:ext cx="960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7579952" y="4283916"/>
            <a:ext cx="2375102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239512" y="2749717"/>
            <a:ext cx="960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en-US" altLang="zh-CN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7203092" y="3080949"/>
            <a:ext cx="2375102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11392" y="1533698"/>
            <a:ext cx="960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6574972" y="1864930"/>
            <a:ext cx="2375102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5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48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62" name="组合 61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68" name="等腰三角形 67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等腰三角形 68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0" name="等腰三角形 69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1" name="等腰三角形 70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2" name="等腰三角形 71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64" name="等腰三角形 63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5" name="等腰三角形 64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6" name="等腰三角形 65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7" name="等腰三角形 66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0" name="等腰三角形 49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9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1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74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03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67783" y="2492337"/>
            <a:ext cx="534244" cy="534244"/>
            <a:chOff x="5570868" y="1680332"/>
            <a:chExt cx="357790" cy="357790"/>
          </a:xfrm>
          <a:solidFill>
            <a:srgbClr val="01B5EF"/>
          </a:solidFill>
        </p:grpSpPr>
        <p:sp>
          <p:nvSpPr>
            <p:cNvPr id="8" name="Oval 43"/>
            <p:cNvSpPr/>
            <p:nvPr/>
          </p:nvSpPr>
          <p:spPr>
            <a:xfrm>
              <a:off x="5570868" y="1680332"/>
              <a:ext cx="357790" cy="35779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3"/>
            </a:p>
          </p:txBody>
        </p:sp>
        <p:sp>
          <p:nvSpPr>
            <p:cNvPr id="9" name="TextBox 44"/>
            <p:cNvSpPr txBox="1"/>
            <p:nvPr/>
          </p:nvSpPr>
          <p:spPr>
            <a:xfrm>
              <a:off x="5606168" y="1761087"/>
              <a:ext cx="280805" cy="18469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97" b="1" cap="all" spc="27" dirty="0">
                  <a:solidFill>
                    <a:schemeClr val="bg1"/>
                  </a:solidFill>
                  <a:latin typeface="Lato" panose="020F0502020204030203" pitchFamily="34" charset="0"/>
                </a:rPr>
                <a:t>02</a:t>
              </a:r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6567783" y="3825273"/>
            <a:ext cx="534244" cy="534244"/>
            <a:chOff x="5570868" y="2573018"/>
            <a:chExt cx="357790" cy="357790"/>
          </a:xfrm>
          <a:solidFill>
            <a:srgbClr val="01B5EF"/>
          </a:solidFill>
        </p:grpSpPr>
        <p:sp>
          <p:nvSpPr>
            <p:cNvPr id="11" name="Oval 48"/>
            <p:cNvSpPr/>
            <p:nvPr/>
          </p:nvSpPr>
          <p:spPr>
            <a:xfrm>
              <a:off x="5570868" y="2573018"/>
              <a:ext cx="357790" cy="35779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3"/>
            </a:p>
          </p:txBody>
        </p:sp>
        <p:sp>
          <p:nvSpPr>
            <p:cNvPr id="12" name="TextBox 49"/>
            <p:cNvSpPr txBox="1"/>
            <p:nvPr/>
          </p:nvSpPr>
          <p:spPr>
            <a:xfrm>
              <a:off x="5606168" y="2653773"/>
              <a:ext cx="280805" cy="18469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97" b="1" cap="all" spc="27" dirty="0">
                  <a:solidFill>
                    <a:schemeClr val="bg1"/>
                  </a:solidFill>
                  <a:latin typeface="Lato" panose="020F0502020204030203" pitchFamily="34" charset="0"/>
                </a:rPr>
                <a:t>04</a:t>
              </a:r>
            </a:p>
          </p:txBody>
        </p:sp>
      </p:grpSp>
      <p:grpSp>
        <p:nvGrpSpPr>
          <p:cNvPr id="13" name="Group 8"/>
          <p:cNvGrpSpPr/>
          <p:nvPr/>
        </p:nvGrpSpPr>
        <p:grpSpPr>
          <a:xfrm>
            <a:off x="6567783" y="5128626"/>
            <a:ext cx="534244" cy="534244"/>
            <a:chOff x="5570868" y="3445891"/>
            <a:chExt cx="357790" cy="357790"/>
          </a:xfrm>
          <a:solidFill>
            <a:srgbClr val="01B5EF"/>
          </a:solidFill>
        </p:grpSpPr>
        <p:sp>
          <p:nvSpPr>
            <p:cNvPr id="14" name="Oval 58"/>
            <p:cNvSpPr/>
            <p:nvPr/>
          </p:nvSpPr>
          <p:spPr>
            <a:xfrm>
              <a:off x="5570868" y="3445891"/>
              <a:ext cx="357790" cy="35779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3"/>
            </a:p>
          </p:txBody>
        </p:sp>
        <p:sp>
          <p:nvSpPr>
            <p:cNvPr id="15" name="TextBox 59"/>
            <p:cNvSpPr txBox="1"/>
            <p:nvPr/>
          </p:nvSpPr>
          <p:spPr>
            <a:xfrm>
              <a:off x="5606168" y="3526646"/>
              <a:ext cx="280805" cy="18469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97" b="1" cap="all" spc="27" dirty="0">
                  <a:solidFill>
                    <a:schemeClr val="bg1"/>
                  </a:solidFill>
                  <a:latin typeface="Lato" panose="020F0502020204030203" pitchFamily="34" charset="0"/>
                </a:rPr>
                <a:t>06</a:t>
              </a:r>
            </a:p>
          </p:txBody>
        </p:sp>
      </p:grpSp>
      <p:grpSp>
        <p:nvGrpSpPr>
          <p:cNvPr id="16" name="Group 3"/>
          <p:cNvGrpSpPr/>
          <p:nvPr/>
        </p:nvGrpSpPr>
        <p:grpSpPr>
          <a:xfrm>
            <a:off x="4930622" y="2492337"/>
            <a:ext cx="534244" cy="534244"/>
            <a:chOff x="3209231" y="1680332"/>
            <a:chExt cx="357790" cy="357790"/>
          </a:xfrm>
          <a:solidFill>
            <a:srgbClr val="01B5EF"/>
          </a:solidFill>
        </p:grpSpPr>
        <p:sp>
          <p:nvSpPr>
            <p:cNvPr id="17" name="Oval 69"/>
            <p:cNvSpPr/>
            <p:nvPr/>
          </p:nvSpPr>
          <p:spPr>
            <a:xfrm>
              <a:off x="3209231" y="1680332"/>
              <a:ext cx="357790" cy="35779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3"/>
            </a:p>
          </p:txBody>
        </p:sp>
        <p:sp>
          <p:nvSpPr>
            <p:cNvPr id="18" name="TextBox 70"/>
            <p:cNvSpPr txBox="1"/>
            <p:nvPr/>
          </p:nvSpPr>
          <p:spPr>
            <a:xfrm>
              <a:off x="3244531" y="1761087"/>
              <a:ext cx="280805" cy="18469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97" b="1" cap="all" spc="27" dirty="0">
                  <a:solidFill>
                    <a:schemeClr val="bg1"/>
                  </a:solidFill>
                  <a:latin typeface="Lato" panose="020F0502020204030203" pitchFamily="34" charset="0"/>
                </a:rPr>
                <a:t>01</a:t>
              </a:r>
            </a:p>
          </p:txBody>
        </p:sp>
      </p:grpSp>
      <p:grpSp>
        <p:nvGrpSpPr>
          <p:cNvPr id="19" name="Group 4"/>
          <p:cNvGrpSpPr/>
          <p:nvPr/>
        </p:nvGrpSpPr>
        <p:grpSpPr>
          <a:xfrm>
            <a:off x="4930622" y="3845187"/>
            <a:ext cx="534244" cy="534244"/>
            <a:chOff x="3209231" y="2573018"/>
            <a:chExt cx="357790" cy="357790"/>
          </a:xfrm>
          <a:solidFill>
            <a:srgbClr val="01B5EF"/>
          </a:solidFill>
        </p:grpSpPr>
        <p:sp>
          <p:nvSpPr>
            <p:cNvPr id="20" name="Oval 71"/>
            <p:cNvSpPr/>
            <p:nvPr/>
          </p:nvSpPr>
          <p:spPr>
            <a:xfrm>
              <a:off x="3209231" y="2573018"/>
              <a:ext cx="357790" cy="35779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3"/>
            </a:p>
          </p:txBody>
        </p:sp>
        <p:sp>
          <p:nvSpPr>
            <p:cNvPr id="21" name="TextBox 72"/>
            <p:cNvSpPr txBox="1"/>
            <p:nvPr/>
          </p:nvSpPr>
          <p:spPr>
            <a:xfrm>
              <a:off x="3244531" y="2653773"/>
              <a:ext cx="280805" cy="18469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97" b="1" cap="all" spc="27" dirty="0">
                  <a:solidFill>
                    <a:schemeClr val="bg1"/>
                  </a:solidFill>
                  <a:latin typeface="Lato" panose="020F0502020204030203" pitchFamily="34" charset="0"/>
                </a:rPr>
                <a:t>03</a:t>
              </a:r>
            </a:p>
          </p:txBody>
        </p:sp>
      </p:grpSp>
      <p:grpSp>
        <p:nvGrpSpPr>
          <p:cNvPr id="22" name="Group 5"/>
          <p:cNvGrpSpPr/>
          <p:nvPr/>
        </p:nvGrpSpPr>
        <p:grpSpPr>
          <a:xfrm>
            <a:off x="4930622" y="5128626"/>
            <a:ext cx="534244" cy="534244"/>
            <a:chOff x="3209231" y="3445891"/>
            <a:chExt cx="357790" cy="357790"/>
          </a:xfrm>
          <a:solidFill>
            <a:srgbClr val="01B5EF"/>
          </a:solidFill>
        </p:grpSpPr>
        <p:sp>
          <p:nvSpPr>
            <p:cNvPr id="23" name="Oval 73"/>
            <p:cNvSpPr/>
            <p:nvPr/>
          </p:nvSpPr>
          <p:spPr>
            <a:xfrm>
              <a:off x="3209231" y="3445891"/>
              <a:ext cx="357790" cy="35779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3"/>
            </a:p>
          </p:txBody>
        </p:sp>
        <p:sp>
          <p:nvSpPr>
            <p:cNvPr id="24" name="TextBox 74"/>
            <p:cNvSpPr txBox="1"/>
            <p:nvPr/>
          </p:nvSpPr>
          <p:spPr>
            <a:xfrm>
              <a:off x="3244531" y="3526646"/>
              <a:ext cx="280805" cy="18469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597" b="1" cap="all" spc="27" dirty="0">
                  <a:solidFill>
                    <a:schemeClr val="bg1"/>
                  </a:solidFill>
                  <a:latin typeface="Lato" panose="020F0502020204030203" pitchFamily="34" charset="0"/>
                </a:rPr>
                <a:t>05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190440" y="2310036"/>
            <a:ext cx="845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r>
              <a:rPr lang="en-US" altLang="zh-CN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7154737" y="2574653"/>
            <a:ext cx="3479600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90440" y="3691122"/>
            <a:ext cx="845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r>
              <a:rPr lang="en-US" altLang="zh-CN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154737" y="3955739"/>
            <a:ext cx="3378000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90440" y="4994475"/>
            <a:ext cx="845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r>
              <a:rPr lang="en-US" altLang="zh-CN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7154736" y="5259092"/>
            <a:ext cx="3479601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52159" y="2352014"/>
            <a:ext cx="845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r>
              <a:rPr lang="en-US" altLang="zh-CN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1513307" y="2616631"/>
            <a:ext cx="3340852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52159" y="3640693"/>
            <a:ext cx="845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r>
              <a:rPr lang="en-US" altLang="zh-CN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411014" y="3905310"/>
            <a:ext cx="3443145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052159" y="4978561"/>
            <a:ext cx="845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r>
              <a:rPr lang="en-US" altLang="zh-CN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1513307" y="5243178"/>
            <a:ext cx="3340852" cy="5535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8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39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0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43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44" name="组合 43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57" name="组合 56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63" name="等腰三角形 62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4" name="等腰三角形 63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5" name="等腰三角形 64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6" name="等腰三角形 65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7" name="等腰三角形 66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59" name="等腰三角形 58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45" name="等腰三角形 44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3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4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5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69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332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/>
        </p:nvGrpSpPr>
        <p:grpSpPr>
          <a:xfrm>
            <a:off x="1267619" y="1923089"/>
            <a:ext cx="3233760" cy="4934911"/>
            <a:chOff x="3892551" y="1508125"/>
            <a:chExt cx="3594101" cy="5484813"/>
          </a:xfrm>
          <a:solidFill>
            <a:srgbClr val="46556A"/>
          </a:solidFill>
        </p:grpSpPr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4156076" y="1508125"/>
              <a:ext cx="3035300" cy="5019676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3892551" y="6719888"/>
              <a:ext cx="981075" cy="273050"/>
            </a:xfrm>
            <a:custGeom>
              <a:avLst/>
              <a:gdLst>
                <a:gd name="T0" fmla="*/ 590 w 618"/>
                <a:gd name="T1" fmla="*/ 0 h 172"/>
                <a:gd name="T2" fmla="*/ 0 w 618"/>
                <a:gd name="T3" fmla="*/ 0 h 172"/>
                <a:gd name="T4" fmla="*/ 0 w 618"/>
                <a:gd name="T5" fmla="*/ 16 h 172"/>
                <a:gd name="T6" fmla="*/ 590 w 618"/>
                <a:gd name="T7" fmla="*/ 16 h 172"/>
                <a:gd name="T8" fmla="*/ 590 w 618"/>
                <a:gd name="T9" fmla="*/ 33 h 172"/>
                <a:gd name="T10" fmla="*/ 29 w 618"/>
                <a:gd name="T11" fmla="*/ 33 h 172"/>
                <a:gd name="T12" fmla="*/ 29 w 618"/>
                <a:gd name="T13" fmla="*/ 140 h 172"/>
                <a:gd name="T14" fmla="*/ 590 w 618"/>
                <a:gd name="T15" fmla="*/ 140 h 172"/>
                <a:gd name="T16" fmla="*/ 590 w 618"/>
                <a:gd name="T17" fmla="*/ 156 h 172"/>
                <a:gd name="T18" fmla="*/ 0 w 618"/>
                <a:gd name="T19" fmla="*/ 156 h 172"/>
                <a:gd name="T20" fmla="*/ 0 w 618"/>
                <a:gd name="T21" fmla="*/ 172 h 172"/>
                <a:gd name="T22" fmla="*/ 590 w 618"/>
                <a:gd name="T23" fmla="*/ 172 h 172"/>
                <a:gd name="T24" fmla="*/ 618 w 618"/>
                <a:gd name="T25" fmla="*/ 172 h 172"/>
                <a:gd name="T26" fmla="*/ 618 w 618"/>
                <a:gd name="T27" fmla="*/ 156 h 172"/>
                <a:gd name="T28" fmla="*/ 618 w 618"/>
                <a:gd name="T29" fmla="*/ 140 h 172"/>
                <a:gd name="T30" fmla="*/ 618 w 618"/>
                <a:gd name="T31" fmla="*/ 33 h 172"/>
                <a:gd name="T32" fmla="*/ 618 w 618"/>
                <a:gd name="T33" fmla="*/ 16 h 172"/>
                <a:gd name="T34" fmla="*/ 618 w 618"/>
                <a:gd name="T35" fmla="*/ 0 h 172"/>
                <a:gd name="T36" fmla="*/ 590 w 618"/>
                <a:gd name="T3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72">
                  <a:moveTo>
                    <a:pt x="59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590" y="16"/>
                  </a:lnTo>
                  <a:lnTo>
                    <a:pt x="590" y="33"/>
                  </a:lnTo>
                  <a:lnTo>
                    <a:pt x="29" y="33"/>
                  </a:lnTo>
                  <a:lnTo>
                    <a:pt x="29" y="140"/>
                  </a:lnTo>
                  <a:lnTo>
                    <a:pt x="590" y="140"/>
                  </a:lnTo>
                  <a:lnTo>
                    <a:pt x="590" y="156"/>
                  </a:lnTo>
                  <a:lnTo>
                    <a:pt x="0" y="156"/>
                  </a:lnTo>
                  <a:lnTo>
                    <a:pt x="0" y="172"/>
                  </a:lnTo>
                  <a:lnTo>
                    <a:pt x="590" y="172"/>
                  </a:lnTo>
                  <a:lnTo>
                    <a:pt x="618" y="172"/>
                  </a:lnTo>
                  <a:lnTo>
                    <a:pt x="618" y="156"/>
                  </a:lnTo>
                  <a:lnTo>
                    <a:pt x="618" y="140"/>
                  </a:lnTo>
                  <a:lnTo>
                    <a:pt x="618" y="33"/>
                  </a:lnTo>
                  <a:lnTo>
                    <a:pt x="618" y="16"/>
                  </a:lnTo>
                  <a:lnTo>
                    <a:pt x="618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3892551" y="6494463"/>
              <a:ext cx="1046163" cy="219075"/>
            </a:xfrm>
            <a:custGeom>
              <a:avLst/>
              <a:gdLst>
                <a:gd name="T0" fmla="*/ 627 w 659"/>
                <a:gd name="T1" fmla="*/ 0 h 138"/>
                <a:gd name="T2" fmla="*/ 0 w 659"/>
                <a:gd name="T3" fmla="*/ 0 h 138"/>
                <a:gd name="T4" fmla="*/ 0 w 659"/>
                <a:gd name="T5" fmla="*/ 14 h 138"/>
                <a:gd name="T6" fmla="*/ 627 w 659"/>
                <a:gd name="T7" fmla="*/ 14 h 138"/>
                <a:gd name="T8" fmla="*/ 627 w 659"/>
                <a:gd name="T9" fmla="*/ 26 h 138"/>
                <a:gd name="T10" fmla="*/ 31 w 659"/>
                <a:gd name="T11" fmla="*/ 26 h 138"/>
                <a:gd name="T12" fmla="*/ 31 w 659"/>
                <a:gd name="T13" fmla="*/ 113 h 138"/>
                <a:gd name="T14" fmla="*/ 627 w 659"/>
                <a:gd name="T15" fmla="*/ 113 h 138"/>
                <a:gd name="T16" fmla="*/ 627 w 659"/>
                <a:gd name="T17" fmla="*/ 126 h 138"/>
                <a:gd name="T18" fmla="*/ 0 w 659"/>
                <a:gd name="T19" fmla="*/ 126 h 138"/>
                <a:gd name="T20" fmla="*/ 0 w 659"/>
                <a:gd name="T21" fmla="*/ 138 h 138"/>
                <a:gd name="T22" fmla="*/ 627 w 659"/>
                <a:gd name="T23" fmla="*/ 138 h 138"/>
                <a:gd name="T24" fmla="*/ 659 w 659"/>
                <a:gd name="T25" fmla="*/ 138 h 138"/>
                <a:gd name="T26" fmla="*/ 659 w 659"/>
                <a:gd name="T27" fmla="*/ 126 h 138"/>
                <a:gd name="T28" fmla="*/ 659 w 659"/>
                <a:gd name="T29" fmla="*/ 113 h 138"/>
                <a:gd name="T30" fmla="*/ 659 w 659"/>
                <a:gd name="T31" fmla="*/ 26 h 138"/>
                <a:gd name="T32" fmla="*/ 659 w 659"/>
                <a:gd name="T33" fmla="*/ 14 h 138"/>
                <a:gd name="T34" fmla="*/ 659 w 659"/>
                <a:gd name="T35" fmla="*/ 0 h 138"/>
                <a:gd name="T36" fmla="*/ 627 w 659"/>
                <a:gd name="T3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38">
                  <a:moveTo>
                    <a:pt x="62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627" y="14"/>
                  </a:lnTo>
                  <a:lnTo>
                    <a:pt x="627" y="26"/>
                  </a:lnTo>
                  <a:lnTo>
                    <a:pt x="31" y="26"/>
                  </a:lnTo>
                  <a:lnTo>
                    <a:pt x="31" y="113"/>
                  </a:lnTo>
                  <a:lnTo>
                    <a:pt x="627" y="113"/>
                  </a:lnTo>
                  <a:lnTo>
                    <a:pt x="627" y="126"/>
                  </a:lnTo>
                  <a:lnTo>
                    <a:pt x="0" y="126"/>
                  </a:lnTo>
                  <a:lnTo>
                    <a:pt x="0" y="138"/>
                  </a:lnTo>
                  <a:lnTo>
                    <a:pt x="627" y="138"/>
                  </a:lnTo>
                  <a:lnTo>
                    <a:pt x="659" y="138"/>
                  </a:lnTo>
                  <a:lnTo>
                    <a:pt x="659" y="126"/>
                  </a:lnTo>
                  <a:lnTo>
                    <a:pt x="659" y="113"/>
                  </a:lnTo>
                  <a:lnTo>
                    <a:pt x="659" y="26"/>
                  </a:lnTo>
                  <a:lnTo>
                    <a:pt x="659" y="14"/>
                  </a:lnTo>
                  <a:lnTo>
                    <a:pt x="659" y="0"/>
                  </a:lnTo>
                  <a:lnTo>
                    <a:pt x="6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5145089" y="6735763"/>
              <a:ext cx="981075" cy="234950"/>
            </a:xfrm>
            <a:custGeom>
              <a:avLst/>
              <a:gdLst>
                <a:gd name="T0" fmla="*/ 589 w 618"/>
                <a:gd name="T1" fmla="*/ 0 h 148"/>
                <a:gd name="T2" fmla="*/ 0 w 618"/>
                <a:gd name="T3" fmla="*/ 0 h 148"/>
                <a:gd name="T4" fmla="*/ 0 w 618"/>
                <a:gd name="T5" fmla="*/ 15 h 148"/>
                <a:gd name="T6" fmla="*/ 589 w 618"/>
                <a:gd name="T7" fmla="*/ 15 h 148"/>
                <a:gd name="T8" fmla="*/ 589 w 618"/>
                <a:gd name="T9" fmla="*/ 29 h 148"/>
                <a:gd name="T10" fmla="*/ 28 w 618"/>
                <a:gd name="T11" fmla="*/ 29 h 148"/>
                <a:gd name="T12" fmla="*/ 28 w 618"/>
                <a:gd name="T13" fmla="*/ 121 h 148"/>
                <a:gd name="T14" fmla="*/ 589 w 618"/>
                <a:gd name="T15" fmla="*/ 121 h 148"/>
                <a:gd name="T16" fmla="*/ 589 w 618"/>
                <a:gd name="T17" fmla="*/ 134 h 148"/>
                <a:gd name="T18" fmla="*/ 0 w 618"/>
                <a:gd name="T19" fmla="*/ 134 h 148"/>
                <a:gd name="T20" fmla="*/ 0 w 618"/>
                <a:gd name="T21" fmla="*/ 148 h 148"/>
                <a:gd name="T22" fmla="*/ 589 w 618"/>
                <a:gd name="T23" fmla="*/ 148 h 148"/>
                <a:gd name="T24" fmla="*/ 618 w 618"/>
                <a:gd name="T25" fmla="*/ 148 h 148"/>
                <a:gd name="T26" fmla="*/ 618 w 618"/>
                <a:gd name="T27" fmla="*/ 134 h 148"/>
                <a:gd name="T28" fmla="*/ 618 w 618"/>
                <a:gd name="T29" fmla="*/ 121 h 148"/>
                <a:gd name="T30" fmla="*/ 618 w 618"/>
                <a:gd name="T31" fmla="*/ 29 h 148"/>
                <a:gd name="T32" fmla="*/ 618 w 618"/>
                <a:gd name="T33" fmla="*/ 15 h 148"/>
                <a:gd name="T34" fmla="*/ 618 w 618"/>
                <a:gd name="T35" fmla="*/ 0 h 148"/>
                <a:gd name="T36" fmla="*/ 589 w 618"/>
                <a:gd name="T3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48">
                  <a:moveTo>
                    <a:pt x="589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589" y="15"/>
                  </a:lnTo>
                  <a:lnTo>
                    <a:pt x="589" y="29"/>
                  </a:lnTo>
                  <a:lnTo>
                    <a:pt x="28" y="29"/>
                  </a:lnTo>
                  <a:lnTo>
                    <a:pt x="28" y="121"/>
                  </a:lnTo>
                  <a:lnTo>
                    <a:pt x="589" y="121"/>
                  </a:lnTo>
                  <a:lnTo>
                    <a:pt x="589" y="134"/>
                  </a:lnTo>
                  <a:lnTo>
                    <a:pt x="0" y="134"/>
                  </a:lnTo>
                  <a:lnTo>
                    <a:pt x="0" y="148"/>
                  </a:lnTo>
                  <a:lnTo>
                    <a:pt x="589" y="148"/>
                  </a:lnTo>
                  <a:lnTo>
                    <a:pt x="618" y="148"/>
                  </a:lnTo>
                  <a:lnTo>
                    <a:pt x="618" y="134"/>
                  </a:lnTo>
                  <a:lnTo>
                    <a:pt x="618" y="121"/>
                  </a:lnTo>
                  <a:lnTo>
                    <a:pt x="618" y="29"/>
                  </a:lnTo>
                  <a:lnTo>
                    <a:pt x="618" y="15"/>
                  </a:lnTo>
                  <a:lnTo>
                    <a:pt x="618" y="0"/>
                  </a:lnTo>
                  <a:lnTo>
                    <a:pt x="5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5145089" y="6542088"/>
              <a:ext cx="1044575" cy="188913"/>
            </a:xfrm>
            <a:custGeom>
              <a:avLst/>
              <a:gdLst>
                <a:gd name="T0" fmla="*/ 628 w 658"/>
                <a:gd name="T1" fmla="*/ 0 h 119"/>
                <a:gd name="T2" fmla="*/ 0 w 658"/>
                <a:gd name="T3" fmla="*/ 0 h 119"/>
                <a:gd name="T4" fmla="*/ 0 w 658"/>
                <a:gd name="T5" fmla="*/ 12 h 119"/>
                <a:gd name="T6" fmla="*/ 628 w 658"/>
                <a:gd name="T7" fmla="*/ 12 h 119"/>
                <a:gd name="T8" fmla="*/ 628 w 658"/>
                <a:gd name="T9" fmla="*/ 23 h 119"/>
                <a:gd name="T10" fmla="*/ 30 w 658"/>
                <a:gd name="T11" fmla="*/ 23 h 119"/>
                <a:gd name="T12" fmla="*/ 30 w 658"/>
                <a:gd name="T13" fmla="*/ 98 h 119"/>
                <a:gd name="T14" fmla="*/ 628 w 658"/>
                <a:gd name="T15" fmla="*/ 98 h 119"/>
                <a:gd name="T16" fmla="*/ 628 w 658"/>
                <a:gd name="T17" fmla="*/ 108 h 119"/>
                <a:gd name="T18" fmla="*/ 0 w 658"/>
                <a:gd name="T19" fmla="*/ 108 h 119"/>
                <a:gd name="T20" fmla="*/ 0 w 658"/>
                <a:gd name="T21" fmla="*/ 119 h 119"/>
                <a:gd name="T22" fmla="*/ 628 w 658"/>
                <a:gd name="T23" fmla="*/ 119 h 119"/>
                <a:gd name="T24" fmla="*/ 658 w 658"/>
                <a:gd name="T25" fmla="*/ 119 h 119"/>
                <a:gd name="T26" fmla="*/ 658 w 658"/>
                <a:gd name="T27" fmla="*/ 108 h 119"/>
                <a:gd name="T28" fmla="*/ 658 w 658"/>
                <a:gd name="T29" fmla="*/ 98 h 119"/>
                <a:gd name="T30" fmla="*/ 658 w 658"/>
                <a:gd name="T31" fmla="*/ 23 h 119"/>
                <a:gd name="T32" fmla="*/ 658 w 658"/>
                <a:gd name="T33" fmla="*/ 12 h 119"/>
                <a:gd name="T34" fmla="*/ 658 w 658"/>
                <a:gd name="T35" fmla="*/ 0 h 119"/>
                <a:gd name="T36" fmla="*/ 628 w 658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8" h="119">
                  <a:moveTo>
                    <a:pt x="628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628" y="12"/>
                  </a:lnTo>
                  <a:lnTo>
                    <a:pt x="628" y="23"/>
                  </a:lnTo>
                  <a:lnTo>
                    <a:pt x="30" y="23"/>
                  </a:lnTo>
                  <a:lnTo>
                    <a:pt x="30" y="98"/>
                  </a:lnTo>
                  <a:lnTo>
                    <a:pt x="628" y="98"/>
                  </a:lnTo>
                  <a:lnTo>
                    <a:pt x="628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8" y="119"/>
                  </a:lnTo>
                  <a:lnTo>
                    <a:pt x="658" y="119"/>
                  </a:lnTo>
                  <a:lnTo>
                    <a:pt x="658" y="108"/>
                  </a:lnTo>
                  <a:lnTo>
                    <a:pt x="658" y="98"/>
                  </a:lnTo>
                  <a:lnTo>
                    <a:pt x="658" y="23"/>
                  </a:lnTo>
                  <a:lnTo>
                    <a:pt x="658" y="12"/>
                  </a:lnTo>
                  <a:lnTo>
                    <a:pt x="658" y="0"/>
                  </a:lnTo>
                  <a:lnTo>
                    <a:pt x="6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5040314" y="6308725"/>
              <a:ext cx="981075" cy="233363"/>
            </a:xfrm>
            <a:custGeom>
              <a:avLst/>
              <a:gdLst>
                <a:gd name="T0" fmla="*/ 590 w 618"/>
                <a:gd name="T1" fmla="*/ 0 h 147"/>
                <a:gd name="T2" fmla="*/ 0 w 618"/>
                <a:gd name="T3" fmla="*/ 0 h 147"/>
                <a:gd name="T4" fmla="*/ 0 w 618"/>
                <a:gd name="T5" fmla="*/ 14 h 147"/>
                <a:gd name="T6" fmla="*/ 590 w 618"/>
                <a:gd name="T7" fmla="*/ 14 h 147"/>
                <a:gd name="T8" fmla="*/ 590 w 618"/>
                <a:gd name="T9" fmla="*/ 28 h 147"/>
                <a:gd name="T10" fmla="*/ 28 w 618"/>
                <a:gd name="T11" fmla="*/ 28 h 147"/>
                <a:gd name="T12" fmla="*/ 28 w 618"/>
                <a:gd name="T13" fmla="*/ 120 h 147"/>
                <a:gd name="T14" fmla="*/ 590 w 618"/>
                <a:gd name="T15" fmla="*/ 120 h 147"/>
                <a:gd name="T16" fmla="*/ 590 w 618"/>
                <a:gd name="T17" fmla="*/ 133 h 147"/>
                <a:gd name="T18" fmla="*/ 0 w 618"/>
                <a:gd name="T19" fmla="*/ 133 h 147"/>
                <a:gd name="T20" fmla="*/ 0 w 618"/>
                <a:gd name="T21" fmla="*/ 147 h 147"/>
                <a:gd name="T22" fmla="*/ 590 w 618"/>
                <a:gd name="T23" fmla="*/ 147 h 147"/>
                <a:gd name="T24" fmla="*/ 618 w 618"/>
                <a:gd name="T25" fmla="*/ 147 h 147"/>
                <a:gd name="T26" fmla="*/ 618 w 618"/>
                <a:gd name="T27" fmla="*/ 133 h 147"/>
                <a:gd name="T28" fmla="*/ 618 w 618"/>
                <a:gd name="T29" fmla="*/ 120 h 147"/>
                <a:gd name="T30" fmla="*/ 618 w 618"/>
                <a:gd name="T31" fmla="*/ 28 h 147"/>
                <a:gd name="T32" fmla="*/ 618 w 618"/>
                <a:gd name="T33" fmla="*/ 14 h 147"/>
                <a:gd name="T34" fmla="*/ 618 w 618"/>
                <a:gd name="T35" fmla="*/ 0 h 147"/>
                <a:gd name="T36" fmla="*/ 590 w 618"/>
                <a:gd name="T3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47">
                  <a:moveTo>
                    <a:pt x="590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90" y="14"/>
                  </a:lnTo>
                  <a:lnTo>
                    <a:pt x="590" y="28"/>
                  </a:lnTo>
                  <a:lnTo>
                    <a:pt x="28" y="28"/>
                  </a:lnTo>
                  <a:lnTo>
                    <a:pt x="28" y="120"/>
                  </a:lnTo>
                  <a:lnTo>
                    <a:pt x="590" y="120"/>
                  </a:lnTo>
                  <a:lnTo>
                    <a:pt x="590" y="133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590" y="147"/>
                  </a:lnTo>
                  <a:lnTo>
                    <a:pt x="618" y="147"/>
                  </a:lnTo>
                  <a:lnTo>
                    <a:pt x="618" y="133"/>
                  </a:lnTo>
                  <a:lnTo>
                    <a:pt x="618" y="120"/>
                  </a:lnTo>
                  <a:lnTo>
                    <a:pt x="618" y="28"/>
                  </a:lnTo>
                  <a:lnTo>
                    <a:pt x="618" y="14"/>
                  </a:lnTo>
                  <a:lnTo>
                    <a:pt x="618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5040314" y="6116638"/>
              <a:ext cx="1046163" cy="188913"/>
            </a:xfrm>
            <a:custGeom>
              <a:avLst/>
              <a:gdLst>
                <a:gd name="T0" fmla="*/ 629 w 659"/>
                <a:gd name="T1" fmla="*/ 0 h 119"/>
                <a:gd name="T2" fmla="*/ 0 w 659"/>
                <a:gd name="T3" fmla="*/ 0 h 119"/>
                <a:gd name="T4" fmla="*/ 0 w 659"/>
                <a:gd name="T5" fmla="*/ 10 h 119"/>
                <a:gd name="T6" fmla="*/ 629 w 659"/>
                <a:gd name="T7" fmla="*/ 10 h 119"/>
                <a:gd name="T8" fmla="*/ 629 w 659"/>
                <a:gd name="T9" fmla="*/ 23 h 119"/>
                <a:gd name="T10" fmla="*/ 30 w 659"/>
                <a:gd name="T11" fmla="*/ 23 h 119"/>
                <a:gd name="T12" fmla="*/ 30 w 659"/>
                <a:gd name="T13" fmla="*/ 97 h 119"/>
                <a:gd name="T14" fmla="*/ 629 w 659"/>
                <a:gd name="T15" fmla="*/ 97 h 119"/>
                <a:gd name="T16" fmla="*/ 629 w 659"/>
                <a:gd name="T17" fmla="*/ 108 h 119"/>
                <a:gd name="T18" fmla="*/ 0 w 659"/>
                <a:gd name="T19" fmla="*/ 108 h 119"/>
                <a:gd name="T20" fmla="*/ 0 w 659"/>
                <a:gd name="T21" fmla="*/ 119 h 119"/>
                <a:gd name="T22" fmla="*/ 629 w 659"/>
                <a:gd name="T23" fmla="*/ 119 h 119"/>
                <a:gd name="T24" fmla="*/ 659 w 659"/>
                <a:gd name="T25" fmla="*/ 119 h 119"/>
                <a:gd name="T26" fmla="*/ 659 w 659"/>
                <a:gd name="T27" fmla="*/ 108 h 119"/>
                <a:gd name="T28" fmla="*/ 659 w 659"/>
                <a:gd name="T29" fmla="*/ 97 h 119"/>
                <a:gd name="T30" fmla="*/ 659 w 659"/>
                <a:gd name="T31" fmla="*/ 23 h 119"/>
                <a:gd name="T32" fmla="*/ 659 w 659"/>
                <a:gd name="T33" fmla="*/ 10 h 119"/>
                <a:gd name="T34" fmla="*/ 659 w 659"/>
                <a:gd name="T35" fmla="*/ 0 h 119"/>
                <a:gd name="T36" fmla="*/ 629 w 659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19">
                  <a:moveTo>
                    <a:pt x="629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29" y="10"/>
                  </a:lnTo>
                  <a:lnTo>
                    <a:pt x="629" y="23"/>
                  </a:lnTo>
                  <a:lnTo>
                    <a:pt x="30" y="23"/>
                  </a:lnTo>
                  <a:lnTo>
                    <a:pt x="30" y="97"/>
                  </a:lnTo>
                  <a:lnTo>
                    <a:pt x="629" y="97"/>
                  </a:lnTo>
                  <a:lnTo>
                    <a:pt x="629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9" y="119"/>
                  </a:lnTo>
                  <a:lnTo>
                    <a:pt x="659" y="119"/>
                  </a:lnTo>
                  <a:lnTo>
                    <a:pt x="659" y="108"/>
                  </a:lnTo>
                  <a:lnTo>
                    <a:pt x="659" y="97"/>
                  </a:lnTo>
                  <a:lnTo>
                    <a:pt x="659" y="23"/>
                  </a:lnTo>
                  <a:lnTo>
                    <a:pt x="659" y="10"/>
                  </a:lnTo>
                  <a:lnTo>
                    <a:pt x="659" y="0"/>
                  </a:lnTo>
                  <a:lnTo>
                    <a:pt x="6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5145089" y="5927725"/>
              <a:ext cx="1044575" cy="188913"/>
            </a:xfrm>
            <a:custGeom>
              <a:avLst/>
              <a:gdLst>
                <a:gd name="T0" fmla="*/ 628 w 658"/>
                <a:gd name="T1" fmla="*/ 0 h 119"/>
                <a:gd name="T2" fmla="*/ 0 w 658"/>
                <a:gd name="T3" fmla="*/ 0 h 119"/>
                <a:gd name="T4" fmla="*/ 0 w 658"/>
                <a:gd name="T5" fmla="*/ 10 h 119"/>
                <a:gd name="T6" fmla="*/ 628 w 658"/>
                <a:gd name="T7" fmla="*/ 10 h 119"/>
                <a:gd name="T8" fmla="*/ 628 w 658"/>
                <a:gd name="T9" fmla="*/ 23 h 119"/>
                <a:gd name="T10" fmla="*/ 30 w 658"/>
                <a:gd name="T11" fmla="*/ 23 h 119"/>
                <a:gd name="T12" fmla="*/ 30 w 658"/>
                <a:gd name="T13" fmla="*/ 97 h 119"/>
                <a:gd name="T14" fmla="*/ 628 w 658"/>
                <a:gd name="T15" fmla="*/ 97 h 119"/>
                <a:gd name="T16" fmla="*/ 628 w 658"/>
                <a:gd name="T17" fmla="*/ 108 h 119"/>
                <a:gd name="T18" fmla="*/ 0 w 658"/>
                <a:gd name="T19" fmla="*/ 108 h 119"/>
                <a:gd name="T20" fmla="*/ 0 w 658"/>
                <a:gd name="T21" fmla="*/ 119 h 119"/>
                <a:gd name="T22" fmla="*/ 628 w 658"/>
                <a:gd name="T23" fmla="*/ 119 h 119"/>
                <a:gd name="T24" fmla="*/ 658 w 658"/>
                <a:gd name="T25" fmla="*/ 119 h 119"/>
                <a:gd name="T26" fmla="*/ 658 w 658"/>
                <a:gd name="T27" fmla="*/ 108 h 119"/>
                <a:gd name="T28" fmla="*/ 658 w 658"/>
                <a:gd name="T29" fmla="*/ 97 h 119"/>
                <a:gd name="T30" fmla="*/ 658 w 658"/>
                <a:gd name="T31" fmla="*/ 23 h 119"/>
                <a:gd name="T32" fmla="*/ 658 w 658"/>
                <a:gd name="T33" fmla="*/ 10 h 119"/>
                <a:gd name="T34" fmla="*/ 658 w 658"/>
                <a:gd name="T35" fmla="*/ 0 h 119"/>
                <a:gd name="T36" fmla="*/ 628 w 658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8" h="119">
                  <a:moveTo>
                    <a:pt x="62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28" y="10"/>
                  </a:lnTo>
                  <a:lnTo>
                    <a:pt x="628" y="23"/>
                  </a:lnTo>
                  <a:lnTo>
                    <a:pt x="30" y="23"/>
                  </a:lnTo>
                  <a:lnTo>
                    <a:pt x="30" y="97"/>
                  </a:lnTo>
                  <a:lnTo>
                    <a:pt x="628" y="97"/>
                  </a:lnTo>
                  <a:lnTo>
                    <a:pt x="628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8" y="119"/>
                  </a:lnTo>
                  <a:lnTo>
                    <a:pt x="658" y="119"/>
                  </a:lnTo>
                  <a:lnTo>
                    <a:pt x="658" y="108"/>
                  </a:lnTo>
                  <a:lnTo>
                    <a:pt x="658" y="97"/>
                  </a:lnTo>
                  <a:lnTo>
                    <a:pt x="658" y="23"/>
                  </a:lnTo>
                  <a:lnTo>
                    <a:pt x="658" y="10"/>
                  </a:lnTo>
                  <a:lnTo>
                    <a:pt x="658" y="0"/>
                  </a:lnTo>
                  <a:lnTo>
                    <a:pt x="6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6440489" y="6759575"/>
              <a:ext cx="981075" cy="233363"/>
            </a:xfrm>
            <a:custGeom>
              <a:avLst/>
              <a:gdLst>
                <a:gd name="T0" fmla="*/ 590 w 618"/>
                <a:gd name="T1" fmla="*/ 0 h 147"/>
                <a:gd name="T2" fmla="*/ 0 w 618"/>
                <a:gd name="T3" fmla="*/ 0 h 147"/>
                <a:gd name="T4" fmla="*/ 0 w 618"/>
                <a:gd name="T5" fmla="*/ 14 h 147"/>
                <a:gd name="T6" fmla="*/ 590 w 618"/>
                <a:gd name="T7" fmla="*/ 14 h 147"/>
                <a:gd name="T8" fmla="*/ 590 w 618"/>
                <a:gd name="T9" fmla="*/ 28 h 147"/>
                <a:gd name="T10" fmla="*/ 29 w 618"/>
                <a:gd name="T11" fmla="*/ 28 h 147"/>
                <a:gd name="T12" fmla="*/ 29 w 618"/>
                <a:gd name="T13" fmla="*/ 120 h 147"/>
                <a:gd name="T14" fmla="*/ 590 w 618"/>
                <a:gd name="T15" fmla="*/ 120 h 147"/>
                <a:gd name="T16" fmla="*/ 590 w 618"/>
                <a:gd name="T17" fmla="*/ 133 h 147"/>
                <a:gd name="T18" fmla="*/ 0 w 618"/>
                <a:gd name="T19" fmla="*/ 133 h 147"/>
                <a:gd name="T20" fmla="*/ 0 w 618"/>
                <a:gd name="T21" fmla="*/ 147 h 147"/>
                <a:gd name="T22" fmla="*/ 590 w 618"/>
                <a:gd name="T23" fmla="*/ 147 h 147"/>
                <a:gd name="T24" fmla="*/ 618 w 618"/>
                <a:gd name="T25" fmla="*/ 147 h 147"/>
                <a:gd name="T26" fmla="*/ 618 w 618"/>
                <a:gd name="T27" fmla="*/ 133 h 147"/>
                <a:gd name="T28" fmla="*/ 618 w 618"/>
                <a:gd name="T29" fmla="*/ 120 h 147"/>
                <a:gd name="T30" fmla="*/ 618 w 618"/>
                <a:gd name="T31" fmla="*/ 28 h 147"/>
                <a:gd name="T32" fmla="*/ 618 w 618"/>
                <a:gd name="T33" fmla="*/ 14 h 147"/>
                <a:gd name="T34" fmla="*/ 618 w 618"/>
                <a:gd name="T35" fmla="*/ 0 h 147"/>
                <a:gd name="T36" fmla="*/ 590 w 618"/>
                <a:gd name="T3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47">
                  <a:moveTo>
                    <a:pt x="590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90" y="14"/>
                  </a:lnTo>
                  <a:lnTo>
                    <a:pt x="590" y="28"/>
                  </a:lnTo>
                  <a:lnTo>
                    <a:pt x="29" y="28"/>
                  </a:lnTo>
                  <a:lnTo>
                    <a:pt x="29" y="120"/>
                  </a:lnTo>
                  <a:lnTo>
                    <a:pt x="590" y="120"/>
                  </a:lnTo>
                  <a:lnTo>
                    <a:pt x="590" y="133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590" y="147"/>
                  </a:lnTo>
                  <a:lnTo>
                    <a:pt x="618" y="147"/>
                  </a:lnTo>
                  <a:lnTo>
                    <a:pt x="618" y="133"/>
                  </a:lnTo>
                  <a:lnTo>
                    <a:pt x="618" y="120"/>
                  </a:lnTo>
                  <a:lnTo>
                    <a:pt x="618" y="28"/>
                  </a:lnTo>
                  <a:lnTo>
                    <a:pt x="618" y="14"/>
                  </a:lnTo>
                  <a:lnTo>
                    <a:pt x="618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6440489" y="6564313"/>
              <a:ext cx="1046163" cy="188913"/>
            </a:xfrm>
            <a:custGeom>
              <a:avLst/>
              <a:gdLst>
                <a:gd name="T0" fmla="*/ 627 w 659"/>
                <a:gd name="T1" fmla="*/ 0 h 119"/>
                <a:gd name="T2" fmla="*/ 0 w 659"/>
                <a:gd name="T3" fmla="*/ 0 h 119"/>
                <a:gd name="T4" fmla="*/ 0 w 659"/>
                <a:gd name="T5" fmla="*/ 13 h 119"/>
                <a:gd name="T6" fmla="*/ 627 w 659"/>
                <a:gd name="T7" fmla="*/ 13 h 119"/>
                <a:gd name="T8" fmla="*/ 627 w 659"/>
                <a:gd name="T9" fmla="*/ 23 h 119"/>
                <a:gd name="T10" fmla="*/ 31 w 659"/>
                <a:gd name="T11" fmla="*/ 23 h 119"/>
                <a:gd name="T12" fmla="*/ 31 w 659"/>
                <a:gd name="T13" fmla="*/ 98 h 119"/>
                <a:gd name="T14" fmla="*/ 627 w 659"/>
                <a:gd name="T15" fmla="*/ 98 h 119"/>
                <a:gd name="T16" fmla="*/ 627 w 659"/>
                <a:gd name="T17" fmla="*/ 108 h 119"/>
                <a:gd name="T18" fmla="*/ 0 w 659"/>
                <a:gd name="T19" fmla="*/ 108 h 119"/>
                <a:gd name="T20" fmla="*/ 0 w 659"/>
                <a:gd name="T21" fmla="*/ 119 h 119"/>
                <a:gd name="T22" fmla="*/ 627 w 659"/>
                <a:gd name="T23" fmla="*/ 119 h 119"/>
                <a:gd name="T24" fmla="*/ 659 w 659"/>
                <a:gd name="T25" fmla="*/ 119 h 119"/>
                <a:gd name="T26" fmla="*/ 659 w 659"/>
                <a:gd name="T27" fmla="*/ 108 h 119"/>
                <a:gd name="T28" fmla="*/ 659 w 659"/>
                <a:gd name="T29" fmla="*/ 98 h 119"/>
                <a:gd name="T30" fmla="*/ 659 w 659"/>
                <a:gd name="T31" fmla="*/ 23 h 119"/>
                <a:gd name="T32" fmla="*/ 659 w 659"/>
                <a:gd name="T33" fmla="*/ 13 h 119"/>
                <a:gd name="T34" fmla="*/ 659 w 659"/>
                <a:gd name="T35" fmla="*/ 0 h 119"/>
                <a:gd name="T36" fmla="*/ 627 w 659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19">
                  <a:moveTo>
                    <a:pt x="627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27" y="13"/>
                  </a:lnTo>
                  <a:lnTo>
                    <a:pt x="627" y="23"/>
                  </a:lnTo>
                  <a:lnTo>
                    <a:pt x="31" y="23"/>
                  </a:lnTo>
                  <a:lnTo>
                    <a:pt x="31" y="98"/>
                  </a:lnTo>
                  <a:lnTo>
                    <a:pt x="627" y="98"/>
                  </a:lnTo>
                  <a:lnTo>
                    <a:pt x="627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7" y="119"/>
                  </a:lnTo>
                  <a:lnTo>
                    <a:pt x="659" y="119"/>
                  </a:lnTo>
                  <a:lnTo>
                    <a:pt x="659" y="108"/>
                  </a:lnTo>
                  <a:lnTo>
                    <a:pt x="659" y="98"/>
                  </a:lnTo>
                  <a:lnTo>
                    <a:pt x="659" y="23"/>
                  </a:lnTo>
                  <a:lnTo>
                    <a:pt x="659" y="13"/>
                  </a:lnTo>
                  <a:lnTo>
                    <a:pt x="659" y="0"/>
                  </a:lnTo>
                  <a:lnTo>
                    <a:pt x="6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6334126" y="6330950"/>
              <a:ext cx="981075" cy="233363"/>
            </a:xfrm>
            <a:custGeom>
              <a:avLst/>
              <a:gdLst>
                <a:gd name="T0" fmla="*/ 589 w 618"/>
                <a:gd name="T1" fmla="*/ 0 h 147"/>
                <a:gd name="T2" fmla="*/ 0 w 618"/>
                <a:gd name="T3" fmla="*/ 0 h 147"/>
                <a:gd name="T4" fmla="*/ 0 w 618"/>
                <a:gd name="T5" fmla="*/ 14 h 147"/>
                <a:gd name="T6" fmla="*/ 589 w 618"/>
                <a:gd name="T7" fmla="*/ 14 h 147"/>
                <a:gd name="T8" fmla="*/ 589 w 618"/>
                <a:gd name="T9" fmla="*/ 28 h 147"/>
                <a:gd name="T10" fmla="*/ 28 w 618"/>
                <a:gd name="T11" fmla="*/ 28 h 147"/>
                <a:gd name="T12" fmla="*/ 28 w 618"/>
                <a:gd name="T13" fmla="*/ 120 h 147"/>
                <a:gd name="T14" fmla="*/ 589 w 618"/>
                <a:gd name="T15" fmla="*/ 120 h 147"/>
                <a:gd name="T16" fmla="*/ 589 w 618"/>
                <a:gd name="T17" fmla="*/ 133 h 147"/>
                <a:gd name="T18" fmla="*/ 0 w 618"/>
                <a:gd name="T19" fmla="*/ 133 h 147"/>
                <a:gd name="T20" fmla="*/ 0 w 618"/>
                <a:gd name="T21" fmla="*/ 147 h 147"/>
                <a:gd name="T22" fmla="*/ 589 w 618"/>
                <a:gd name="T23" fmla="*/ 147 h 147"/>
                <a:gd name="T24" fmla="*/ 618 w 618"/>
                <a:gd name="T25" fmla="*/ 147 h 147"/>
                <a:gd name="T26" fmla="*/ 618 w 618"/>
                <a:gd name="T27" fmla="*/ 133 h 147"/>
                <a:gd name="T28" fmla="*/ 618 w 618"/>
                <a:gd name="T29" fmla="*/ 120 h 147"/>
                <a:gd name="T30" fmla="*/ 618 w 618"/>
                <a:gd name="T31" fmla="*/ 28 h 147"/>
                <a:gd name="T32" fmla="*/ 618 w 618"/>
                <a:gd name="T33" fmla="*/ 14 h 147"/>
                <a:gd name="T34" fmla="*/ 618 w 618"/>
                <a:gd name="T35" fmla="*/ 0 h 147"/>
                <a:gd name="T36" fmla="*/ 589 w 618"/>
                <a:gd name="T3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8" h="147">
                  <a:moveTo>
                    <a:pt x="589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89" y="14"/>
                  </a:lnTo>
                  <a:lnTo>
                    <a:pt x="589" y="28"/>
                  </a:lnTo>
                  <a:lnTo>
                    <a:pt x="28" y="28"/>
                  </a:lnTo>
                  <a:lnTo>
                    <a:pt x="28" y="120"/>
                  </a:lnTo>
                  <a:lnTo>
                    <a:pt x="589" y="120"/>
                  </a:lnTo>
                  <a:lnTo>
                    <a:pt x="589" y="133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589" y="147"/>
                  </a:lnTo>
                  <a:lnTo>
                    <a:pt x="618" y="147"/>
                  </a:lnTo>
                  <a:lnTo>
                    <a:pt x="618" y="133"/>
                  </a:lnTo>
                  <a:lnTo>
                    <a:pt x="618" y="120"/>
                  </a:lnTo>
                  <a:lnTo>
                    <a:pt x="618" y="28"/>
                  </a:lnTo>
                  <a:lnTo>
                    <a:pt x="618" y="14"/>
                  </a:lnTo>
                  <a:lnTo>
                    <a:pt x="618" y="0"/>
                  </a:lnTo>
                  <a:lnTo>
                    <a:pt x="5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6334126" y="6138863"/>
              <a:ext cx="1046163" cy="188913"/>
            </a:xfrm>
            <a:custGeom>
              <a:avLst/>
              <a:gdLst>
                <a:gd name="T0" fmla="*/ 629 w 659"/>
                <a:gd name="T1" fmla="*/ 0 h 119"/>
                <a:gd name="T2" fmla="*/ 0 w 659"/>
                <a:gd name="T3" fmla="*/ 0 h 119"/>
                <a:gd name="T4" fmla="*/ 0 w 659"/>
                <a:gd name="T5" fmla="*/ 11 h 119"/>
                <a:gd name="T6" fmla="*/ 629 w 659"/>
                <a:gd name="T7" fmla="*/ 11 h 119"/>
                <a:gd name="T8" fmla="*/ 629 w 659"/>
                <a:gd name="T9" fmla="*/ 23 h 119"/>
                <a:gd name="T10" fmla="*/ 30 w 659"/>
                <a:gd name="T11" fmla="*/ 23 h 119"/>
                <a:gd name="T12" fmla="*/ 30 w 659"/>
                <a:gd name="T13" fmla="*/ 98 h 119"/>
                <a:gd name="T14" fmla="*/ 629 w 659"/>
                <a:gd name="T15" fmla="*/ 98 h 119"/>
                <a:gd name="T16" fmla="*/ 629 w 659"/>
                <a:gd name="T17" fmla="*/ 108 h 119"/>
                <a:gd name="T18" fmla="*/ 0 w 659"/>
                <a:gd name="T19" fmla="*/ 108 h 119"/>
                <a:gd name="T20" fmla="*/ 0 w 659"/>
                <a:gd name="T21" fmla="*/ 119 h 119"/>
                <a:gd name="T22" fmla="*/ 629 w 659"/>
                <a:gd name="T23" fmla="*/ 119 h 119"/>
                <a:gd name="T24" fmla="*/ 659 w 659"/>
                <a:gd name="T25" fmla="*/ 119 h 119"/>
                <a:gd name="T26" fmla="*/ 659 w 659"/>
                <a:gd name="T27" fmla="*/ 108 h 119"/>
                <a:gd name="T28" fmla="*/ 659 w 659"/>
                <a:gd name="T29" fmla="*/ 98 h 119"/>
                <a:gd name="T30" fmla="*/ 659 w 659"/>
                <a:gd name="T31" fmla="*/ 23 h 119"/>
                <a:gd name="T32" fmla="*/ 659 w 659"/>
                <a:gd name="T33" fmla="*/ 11 h 119"/>
                <a:gd name="T34" fmla="*/ 659 w 659"/>
                <a:gd name="T35" fmla="*/ 0 h 119"/>
                <a:gd name="T36" fmla="*/ 629 w 659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19">
                  <a:moveTo>
                    <a:pt x="629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629" y="11"/>
                  </a:lnTo>
                  <a:lnTo>
                    <a:pt x="629" y="23"/>
                  </a:lnTo>
                  <a:lnTo>
                    <a:pt x="30" y="23"/>
                  </a:lnTo>
                  <a:lnTo>
                    <a:pt x="30" y="98"/>
                  </a:lnTo>
                  <a:lnTo>
                    <a:pt x="629" y="98"/>
                  </a:lnTo>
                  <a:lnTo>
                    <a:pt x="629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9" y="119"/>
                  </a:lnTo>
                  <a:lnTo>
                    <a:pt x="659" y="119"/>
                  </a:lnTo>
                  <a:lnTo>
                    <a:pt x="659" y="108"/>
                  </a:lnTo>
                  <a:lnTo>
                    <a:pt x="659" y="98"/>
                  </a:lnTo>
                  <a:lnTo>
                    <a:pt x="659" y="23"/>
                  </a:lnTo>
                  <a:lnTo>
                    <a:pt x="659" y="11"/>
                  </a:lnTo>
                  <a:lnTo>
                    <a:pt x="659" y="0"/>
                  </a:lnTo>
                  <a:lnTo>
                    <a:pt x="6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6229351" y="5761038"/>
              <a:ext cx="1046163" cy="188913"/>
            </a:xfrm>
            <a:custGeom>
              <a:avLst/>
              <a:gdLst>
                <a:gd name="T0" fmla="*/ 629 w 659"/>
                <a:gd name="T1" fmla="*/ 0 h 119"/>
                <a:gd name="T2" fmla="*/ 0 w 659"/>
                <a:gd name="T3" fmla="*/ 0 h 119"/>
                <a:gd name="T4" fmla="*/ 0 w 659"/>
                <a:gd name="T5" fmla="*/ 11 h 119"/>
                <a:gd name="T6" fmla="*/ 629 w 659"/>
                <a:gd name="T7" fmla="*/ 11 h 119"/>
                <a:gd name="T8" fmla="*/ 629 w 659"/>
                <a:gd name="T9" fmla="*/ 23 h 119"/>
                <a:gd name="T10" fmla="*/ 30 w 659"/>
                <a:gd name="T11" fmla="*/ 23 h 119"/>
                <a:gd name="T12" fmla="*/ 30 w 659"/>
                <a:gd name="T13" fmla="*/ 98 h 119"/>
                <a:gd name="T14" fmla="*/ 629 w 659"/>
                <a:gd name="T15" fmla="*/ 98 h 119"/>
                <a:gd name="T16" fmla="*/ 629 w 659"/>
                <a:gd name="T17" fmla="*/ 108 h 119"/>
                <a:gd name="T18" fmla="*/ 0 w 659"/>
                <a:gd name="T19" fmla="*/ 108 h 119"/>
                <a:gd name="T20" fmla="*/ 0 w 659"/>
                <a:gd name="T21" fmla="*/ 119 h 119"/>
                <a:gd name="T22" fmla="*/ 629 w 659"/>
                <a:gd name="T23" fmla="*/ 119 h 119"/>
                <a:gd name="T24" fmla="*/ 659 w 659"/>
                <a:gd name="T25" fmla="*/ 119 h 119"/>
                <a:gd name="T26" fmla="*/ 659 w 659"/>
                <a:gd name="T27" fmla="*/ 108 h 119"/>
                <a:gd name="T28" fmla="*/ 659 w 659"/>
                <a:gd name="T29" fmla="*/ 98 h 119"/>
                <a:gd name="T30" fmla="*/ 659 w 659"/>
                <a:gd name="T31" fmla="*/ 23 h 119"/>
                <a:gd name="T32" fmla="*/ 659 w 659"/>
                <a:gd name="T33" fmla="*/ 11 h 119"/>
                <a:gd name="T34" fmla="*/ 659 w 659"/>
                <a:gd name="T35" fmla="*/ 0 h 119"/>
                <a:gd name="T36" fmla="*/ 629 w 659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19">
                  <a:moveTo>
                    <a:pt x="629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629" y="11"/>
                  </a:lnTo>
                  <a:lnTo>
                    <a:pt x="629" y="23"/>
                  </a:lnTo>
                  <a:lnTo>
                    <a:pt x="30" y="23"/>
                  </a:lnTo>
                  <a:lnTo>
                    <a:pt x="30" y="98"/>
                  </a:lnTo>
                  <a:lnTo>
                    <a:pt x="629" y="98"/>
                  </a:lnTo>
                  <a:lnTo>
                    <a:pt x="629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9" y="119"/>
                  </a:lnTo>
                  <a:lnTo>
                    <a:pt x="659" y="119"/>
                  </a:lnTo>
                  <a:lnTo>
                    <a:pt x="659" y="108"/>
                  </a:lnTo>
                  <a:lnTo>
                    <a:pt x="659" y="98"/>
                  </a:lnTo>
                  <a:lnTo>
                    <a:pt x="659" y="23"/>
                  </a:lnTo>
                  <a:lnTo>
                    <a:pt x="659" y="11"/>
                  </a:lnTo>
                  <a:lnTo>
                    <a:pt x="659" y="0"/>
                  </a:lnTo>
                  <a:lnTo>
                    <a:pt x="6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6199189" y="5143500"/>
              <a:ext cx="1044575" cy="188913"/>
            </a:xfrm>
            <a:custGeom>
              <a:avLst/>
              <a:gdLst>
                <a:gd name="T0" fmla="*/ 628 w 658"/>
                <a:gd name="T1" fmla="*/ 0 h 119"/>
                <a:gd name="T2" fmla="*/ 0 w 658"/>
                <a:gd name="T3" fmla="*/ 0 h 119"/>
                <a:gd name="T4" fmla="*/ 0 w 658"/>
                <a:gd name="T5" fmla="*/ 13 h 119"/>
                <a:gd name="T6" fmla="*/ 628 w 658"/>
                <a:gd name="T7" fmla="*/ 13 h 119"/>
                <a:gd name="T8" fmla="*/ 628 w 658"/>
                <a:gd name="T9" fmla="*/ 23 h 119"/>
                <a:gd name="T10" fmla="*/ 30 w 658"/>
                <a:gd name="T11" fmla="*/ 23 h 119"/>
                <a:gd name="T12" fmla="*/ 30 w 658"/>
                <a:gd name="T13" fmla="*/ 98 h 119"/>
                <a:gd name="T14" fmla="*/ 628 w 658"/>
                <a:gd name="T15" fmla="*/ 98 h 119"/>
                <a:gd name="T16" fmla="*/ 628 w 658"/>
                <a:gd name="T17" fmla="*/ 109 h 119"/>
                <a:gd name="T18" fmla="*/ 0 w 658"/>
                <a:gd name="T19" fmla="*/ 109 h 119"/>
                <a:gd name="T20" fmla="*/ 0 w 658"/>
                <a:gd name="T21" fmla="*/ 119 h 119"/>
                <a:gd name="T22" fmla="*/ 628 w 658"/>
                <a:gd name="T23" fmla="*/ 119 h 119"/>
                <a:gd name="T24" fmla="*/ 658 w 658"/>
                <a:gd name="T25" fmla="*/ 119 h 119"/>
                <a:gd name="T26" fmla="*/ 658 w 658"/>
                <a:gd name="T27" fmla="*/ 109 h 119"/>
                <a:gd name="T28" fmla="*/ 658 w 658"/>
                <a:gd name="T29" fmla="*/ 98 h 119"/>
                <a:gd name="T30" fmla="*/ 658 w 658"/>
                <a:gd name="T31" fmla="*/ 23 h 119"/>
                <a:gd name="T32" fmla="*/ 658 w 658"/>
                <a:gd name="T33" fmla="*/ 13 h 119"/>
                <a:gd name="T34" fmla="*/ 658 w 658"/>
                <a:gd name="T35" fmla="*/ 0 h 119"/>
                <a:gd name="T36" fmla="*/ 628 w 658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8" h="119">
                  <a:moveTo>
                    <a:pt x="628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28" y="13"/>
                  </a:lnTo>
                  <a:lnTo>
                    <a:pt x="628" y="23"/>
                  </a:lnTo>
                  <a:lnTo>
                    <a:pt x="30" y="23"/>
                  </a:lnTo>
                  <a:lnTo>
                    <a:pt x="30" y="98"/>
                  </a:lnTo>
                  <a:lnTo>
                    <a:pt x="628" y="98"/>
                  </a:lnTo>
                  <a:lnTo>
                    <a:pt x="628" y="109"/>
                  </a:lnTo>
                  <a:lnTo>
                    <a:pt x="0" y="109"/>
                  </a:lnTo>
                  <a:lnTo>
                    <a:pt x="0" y="119"/>
                  </a:lnTo>
                  <a:lnTo>
                    <a:pt x="628" y="119"/>
                  </a:lnTo>
                  <a:lnTo>
                    <a:pt x="658" y="119"/>
                  </a:lnTo>
                  <a:lnTo>
                    <a:pt x="658" y="109"/>
                  </a:lnTo>
                  <a:lnTo>
                    <a:pt x="658" y="98"/>
                  </a:lnTo>
                  <a:lnTo>
                    <a:pt x="658" y="23"/>
                  </a:lnTo>
                  <a:lnTo>
                    <a:pt x="658" y="13"/>
                  </a:lnTo>
                  <a:lnTo>
                    <a:pt x="658" y="0"/>
                  </a:lnTo>
                  <a:lnTo>
                    <a:pt x="6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6126164" y="5527675"/>
              <a:ext cx="979488" cy="233363"/>
            </a:xfrm>
            <a:custGeom>
              <a:avLst/>
              <a:gdLst>
                <a:gd name="T0" fmla="*/ 589 w 617"/>
                <a:gd name="T1" fmla="*/ 0 h 147"/>
                <a:gd name="T2" fmla="*/ 0 w 617"/>
                <a:gd name="T3" fmla="*/ 0 h 147"/>
                <a:gd name="T4" fmla="*/ 0 w 617"/>
                <a:gd name="T5" fmla="*/ 14 h 147"/>
                <a:gd name="T6" fmla="*/ 589 w 617"/>
                <a:gd name="T7" fmla="*/ 14 h 147"/>
                <a:gd name="T8" fmla="*/ 589 w 617"/>
                <a:gd name="T9" fmla="*/ 28 h 147"/>
                <a:gd name="T10" fmla="*/ 28 w 617"/>
                <a:gd name="T11" fmla="*/ 28 h 147"/>
                <a:gd name="T12" fmla="*/ 28 w 617"/>
                <a:gd name="T13" fmla="*/ 120 h 147"/>
                <a:gd name="T14" fmla="*/ 589 w 617"/>
                <a:gd name="T15" fmla="*/ 120 h 147"/>
                <a:gd name="T16" fmla="*/ 589 w 617"/>
                <a:gd name="T17" fmla="*/ 133 h 147"/>
                <a:gd name="T18" fmla="*/ 0 w 617"/>
                <a:gd name="T19" fmla="*/ 133 h 147"/>
                <a:gd name="T20" fmla="*/ 0 w 617"/>
                <a:gd name="T21" fmla="*/ 147 h 147"/>
                <a:gd name="T22" fmla="*/ 589 w 617"/>
                <a:gd name="T23" fmla="*/ 147 h 147"/>
                <a:gd name="T24" fmla="*/ 617 w 617"/>
                <a:gd name="T25" fmla="*/ 147 h 147"/>
                <a:gd name="T26" fmla="*/ 617 w 617"/>
                <a:gd name="T27" fmla="*/ 133 h 147"/>
                <a:gd name="T28" fmla="*/ 617 w 617"/>
                <a:gd name="T29" fmla="*/ 120 h 147"/>
                <a:gd name="T30" fmla="*/ 617 w 617"/>
                <a:gd name="T31" fmla="*/ 28 h 147"/>
                <a:gd name="T32" fmla="*/ 617 w 617"/>
                <a:gd name="T33" fmla="*/ 14 h 147"/>
                <a:gd name="T34" fmla="*/ 617 w 617"/>
                <a:gd name="T35" fmla="*/ 0 h 147"/>
                <a:gd name="T36" fmla="*/ 589 w 617"/>
                <a:gd name="T3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7" h="147">
                  <a:moveTo>
                    <a:pt x="589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89" y="14"/>
                  </a:lnTo>
                  <a:lnTo>
                    <a:pt x="589" y="28"/>
                  </a:lnTo>
                  <a:lnTo>
                    <a:pt x="28" y="28"/>
                  </a:lnTo>
                  <a:lnTo>
                    <a:pt x="28" y="120"/>
                  </a:lnTo>
                  <a:lnTo>
                    <a:pt x="589" y="120"/>
                  </a:lnTo>
                  <a:lnTo>
                    <a:pt x="589" y="133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589" y="147"/>
                  </a:lnTo>
                  <a:lnTo>
                    <a:pt x="617" y="147"/>
                  </a:lnTo>
                  <a:lnTo>
                    <a:pt x="617" y="133"/>
                  </a:lnTo>
                  <a:lnTo>
                    <a:pt x="617" y="120"/>
                  </a:lnTo>
                  <a:lnTo>
                    <a:pt x="617" y="28"/>
                  </a:lnTo>
                  <a:lnTo>
                    <a:pt x="617" y="14"/>
                  </a:lnTo>
                  <a:lnTo>
                    <a:pt x="617" y="0"/>
                  </a:lnTo>
                  <a:lnTo>
                    <a:pt x="5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6126164" y="5332413"/>
              <a:ext cx="1044575" cy="188913"/>
            </a:xfrm>
            <a:custGeom>
              <a:avLst/>
              <a:gdLst>
                <a:gd name="T0" fmla="*/ 628 w 658"/>
                <a:gd name="T1" fmla="*/ 0 h 119"/>
                <a:gd name="T2" fmla="*/ 0 w 658"/>
                <a:gd name="T3" fmla="*/ 0 h 119"/>
                <a:gd name="T4" fmla="*/ 0 w 658"/>
                <a:gd name="T5" fmla="*/ 13 h 119"/>
                <a:gd name="T6" fmla="*/ 628 w 658"/>
                <a:gd name="T7" fmla="*/ 13 h 119"/>
                <a:gd name="T8" fmla="*/ 628 w 658"/>
                <a:gd name="T9" fmla="*/ 23 h 119"/>
                <a:gd name="T10" fmla="*/ 30 w 658"/>
                <a:gd name="T11" fmla="*/ 23 h 119"/>
                <a:gd name="T12" fmla="*/ 30 w 658"/>
                <a:gd name="T13" fmla="*/ 98 h 119"/>
                <a:gd name="T14" fmla="*/ 628 w 658"/>
                <a:gd name="T15" fmla="*/ 98 h 119"/>
                <a:gd name="T16" fmla="*/ 628 w 658"/>
                <a:gd name="T17" fmla="*/ 108 h 119"/>
                <a:gd name="T18" fmla="*/ 0 w 658"/>
                <a:gd name="T19" fmla="*/ 108 h 119"/>
                <a:gd name="T20" fmla="*/ 0 w 658"/>
                <a:gd name="T21" fmla="*/ 119 h 119"/>
                <a:gd name="T22" fmla="*/ 628 w 658"/>
                <a:gd name="T23" fmla="*/ 119 h 119"/>
                <a:gd name="T24" fmla="*/ 658 w 658"/>
                <a:gd name="T25" fmla="*/ 119 h 119"/>
                <a:gd name="T26" fmla="*/ 658 w 658"/>
                <a:gd name="T27" fmla="*/ 108 h 119"/>
                <a:gd name="T28" fmla="*/ 658 w 658"/>
                <a:gd name="T29" fmla="*/ 98 h 119"/>
                <a:gd name="T30" fmla="*/ 658 w 658"/>
                <a:gd name="T31" fmla="*/ 23 h 119"/>
                <a:gd name="T32" fmla="*/ 658 w 658"/>
                <a:gd name="T33" fmla="*/ 13 h 119"/>
                <a:gd name="T34" fmla="*/ 658 w 658"/>
                <a:gd name="T35" fmla="*/ 0 h 119"/>
                <a:gd name="T36" fmla="*/ 628 w 658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8" h="119">
                  <a:moveTo>
                    <a:pt x="628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628" y="13"/>
                  </a:lnTo>
                  <a:lnTo>
                    <a:pt x="628" y="23"/>
                  </a:lnTo>
                  <a:lnTo>
                    <a:pt x="30" y="23"/>
                  </a:lnTo>
                  <a:lnTo>
                    <a:pt x="30" y="98"/>
                  </a:lnTo>
                  <a:lnTo>
                    <a:pt x="628" y="98"/>
                  </a:lnTo>
                  <a:lnTo>
                    <a:pt x="628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8" y="119"/>
                  </a:lnTo>
                  <a:lnTo>
                    <a:pt x="658" y="119"/>
                  </a:lnTo>
                  <a:lnTo>
                    <a:pt x="658" y="108"/>
                  </a:lnTo>
                  <a:lnTo>
                    <a:pt x="658" y="98"/>
                  </a:lnTo>
                  <a:lnTo>
                    <a:pt x="658" y="23"/>
                  </a:lnTo>
                  <a:lnTo>
                    <a:pt x="658" y="13"/>
                  </a:lnTo>
                  <a:lnTo>
                    <a:pt x="658" y="0"/>
                  </a:lnTo>
                  <a:lnTo>
                    <a:pt x="6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6440489" y="5949950"/>
              <a:ext cx="1046163" cy="188913"/>
            </a:xfrm>
            <a:custGeom>
              <a:avLst/>
              <a:gdLst>
                <a:gd name="T0" fmla="*/ 627 w 659"/>
                <a:gd name="T1" fmla="*/ 0 h 119"/>
                <a:gd name="T2" fmla="*/ 0 w 659"/>
                <a:gd name="T3" fmla="*/ 0 h 119"/>
                <a:gd name="T4" fmla="*/ 0 w 659"/>
                <a:gd name="T5" fmla="*/ 11 h 119"/>
                <a:gd name="T6" fmla="*/ 627 w 659"/>
                <a:gd name="T7" fmla="*/ 11 h 119"/>
                <a:gd name="T8" fmla="*/ 627 w 659"/>
                <a:gd name="T9" fmla="*/ 23 h 119"/>
                <a:gd name="T10" fmla="*/ 31 w 659"/>
                <a:gd name="T11" fmla="*/ 23 h 119"/>
                <a:gd name="T12" fmla="*/ 31 w 659"/>
                <a:gd name="T13" fmla="*/ 98 h 119"/>
                <a:gd name="T14" fmla="*/ 627 w 659"/>
                <a:gd name="T15" fmla="*/ 98 h 119"/>
                <a:gd name="T16" fmla="*/ 627 w 659"/>
                <a:gd name="T17" fmla="*/ 108 h 119"/>
                <a:gd name="T18" fmla="*/ 0 w 659"/>
                <a:gd name="T19" fmla="*/ 108 h 119"/>
                <a:gd name="T20" fmla="*/ 0 w 659"/>
                <a:gd name="T21" fmla="*/ 119 h 119"/>
                <a:gd name="T22" fmla="*/ 627 w 659"/>
                <a:gd name="T23" fmla="*/ 119 h 119"/>
                <a:gd name="T24" fmla="*/ 659 w 659"/>
                <a:gd name="T25" fmla="*/ 119 h 119"/>
                <a:gd name="T26" fmla="*/ 659 w 659"/>
                <a:gd name="T27" fmla="*/ 108 h 119"/>
                <a:gd name="T28" fmla="*/ 659 w 659"/>
                <a:gd name="T29" fmla="*/ 98 h 119"/>
                <a:gd name="T30" fmla="*/ 659 w 659"/>
                <a:gd name="T31" fmla="*/ 23 h 119"/>
                <a:gd name="T32" fmla="*/ 659 w 659"/>
                <a:gd name="T33" fmla="*/ 11 h 119"/>
                <a:gd name="T34" fmla="*/ 659 w 659"/>
                <a:gd name="T35" fmla="*/ 0 h 119"/>
                <a:gd name="T36" fmla="*/ 627 w 659"/>
                <a:gd name="T3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9" h="119">
                  <a:moveTo>
                    <a:pt x="627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627" y="11"/>
                  </a:lnTo>
                  <a:lnTo>
                    <a:pt x="627" y="23"/>
                  </a:lnTo>
                  <a:lnTo>
                    <a:pt x="31" y="23"/>
                  </a:lnTo>
                  <a:lnTo>
                    <a:pt x="31" y="98"/>
                  </a:lnTo>
                  <a:lnTo>
                    <a:pt x="627" y="98"/>
                  </a:lnTo>
                  <a:lnTo>
                    <a:pt x="627" y="108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627" y="119"/>
                  </a:lnTo>
                  <a:lnTo>
                    <a:pt x="659" y="119"/>
                  </a:lnTo>
                  <a:lnTo>
                    <a:pt x="659" y="108"/>
                  </a:lnTo>
                  <a:lnTo>
                    <a:pt x="659" y="98"/>
                  </a:lnTo>
                  <a:lnTo>
                    <a:pt x="659" y="23"/>
                  </a:lnTo>
                  <a:lnTo>
                    <a:pt x="659" y="11"/>
                  </a:lnTo>
                  <a:lnTo>
                    <a:pt x="659" y="0"/>
                  </a:lnTo>
                  <a:lnTo>
                    <a:pt x="6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25" name="Group 44"/>
          <p:cNvGrpSpPr/>
          <p:nvPr/>
        </p:nvGrpSpPr>
        <p:grpSpPr>
          <a:xfrm>
            <a:off x="5939831" y="1398651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26" name="Oval 4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27" name="Freeform 4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28" name="Group 50"/>
          <p:cNvGrpSpPr/>
          <p:nvPr/>
        </p:nvGrpSpPr>
        <p:grpSpPr>
          <a:xfrm>
            <a:off x="5939831" y="2687031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29" name="Oval 5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0" name="Freeform 5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31" name="Group 56"/>
          <p:cNvGrpSpPr/>
          <p:nvPr/>
        </p:nvGrpSpPr>
        <p:grpSpPr>
          <a:xfrm>
            <a:off x="5939831" y="3859675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3" name="Freeform 5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34" name="Group 62"/>
          <p:cNvGrpSpPr/>
          <p:nvPr/>
        </p:nvGrpSpPr>
        <p:grpSpPr>
          <a:xfrm>
            <a:off x="5939831" y="4992545"/>
            <a:ext cx="277647" cy="276819"/>
            <a:chOff x="2138511" y="2464802"/>
            <a:chExt cx="354012" cy="352956"/>
          </a:xfrm>
          <a:solidFill>
            <a:srgbClr val="005BAA"/>
          </a:solidFill>
        </p:grpSpPr>
        <p:sp>
          <p:nvSpPr>
            <p:cNvPr id="35" name="Oval 6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" name="Freeform 6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solidFill>
                <a:srgbClr val="005BAA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350828" y="1341995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6331778" y="1665015"/>
            <a:ext cx="4432266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50828" y="2622593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331778" y="2945613"/>
            <a:ext cx="4432266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350828" y="3813474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6331778" y="4136494"/>
            <a:ext cx="4432266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50828" y="4934905"/>
            <a:ext cx="1461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r>
              <a:rPr lang="en-US" altLang="zh-CN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6331778" y="5257925"/>
            <a:ext cx="4432266" cy="63455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6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7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8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51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52" name="组合 51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65" name="组合 64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71" name="等腰三角形 70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2" name="等腰三角形 71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5" name="等腰三角形 74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67" name="等腰三角形 66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等腰三角形 6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0" name="等腰三角形 69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3" name="等腰三角形 52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1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2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4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77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72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568"/>
          <p:cNvSpPr>
            <a:spLocks noChangeAspect="1" noChangeArrowheads="1" noTextEdit="1"/>
          </p:cNvSpPr>
          <p:nvPr/>
        </p:nvSpPr>
        <p:spPr bwMode="auto">
          <a:xfrm>
            <a:off x="4099397" y="2930928"/>
            <a:ext cx="3819030" cy="35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Roboto Condensed Light" charset="0"/>
            </a:endParaRPr>
          </a:p>
        </p:txBody>
      </p:sp>
      <p:sp>
        <p:nvSpPr>
          <p:cNvPr id="9" name="Freeform 1599"/>
          <p:cNvSpPr>
            <a:spLocks/>
          </p:cNvSpPr>
          <p:nvPr/>
        </p:nvSpPr>
        <p:spPr bwMode="auto">
          <a:xfrm>
            <a:off x="4035964" y="4063558"/>
            <a:ext cx="1067236" cy="1067236"/>
          </a:xfrm>
          <a:custGeom>
            <a:avLst/>
            <a:gdLst>
              <a:gd name="T0" fmla="*/ 630 w 690"/>
              <a:gd name="T1" fmla="*/ 237 h 690"/>
              <a:gd name="T2" fmla="*/ 453 w 690"/>
              <a:gd name="T3" fmla="*/ 630 h 690"/>
              <a:gd name="T4" fmla="*/ 60 w 690"/>
              <a:gd name="T5" fmla="*/ 453 h 690"/>
              <a:gd name="T6" fmla="*/ 237 w 690"/>
              <a:gd name="T7" fmla="*/ 60 h 690"/>
              <a:gd name="T8" fmla="*/ 630 w 690"/>
              <a:gd name="T9" fmla="*/ 237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0" h="690">
                <a:moveTo>
                  <a:pt x="630" y="237"/>
                </a:moveTo>
                <a:cubicBezTo>
                  <a:pt x="690" y="394"/>
                  <a:pt x="611" y="570"/>
                  <a:pt x="453" y="630"/>
                </a:cubicBezTo>
                <a:cubicBezTo>
                  <a:pt x="296" y="690"/>
                  <a:pt x="120" y="611"/>
                  <a:pt x="60" y="453"/>
                </a:cubicBezTo>
                <a:cubicBezTo>
                  <a:pt x="0" y="296"/>
                  <a:pt x="79" y="120"/>
                  <a:pt x="237" y="60"/>
                </a:cubicBezTo>
                <a:cubicBezTo>
                  <a:pt x="394" y="0"/>
                  <a:pt x="570" y="79"/>
                  <a:pt x="630" y="237"/>
                </a:cubicBezTo>
                <a:close/>
              </a:path>
            </a:pathLst>
          </a:custGeom>
          <a:solidFill>
            <a:srgbClr val="FCC4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Roboto Condensed Light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22285" y="2787060"/>
            <a:ext cx="3816414" cy="3662738"/>
            <a:chOff x="4122285" y="2787060"/>
            <a:chExt cx="3816414" cy="3662738"/>
          </a:xfrm>
        </p:grpSpPr>
        <p:sp>
          <p:nvSpPr>
            <p:cNvPr id="11" name="Rectangle 1570"/>
            <p:cNvSpPr>
              <a:spLocks noChangeArrowheads="1"/>
            </p:cNvSpPr>
            <p:nvPr/>
          </p:nvSpPr>
          <p:spPr bwMode="auto">
            <a:xfrm>
              <a:off x="6012836" y="4460502"/>
              <a:ext cx="111170" cy="232150"/>
            </a:xfrm>
            <a:prstGeom prst="rect">
              <a:avLst/>
            </a:prstGeom>
            <a:solidFill>
              <a:srgbClr val="E9AC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" name="Freeform 1571"/>
            <p:cNvSpPr>
              <a:spLocks/>
            </p:cNvSpPr>
            <p:nvPr/>
          </p:nvSpPr>
          <p:spPr bwMode="auto">
            <a:xfrm>
              <a:off x="5412516" y="3085913"/>
              <a:ext cx="1311811" cy="1467449"/>
            </a:xfrm>
            <a:custGeom>
              <a:avLst/>
              <a:gdLst>
                <a:gd name="T0" fmla="*/ 845 w 848"/>
                <a:gd name="T1" fmla="*/ 478 h 949"/>
                <a:gd name="T2" fmla="*/ 808 w 848"/>
                <a:gd name="T3" fmla="*/ 459 h 949"/>
                <a:gd name="T4" fmla="*/ 813 w 848"/>
                <a:gd name="T5" fmla="*/ 390 h 949"/>
                <a:gd name="T6" fmla="*/ 424 w 848"/>
                <a:gd name="T7" fmla="*/ 0 h 949"/>
                <a:gd name="T8" fmla="*/ 35 w 848"/>
                <a:gd name="T9" fmla="*/ 390 h 949"/>
                <a:gd name="T10" fmla="*/ 40 w 848"/>
                <a:gd name="T11" fmla="*/ 459 h 949"/>
                <a:gd name="T12" fmla="*/ 3 w 848"/>
                <a:gd name="T13" fmla="*/ 478 h 949"/>
                <a:gd name="T14" fmla="*/ 82 w 848"/>
                <a:gd name="T15" fmla="*/ 616 h 949"/>
                <a:gd name="T16" fmla="*/ 82 w 848"/>
                <a:gd name="T17" fmla="*/ 614 h 949"/>
                <a:gd name="T18" fmla="*/ 424 w 848"/>
                <a:gd name="T19" fmla="*/ 949 h 949"/>
                <a:gd name="T20" fmla="*/ 767 w 848"/>
                <a:gd name="T21" fmla="*/ 614 h 949"/>
                <a:gd name="T22" fmla="*/ 766 w 848"/>
                <a:gd name="T23" fmla="*/ 616 h 949"/>
                <a:gd name="T24" fmla="*/ 845 w 848"/>
                <a:gd name="T25" fmla="*/ 478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8" h="949">
                  <a:moveTo>
                    <a:pt x="845" y="478"/>
                  </a:moveTo>
                  <a:cubicBezTo>
                    <a:pt x="844" y="437"/>
                    <a:pt x="825" y="444"/>
                    <a:pt x="808" y="459"/>
                  </a:cubicBezTo>
                  <a:cubicBezTo>
                    <a:pt x="811" y="435"/>
                    <a:pt x="813" y="412"/>
                    <a:pt x="813" y="390"/>
                  </a:cubicBezTo>
                  <a:cubicBezTo>
                    <a:pt x="813" y="175"/>
                    <a:pt x="639" y="0"/>
                    <a:pt x="424" y="0"/>
                  </a:cubicBezTo>
                  <a:cubicBezTo>
                    <a:pt x="209" y="0"/>
                    <a:pt x="35" y="175"/>
                    <a:pt x="35" y="390"/>
                  </a:cubicBezTo>
                  <a:cubicBezTo>
                    <a:pt x="35" y="412"/>
                    <a:pt x="37" y="435"/>
                    <a:pt x="40" y="459"/>
                  </a:cubicBezTo>
                  <a:cubicBezTo>
                    <a:pt x="23" y="444"/>
                    <a:pt x="4" y="437"/>
                    <a:pt x="3" y="478"/>
                  </a:cubicBezTo>
                  <a:cubicBezTo>
                    <a:pt x="0" y="558"/>
                    <a:pt x="82" y="616"/>
                    <a:pt x="82" y="616"/>
                  </a:cubicBezTo>
                  <a:cubicBezTo>
                    <a:pt x="82" y="614"/>
                    <a:pt x="82" y="614"/>
                    <a:pt x="82" y="614"/>
                  </a:cubicBezTo>
                  <a:cubicBezTo>
                    <a:pt x="148" y="786"/>
                    <a:pt x="276" y="949"/>
                    <a:pt x="424" y="949"/>
                  </a:cubicBezTo>
                  <a:cubicBezTo>
                    <a:pt x="572" y="949"/>
                    <a:pt x="701" y="786"/>
                    <a:pt x="767" y="614"/>
                  </a:cubicBezTo>
                  <a:cubicBezTo>
                    <a:pt x="766" y="616"/>
                    <a:pt x="766" y="616"/>
                    <a:pt x="766" y="616"/>
                  </a:cubicBezTo>
                  <a:cubicBezTo>
                    <a:pt x="766" y="616"/>
                    <a:pt x="848" y="558"/>
                    <a:pt x="845" y="478"/>
                  </a:cubicBezTo>
                  <a:close/>
                </a:path>
              </a:pathLst>
            </a:custGeom>
            <a:solidFill>
              <a:srgbClr val="F9B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" name="Freeform 1572"/>
            <p:cNvSpPr>
              <a:spLocks/>
            </p:cNvSpPr>
            <p:nvPr/>
          </p:nvSpPr>
          <p:spPr bwMode="auto">
            <a:xfrm>
              <a:off x="5787225" y="4669764"/>
              <a:ext cx="580048" cy="881516"/>
            </a:xfrm>
            <a:custGeom>
              <a:avLst/>
              <a:gdLst>
                <a:gd name="T0" fmla="*/ 0 w 887"/>
                <a:gd name="T1" fmla="*/ 0 h 1348"/>
                <a:gd name="T2" fmla="*/ 887 w 887"/>
                <a:gd name="T3" fmla="*/ 0 h 1348"/>
                <a:gd name="T4" fmla="*/ 430 w 887"/>
                <a:gd name="T5" fmla="*/ 1348 h 1348"/>
                <a:gd name="T6" fmla="*/ 0 w 887"/>
                <a:gd name="T7" fmla="*/ 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7" h="1348">
                  <a:moveTo>
                    <a:pt x="0" y="0"/>
                  </a:moveTo>
                  <a:lnTo>
                    <a:pt x="887" y="0"/>
                  </a:lnTo>
                  <a:lnTo>
                    <a:pt x="430" y="13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" name="Freeform 1573"/>
            <p:cNvSpPr>
              <a:spLocks/>
            </p:cNvSpPr>
            <p:nvPr/>
          </p:nvSpPr>
          <p:spPr bwMode="auto">
            <a:xfrm>
              <a:off x="5885971" y="4669764"/>
              <a:ext cx="182450" cy="145175"/>
            </a:xfrm>
            <a:custGeom>
              <a:avLst/>
              <a:gdLst>
                <a:gd name="T0" fmla="*/ 194 w 279"/>
                <a:gd name="T1" fmla="*/ 0 h 222"/>
                <a:gd name="T2" fmla="*/ 0 w 279"/>
                <a:gd name="T3" fmla="*/ 0 h 222"/>
                <a:gd name="T4" fmla="*/ 66 w 279"/>
                <a:gd name="T5" fmla="*/ 222 h 222"/>
                <a:gd name="T6" fmla="*/ 184 w 279"/>
                <a:gd name="T7" fmla="*/ 132 h 222"/>
                <a:gd name="T8" fmla="*/ 279 w 279"/>
                <a:gd name="T9" fmla="*/ 0 h 222"/>
                <a:gd name="T10" fmla="*/ 194 w 279"/>
                <a:gd name="T1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222">
                  <a:moveTo>
                    <a:pt x="194" y="0"/>
                  </a:moveTo>
                  <a:lnTo>
                    <a:pt x="0" y="0"/>
                  </a:lnTo>
                  <a:lnTo>
                    <a:pt x="66" y="222"/>
                  </a:lnTo>
                  <a:lnTo>
                    <a:pt x="184" y="132"/>
                  </a:lnTo>
                  <a:lnTo>
                    <a:pt x="279" y="0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" name="Freeform 1574"/>
            <p:cNvSpPr>
              <a:spLocks/>
            </p:cNvSpPr>
            <p:nvPr/>
          </p:nvSpPr>
          <p:spPr bwMode="auto">
            <a:xfrm>
              <a:off x="6068421" y="4669764"/>
              <a:ext cx="184412" cy="145175"/>
            </a:xfrm>
            <a:custGeom>
              <a:avLst/>
              <a:gdLst>
                <a:gd name="T0" fmla="*/ 85 w 282"/>
                <a:gd name="T1" fmla="*/ 0 h 222"/>
                <a:gd name="T2" fmla="*/ 282 w 282"/>
                <a:gd name="T3" fmla="*/ 0 h 222"/>
                <a:gd name="T4" fmla="*/ 213 w 282"/>
                <a:gd name="T5" fmla="*/ 222 h 222"/>
                <a:gd name="T6" fmla="*/ 95 w 282"/>
                <a:gd name="T7" fmla="*/ 132 h 222"/>
                <a:gd name="T8" fmla="*/ 0 w 282"/>
                <a:gd name="T9" fmla="*/ 0 h 222"/>
                <a:gd name="T10" fmla="*/ 85 w 282"/>
                <a:gd name="T1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222">
                  <a:moveTo>
                    <a:pt x="85" y="0"/>
                  </a:moveTo>
                  <a:lnTo>
                    <a:pt x="282" y="0"/>
                  </a:lnTo>
                  <a:lnTo>
                    <a:pt x="213" y="222"/>
                  </a:lnTo>
                  <a:lnTo>
                    <a:pt x="95" y="132"/>
                  </a:lnTo>
                  <a:lnTo>
                    <a:pt x="0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" name="Freeform 1575"/>
            <p:cNvSpPr>
              <a:spLocks/>
            </p:cNvSpPr>
            <p:nvPr/>
          </p:nvSpPr>
          <p:spPr bwMode="auto">
            <a:xfrm>
              <a:off x="6006296" y="4669764"/>
              <a:ext cx="124249" cy="602936"/>
            </a:xfrm>
            <a:custGeom>
              <a:avLst/>
              <a:gdLst>
                <a:gd name="T0" fmla="*/ 190 w 190"/>
                <a:gd name="T1" fmla="*/ 132 h 922"/>
                <a:gd name="T2" fmla="*/ 95 w 190"/>
                <a:gd name="T3" fmla="*/ 0 h 922"/>
                <a:gd name="T4" fmla="*/ 0 w 190"/>
                <a:gd name="T5" fmla="*/ 132 h 922"/>
                <a:gd name="T6" fmla="*/ 48 w 190"/>
                <a:gd name="T7" fmla="*/ 194 h 922"/>
                <a:gd name="T8" fmla="*/ 10 w 190"/>
                <a:gd name="T9" fmla="*/ 298 h 922"/>
                <a:gd name="T10" fmla="*/ 31 w 190"/>
                <a:gd name="T11" fmla="*/ 707 h 922"/>
                <a:gd name="T12" fmla="*/ 95 w 190"/>
                <a:gd name="T13" fmla="*/ 922 h 922"/>
                <a:gd name="T14" fmla="*/ 161 w 190"/>
                <a:gd name="T15" fmla="*/ 707 h 922"/>
                <a:gd name="T16" fmla="*/ 180 w 190"/>
                <a:gd name="T17" fmla="*/ 298 h 922"/>
                <a:gd name="T18" fmla="*/ 145 w 190"/>
                <a:gd name="T19" fmla="*/ 194 h 922"/>
                <a:gd name="T20" fmla="*/ 190 w 190"/>
                <a:gd name="T21" fmla="*/ 13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922">
                  <a:moveTo>
                    <a:pt x="190" y="132"/>
                  </a:moveTo>
                  <a:lnTo>
                    <a:pt x="95" y="0"/>
                  </a:lnTo>
                  <a:lnTo>
                    <a:pt x="0" y="132"/>
                  </a:lnTo>
                  <a:lnTo>
                    <a:pt x="48" y="194"/>
                  </a:lnTo>
                  <a:lnTo>
                    <a:pt x="10" y="298"/>
                  </a:lnTo>
                  <a:lnTo>
                    <a:pt x="31" y="707"/>
                  </a:lnTo>
                  <a:lnTo>
                    <a:pt x="95" y="922"/>
                  </a:lnTo>
                  <a:lnTo>
                    <a:pt x="161" y="707"/>
                  </a:lnTo>
                  <a:lnTo>
                    <a:pt x="180" y="298"/>
                  </a:lnTo>
                  <a:lnTo>
                    <a:pt x="145" y="194"/>
                  </a:lnTo>
                  <a:lnTo>
                    <a:pt x="190" y="132"/>
                  </a:lnTo>
                  <a:close/>
                </a:path>
              </a:pathLst>
            </a:custGeom>
            <a:solidFill>
              <a:srgbClr val="E63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" name="Oval 1576"/>
            <p:cNvSpPr>
              <a:spLocks noChangeArrowheads="1"/>
            </p:cNvSpPr>
            <p:nvPr/>
          </p:nvSpPr>
          <p:spPr bwMode="auto">
            <a:xfrm>
              <a:off x="5781994" y="6356938"/>
              <a:ext cx="80435" cy="82397"/>
            </a:xfrm>
            <a:prstGeom prst="ellipse">
              <a:avLst/>
            </a:prstGeom>
            <a:solidFill>
              <a:srgbClr val="665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" name="Freeform 1577"/>
            <p:cNvSpPr>
              <a:spLocks/>
            </p:cNvSpPr>
            <p:nvPr/>
          </p:nvSpPr>
          <p:spPr bwMode="auto">
            <a:xfrm>
              <a:off x="5805536" y="6360208"/>
              <a:ext cx="35313" cy="23542"/>
            </a:xfrm>
            <a:custGeom>
              <a:avLst/>
              <a:gdLst>
                <a:gd name="T0" fmla="*/ 0 w 23"/>
                <a:gd name="T1" fmla="*/ 15 h 15"/>
                <a:gd name="T2" fmla="*/ 1 w 23"/>
                <a:gd name="T3" fmla="*/ 1 h 15"/>
                <a:gd name="T4" fmla="*/ 22 w 23"/>
                <a:gd name="T5" fmla="*/ 1 h 15"/>
                <a:gd name="T6" fmla="*/ 22 w 23"/>
                <a:gd name="T7" fmla="*/ 15 h 15"/>
                <a:gd name="T8" fmla="*/ 0 w 2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0" y="1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1" y="0"/>
                    <a:pt x="22" y="1"/>
                  </a:cubicBezTo>
                  <a:cubicBezTo>
                    <a:pt x="23" y="2"/>
                    <a:pt x="22" y="15"/>
                    <a:pt x="22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917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9" name="Freeform 1578"/>
            <p:cNvSpPr>
              <a:spLocks/>
            </p:cNvSpPr>
            <p:nvPr/>
          </p:nvSpPr>
          <p:spPr bwMode="auto">
            <a:xfrm>
              <a:off x="5771531" y="6380480"/>
              <a:ext cx="102015" cy="69318"/>
            </a:xfrm>
            <a:custGeom>
              <a:avLst/>
              <a:gdLst>
                <a:gd name="T0" fmla="*/ 64 w 66"/>
                <a:gd name="T1" fmla="*/ 45 h 45"/>
                <a:gd name="T2" fmla="*/ 66 w 66"/>
                <a:gd name="T3" fmla="*/ 33 h 45"/>
                <a:gd name="T4" fmla="*/ 33 w 66"/>
                <a:gd name="T5" fmla="*/ 0 h 45"/>
                <a:gd name="T6" fmla="*/ 0 w 66"/>
                <a:gd name="T7" fmla="*/ 33 h 45"/>
                <a:gd name="T8" fmla="*/ 2 w 66"/>
                <a:gd name="T9" fmla="*/ 45 h 45"/>
                <a:gd name="T10" fmla="*/ 64 w 66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45">
                  <a:moveTo>
                    <a:pt x="64" y="45"/>
                  </a:moveTo>
                  <a:cubicBezTo>
                    <a:pt x="65" y="41"/>
                    <a:pt x="66" y="37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37"/>
                    <a:pt x="0" y="41"/>
                    <a:pt x="2" y="45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4C4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0" name="Oval 1579"/>
            <p:cNvSpPr>
              <a:spLocks noChangeArrowheads="1"/>
            </p:cNvSpPr>
            <p:nvPr/>
          </p:nvSpPr>
          <p:spPr bwMode="auto">
            <a:xfrm>
              <a:off x="6272451" y="6356938"/>
              <a:ext cx="80435" cy="82397"/>
            </a:xfrm>
            <a:prstGeom prst="ellipse">
              <a:avLst/>
            </a:prstGeom>
            <a:solidFill>
              <a:srgbClr val="665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1" name="Freeform 1580"/>
            <p:cNvSpPr>
              <a:spLocks/>
            </p:cNvSpPr>
            <p:nvPr/>
          </p:nvSpPr>
          <p:spPr bwMode="auto">
            <a:xfrm>
              <a:off x="6295993" y="6360208"/>
              <a:ext cx="35313" cy="23542"/>
            </a:xfrm>
            <a:custGeom>
              <a:avLst/>
              <a:gdLst>
                <a:gd name="T0" fmla="*/ 0 w 23"/>
                <a:gd name="T1" fmla="*/ 15 h 15"/>
                <a:gd name="T2" fmla="*/ 1 w 23"/>
                <a:gd name="T3" fmla="*/ 1 h 15"/>
                <a:gd name="T4" fmla="*/ 22 w 23"/>
                <a:gd name="T5" fmla="*/ 1 h 15"/>
                <a:gd name="T6" fmla="*/ 22 w 23"/>
                <a:gd name="T7" fmla="*/ 15 h 15"/>
                <a:gd name="T8" fmla="*/ 0 w 2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0" y="1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1" y="0"/>
                    <a:pt x="22" y="1"/>
                  </a:cubicBezTo>
                  <a:cubicBezTo>
                    <a:pt x="23" y="2"/>
                    <a:pt x="22" y="15"/>
                    <a:pt x="22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917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2" name="Freeform 1581"/>
            <p:cNvSpPr>
              <a:spLocks/>
            </p:cNvSpPr>
            <p:nvPr/>
          </p:nvSpPr>
          <p:spPr bwMode="auto">
            <a:xfrm>
              <a:off x="6260026" y="6380480"/>
              <a:ext cx="103977" cy="69318"/>
            </a:xfrm>
            <a:custGeom>
              <a:avLst/>
              <a:gdLst>
                <a:gd name="T0" fmla="*/ 65 w 67"/>
                <a:gd name="T1" fmla="*/ 45 h 45"/>
                <a:gd name="T2" fmla="*/ 67 w 67"/>
                <a:gd name="T3" fmla="*/ 33 h 45"/>
                <a:gd name="T4" fmla="*/ 34 w 67"/>
                <a:gd name="T5" fmla="*/ 0 h 45"/>
                <a:gd name="T6" fmla="*/ 0 w 67"/>
                <a:gd name="T7" fmla="*/ 33 h 45"/>
                <a:gd name="T8" fmla="*/ 2 w 67"/>
                <a:gd name="T9" fmla="*/ 45 h 45"/>
                <a:gd name="T10" fmla="*/ 65 w 67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5">
                  <a:moveTo>
                    <a:pt x="65" y="45"/>
                  </a:moveTo>
                  <a:cubicBezTo>
                    <a:pt x="66" y="41"/>
                    <a:pt x="67" y="37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37"/>
                    <a:pt x="1" y="41"/>
                    <a:pt x="2" y="45"/>
                  </a:cubicBezTo>
                  <a:lnTo>
                    <a:pt x="65" y="45"/>
                  </a:lnTo>
                  <a:close/>
                </a:path>
              </a:pathLst>
            </a:custGeom>
            <a:solidFill>
              <a:srgbClr val="4C4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3" name="Freeform 1582"/>
            <p:cNvSpPr>
              <a:spLocks/>
            </p:cNvSpPr>
            <p:nvPr/>
          </p:nvSpPr>
          <p:spPr bwMode="auto">
            <a:xfrm>
              <a:off x="5797688" y="5565012"/>
              <a:ext cx="542773" cy="818737"/>
            </a:xfrm>
            <a:custGeom>
              <a:avLst/>
              <a:gdLst>
                <a:gd name="T0" fmla="*/ 175 w 351"/>
                <a:gd name="T1" fmla="*/ 0 h 529"/>
                <a:gd name="T2" fmla="*/ 0 w 351"/>
                <a:gd name="T3" fmla="*/ 17 h 529"/>
                <a:gd name="T4" fmla="*/ 0 w 351"/>
                <a:gd name="T5" fmla="*/ 529 h 529"/>
                <a:gd name="T6" fmla="*/ 31 w 351"/>
                <a:gd name="T7" fmla="*/ 529 h 529"/>
                <a:gd name="T8" fmla="*/ 175 w 351"/>
                <a:gd name="T9" fmla="*/ 206 h 529"/>
                <a:gd name="T10" fmla="*/ 319 w 351"/>
                <a:gd name="T11" fmla="*/ 529 h 529"/>
                <a:gd name="T12" fmla="*/ 351 w 351"/>
                <a:gd name="T13" fmla="*/ 529 h 529"/>
                <a:gd name="T14" fmla="*/ 351 w 351"/>
                <a:gd name="T15" fmla="*/ 15 h 529"/>
                <a:gd name="T16" fmla="*/ 175 w 351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1" h="529">
                  <a:moveTo>
                    <a:pt x="175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31" y="529"/>
                    <a:pt x="31" y="529"/>
                    <a:pt x="31" y="529"/>
                  </a:cubicBezTo>
                  <a:cubicBezTo>
                    <a:pt x="31" y="529"/>
                    <a:pt x="69" y="206"/>
                    <a:pt x="175" y="206"/>
                  </a:cubicBezTo>
                  <a:cubicBezTo>
                    <a:pt x="282" y="206"/>
                    <a:pt x="319" y="529"/>
                    <a:pt x="319" y="529"/>
                  </a:cubicBezTo>
                  <a:cubicBezTo>
                    <a:pt x="351" y="529"/>
                    <a:pt x="351" y="529"/>
                    <a:pt x="351" y="529"/>
                  </a:cubicBezTo>
                  <a:cubicBezTo>
                    <a:pt x="351" y="15"/>
                    <a:pt x="351" y="15"/>
                    <a:pt x="351" y="15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253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4" name="Oval 1583"/>
            <p:cNvSpPr>
              <a:spLocks noChangeArrowheads="1"/>
            </p:cNvSpPr>
            <p:nvPr/>
          </p:nvSpPr>
          <p:spPr bwMode="auto">
            <a:xfrm>
              <a:off x="5687826" y="3747703"/>
              <a:ext cx="181142" cy="1811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5" name="Oval 1584"/>
            <p:cNvSpPr>
              <a:spLocks noChangeArrowheads="1"/>
            </p:cNvSpPr>
            <p:nvPr/>
          </p:nvSpPr>
          <p:spPr bwMode="auto">
            <a:xfrm>
              <a:off x="6264604" y="3747703"/>
              <a:ext cx="181142" cy="1811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6" name="Oval 1585"/>
            <p:cNvSpPr>
              <a:spLocks noChangeArrowheads="1"/>
            </p:cNvSpPr>
            <p:nvPr/>
          </p:nvSpPr>
          <p:spPr bwMode="auto">
            <a:xfrm>
              <a:off x="5732948" y="3784978"/>
              <a:ext cx="100707" cy="100707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7" name="Oval 1586"/>
            <p:cNvSpPr>
              <a:spLocks noChangeArrowheads="1"/>
            </p:cNvSpPr>
            <p:nvPr/>
          </p:nvSpPr>
          <p:spPr bwMode="auto">
            <a:xfrm>
              <a:off x="6305148" y="3784978"/>
              <a:ext cx="100707" cy="100707"/>
            </a:xfrm>
            <a:prstGeom prst="ellipse">
              <a:avLst/>
            </a:prstGeom>
            <a:solidFill>
              <a:srgbClr val="2B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8" name="Freeform 1587"/>
            <p:cNvSpPr>
              <a:spLocks/>
            </p:cNvSpPr>
            <p:nvPr/>
          </p:nvSpPr>
          <p:spPr bwMode="auto">
            <a:xfrm>
              <a:off x="5967714" y="4024322"/>
              <a:ext cx="201415" cy="137982"/>
            </a:xfrm>
            <a:custGeom>
              <a:avLst/>
              <a:gdLst>
                <a:gd name="T0" fmla="*/ 0 w 130"/>
                <a:gd name="T1" fmla="*/ 0 h 89"/>
                <a:gd name="T2" fmla="*/ 130 w 130"/>
                <a:gd name="T3" fmla="*/ 0 h 89"/>
                <a:gd name="T4" fmla="*/ 0 w 130"/>
                <a:gd name="T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89">
                  <a:moveTo>
                    <a:pt x="0" y="0"/>
                  </a:moveTo>
                  <a:cubicBezTo>
                    <a:pt x="0" y="0"/>
                    <a:pt x="66" y="64"/>
                    <a:pt x="130" y="0"/>
                  </a:cubicBezTo>
                  <a:cubicBezTo>
                    <a:pt x="130" y="0"/>
                    <a:pt x="89" y="89"/>
                    <a:pt x="0" y="0"/>
                  </a:cubicBezTo>
                  <a:close/>
                </a:path>
              </a:pathLst>
            </a:custGeom>
            <a:solidFill>
              <a:srgbClr val="E19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29" name="Rectangle 1588"/>
            <p:cNvSpPr>
              <a:spLocks noChangeArrowheads="1"/>
            </p:cNvSpPr>
            <p:nvPr/>
          </p:nvSpPr>
          <p:spPr bwMode="auto">
            <a:xfrm>
              <a:off x="5978831" y="5591824"/>
              <a:ext cx="179181" cy="43160"/>
            </a:xfrm>
            <a:prstGeom prst="rect">
              <a:avLst/>
            </a:prstGeom>
            <a:solidFill>
              <a:srgbClr val="D2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0" name="Freeform 1589"/>
            <p:cNvSpPr>
              <a:spLocks/>
            </p:cNvSpPr>
            <p:nvPr/>
          </p:nvSpPr>
          <p:spPr bwMode="auto">
            <a:xfrm>
              <a:off x="5908859" y="4247316"/>
              <a:ext cx="360977" cy="123595"/>
            </a:xfrm>
            <a:custGeom>
              <a:avLst/>
              <a:gdLst>
                <a:gd name="T0" fmla="*/ 0 w 233"/>
                <a:gd name="T1" fmla="*/ 0 h 80"/>
                <a:gd name="T2" fmla="*/ 233 w 233"/>
                <a:gd name="T3" fmla="*/ 0 h 80"/>
                <a:gd name="T4" fmla="*/ 107 w 233"/>
                <a:gd name="T5" fmla="*/ 80 h 80"/>
                <a:gd name="T6" fmla="*/ 0 w 233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80">
                  <a:moveTo>
                    <a:pt x="0" y="0"/>
                  </a:move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212" y="80"/>
                    <a:pt x="107" y="80"/>
                  </a:cubicBezTo>
                  <a:cubicBezTo>
                    <a:pt x="1" y="8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1" name="Freeform 1590"/>
            <p:cNvSpPr>
              <a:spLocks/>
            </p:cNvSpPr>
            <p:nvPr/>
          </p:nvSpPr>
          <p:spPr bwMode="auto">
            <a:xfrm>
              <a:off x="5901665" y="4298324"/>
              <a:ext cx="360323" cy="190298"/>
            </a:xfrm>
            <a:custGeom>
              <a:avLst/>
              <a:gdLst>
                <a:gd name="T0" fmla="*/ 0 w 233"/>
                <a:gd name="T1" fmla="*/ 0 h 123"/>
                <a:gd name="T2" fmla="*/ 233 w 233"/>
                <a:gd name="T3" fmla="*/ 0 h 123"/>
                <a:gd name="T4" fmla="*/ 0 w 233"/>
                <a:gd name="T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3" h="123">
                  <a:moveTo>
                    <a:pt x="0" y="0"/>
                  </a:move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114" y="123"/>
                    <a:pt x="0" y="0"/>
                  </a:cubicBezTo>
                  <a:close/>
                </a:path>
              </a:pathLst>
            </a:custGeom>
            <a:solidFill>
              <a:srgbClr val="D99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2" name="Oval 1591"/>
            <p:cNvSpPr>
              <a:spLocks noChangeArrowheads="1"/>
            </p:cNvSpPr>
            <p:nvPr/>
          </p:nvSpPr>
          <p:spPr bwMode="auto">
            <a:xfrm>
              <a:off x="6003680" y="4316634"/>
              <a:ext cx="158908" cy="94822"/>
            </a:xfrm>
            <a:prstGeom prst="ellipse">
              <a:avLst/>
            </a:prstGeom>
            <a:solidFill>
              <a:srgbClr val="EE7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3" name="Freeform 1592"/>
            <p:cNvSpPr>
              <a:spLocks/>
            </p:cNvSpPr>
            <p:nvPr/>
          </p:nvSpPr>
          <p:spPr bwMode="auto">
            <a:xfrm>
              <a:off x="5653821" y="3670538"/>
              <a:ext cx="286427" cy="39891"/>
            </a:xfrm>
            <a:custGeom>
              <a:avLst/>
              <a:gdLst>
                <a:gd name="T0" fmla="*/ 438 w 438"/>
                <a:gd name="T1" fmla="*/ 52 h 61"/>
                <a:gd name="T2" fmla="*/ 0 w 438"/>
                <a:gd name="T3" fmla="*/ 61 h 61"/>
                <a:gd name="T4" fmla="*/ 388 w 438"/>
                <a:gd name="T5" fmla="*/ 0 h 61"/>
                <a:gd name="T6" fmla="*/ 438 w 438"/>
                <a:gd name="T7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8" h="61">
                  <a:moveTo>
                    <a:pt x="438" y="52"/>
                  </a:moveTo>
                  <a:lnTo>
                    <a:pt x="0" y="61"/>
                  </a:lnTo>
                  <a:lnTo>
                    <a:pt x="388" y="0"/>
                  </a:lnTo>
                  <a:lnTo>
                    <a:pt x="438" y="52"/>
                  </a:lnTo>
                  <a:close/>
                </a:path>
              </a:pathLst>
            </a:custGeom>
            <a:solidFill>
              <a:srgbClr val="474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4" name="Freeform 1593"/>
            <p:cNvSpPr>
              <a:spLocks/>
            </p:cNvSpPr>
            <p:nvPr/>
          </p:nvSpPr>
          <p:spPr bwMode="auto">
            <a:xfrm>
              <a:off x="6198556" y="3673154"/>
              <a:ext cx="284465" cy="34659"/>
            </a:xfrm>
            <a:custGeom>
              <a:avLst/>
              <a:gdLst>
                <a:gd name="T0" fmla="*/ 0 w 435"/>
                <a:gd name="T1" fmla="*/ 53 h 53"/>
                <a:gd name="T2" fmla="*/ 435 w 435"/>
                <a:gd name="T3" fmla="*/ 50 h 53"/>
                <a:gd name="T4" fmla="*/ 47 w 435"/>
                <a:gd name="T5" fmla="*/ 0 h 53"/>
                <a:gd name="T6" fmla="*/ 0 w 435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5" h="53">
                  <a:moveTo>
                    <a:pt x="0" y="53"/>
                  </a:moveTo>
                  <a:lnTo>
                    <a:pt x="435" y="50"/>
                  </a:lnTo>
                  <a:lnTo>
                    <a:pt x="47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474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5" name="Freeform 1594"/>
            <p:cNvSpPr>
              <a:spLocks/>
            </p:cNvSpPr>
            <p:nvPr/>
          </p:nvSpPr>
          <p:spPr bwMode="auto">
            <a:xfrm>
              <a:off x="5474640" y="3788248"/>
              <a:ext cx="2616" cy="7193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3 h 5"/>
                <a:gd name="T4" fmla="*/ 0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6" name="Freeform 1595"/>
            <p:cNvSpPr>
              <a:spLocks/>
            </p:cNvSpPr>
            <p:nvPr/>
          </p:nvSpPr>
          <p:spPr bwMode="auto">
            <a:xfrm>
              <a:off x="5301345" y="2787060"/>
              <a:ext cx="1477258" cy="1098625"/>
            </a:xfrm>
            <a:custGeom>
              <a:avLst/>
              <a:gdLst>
                <a:gd name="T0" fmla="*/ 877 w 955"/>
                <a:gd name="T1" fmla="*/ 280 h 710"/>
                <a:gd name="T2" fmla="*/ 877 w 955"/>
                <a:gd name="T3" fmla="*/ 256 h 710"/>
                <a:gd name="T4" fmla="*/ 815 w 955"/>
                <a:gd name="T5" fmla="*/ 203 h 710"/>
                <a:gd name="T6" fmla="*/ 304 w 955"/>
                <a:gd name="T7" fmla="*/ 138 h 710"/>
                <a:gd name="T8" fmla="*/ 304 w 955"/>
                <a:gd name="T9" fmla="*/ 105 h 710"/>
                <a:gd name="T10" fmla="*/ 112 w 955"/>
                <a:gd name="T11" fmla="*/ 650 h 710"/>
                <a:gd name="T12" fmla="*/ 188 w 955"/>
                <a:gd name="T13" fmla="*/ 432 h 710"/>
                <a:gd name="T14" fmla="*/ 811 w 955"/>
                <a:gd name="T15" fmla="*/ 512 h 710"/>
                <a:gd name="T16" fmla="*/ 834 w 955"/>
                <a:gd name="T17" fmla="*/ 508 h 710"/>
                <a:gd name="T18" fmla="*/ 834 w 955"/>
                <a:gd name="T19" fmla="*/ 508 h 710"/>
                <a:gd name="T20" fmla="*/ 885 w 955"/>
                <a:gd name="T21" fmla="*/ 583 h 710"/>
                <a:gd name="T22" fmla="*/ 865 w 955"/>
                <a:gd name="T23" fmla="*/ 710 h 710"/>
                <a:gd name="T24" fmla="*/ 917 w 955"/>
                <a:gd name="T25" fmla="*/ 595 h 710"/>
                <a:gd name="T26" fmla="*/ 877 w 955"/>
                <a:gd name="T27" fmla="*/ 28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5" h="710">
                  <a:moveTo>
                    <a:pt x="877" y="280"/>
                  </a:moveTo>
                  <a:cubicBezTo>
                    <a:pt x="877" y="280"/>
                    <a:pt x="909" y="303"/>
                    <a:pt x="877" y="256"/>
                  </a:cubicBezTo>
                  <a:cubicBezTo>
                    <a:pt x="868" y="244"/>
                    <a:pt x="846" y="224"/>
                    <a:pt x="815" y="203"/>
                  </a:cubicBezTo>
                  <a:cubicBezTo>
                    <a:pt x="610" y="0"/>
                    <a:pt x="304" y="138"/>
                    <a:pt x="304" y="138"/>
                  </a:cubicBezTo>
                  <a:cubicBezTo>
                    <a:pt x="304" y="105"/>
                    <a:pt x="304" y="105"/>
                    <a:pt x="304" y="105"/>
                  </a:cubicBezTo>
                  <a:cubicBezTo>
                    <a:pt x="304" y="105"/>
                    <a:pt x="0" y="204"/>
                    <a:pt x="112" y="650"/>
                  </a:cubicBezTo>
                  <a:cubicBezTo>
                    <a:pt x="112" y="650"/>
                    <a:pt x="169" y="432"/>
                    <a:pt x="188" y="432"/>
                  </a:cubicBezTo>
                  <a:cubicBezTo>
                    <a:pt x="188" y="432"/>
                    <a:pt x="337" y="585"/>
                    <a:pt x="811" y="512"/>
                  </a:cubicBezTo>
                  <a:cubicBezTo>
                    <a:pt x="819" y="510"/>
                    <a:pt x="826" y="509"/>
                    <a:pt x="834" y="508"/>
                  </a:cubicBezTo>
                  <a:cubicBezTo>
                    <a:pt x="834" y="508"/>
                    <a:pt x="834" y="508"/>
                    <a:pt x="834" y="508"/>
                  </a:cubicBezTo>
                  <a:cubicBezTo>
                    <a:pt x="863" y="542"/>
                    <a:pt x="885" y="583"/>
                    <a:pt x="885" y="583"/>
                  </a:cubicBezTo>
                  <a:cubicBezTo>
                    <a:pt x="865" y="710"/>
                    <a:pt x="865" y="710"/>
                    <a:pt x="865" y="710"/>
                  </a:cubicBezTo>
                  <a:cubicBezTo>
                    <a:pt x="865" y="710"/>
                    <a:pt x="880" y="652"/>
                    <a:pt x="917" y="595"/>
                  </a:cubicBezTo>
                  <a:cubicBezTo>
                    <a:pt x="955" y="538"/>
                    <a:pt x="877" y="280"/>
                    <a:pt x="877" y="280"/>
                  </a:cubicBezTo>
                  <a:close/>
                </a:path>
              </a:pathLst>
            </a:custGeom>
            <a:solidFill>
              <a:srgbClr val="474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7" name="Freeform 1596"/>
            <p:cNvSpPr>
              <a:spLocks/>
            </p:cNvSpPr>
            <p:nvPr/>
          </p:nvSpPr>
          <p:spPr bwMode="auto">
            <a:xfrm>
              <a:off x="7143504" y="5020931"/>
              <a:ext cx="366862" cy="149753"/>
            </a:xfrm>
            <a:custGeom>
              <a:avLst/>
              <a:gdLst>
                <a:gd name="T0" fmla="*/ 0 w 237"/>
                <a:gd name="T1" fmla="*/ 6 h 97"/>
                <a:gd name="T2" fmla="*/ 104 w 237"/>
                <a:gd name="T3" fmla="*/ 32 h 97"/>
                <a:gd name="T4" fmla="*/ 224 w 237"/>
                <a:gd name="T5" fmla="*/ 88 h 97"/>
                <a:gd name="T6" fmla="*/ 0 w 237"/>
                <a:gd name="T7" fmla="*/ 93 h 97"/>
                <a:gd name="T8" fmla="*/ 0 w 237"/>
                <a:gd name="T9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97">
                  <a:moveTo>
                    <a:pt x="0" y="6"/>
                  </a:moveTo>
                  <a:cubicBezTo>
                    <a:pt x="0" y="6"/>
                    <a:pt x="65" y="0"/>
                    <a:pt x="104" y="32"/>
                  </a:cubicBezTo>
                  <a:cubicBezTo>
                    <a:pt x="142" y="64"/>
                    <a:pt x="237" y="50"/>
                    <a:pt x="224" y="88"/>
                  </a:cubicBezTo>
                  <a:cubicBezTo>
                    <a:pt x="220" y="97"/>
                    <a:pt x="0" y="93"/>
                    <a:pt x="0" y="9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9B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8" name="Freeform 1597"/>
            <p:cNvSpPr>
              <a:spLocks/>
            </p:cNvSpPr>
            <p:nvPr/>
          </p:nvSpPr>
          <p:spPr bwMode="auto">
            <a:xfrm>
              <a:off x="4644132" y="5020931"/>
              <a:ext cx="364900" cy="149753"/>
            </a:xfrm>
            <a:custGeom>
              <a:avLst/>
              <a:gdLst>
                <a:gd name="T0" fmla="*/ 236 w 236"/>
                <a:gd name="T1" fmla="*/ 6 h 97"/>
                <a:gd name="T2" fmla="*/ 133 w 236"/>
                <a:gd name="T3" fmla="*/ 32 h 97"/>
                <a:gd name="T4" fmla="*/ 13 w 236"/>
                <a:gd name="T5" fmla="*/ 88 h 97"/>
                <a:gd name="T6" fmla="*/ 236 w 236"/>
                <a:gd name="T7" fmla="*/ 93 h 97"/>
                <a:gd name="T8" fmla="*/ 236 w 236"/>
                <a:gd name="T9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97">
                  <a:moveTo>
                    <a:pt x="236" y="6"/>
                  </a:moveTo>
                  <a:cubicBezTo>
                    <a:pt x="236" y="6"/>
                    <a:pt x="172" y="0"/>
                    <a:pt x="133" y="32"/>
                  </a:cubicBezTo>
                  <a:cubicBezTo>
                    <a:pt x="94" y="64"/>
                    <a:pt x="0" y="50"/>
                    <a:pt x="13" y="88"/>
                  </a:cubicBezTo>
                  <a:cubicBezTo>
                    <a:pt x="16" y="97"/>
                    <a:pt x="236" y="93"/>
                    <a:pt x="236" y="93"/>
                  </a:cubicBezTo>
                  <a:lnTo>
                    <a:pt x="236" y="6"/>
                  </a:lnTo>
                  <a:close/>
                </a:path>
              </a:pathLst>
            </a:custGeom>
            <a:solidFill>
              <a:srgbClr val="F9B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39" name="Freeform 1598"/>
            <p:cNvSpPr>
              <a:spLocks/>
            </p:cNvSpPr>
            <p:nvPr/>
          </p:nvSpPr>
          <p:spPr bwMode="auto">
            <a:xfrm>
              <a:off x="4990068" y="4669764"/>
              <a:ext cx="2165861" cy="1007073"/>
            </a:xfrm>
            <a:custGeom>
              <a:avLst/>
              <a:gdLst>
                <a:gd name="T0" fmla="*/ 1153 w 1400"/>
                <a:gd name="T1" fmla="*/ 222 h 651"/>
                <a:gd name="T2" fmla="*/ 969 w 1400"/>
                <a:gd name="T3" fmla="*/ 37 h 651"/>
                <a:gd name="T4" fmla="*/ 937 w 1400"/>
                <a:gd name="T5" fmla="*/ 0 h 651"/>
                <a:gd name="T6" fmla="*/ 816 w 1400"/>
                <a:gd name="T7" fmla="*/ 0 h 651"/>
                <a:gd name="T8" fmla="*/ 697 w 1400"/>
                <a:gd name="T9" fmla="*/ 390 h 651"/>
                <a:gd name="T10" fmla="*/ 579 w 1400"/>
                <a:gd name="T11" fmla="*/ 0 h 651"/>
                <a:gd name="T12" fmla="*/ 457 w 1400"/>
                <a:gd name="T13" fmla="*/ 0 h 651"/>
                <a:gd name="T14" fmla="*/ 426 w 1400"/>
                <a:gd name="T15" fmla="*/ 37 h 651"/>
                <a:gd name="T16" fmla="*/ 247 w 1400"/>
                <a:gd name="T17" fmla="*/ 222 h 651"/>
                <a:gd name="T18" fmla="*/ 0 w 1400"/>
                <a:gd name="T19" fmla="*/ 222 h 651"/>
                <a:gd name="T20" fmla="*/ 0 w 1400"/>
                <a:gd name="T21" fmla="*/ 325 h 651"/>
                <a:gd name="T22" fmla="*/ 247 w 1400"/>
                <a:gd name="T23" fmla="*/ 325 h 651"/>
                <a:gd name="T24" fmla="*/ 472 w 1400"/>
                <a:gd name="T25" fmla="*/ 169 h 651"/>
                <a:gd name="T26" fmla="*/ 509 w 1400"/>
                <a:gd name="T27" fmla="*/ 497 h 651"/>
                <a:gd name="T28" fmla="*/ 509 w 1400"/>
                <a:gd name="T29" fmla="*/ 497 h 651"/>
                <a:gd name="T30" fmla="*/ 522 w 1400"/>
                <a:gd name="T31" fmla="*/ 651 h 651"/>
                <a:gd name="T32" fmla="*/ 697 w 1400"/>
                <a:gd name="T33" fmla="*/ 606 h 651"/>
                <a:gd name="T34" fmla="*/ 872 w 1400"/>
                <a:gd name="T35" fmla="*/ 651 h 651"/>
                <a:gd name="T36" fmla="*/ 885 w 1400"/>
                <a:gd name="T37" fmla="*/ 497 h 651"/>
                <a:gd name="T38" fmla="*/ 923 w 1400"/>
                <a:gd name="T39" fmla="*/ 165 h 651"/>
                <a:gd name="T40" fmla="*/ 1153 w 1400"/>
                <a:gd name="T41" fmla="*/ 325 h 651"/>
                <a:gd name="T42" fmla="*/ 1400 w 1400"/>
                <a:gd name="T43" fmla="*/ 325 h 651"/>
                <a:gd name="T44" fmla="*/ 1400 w 1400"/>
                <a:gd name="T45" fmla="*/ 222 h 651"/>
                <a:gd name="T46" fmla="*/ 1153 w 1400"/>
                <a:gd name="T47" fmla="*/ 222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00" h="651">
                  <a:moveTo>
                    <a:pt x="1153" y="222"/>
                  </a:moveTo>
                  <a:cubicBezTo>
                    <a:pt x="969" y="37"/>
                    <a:pt x="969" y="37"/>
                    <a:pt x="969" y="37"/>
                  </a:cubicBezTo>
                  <a:cubicBezTo>
                    <a:pt x="965" y="15"/>
                    <a:pt x="952" y="0"/>
                    <a:pt x="937" y="0"/>
                  </a:cubicBezTo>
                  <a:cubicBezTo>
                    <a:pt x="816" y="0"/>
                    <a:pt x="816" y="0"/>
                    <a:pt x="816" y="0"/>
                  </a:cubicBezTo>
                  <a:cubicBezTo>
                    <a:pt x="697" y="390"/>
                    <a:pt x="697" y="390"/>
                    <a:pt x="697" y="39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457" y="0"/>
                    <a:pt x="457" y="0"/>
                    <a:pt x="457" y="0"/>
                  </a:cubicBezTo>
                  <a:cubicBezTo>
                    <a:pt x="442" y="0"/>
                    <a:pt x="430" y="15"/>
                    <a:pt x="426" y="37"/>
                  </a:cubicBezTo>
                  <a:cubicBezTo>
                    <a:pt x="247" y="222"/>
                    <a:pt x="247" y="222"/>
                    <a:pt x="247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247" y="325"/>
                    <a:pt x="247" y="325"/>
                    <a:pt x="247" y="325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509" y="497"/>
                    <a:pt x="509" y="497"/>
                    <a:pt x="509" y="497"/>
                  </a:cubicBezTo>
                  <a:cubicBezTo>
                    <a:pt x="509" y="497"/>
                    <a:pt x="509" y="497"/>
                    <a:pt x="509" y="497"/>
                  </a:cubicBezTo>
                  <a:cubicBezTo>
                    <a:pt x="522" y="651"/>
                    <a:pt x="522" y="651"/>
                    <a:pt x="522" y="651"/>
                  </a:cubicBezTo>
                  <a:cubicBezTo>
                    <a:pt x="697" y="606"/>
                    <a:pt x="697" y="606"/>
                    <a:pt x="697" y="606"/>
                  </a:cubicBezTo>
                  <a:cubicBezTo>
                    <a:pt x="872" y="651"/>
                    <a:pt x="872" y="651"/>
                    <a:pt x="872" y="651"/>
                  </a:cubicBezTo>
                  <a:cubicBezTo>
                    <a:pt x="885" y="497"/>
                    <a:pt x="885" y="497"/>
                    <a:pt x="885" y="497"/>
                  </a:cubicBezTo>
                  <a:cubicBezTo>
                    <a:pt x="923" y="165"/>
                    <a:pt x="923" y="165"/>
                    <a:pt x="923" y="165"/>
                  </a:cubicBezTo>
                  <a:cubicBezTo>
                    <a:pt x="1153" y="325"/>
                    <a:pt x="1153" y="325"/>
                    <a:pt x="1153" y="325"/>
                  </a:cubicBezTo>
                  <a:cubicBezTo>
                    <a:pt x="1400" y="325"/>
                    <a:pt x="1400" y="325"/>
                    <a:pt x="1400" y="325"/>
                  </a:cubicBezTo>
                  <a:cubicBezTo>
                    <a:pt x="1400" y="222"/>
                    <a:pt x="1400" y="222"/>
                    <a:pt x="1400" y="222"/>
                  </a:cubicBezTo>
                  <a:lnTo>
                    <a:pt x="1153" y="222"/>
                  </a:lnTo>
                  <a:close/>
                </a:path>
              </a:pathLst>
            </a:custGeom>
            <a:solidFill>
              <a:srgbClr val="2F4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0" name="Freeform 1600"/>
            <p:cNvSpPr>
              <a:spLocks/>
            </p:cNvSpPr>
            <p:nvPr/>
          </p:nvSpPr>
          <p:spPr bwMode="auto">
            <a:xfrm>
              <a:off x="4122285" y="4149879"/>
              <a:ext cx="894595" cy="893941"/>
            </a:xfrm>
            <a:custGeom>
              <a:avLst/>
              <a:gdLst>
                <a:gd name="T0" fmla="*/ 528 w 578"/>
                <a:gd name="T1" fmla="*/ 198 h 578"/>
                <a:gd name="T2" fmla="*/ 380 w 578"/>
                <a:gd name="T3" fmla="*/ 528 h 578"/>
                <a:gd name="T4" fmla="*/ 50 w 578"/>
                <a:gd name="T5" fmla="*/ 380 h 578"/>
                <a:gd name="T6" fmla="*/ 198 w 578"/>
                <a:gd name="T7" fmla="*/ 50 h 578"/>
                <a:gd name="T8" fmla="*/ 528 w 578"/>
                <a:gd name="T9" fmla="*/ 19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578">
                  <a:moveTo>
                    <a:pt x="528" y="198"/>
                  </a:moveTo>
                  <a:cubicBezTo>
                    <a:pt x="578" y="330"/>
                    <a:pt x="512" y="478"/>
                    <a:pt x="380" y="528"/>
                  </a:cubicBezTo>
                  <a:cubicBezTo>
                    <a:pt x="248" y="578"/>
                    <a:pt x="100" y="512"/>
                    <a:pt x="50" y="380"/>
                  </a:cubicBezTo>
                  <a:cubicBezTo>
                    <a:pt x="0" y="248"/>
                    <a:pt x="66" y="100"/>
                    <a:pt x="198" y="50"/>
                  </a:cubicBezTo>
                  <a:cubicBezTo>
                    <a:pt x="330" y="0"/>
                    <a:pt x="478" y="66"/>
                    <a:pt x="528" y="198"/>
                  </a:cubicBezTo>
                  <a:close/>
                </a:path>
              </a:pathLst>
            </a:custGeom>
            <a:solidFill>
              <a:srgbClr val="E28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1" name="Freeform 1601"/>
            <p:cNvSpPr>
              <a:spLocks/>
            </p:cNvSpPr>
            <p:nvPr/>
          </p:nvSpPr>
          <p:spPr bwMode="auto">
            <a:xfrm>
              <a:off x="4150405" y="4177998"/>
              <a:ext cx="837048" cy="838356"/>
            </a:xfrm>
            <a:custGeom>
              <a:avLst/>
              <a:gdLst>
                <a:gd name="T0" fmla="*/ 495 w 541"/>
                <a:gd name="T1" fmla="*/ 186 h 542"/>
                <a:gd name="T2" fmla="*/ 356 w 541"/>
                <a:gd name="T3" fmla="*/ 495 h 542"/>
                <a:gd name="T4" fmla="*/ 47 w 541"/>
                <a:gd name="T5" fmla="*/ 356 h 542"/>
                <a:gd name="T6" fmla="*/ 186 w 541"/>
                <a:gd name="T7" fmla="*/ 47 h 542"/>
                <a:gd name="T8" fmla="*/ 495 w 541"/>
                <a:gd name="T9" fmla="*/ 186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42">
                  <a:moveTo>
                    <a:pt x="495" y="186"/>
                  </a:moveTo>
                  <a:cubicBezTo>
                    <a:pt x="541" y="310"/>
                    <a:pt x="479" y="448"/>
                    <a:pt x="356" y="495"/>
                  </a:cubicBezTo>
                  <a:cubicBezTo>
                    <a:pt x="232" y="542"/>
                    <a:pt x="94" y="479"/>
                    <a:pt x="47" y="356"/>
                  </a:cubicBezTo>
                  <a:cubicBezTo>
                    <a:pt x="0" y="232"/>
                    <a:pt x="62" y="94"/>
                    <a:pt x="186" y="47"/>
                  </a:cubicBezTo>
                  <a:cubicBezTo>
                    <a:pt x="310" y="0"/>
                    <a:pt x="448" y="63"/>
                    <a:pt x="495" y="1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2" name="Freeform 1602"/>
            <p:cNvSpPr>
              <a:spLocks/>
            </p:cNvSpPr>
            <p:nvPr/>
          </p:nvSpPr>
          <p:spPr bwMode="auto">
            <a:xfrm>
              <a:off x="4425715" y="4263011"/>
              <a:ext cx="54277" cy="53623"/>
            </a:xfrm>
            <a:custGeom>
              <a:avLst/>
              <a:gdLst>
                <a:gd name="T0" fmla="*/ 32 w 35"/>
                <a:gd name="T1" fmla="*/ 12 h 35"/>
                <a:gd name="T2" fmla="*/ 23 w 35"/>
                <a:gd name="T3" fmla="*/ 32 h 35"/>
                <a:gd name="T4" fmla="*/ 3 w 35"/>
                <a:gd name="T5" fmla="*/ 23 h 35"/>
                <a:gd name="T6" fmla="*/ 12 w 35"/>
                <a:gd name="T7" fmla="*/ 3 h 35"/>
                <a:gd name="T8" fmla="*/ 32 w 35"/>
                <a:gd name="T9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32" y="12"/>
                  </a:moveTo>
                  <a:cubicBezTo>
                    <a:pt x="35" y="20"/>
                    <a:pt x="31" y="29"/>
                    <a:pt x="23" y="32"/>
                  </a:cubicBezTo>
                  <a:cubicBezTo>
                    <a:pt x="15" y="35"/>
                    <a:pt x="6" y="31"/>
                    <a:pt x="3" y="23"/>
                  </a:cubicBezTo>
                  <a:cubicBezTo>
                    <a:pt x="0" y="15"/>
                    <a:pt x="4" y="6"/>
                    <a:pt x="12" y="3"/>
                  </a:cubicBezTo>
                  <a:cubicBezTo>
                    <a:pt x="20" y="0"/>
                    <a:pt x="29" y="4"/>
                    <a:pt x="32" y="12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3" name="Freeform 1603"/>
            <p:cNvSpPr>
              <a:spLocks/>
            </p:cNvSpPr>
            <p:nvPr/>
          </p:nvSpPr>
          <p:spPr bwMode="auto">
            <a:xfrm>
              <a:off x="4436832" y="4273474"/>
              <a:ext cx="32043" cy="32697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2"/>
                    <a:pt x="19" y="18"/>
                    <a:pt x="14" y="19"/>
                  </a:cubicBezTo>
                  <a:cubicBezTo>
                    <a:pt x="9" y="21"/>
                    <a:pt x="3" y="19"/>
                    <a:pt x="2" y="14"/>
                  </a:cubicBezTo>
                  <a:cubicBezTo>
                    <a:pt x="0" y="9"/>
                    <a:pt x="2" y="3"/>
                    <a:pt x="7" y="2"/>
                  </a:cubicBezTo>
                  <a:cubicBezTo>
                    <a:pt x="12" y="0"/>
                    <a:pt x="18" y="2"/>
                    <a:pt x="19" y="7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4" name="Freeform 1604"/>
            <p:cNvSpPr>
              <a:spLocks/>
            </p:cNvSpPr>
            <p:nvPr/>
          </p:nvSpPr>
          <p:spPr bwMode="auto">
            <a:xfrm>
              <a:off x="4252420" y="4445461"/>
              <a:ext cx="34005" cy="34005"/>
            </a:xfrm>
            <a:custGeom>
              <a:avLst/>
              <a:gdLst>
                <a:gd name="T0" fmla="*/ 15 w 22"/>
                <a:gd name="T1" fmla="*/ 2 h 22"/>
                <a:gd name="T2" fmla="*/ 20 w 22"/>
                <a:gd name="T3" fmla="*/ 15 h 22"/>
                <a:gd name="T4" fmla="*/ 7 w 22"/>
                <a:gd name="T5" fmla="*/ 20 h 22"/>
                <a:gd name="T6" fmla="*/ 3 w 22"/>
                <a:gd name="T7" fmla="*/ 7 h 22"/>
                <a:gd name="T8" fmla="*/ 15 w 22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5" y="2"/>
                  </a:moveTo>
                  <a:cubicBezTo>
                    <a:pt x="20" y="4"/>
                    <a:pt x="22" y="10"/>
                    <a:pt x="20" y="15"/>
                  </a:cubicBezTo>
                  <a:cubicBezTo>
                    <a:pt x="18" y="20"/>
                    <a:pt x="12" y="22"/>
                    <a:pt x="7" y="20"/>
                  </a:cubicBezTo>
                  <a:cubicBezTo>
                    <a:pt x="2" y="17"/>
                    <a:pt x="0" y="12"/>
                    <a:pt x="3" y="7"/>
                  </a:cubicBezTo>
                  <a:cubicBezTo>
                    <a:pt x="5" y="2"/>
                    <a:pt x="10" y="0"/>
                    <a:pt x="15" y="2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5" name="Freeform 1605"/>
            <p:cNvSpPr>
              <a:spLocks/>
            </p:cNvSpPr>
            <p:nvPr/>
          </p:nvSpPr>
          <p:spPr bwMode="auto">
            <a:xfrm>
              <a:off x="4246534" y="4697229"/>
              <a:ext cx="32043" cy="32697"/>
            </a:xfrm>
            <a:custGeom>
              <a:avLst/>
              <a:gdLst>
                <a:gd name="T0" fmla="*/ 7 w 21"/>
                <a:gd name="T1" fmla="*/ 1 h 21"/>
                <a:gd name="T2" fmla="*/ 19 w 21"/>
                <a:gd name="T3" fmla="*/ 7 h 21"/>
                <a:gd name="T4" fmla="*/ 14 w 21"/>
                <a:gd name="T5" fmla="*/ 19 h 21"/>
                <a:gd name="T6" fmla="*/ 1 w 21"/>
                <a:gd name="T7" fmla="*/ 14 h 21"/>
                <a:gd name="T8" fmla="*/ 7 w 21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7" y="1"/>
                  </a:moveTo>
                  <a:cubicBezTo>
                    <a:pt x="12" y="0"/>
                    <a:pt x="17" y="2"/>
                    <a:pt x="19" y="7"/>
                  </a:cubicBezTo>
                  <a:cubicBezTo>
                    <a:pt x="21" y="12"/>
                    <a:pt x="19" y="17"/>
                    <a:pt x="14" y="19"/>
                  </a:cubicBezTo>
                  <a:cubicBezTo>
                    <a:pt x="9" y="21"/>
                    <a:pt x="3" y="19"/>
                    <a:pt x="1" y="14"/>
                  </a:cubicBezTo>
                  <a:cubicBezTo>
                    <a:pt x="0" y="9"/>
                    <a:pt x="2" y="3"/>
                    <a:pt x="7" y="1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6" name="Freeform 1606"/>
            <p:cNvSpPr>
              <a:spLocks/>
            </p:cNvSpPr>
            <p:nvPr/>
          </p:nvSpPr>
          <p:spPr bwMode="auto">
            <a:xfrm>
              <a:off x="4417867" y="4879680"/>
              <a:ext cx="34005" cy="34659"/>
            </a:xfrm>
            <a:custGeom>
              <a:avLst/>
              <a:gdLst>
                <a:gd name="T0" fmla="*/ 2 w 22"/>
                <a:gd name="T1" fmla="*/ 7 h 22"/>
                <a:gd name="T2" fmla="*/ 15 w 22"/>
                <a:gd name="T3" fmla="*/ 2 h 22"/>
                <a:gd name="T4" fmla="*/ 20 w 22"/>
                <a:gd name="T5" fmla="*/ 15 h 22"/>
                <a:gd name="T6" fmla="*/ 7 w 22"/>
                <a:gd name="T7" fmla="*/ 19 h 22"/>
                <a:gd name="T8" fmla="*/ 2 w 22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" y="7"/>
                  </a:moveTo>
                  <a:cubicBezTo>
                    <a:pt x="4" y="2"/>
                    <a:pt x="10" y="0"/>
                    <a:pt x="15" y="2"/>
                  </a:cubicBezTo>
                  <a:cubicBezTo>
                    <a:pt x="20" y="4"/>
                    <a:pt x="22" y="10"/>
                    <a:pt x="20" y="15"/>
                  </a:cubicBezTo>
                  <a:cubicBezTo>
                    <a:pt x="17" y="19"/>
                    <a:pt x="12" y="22"/>
                    <a:pt x="7" y="19"/>
                  </a:cubicBezTo>
                  <a:cubicBezTo>
                    <a:pt x="2" y="17"/>
                    <a:pt x="0" y="12"/>
                    <a:pt x="2" y="7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7" name="Freeform 1607"/>
            <p:cNvSpPr>
              <a:spLocks/>
            </p:cNvSpPr>
            <p:nvPr/>
          </p:nvSpPr>
          <p:spPr bwMode="auto">
            <a:xfrm>
              <a:off x="4668328" y="4887527"/>
              <a:ext cx="34005" cy="32697"/>
            </a:xfrm>
            <a:custGeom>
              <a:avLst/>
              <a:gdLst>
                <a:gd name="T0" fmla="*/ 2 w 22"/>
                <a:gd name="T1" fmla="*/ 14 h 21"/>
                <a:gd name="T2" fmla="*/ 8 w 22"/>
                <a:gd name="T3" fmla="*/ 2 h 21"/>
                <a:gd name="T4" fmla="*/ 20 w 22"/>
                <a:gd name="T5" fmla="*/ 7 h 21"/>
                <a:gd name="T6" fmla="*/ 15 w 22"/>
                <a:gd name="T7" fmla="*/ 19 h 21"/>
                <a:gd name="T8" fmla="*/ 2 w 22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2" y="14"/>
                  </a:moveTo>
                  <a:cubicBezTo>
                    <a:pt x="0" y="9"/>
                    <a:pt x="3" y="3"/>
                    <a:pt x="8" y="2"/>
                  </a:cubicBezTo>
                  <a:cubicBezTo>
                    <a:pt x="13" y="0"/>
                    <a:pt x="18" y="2"/>
                    <a:pt x="20" y="7"/>
                  </a:cubicBezTo>
                  <a:cubicBezTo>
                    <a:pt x="22" y="12"/>
                    <a:pt x="20" y="18"/>
                    <a:pt x="15" y="19"/>
                  </a:cubicBezTo>
                  <a:cubicBezTo>
                    <a:pt x="10" y="21"/>
                    <a:pt x="4" y="19"/>
                    <a:pt x="2" y="14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8" name="Freeform 1608"/>
            <p:cNvSpPr>
              <a:spLocks/>
            </p:cNvSpPr>
            <p:nvPr/>
          </p:nvSpPr>
          <p:spPr bwMode="auto">
            <a:xfrm>
              <a:off x="4852740" y="4714232"/>
              <a:ext cx="32697" cy="34005"/>
            </a:xfrm>
            <a:custGeom>
              <a:avLst/>
              <a:gdLst>
                <a:gd name="T0" fmla="*/ 7 w 21"/>
                <a:gd name="T1" fmla="*/ 20 h 22"/>
                <a:gd name="T2" fmla="*/ 2 w 21"/>
                <a:gd name="T3" fmla="*/ 7 h 22"/>
                <a:gd name="T4" fmla="*/ 14 w 21"/>
                <a:gd name="T5" fmla="*/ 2 h 22"/>
                <a:gd name="T6" fmla="*/ 19 w 21"/>
                <a:gd name="T7" fmla="*/ 15 h 22"/>
                <a:gd name="T8" fmla="*/ 7 w 21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7" y="20"/>
                  </a:moveTo>
                  <a:cubicBezTo>
                    <a:pt x="2" y="18"/>
                    <a:pt x="0" y="12"/>
                    <a:pt x="2" y="7"/>
                  </a:cubicBezTo>
                  <a:cubicBezTo>
                    <a:pt x="4" y="2"/>
                    <a:pt x="10" y="0"/>
                    <a:pt x="14" y="2"/>
                  </a:cubicBezTo>
                  <a:cubicBezTo>
                    <a:pt x="19" y="4"/>
                    <a:pt x="21" y="10"/>
                    <a:pt x="19" y="15"/>
                  </a:cubicBezTo>
                  <a:cubicBezTo>
                    <a:pt x="17" y="20"/>
                    <a:pt x="11" y="22"/>
                    <a:pt x="7" y="20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9" name="Freeform 1609"/>
            <p:cNvSpPr>
              <a:spLocks/>
            </p:cNvSpPr>
            <p:nvPr/>
          </p:nvSpPr>
          <p:spPr bwMode="auto">
            <a:xfrm>
              <a:off x="4860587" y="4463772"/>
              <a:ext cx="32043" cy="32697"/>
            </a:xfrm>
            <a:custGeom>
              <a:avLst/>
              <a:gdLst>
                <a:gd name="T0" fmla="*/ 14 w 21"/>
                <a:gd name="T1" fmla="*/ 20 h 21"/>
                <a:gd name="T2" fmla="*/ 1 w 21"/>
                <a:gd name="T3" fmla="*/ 14 h 21"/>
                <a:gd name="T4" fmla="*/ 7 w 21"/>
                <a:gd name="T5" fmla="*/ 2 h 21"/>
                <a:gd name="T6" fmla="*/ 19 w 21"/>
                <a:gd name="T7" fmla="*/ 7 h 21"/>
                <a:gd name="T8" fmla="*/ 14 w 21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4" y="20"/>
                  </a:moveTo>
                  <a:cubicBezTo>
                    <a:pt x="9" y="21"/>
                    <a:pt x="3" y="19"/>
                    <a:pt x="1" y="14"/>
                  </a:cubicBezTo>
                  <a:cubicBezTo>
                    <a:pt x="0" y="9"/>
                    <a:pt x="2" y="4"/>
                    <a:pt x="7" y="2"/>
                  </a:cubicBezTo>
                  <a:cubicBezTo>
                    <a:pt x="12" y="0"/>
                    <a:pt x="17" y="2"/>
                    <a:pt x="19" y="7"/>
                  </a:cubicBezTo>
                  <a:cubicBezTo>
                    <a:pt x="21" y="12"/>
                    <a:pt x="19" y="18"/>
                    <a:pt x="14" y="20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0" name="Freeform 1610"/>
            <p:cNvSpPr>
              <a:spLocks/>
            </p:cNvSpPr>
            <p:nvPr/>
          </p:nvSpPr>
          <p:spPr bwMode="auto">
            <a:xfrm>
              <a:off x="4687292" y="4280013"/>
              <a:ext cx="34005" cy="34005"/>
            </a:xfrm>
            <a:custGeom>
              <a:avLst/>
              <a:gdLst>
                <a:gd name="T0" fmla="*/ 20 w 22"/>
                <a:gd name="T1" fmla="*/ 15 h 22"/>
                <a:gd name="T2" fmla="*/ 7 w 22"/>
                <a:gd name="T3" fmla="*/ 20 h 22"/>
                <a:gd name="T4" fmla="*/ 2 w 22"/>
                <a:gd name="T5" fmla="*/ 7 h 22"/>
                <a:gd name="T6" fmla="*/ 15 w 22"/>
                <a:gd name="T7" fmla="*/ 3 h 22"/>
                <a:gd name="T8" fmla="*/ 20 w 22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0" y="15"/>
                  </a:moveTo>
                  <a:cubicBezTo>
                    <a:pt x="18" y="20"/>
                    <a:pt x="12" y="22"/>
                    <a:pt x="7" y="20"/>
                  </a:cubicBezTo>
                  <a:cubicBezTo>
                    <a:pt x="2" y="18"/>
                    <a:pt x="0" y="12"/>
                    <a:pt x="2" y="7"/>
                  </a:cubicBezTo>
                  <a:cubicBezTo>
                    <a:pt x="4" y="3"/>
                    <a:pt x="10" y="0"/>
                    <a:pt x="15" y="3"/>
                  </a:cubicBezTo>
                  <a:cubicBezTo>
                    <a:pt x="20" y="5"/>
                    <a:pt x="22" y="10"/>
                    <a:pt x="20" y="15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1" name="Freeform 1611"/>
            <p:cNvSpPr>
              <a:spLocks/>
            </p:cNvSpPr>
            <p:nvPr/>
          </p:nvSpPr>
          <p:spPr bwMode="auto">
            <a:xfrm>
              <a:off x="4235417" y="4686766"/>
              <a:ext cx="52315" cy="52315"/>
            </a:xfrm>
            <a:custGeom>
              <a:avLst/>
              <a:gdLst>
                <a:gd name="T0" fmla="*/ 12 w 34"/>
                <a:gd name="T1" fmla="*/ 3 h 34"/>
                <a:gd name="T2" fmla="*/ 31 w 34"/>
                <a:gd name="T3" fmla="*/ 12 h 34"/>
                <a:gd name="T4" fmla="*/ 23 w 34"/>
                <a:gd name="T5" fmla="*/ 31 h 34"/>
                <a:gd name="T6" fmla="*/ 3 w 34"/>
                <a:gd name="T7" fmla="*/ 23 h 34"/>
                <a:gd name="T8" fmla="*/ 12 w 34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12" y="3"/>
                  </a:moveTo>
                  <a:cubicBezTo>
                    <a:pt x="20" y="0"/>
                    <a:pt x="29" y="4"/>
                    <a:pt x="31" y="12"/>
                  </a:cubicBezTo>
                  <a:cubicBezTo>
                    <a:pt x="34" y="20"/>
                    <a:pt x="31" y="28"/>
                    <a:pt x="23" y="31"/>
                  </a:cubicBezTo>
                  <a:cubicBezTo>
                    <a:pt x="15" y="34"/>
                    <a:pt x="6" y="30"/>
                    <a:pt x="3" y="23"/>
                  </a:cubicBezTo>
                  <a:cubicBezTo>
                    <a:pt x="0" y="15"/>
                    <a:pt x="4" y="6"/>
                    <a:pt x="12" y="3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2" name="Freeform 1612"/>
            <p:cNvSpPr>
              <a:spLocks/>
            </p:cNvSpPr>
            <p:nvPr/>
          </p:nvSpPr>
          <p:spPr bwMode="auto">
            <a:xfrm>
              <a:off x="4659173" y="4877064"/>
              <a:ext cx="52969" cy="54277"/>
            </a:xfrm>
            <a:custGeom>
              <a:avLst/>
              <a:gdLst>
                <a:gd name="T0" fmla="*/ 3 w 34"/>
                <a:gd name="T1" fmla="*/ 23 h 35"/>
                <a:gd name="T2" fmla="*/ 12 w 34"/>
                <a:gd name="T3" fmla="*/ 3 h 35"/>
                <a:gd name="T4" fmla="*/ 31 w 34"/>
                <a:gd name="T5" fmla="*/ 12 h 35"/>
                <a:gd name="T6" fmla="*/ 23 w 34"/>
                <a:gd name="T7" fmla="*/ 32 h 35"/>
                <a:gd name="T8" fmla="*/ 3 w 34"/>
                <a:gd name="T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3" y="23"/>
                  </a:moveTo>
                  <a:cubicBezTo>
                    <a:pt x="0" y="15"/>
                    <a:pt x="4" y="6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34" y="20"/>
                    <a:pt x="30" y="29"/>
                    <a:pt x="23" y="32"/>
                  </a:cubicBezTo>
                  <a:cubicBezTo>
                    <a:pt x="15" y="35"/>
                    <a:pt x="6" y="31"/>
                    <a:pt x="3" y="23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3" name="Freeform 1613"/>
            <p:cNvSpPr>
              <a:spLocks/>
            </p:cNvSpPr>
            <p:nvPr/>
          </p:nvSpPr>
          <p:spPr bwMode="auto">
            <a:xfrm>
              <a:off x="4849470" y="4454616"/>
              <a:ext cx="52969" cy="52315"/>
            </a:xfrm>
            <a:custGeom>
              <a:avLst/>
              <a:gdLst>
                <a:gd name="T0" fmla="*/ 23 w 34"/>
                <a:gd name="T1" fmla="*/ 31 h 34"/>
                <a:gd name="T2" fmla="*/ 3 w 34"/>
                <a:gd name="T3" fmla="*/ 22 h 34"/>
                <a:gd name="T4" fmla="*/ 12 w 34"/>
                <a:gd name="T5" fmla="*/ 3 h 34"/>
                <a:gd name="T6" fmla="*/ 31 w 34"/>
                <a:gd name="T7" fmla="*/ 11 h 34"/>
                <a:gd name="T8" fmla="*/ 23 w 34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31"/>
                  </a:moveTo>
                  <a:cubicBezTo>
                    <a:pt x="15" y="34"/>
                    <a:pt x="6" y="30"/>
                    <a:pt x="3" y="22"/>
                  </a:cubicBezTo>
                  <a:cubicBezTo>
                    <a:pt x="0" y="14"/>
                    <a:pt x="4" y="5"/>
                    <a:pt x="12" y="3"/>
                  </a:cubicBezTo>
                  <a:cubicBezTo>
                    <a:pt x="20" y="0"/>
                    <a:pt x="29" y="3"/>
                    <a:pt x="31" y="11"/>
                  </a:cubicBezTo>
                  <a:cubicBezTo>
                    <a:pt x="34" y="19"/>
                    <a:pt x="31" y="28"/>
                    <a:pt x="23" y="31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4" name="Freeform 1614"/>
            <p:cNvSpPr>
              <a:spLocks/>
            </p:cNvSpPr>
            <p:nvPr/>
          </p:nvSpPr>
          <p:spPr bwMode="auto">
            <a:xfrm>
              <a:off x="4456450" y="4343446"/>
              <a:ext cx="320432" cy="281196"/>
            </a:xfrm>
            <a:custGeom>
              <a:avLst/>
              <a:gdLst>
                <a:gd name="T0" fmla="*/ 181 w 207"/>
                <a:gd name="T1" fmla="*/ 101 h 182"/>
                <a:gd name="T2" fmla="*/ 80 w 207"/>
                <a:gd name="T3" fmla="*/ 139 h 182"/>
                <a:gd name="T4" fmla="*/ 31 w 207"/>
                <a:gd name="T5" fmla="*/ 11 h 182"/>
                <a:gd name="T6" fmla="*/ 12 w 207"/>
                <a:gd name="T7" fmla="*/ 3 h 182"/>
                <a:gd name="T8" fmla="*/ 3 w 207"/>
                <a:gd name="T9" fmla="*/ 22 h 182"/>
                <a:gd name="T10" fmla="*/ 51 w 207"/>
                <a:gd name="T11" fmla="*/ 150 h 182"/>
                <a:gd name="T12" fmla="*/ 57 w 207"/>
                <a:gd name="T13" fmla="*/ 164 h 182"/>
                <a:gd name="T14" fmla="*/ 92 w 207"/>
                <a:gd name="T15" fmla="*/ 173 h 182"/>
                <a:gd name="T16" fmla="*/ 194 w 207"/>
                <a:gd name="T17" fmla="*/ 134 h 182"/>
                <a:gd name="T18" fmla="*/ 204 w 207"/>
                <a:gd name="T19" fmla="*/ 111 h 182"/>
                <a:gd name="T20" fmla="*/ 181 w 207"/>
                <a:gd name="T21" fmla="*/ 10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182">
                  <a:moveTo>
                    <a:pt x="181" y="101"/>
                  </a:moveTo>
                  <a:cubicBezTo>
                    <a:pt x="80" y="139"/>
                    <a:pt x="80" y="139"/>
                    <a:pt x="80" y="13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8" y="4"/>
                    <a:pt x="19" y="0"/>
                    <a:pt x="12" y="3"/>
                  </a:cubicBezTo>
                  <a:cubicBezTo>
                    <a:pt x="4" y="6"/>
                    <a:pt x="0" y="14"/>
                    <a:pt x="3" y="22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4"/>
                    <a:pt x="67" y="182"/>
                    <a:pt x="92" y="173"/>
                  </a:cubicBezTo>
                  <a:cubicBezTo>
                    <a:pt x="194" y="134"/>
                    <a:pt x="194" y="134"/>
                    <a:pt x="194" y="134"/>
                  </a:cubicBezTo>
                  <a:cubicBezTo>
                    <a:pt x="203" y="131"/>
                    <a:pt x="207" y="120"/>
                    <a:pt x="204" y="111"/>
                  </a:cubicBezTo>
                  <a:cubicBezTo>
                    <a:pt x="200" y="102"/>
                    <a:pt x="190" y="97"/>
                    <a:pt x="181" y="101"/>
                  </a:cubicBezTo>
                  <a:close/>
                </a:path>
              </a:pathLst>
            </a:custGeom>
            <a:solidFill>
              <a:srgbClr val="375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5" name="Freeform 1615"/>
            <p:cNvSpPr>
              <a:spLocks/>
            </p:cNvSpPr>
            <p:nvPr/>
          </p:nvSpPr>
          <p:spPr bwMode="auto">
            <a:xfrm>
              <a:off x="7057183" y="3968736"/>
              <a:ext cx="881516" cy="1120205"/>
            </a:xfrm>
            <a:custGeom>
              <a:avLst/>
              <a:gdLst>
                <a:gd name="T0" fmla="*/ 513 w 570"/>
                <a:gd name="T1" fmla="*/ 662 h 724"/>
                <a:gd name="T2" fmla="*/ 546 w 570"/>
                <a:gd name="T3" fmla="*/ 594 h 724"/>
                <a:gd name="T4" fmla="*/ 509 w 570"/>
                <a:gd name="T5" fmla="*/ 330 h 724"/>
                <a:gd name="T6" fmla="*/ 406 w 570"/>
                <a:gd name="T7" fmla="*/ 226 h 724"/>
                <a:gd name="T8" fmla="*/ 461 w 570"/>
                <a:gd name="T9" fmla="*/ 102 h 724"/>
                <a:gd name="T10" fmla="*/ 488 w 570"/>
                <a:gd name="T11" fmla="*/ 80 h 724"/>
                <a:gd name="T12" fmla="*/ 458 w 570"/>
                <a:gd name="T13" fmla="*/ 12 h 724"/>
                <a:gd name="T14" fmla="*/ 375 w 570"/>
                <a:gd name="T15" fmla="*/ 27 h 724"/>
                <a:gd name="T16" fmla="*/ 346 w 570"/>
                <a:gd name="T17" fmla="*/ 22 h 724"/>
                <a:gd name="T18" fmla="*/ 316 w 570"/>
                <a:gd name="T19" fmla="*/ 32 h 724"/>
                <a:gd name="T20" fmla="*/ 298 w 570"/>
                <a:gd name="T21" fmla="*/ 28 h 724"/>
                <a:gd name="T22" fmla="*/ 208 w 570"/>
                <a:gd name="T23" fmla="*/ 53 h 724"/>
                <a:gd name="T24" fmla="*/ 245 w 570"/>
                <a:gd name="T25" fmla="*/ 89 h 724"/>
                <a:gd name="T26" fmla="*/ 296 w 570"/>
                <a:gd name="T27" fmla="*/ 205 h 724"/>
                <a:gd name="T28" fmla="*/ 87 w 570"/>
                <a:gd name="T29" fmla="*/ 303 h 724"/>
                <a:gd name="T30" fmla="*/ 17 w 570"/>
                <a:gd name="T31" fmla="*/ 448 h 724"/>
                <a:gd name="T32" fmla="*/ 8 w 570"/>
                <a:gd name="T33" fmla="*/ 542 h 724"/>
                <a:gd name="T34" fmla="*/ 97 w 570"/>
                <a:gd name="T35" fmla="*/ 642 h 724"/>
                <a:gd name="T36" fmla="*/ 428 w 570"/>
                <a:gd name="T37" fmla="*/ 704 h 724"/>
                <a:gd name="T38" fmla="*/ 493 w 570"/>
                <a:gd name="T39" fmla="*/ 680 h 724"/>
                <a:gd name="T40" fmla="*/ 513 w 570"/>
                <a:gd name="T41" fmla="*/ 66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0" h="724">
                  <a:moveTo>
                    <a:pt x="513" y="662"/>
                  </a:moveTo>
                  <a:cubicBezTo>
                    <a:pt x="529" y="643"/>
                    <a:pt x="539" y="618"/>
                    <a:pt x="546" y="594"/>
                  </a:cubicBezTo>
                  <a:cubicBezTo>
                    <a:pt x="570" y="506"/>
                    <a:pt x="556" y="408"/>
                    <a:pt x="509" y="330"/>
                  </a:cubicBezTo>
                  <a:cubicBezTo>
                    <a:pt x="486" y="294"/>
                    <a:pt x="441" y="244"/>
                    <a:pt x="406" y="226"/>
                  </a:cubicBezTo>
                  <a:cubicBezTo>
                    <a:pt x="368" y="206"/>
                    <a:pt x="427" y="129"/>
                    <a:pt x="461" y="102"/>
                  </a:cubicBezTo>
                  <a:cubicBezTo>
                    <a:pt x="470" y="95"/>
                    <a:pt x="481" y="89"/>
                    <a:pt x="488" y="80"/>
                  </a:cubicBezTo>
                  <a:cubicBezTo>
                    <a:pt x="506" y="57"/>
                    <a:pt x="486" y="21"/>
                    <a:pt x="458" y="12"/>
                  </a:cubicBezTo>
                  <a:cubicBezTo>
                    <a:pt x="431" y="4"/>
                    <a:pt x="401" y="14"/>
                    <a:pt x="375" y="27"/>
                  </a:cubicBezTo>
                  <a:cubicBezTo>
                    <a:pt x="386" y="32"/>
                    <a:pt x="335" y="17"/>
                    <a:pt x="346" y="22"/>
                  </a:cubicBezTo>
                  <a:cubicBezTo>
                    <a:pt x="328" y="53"/>
                    <a:pt x="340" y="58"/>
                    <a:pt x="316" y="32"/>
                  </a:cubicBezTo>
                  <a:cubicBezTo>
                    <a:pt x="309" y="24"/>
                    <a:pt x="305" y="35"/>
                    <a:pt x="298" y="28"/>
                  </a:cubicBezTo>
                  <a:cubicBezTo>
                    <a:pt x="272" y="0"/>
                    <a:pt x="216" y="16"/>
                    <a:pt x="208" y="53"/>
                  </a:cubicBezTo>
                  <a:cubicBezTo>
                    <a:pt x="229" y="66"/>
                    <a:pt x="229" y="73"/>
                    <a:pt x="245" y="89"/>
                  </a:cubicBezTo>
                  <a:cubicBezTo>
                    <a:pt x="285" y="127"/>
                    <a:pt x="296" y="205"/>
                    <a:pt x="296" y="205"/>
                  </a:cubicBezTo>
                  <a:cubicBezTo>
                    <a:pt x="296" y="205"/>
                    <a:pt x="172" y="226"/>
                    <a:pt x="87" y="303"/>
                  </a:cubicBezTo>
                  <a:cubicBezTo>
                    <a:pt x="51" y="335"/>
                    <a:pt x="32" y="402"/>
                    <a:pt x="17" y="448"/>
                  </a:cubicBezTo>
                  <a:cubicBezTo>
                    <a:pt x="7" y="478"/>
                    <a:pt x="0" y="511"/>
                    <a:pt x="8" y="542"/>
                  </a:cubicBezTo>
                  <a:cubicBezTo>
                    <a:pt x="19" y="586"/>
                    <a:pt x="57" y="619"/>
                    <a:pt x="97" y="642"/>
                  </a:cubicBezTo>
                  <a:cubicBezTo>
                    <a:pt x="195" y="702"/>
                    <a:pt x="315" y="724"/>
                    <a:pt x="428" y="704"/>
                  </a:cubicBezTo>
                  <a:cubicBezTo>
                    <a:pt x="451" y="700"/>
                    <a:pt x="474" y="694"/>
                    <a:pt x="493" y="680"/>
                  </a:cubicBezTo>
                  <a:cubicBezTo>
                    <a:pt x="501" y="675"/>
                    <a:pt x="507" y="669"/>
                    <a:pt x="513" y="662"/>
                  </a:cubicBezTo>
                  <a:close/>
                </a:path>
              </a:pathLst>
            </a:custGeom>
            <a:solidFill>
              <a:srgbClr val="7363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6" name="Freeform 1616"/>
            <p:cNvSpPr>
              <a:spLocks/>
            </p:cNvSpPr>
            <p:nvPr/>
          </p:nvSpPr>
          <p:spPr bwMode="auto">
            <a:xfrm>
              <a:off x="7386117" y="4463772"/>
              <a:ext cx="277272" cy="444028"/>
            </a:xfrm>
            <a:custGeom>
              <a:avLst/>
              <a:gdLst>
                <a:gd name="T0" fmla="*/ 136 w 179"/>
                <a:gd name="T1" fmla="*/ 134 h 287"/>
                <a:gd name="T2" fmla="*/ 94 w 179"/>
                <a:gd name="T3" fmla="*/ 110 h 287"/>
                <a:gd name="T4" fmla="*/ 51 w 179"/>
                <a:gd name="T5" fmla="*/ 76 h 287"/>
                <a:gd name="T6" fmla="*/ 82 w 179"/>
                <a:gd name="T7" fmla="*/ 57 h 287"/>
                <a:gd name="T8" fmla="*/ 143 w 179"/>
                <a:gd name="T9" fmla="*/ 80 h 287"/>
                <a:gd name="T10" fmla="*/ 173 w 179"/>
                <a:gd name="T11" fmla="*/ 59 h 287"/>
                <a:gd name="T12" fmla="*/ 122 w 179"/>
                <a:gd name="T13" fmla="*/ 25 h 287"/>
                <a:gd name="T14" fmla="*/ 125 w 179"/>
                <a:gd name="T15" fmla="*/ 6 h 287"/>
                <a:gd name="T16" fmla="*/ 88 w 179"/>
                <a:gd name="T17" fmla="*/ 0 h 287"/>
                <a:gd name="T18" fmla="*/ 85 w 179"/>
                <a:gd name="T19" fmla="*/ 20 h 287"/>
                <a:gd name="T20" fmla="*/ 80 w 179"/>
                <a:gd name="T21" fmla="*/ 20 h 287"/>
                <a:gd name="T22" fmla="*/ 13 w 179"/>
                <a:gd name="T23" fmla="*/ 71 h 287"/>
                <a:gd name="T24" fmla="*/ 13 w 179"/>
                <a:gd name="T25" fmla="*/ 72 h 287"/>
                <a:gd name="T26" fmla="*/ 78 w 179"/>
                <a:gd name="T27" fmla="*/ 144 h 287"/>
                <a:gd name="T28" fmla="*/ 113 w 179"/>
                <a:gd name="T29" fmla="*/ 163 h 287"/>
                <a:gd name="T30" fmla="*/ 128 w 179"/>
                <a:gd name="T31" fmla="*/ 207 h 287"/>
                <a:gd name="T32" fmla="*/ 102 w 179"/>
                <a:gd name="T33" fmla="*/ 227 h 287"/>
                <a:gd name="T34" fmla="*/ 23 w 179"/>
                <a:gd name="T35" fmla="*/ 206 h 287"/>
                <a:gd name="T36" fmla="*/ 0 w 179"/>
                <a:gd name="T37" fmla="*/ 235 h 287"/>
                <a:gd name="T38" fmla="*/ 47 w 179"/>
                <a:gd name="T39" fmla="*/ 263 h 287"/>
                <a:gd name="T40" fmla="*/ 44 w 179"/>
                <a:gd name="T41" fmla="*/ 282 h 287"/>
                <a:gd name="T42" fmla="*/ 82 w 179"/>
                <a:gd name="T43" fmla="*/ 287 h 287"/>
                <a:gd name="T44" fmla="*/ 84 w 179"/>
                <a:gd name="T45" fmla="*/ 267 h 287"/>
                <a:gd name="T46" fmla="*/ 110 w 179"/>
                <a:gd name="T47" fmla="*/ 264 h 287"/>
                <a:gd name="T48" fmla="*/ 161 w 179"/>
                <a:gd name="T49" fmla="*/ 225 h 287"/>
                <a:gd name="T50" fmla="*/ 136 w 179"/>
                <a:gd name="T51" fmla="*/ 1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9" h="287">
                  <a:moveTo>
                    <a:pt x="136" y="134"/>
                  </a:moveTo>
                  <a:cubicBezTo>
                    <a:pt x="124" y="124"/>
                    <a:pt x="109" y="117"/>
                    <a:pt x="94" y="110"/>
                  </a:cubicBezTo>
                  <a:cubicBezTo>
                    <a:pt x="68" y="97"/>
                    <a:pt x="50" y="88"/>
                    <a:pt x="51" y="76"/>
                  </a:cubicBezTo>
                  <a:cubicBezTo>
                    <a:pt x="52" y="70"/>
                    <a:pt x="54" y="59"/>
                    <a:pt x="82" y="57"/>
                  </a:cubicBezTo>
                  <a:cubicBezTo>
                    <a:pt x="103" y="56"/>
                    <a:pt x="131" y="64"/>
                    <a:pt x="143" y="80"/>
                  </a:cubicBezTo>
                  <a:cubicBezTo>
                    <a:pt x="173" y="59"/>
                    <a:pt x="173" y="59"/>
                    <a:pt x="173" y="59"/>
                  </a:cubicBezTo>
                  <a:cubicBezTo>
                    <a:pt x="162" y="42"/>
                    <a:pt x="142" y="31"/>
                    <a:pt x="122" y="25"/>
                  </a:cubicBezTo>
                  <a:cubicBezTo>
                    <a:pt x="123" y="19"/>
                    <a:pt x="124" y="12"/>
                    <a:pt x="125" y="6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7"/>
                    <a:pt x="86" y="13"/>
                    <a:pt x="85" y="20"/>
                  </a:cubicBezTo>
                  <a:cubicBezTo>
                    <a:pt x="83" y="20"/>
                    <a:pt x="81" y="20"/>
                    <a:pt x="80" y="20"/>
                  </a:cubicBezTo>
                  <a:cubicBezTo>
                    <a:pt x="28" y="23"/>
                    <a:pt x="16" y="53"/>
                    <a:pt x="13" y="71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0" y="111"/>
                    <a:pt x="48" y="129"/>
                    <a:pt x="78" y="144"/>
                  </a:cubicBezTo>
                  <a:cubicBezTo>
                    <a:pt x="91" y="150"/>
                    <a:pt x="104" y="156"/>
                    <a:pt x="113" y="163"/>
                  </a:cubicBezTo>
                  <a:cubicBezTo>
                    <a:pt x="141" y="184"/>
                    <a:pt x="132" y="200"/>
                    <a:pt x="128" y="207"/>
                  </a:cubicBezTo>
                  <a:cubicBezTo>
                    <a:pt x="123" y="217"/>
                    <a:pt x="113" y="225"/>
                    <a:pt x="102" y="227"/>
                  </a:cubicBezTo>
                  <a:cubicBezTo>
                    <a:pt x="61" y="236"/>
                    <a:pt x="49" y="227"/>
                    <a:pt x="23" y="206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15" y="247"/>
                    <a:pt x="29" y="258"/>
                    <a:pt x="47" y="263"/>
                  </a:cubicBezTo>
                  <a:cubicBezTo>
                    <a:pt x="46" y="269"/>
                    <a:pt x="45" y="276"/>
                    <a:pt x="44" y="282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82" y="280"/>
                    <a:pt x="83" y="274"/>
                    <a:pt x="84" y="267"/>
                  </a:cubicBezTo>
                  <a:cubicBezTo>
                    <a:pt x="92" y="267"/>
                    <a:pt x="100" y="266"/>
                    <a:pt x="110" y="264"/>
                  </a:cubicBezTo>
                  <a:cubicBezTo>
                    <a:pt x="132" y="259"/>
                    <a:pt x="150" y="245"/>
                    <a:pt x="161" y="225"/>
                  </a:cubicBezTo>
                  <a:cubicBezTo>
                    <a:pt x="179" y="193"/>
                    <a:pt x="170" y="160"/>
                    <a:pt x="136" y="134"/>
                  </a:cubicBezTo>
                  <a:close/>
                </a:path>
              </a:pathLst>
            </a:custGeom>
            <a:solidFill>
              <a:srgbClr val="FCC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7" name="Freeform 1617"/>
            <p:cNvSpPr>
              <a:spLocks/>
            </p:cNvSpPr>
            <p:nvPr/>
          </p:nvSpPr>
          <p:spPr bwMode="auto">
            <a:xfrm>
              <a:off x="7568567" y="4002741"/>
              <a:ext cx="23542" cy="165448"/>
            </a:xfrm>
            <a:custGeom>
              <a:avLst/>
              <a:gdLst>
                <a:gd name="T0" fmla="*/ 36 w 36"/>
                <a:gd name="T1" fmla="*/ 0 h 253"/>
                <a:gd name="T2" fmla="*/ 12 w 36"/>
                <a:gd name="T3" fmla="*/ 253 h 253"/>
                <a:gd name="T4" fmla="*/ 0 w 36"/>
                <a:gd name="T5" fmla="*/ 62 h 253"/>
                <a:gd name="T6" fmla="*/ 36 w 36"/>
                <a:gd name="T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53">
                  <a:moveTo>
                    <a:pt x="36" y="0"/>
                  </a:moveTo>
                  <a:lnTo>
                    <a:pt x="12" y="253"/>
                  </a:lnTo>
                  <a:lnTo>
                    <a:pt x="0" y="6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8" name="Freeform 1618"/>
            <p:cNvSpPr>
              <a:spLocks/>
            </p:cNvSpPr>
            <p:nvPr/>
          </p:nvSpPr>
          <p:spPr bwMode="auto">
            <a:xfrm>
              <a:off x="7477669" y="4018436"/>
              <a:ext cx="68010" cy="92860"/>
            </a:xfrm>
            <a:custGeom>
              <a:avLst/>
              <a:gdLst>
                <a:gd name="T0" fmla="*/ 44 w 44"/>
                <a:gd name="T1" fmla="*/ 0 h 60"/>
                <a:gd name="T2" fmla="*/ 9 w 44"/>
                <a:gd name="T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60">
                  <a:moveTo>
                    <a:pt x="44" y="0"/>
                  </a:moveTo>
                  <a:cubicBezTo>
                    <a:pt x="44" y="0"/>
                    <a:pt x="0" y="40"/>
                    <a:pt x="9" y="60"/>
                  </a:cubicBezTo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9" name="Freeform 1619"/>
            <p:cNvSpPr>
              <a:spLocks/>
            </p:cNvSpPr>
            <p:nvPr/>
          </p:nvSpPr>
          <p:spPr bwMode="auto">
            <a:xfrm>
              <a:off x="7637231" y="4010589"/>
              <a:ext cx="103323" cy="134712"/>
            </a:xfrm>
            <a:custGeom>
              <a:avLst/>
              <a:gdLst>
                <a:gd name="T0" fmla="*/ 0 w 67"/>
                <a:gd name="T1" fmla="*/ 0 h 87"/>
                <a:gd name="T2" fmla="*/ 66 w 67"/>
                <a:gd name="T3" fmla="*/ 35 h 87"/>
                <a:gd name="T4" fmla="*/ 32 w 67"/>
                <a:gd name="T5" fmla="*/ 87 h 87"/>
                <a:gd name="T6" fmla="*/ 0 w 6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87">
                  <a:moveTo>
                    <a:pt x="0" y="0"/>
                  </a:moveTo>
                  <a:cubicBezTo>
                    <a:pt x="0" y="0"/>
                    <a:pt x="67" y="3"/>
                    <a:pt x="66" y="35"/>
                  </a:cubicBezTo>
                  <a:cubicBezTo>
                    <a:pt x="65" y="66"/>
                    <a:pt x="32" y="87"/>
                    <a:pt x="32" y="87"/>
                  </a:cubicBezTo>
                  <a:cubicBezTo>
                    <a:pt x="32" y="87"/>
                    <a:pt x="51" y="8"/>
                    <a:pt x="0" y="0"/>
                  </a:cubicBezTo>
                  <a:close/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0" name="Freeform 1620"/>
            <p:cNvSpPr>
              <a:spLocks/>
            </p:cNvSpPr>
            <p:nvPr/>
          </p:nvSpPr>
          <p:spPr bwMode="auto">
            <a:xfrm>
              <a:off x="7592109" y="4002741"/>
              <a:ext cx="30735" cy="46430"/>
            </a:xfrm>
            <a:custGeom>
              <a:avLst/>
              <a:gdLst>
                <a:gd name="T0" fmla="*/ 0 w 47"/>
                <a:gd name="T1" fmla="*/ 0 h 71"/>
                <a:gd name="T2" fmla="*/ 47 w 47"/>
                <a:gd name="T3" fmla="*/ 71 h 71"/>
                <a:gd name="T4" fmla="*/ 0 w 47"/>
                <a:gd name="T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71">
                  <a:moveTo>
                    <a:pt x="0" y="0"/>
                  </a:moveTo>
                  <a:lnTo>
                    <a:pt x="47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1" name="Freeform 1621"/>
            <p:cNvSpPr>
              <a:spLocks/>
            </p:cNvSpPr>
            <p:nvPr/>
          </p:nvSpPr>
          <p:spPr bwMode="auto">
            <a:xfrm>
              <a:off x="7452819" y="3979853"/>
              <a:ext cx="64740" cy="71280"/>
            </a:xfrm>
            <a:custGeom>
              <a:avLst/>
              <a:gdLst>
                <a:gd name="T0" fmla="*/ 42 w 42"/>
                <a:gd name="T1" fmla="*/ 21 h 46"/>
                <a:gd name="T2" fmla="*/ 0 w 42"/>
                <a:gd name="T3" fmla="*/ 45 h 46"/>
                <a:gd name="T4" fmla="*/ 42 w 42"/>
                <a:gd name="T5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6">
                  <a:moveTo>
                    <a:pt x="42" y="21"/>
                  </a:moveTo>
                  <a:cubicBezTo>
                    <a:pt x="42" y="21"/>
                    <a:pt x="0" y="43"/>
                    <a:pt x="0" y="45"/>
                  </a:cubicBezTo>
                  <a:cubicBezTo>
                    <a:pt x="0" y="46"/>
                    <a:pt x="10" y="0"/>
                    <a:pt x="42" y="21"/>
                  </a:cubicBezTo>
                  <a:close/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2" name="Freeform 1622"/>
            <p:cNvSpPr>
              <a:spLocks/>
            </p:cNvSpPr>
            <p:nvPr/>
          </p:nvSpPr>
          <p:spPr bwMode="auto">
            <a:xfrm>
              <a:off x="7287372" y="4166881"/>
              <a:ext cx="408061" cy="194875"/>
            </a:xfrm>
            <a:custGeom>
              <a:avLst/>
              <a:gdLst>
                <a:gd name="T0" fmla="*/ 257 w 264"/>
                <a:gd name="T1" fmla="*/ 76 h 126"/>
                <a:gd name="T2" fmla="*/ 226 w 264"/>
                <a:gd name="T3" fmla="*/ 67 h 126"/>
                <a:gd name="T4" fmla="*/ 171 w 264"/>
                <a:gd name="T5" fmla="*/ 61 h 126"/>
                <a:gd name="T6" fmla="*/ 141 w 264"/>
                <a:gd name="T7" fmla="*/ 56 h 126"/>
                <a:gd name="T8" fmla="*/ 13 w 264"/>
                <a:gd name="T9" fmla="*/ 1 h 126"/>
                <a:gd name="T10" fmla="*/ 13 w 264"/>
                <a:gd name="T11" fmla="*/ 21 h 126"/>
                <a:gd name="T12" fmla="*/ 109 w 264"/>
                <a:gd name="T13" fmla="*/ 54 h 126"/>
                <a:gd name="T14" fmla="*/ 10 w 264"/>
                <a:gd name="T15" fmla="*/ 103 h 126"/>
                <a:gd name="T16" fmla="*/ 24 w 264"/>
                <a:gd name="T17" fmla="*/ 117 h 126"/>
                <a:gd name="T18" fmla="*/ 117 w 264"/>
                <a:gd name="T19" fmla="*/ 74 h 126"/>
                <a:gd name="T20" fmla="*/ 122 w 264"/>
                <a:gd name="T21" fmla="*/ 83 h 126"/>
                <a:gd name="T22" fmla="*/ 135 w 264"/>
                <a:gd name="T23" fmla="*/ 86 h 126"/>
                <a:gd name="T24" fmla="*/ 234 w 264"/>
                <a:gd name="T25" fmla="*/ 98 h 126"/>
                <a:gd name="T26" fmla="*/ 257 w 264"/>
                <a:gd name="T27" fmla="*/ 7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4" h="126">
                  <a:moveTo>
                    <a:pt x="257" y="76"/>
                  </a:moveTo>
                  <a:cubicBezTo>
                    <a:pt x="251" y="68"/>
                    <a:pt x="237" y="67"/>
                    <a:pt x="226" y="67"/>
                  </a:cubicBezTo>
                  <a:cubicBezTo>
                    <a:pt x="208" y="68"/>
                    <a:pt x="189" y="66"/>
                    <a:pt x="171" y="61"/>
                  </a:cubicBezTo>
                  <a:cubicBezTo>
                    <a:pt x="161" y="59"/>
                    <a:pt x="151" y="57"/>
                    <a:pt x="141" y="56"/>
                  </a:cubicBezTo>
                  <a:cubicBezTo>
                    <a:pt x="108" y="21"/>
                    <a:pt x="62" y="1"/>
                    <a:pt x="13" y="1"/>
                  </a:cubicBezTo>
                  <a:cubicBezTo>
                    <a:pt x="0" y="0"/>
                    <a:pt x="0" y="20"/>
                    <a:pt x="13" y="21"/>
                  </a:cubicBezTo>
                  <a:cubicBezTo>
                    <a:pt x="49" y="21"/>
                    <a:pt x="82" y="33"/>
                    <a:pt x="109" y="54"/>
                  </a:cubicBezTo>
                  <a:cubicBezTo>
                    <a:pt x="71" y="57"/>
                    <a:pt x="36" y="74"/>
                    <a:pt x="10" y="103"/>
                  </a:cubicBezTo>
                  <a:cubicBezTo>
                    <a:pt x="1" y="112"/>
                    <a:pt x="15" y="126"/>
                    <a:pt x="24" y="117"/>
                  </a:cubicBezTo>
                  <a:cubicBezTo>
                    <a:pt x="48" y="90"/>
                    <a:pt x="81" y="75"/>
                    <a:pt x="117" y="74"/>
                  </a:cubicBezTo>
                  <a:cubicBezTo>
                    <a:pt x="117" y="77"/>
                    <a:pt x="119" y="80"/>
                    <a:pt x="122" y="83"/>
                  </a:cubicBezTo>
                  <a:cubicBezTo>
                    <a:pt x="126" y="86"/>
                    <a:pt x="130" y="86"/>
                    <a:pt x="135" y="86"/>
                  </a:cubicBezTo>
                  <a:cubicBezTo>
                    <a:pt x="167" y="97"/>
                    <a:pt x="202" y="101"/>
                    <a:pt x="234" y="98"/>
                  </a:cubicBezTo>
                  <a:cubicBezTo>
                    <a:pt x="248" y="96"/>
                    <a:pt x="264" y="87"/>
                    <a:pt x="257" y="76"/>
                  </a:cubicBezTo>
                  <a:close/>
                </a:path>
              </a:pathLst>
            </a:custGeom>
            <a:solidFill>
              <a:srgbClr val="544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3" name="Freeform 1623"/>
            <p:cNvSpPr>
              <a:spLocks/>
            </p:cNvSpPr>
            <p:nvPr/>
          </p:nvSpPr>
          <p:spPr bwMode="auto">
            <a:xfrm>
              <a:off x="6068421" y="4669764"/>
              <a:ext cx="261577" cy="602936"/>
            </a:xfrm>
            <a:custGeom>
              <a:avLst/>
              <a:gdLst>
                <a:gd name="T0" fmla="*/ 282 w 400"/>
                <a:gd name="T1" fmla="*/ 0 h 922"/>
                <a:gd name="T2" fmla="*/ 400 w 400"/>
                <a:gd name="T3" fmla="*/ 92 h 922"/>
                <a:gd name="T4" fmla="*/ 282 w 400"/>
                <a:gd name="T5" fmla="*/ 229 h 922"/>
                <a:gd name="T6" fmla="*/ 400 w 400"/>
                <a:gd name="T7" fmla="*/ 404 h 922"/>
                <a:gd name="T8" fmla="*/ 0 w 400"/>
                <a:gd name="T9" fmla="*/ 922 h 922"/>
                <a:gd name="T10" fmla="*/ 282 w 400"/>
                <a:gd name="T11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922">
                  <a:moveTo>
                    <a:pt x="282" y="0"/>
                  </a:moveTo>
                  <a:lnTo>
                    <a:pt x="400" y="92"/>
                  </a:lnTo>
                  <a:lnTo>
                    <a:pt x="282" y="229"/>
                  </a:lnTo>
                  <a:lnTo>
                    <a:pt x="400" y="404"/>
                  </a:lnTo>
                  <a:lnTo>
                    <a:pt x="0" y="922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29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4" name="Freeform 1624"/>
            <p:cNvSpPr>
              <a:spLocks/>
            </p:cNvSpPr>
            <p:nvPr/>
          </p:nvSpPr>
          <p:spPr bwMode="auto">
            <a:xfrm>
              <a:off x="5806843" y="4669764"/>
              <a:ext cx="261577" cy="602936"/>
            </a:xfrm>
            <a:custGeom>
              <a:avLst/>
              <a:gdLst>
                <a:gd name="T0" fmla="*/ 121 w 400"/>
                <a:gd name="T1" fmla="*/ 0 h 922"/>
                <a:gd name="T2" fmla="*/ 0 w 400"/>
                <a:gd name="T3" fmla="*/ 92 h 922"/>
                <a:gd name="T4" fmla="*/ 121 w 400"/>
                <a:gd name="T5" fmla="*/ 229 h 922"/>
                <a:gd name="T6" fmla="*/ 0 w 400"/>
                <a:gd name="T7" fmla="*/ 404 h 922"/>
                <a:gd name="T8" fmla="*/ 400 w 400"/>
                <a:gd name="T9" fmla="*/ 922 h 922"/>
                <a:gd name="T10" fmla="*/ 121 w 400"/>
                <a:gd name="T11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922">
                  <a:moveTo>
                    <a:pt x="121" y="0"/>
                  </a:moveTo>
                  <a:lnTo>
                    <a:pt x="0" y="92"/>
                  </a:lnTo>
                  <a:lnTo>
                    <a:pt x="121" y="229"/>
                  </a:lnTo>
                  <a:lnTo>
                    <a:pt x="0" y="404"/>
                  </a:lnTo>
                  <a:lnTo>
                    <a:pt x="400" y="922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29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5" name="Rectangle 1625"/>
            <p:cNvSpPr>
              <a:spLocks noChangeArrowheads="1"/>
            </p:cNvSpPr>
            <p:nvPr/>
          </p:nvSpPr>
          <p:spPr bwMode="auto">
            <a:xfrm>
              <a:off x="6155395" y="5390409"/>
              <a:ext cx="134058" cy="23542"/>
            </a:xfrm>
            <a:prstGeom prst="rect">
              <a:avLst/>
            </a:prstGeom>
            <a:solidFill>
              <a:srgbClr val="29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6" name="Rectangle 1626"/>
            <p:cNvSpPr>
              <a:spLocks noChangeArrowheads="1"/>
            </p:cNvSpPr>
            <p:nvPr/>
          </p:nvSpPr>
          <p:spPr bwMode="auto">
            <a:xfrm>
              <a:off x="5847388" y="5390409"/>
              <a:ext cx="136020" cy="23542"/>
            </a:xfrm>
            <a:prstGeom prst="rect">
              <a:avLst/>
            </a:prstGeom>
            <a:solidFill>
              <a:srgbClr val="29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Roboto Condensed Light" charset="0"/>
              </a:endParaRPr>
            </a:p>
          </p:txBody>
        </p:sp>
      </p:grpSp>
      <p:cxnSp>
        <p:nvCxnSpPr>
          <p:cNvPr id="67" name="Straight Connector 66"/>
          <p:cNvCxnSpPr/>
          <p:nvPr/>
        </p:nvCxnSpPr>
        <p:spPr>
          <a:xfrm>
            <a:off x="1519909" y="2388618"/>
            <a:ext cx="2223416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72"/>
          <p:cNvCxnSpPr/>
          <p:nvPr/>
        </p:nvCxnSpPr>
        <p:spPr>
          <a:xfrm>
            <a:off x="8362950" y="2388618"/>
            <a:ext cx="2168658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1530339" y="1796813"/>
            <a:ext cx="2410899" cy="3042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案例</a:t>
            </a:r>
            <a:r>
              <a:rPr lang="en-US" altLang="zh-CN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149284" y="1796813"/>
            <a:ext cx="2410899" cy="3042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案例</a:t>
            </a:r>
            <a:r>
              <a:rPr lang="en-US" altLang="zh-CN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1408688" y="2416737"/>
            <a:ext cx="2618275" cy="985839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8084333" y="2416737"/>
            <a:ext cx="2618275" cy="985839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4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75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6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79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80" name="组合 79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93" name="组合 92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99" name="等腰三角形 98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0" name="等腰三角形 99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1" name="等腰三角形 100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2" name="等腰三角形 101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3" name="等腰三角形 102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4" name="等腰三角形 103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95" name="等腰三角形 94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6" name="等腰三角形 95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7" name="等腰三角形 96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8" name="等腰三角形 97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81" name="等腰三角形 80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2" name="等腰三角形 81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4" name="等腰三角形 83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5" name="等腰三角形 84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6" name="等腰三角形 85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8" name="等腰三角形 87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0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1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05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21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3"/>
          <p:cNvGrpSpPr>
            <a:grpSpLocks/>
          </p:cNvGrpSpPr>
          <p:nvPr/>
        </p:nvGrpSpPr>
        <p:grpSpPr bwMode="auto">
          <a:xfrm>
            <a:off x="5799138" y="2081213"/>
            <a:ext cx="4957762" cy="3954462"/>
            <a:chOff x="5208649" y="1158221"/>
            <a:chExt cx="6264214" cy="4996068"/>
          </a:xfrm>
        </p:grpSpPr>
        <p:pic>
          <p:nvPicPr>
            <p:cNvPr id="12297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8649" y="2398385"/>
              <a:ext cx="4106801" cy="274030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8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29738" y="3781153"/>
              <a:ext cx="1357312" cy="113109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9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29738" y="2401854"/>
              <a:ext cx="2143125" cy="137929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0" name="图片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5237" y="5168451"/>
              <a:ext cx="1700213" cy="98583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01" name="图片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8649" y="1158221"/>
              <a:ext cx="1892239" cy="123459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291" name="组合 9"/>
          <p:cNvGrpSpPr>
            <a:grpSpLocks/>
          </p:cNvGrpSpPr>
          <p:nvPr/>
        </p:nvGrpSpPr>
        <p:grpSpPr bwMode="auto">
          <a:xfrm>
            <a:off x="819150" y="3065463"/>
            <a:ext cx="4322763" cy="1574800"/>
            <a:chOff x="301752" y="2392504"/>
            <a:chExt cx="4323804" cy="1574113"/>
          </a:xfrm>
        </p:grpSpPr>
        <p:sp>
          <p:nvSpPr>
            <p:cNvPr id="12295" name="文本框 10"/>
            <p:cNvSpPr txBox="1">
              <a:spLocks noChangeArrowheads="1"/>
            </p:cNvSpPr>
            <p:nvPr/>
          </p:nvSpPr>
          <p:spPr bwMode="auto">
            <a:xfrm>
              <a:off x="469002" y="2392504"/>
              <a:ext cx="3989304" cy="523220"/>
            </a:xfrm>
            <a:prstGeom prst="rect">
              <a:avLst/>
            </a:prstGeom>
            <a:solidFill>
              <a:srgbClr val="01B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单击此处添加您的标题</a:t>
              </a:r>
            </a:p>
          </p:txBody>
        </p:sp>
        <p:sp>
          <p:nvSpPr>
            <p:cNvPr id="12296" name="矩形 11"/>
            <p:cNvSpPr>
              <a:spLocks noChangeArrowheads="1"/>
            </p:cNvSpPr>
            <p:nvPr/>
          </p:nvSpPr>
          <p:spPr bwMode="auto">
            <a:xfrm>
              <a:off x="301752" y="3012510"/>
              <a:ext cx="4323804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D27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16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业务介绍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23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24" name="组合 23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37" name="组合 36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43" name="等腰三角形 42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" name="等腰三角形 43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5" name="等腰三角形 44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39" name="等腰三角形 38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0" name="等腰三角形 39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1" name="等腰三角形 40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" name="等腰三角形 41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25" name="等腰三角形 24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49" name="图片 3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654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9"/>
          <p:cNvSpPr>
            <a:spLocks/>
          </p:cNvSpPr>
          <p:nvPr/>
        </p:nvSpPr>
        <p:spPr bwMode="auto">
          <a:xfrm>
            <a:off x="0" y="-1"/>
            <a:ext cx="6110594" cy="6861185"/>
          </a:xfrm>
          <a:custGeom>
            <a:avLst/>
            <a:gdLst>
              <a:gd name="T0" fmla="*/ 1837 w 2732"/>
              <a:gd name="T1" fmla="*/ 1404 h 3072"/>
              <a:gd name="T2" fmla="*/ 2412 w 2732"/>
              <a:gd name="T3" fmla="*/ 0 h 3072"/>
              <a:gd name="T4" fmla="*/ 0 w 2732"/>
              <a:gd name="T5" fmla="*/ 0 h 3072"/>
              <a:gd name="T6" fmla="*/ 0 w 2732"/>
              <a:gd name="T7" fmla="*/ 3072 h 3072"/>
              <a:gd name="T8" fmla="*/ 2732 w 2732"/>
              <a:gd name="T9" fmla="*/ 3072 h 3072"/>
              <a:gd name="T10" fmla="*/ 1837 w 2732"/>
              <a:gd name="T11" fmla="*/ 140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32" h="3072">
                <a:moveTo>
                  <a:pt x="1837" y="1404"/>
                </a:moveTo>
                <a:cubicBezTo>
                  <a:pt x="1837" y="857"/>
                  <a:pt x="2057" y="361"/>
                  <a:pt x="24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72"/>
                  <a:pt x="0" y="3072"/>
                  <a:pt x="0" y="3072"/>
                </a:cubicBezTo>
                <a:cubicBezTo>
                  <a:pt x="2732" y="3072"/>
                  <a:pt x="2732" y="3072"/>
                  <a:pt x="2732" y="3072"/>
                </a:cubicBezTo>
                <a:cubicBezTo>
                  <a:pt x="2193" y="2713"/>
                  <a:pt x="1837" y="2100"/>
                  <a:pt x="1837" y="1404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270000" ty="-127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095922" y="-1"/>
            <a:ext cx="2027756" cy="6870701"/>
            <a:chOff x="4095922" y="-1"/>
            <a:chExt cx="2027756" cy="6870701"/>
          </a:xfrm>
        </p:grpSpPr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4291809" y="4407192"/>
              <a:ext cx="1831869" cy="2463508"/>
            </a:xfrm>
            <a:custGeom>
              <a:avLst/>
              <a:gdLst>
                <a:gd name="T0" fmla="*/ 611 w 819"/>
                <a:gd name="T1" fmla="*/ 1103 h 1103"/>
                <a:gd name="T2" fmla="*/ 819 w 819"/>
                <a:gd name="T3" fmla="*/ 1103 h 1103"/>
                <a:gd name="T4" fmla="*/ 0 w 819"/>
                <a:gd name="T5" fmla="*/ 0 h 1103"/>
                <a:gd name="T6" fmla="*/ 611 w 819"/>
                <a:gd name="T7" fmla="*/ 1103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9" h="1103">
                  <a:moveTo>
                    <a:pt x="611" y="1103"/>
                  </a:moveTo>
                  <a:cubicBezTo>
                    <a:pt x="819" y="1103"/>
                    <a:pt x="819" y="1103"/>
                    <a:pt x="819" y="1103"/>
                  </a:cubicBezTo>
                  <a:cubicBezTo>
                    <a:pt x="430" y="846"/>
                    <a:pt x="136" y="457"/>
                    <a:pt x="0" y="0"/>
                  </a:cubicBezTo>
                  <a:cubicBezTo>
                    <a:pt x="81" y="432"/>
                    <a:pt x="301" y="816"/>
                    <a:pt x="611" y="1103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4095922" y="-1"/>
              <a:ext cx="1905620" cy="4407193"/>
            </a:xfrm>
            <a:custGeom>
              <a:avLst/>
              <a:gdLst>
                <a:gd name="T0" fmla="*/ 852 w 852"/>
                <a:gd name="T1" fmla="*/ 0 h 1973"/>
                <a:gd name="T2" fmla="*/ 575 w 852"/>
                <a:gd name="T3" fmla="*/ 0 h 1973"/>
                <a:gd name="T4" fmla="*/ 0 w 852"/>
                <a:gd name="T5" fmla="*/ 1404 h 1973"/>
                <a:gd name="T6" fmla="*/ 82 w 852"/>
                <a:gd name="T7" fmla="*/ 1973 h 1973"/>
                <a:gd name="T8" fmla="*/ 48 w 852"/>
                <a:gd name="T9" fmla="*/ 1604 h 1973"/>
                <a:gd name="T10" fmla="*/ 852 w 852"/>
                <a:gd name="T11" fmla="*/ 0 h 1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1973">
                  <a:moveTo>
                    <a:pt x="852" y="0"/>
                  </a:moveTo>
                  <a:cubicBezTo>
                    <a:pt x="575" y="0"/>
                    <a:pt x="575" y="0"/>
                    <a:pt x="575" y="0"/>
                  </a:cubicBezTo>
                  <a:cubicBezTo>
                    <a:pt x="220" y="361"/>
                    <a:pt x="0" y="857"/>
                    <a:pt x="0" y="1404"/>
                  </a:cubicBezTo>
                  <a:cubicBezTo>
                    <a:pt x="0" y="1602"/>
                    <a:pt x="29" y="1792"/>
                    <a:pt x="82" y="1973"/>
                  </a:cubicBezTo>
                  <a:cubicBezTo>
                    <a:pt x="60" y="1853"/>
                    <a:pt x="48" y="1730"/>
                    <a:pt x="48" y="1604"/>
                  </a:cubicBezTo>
                  <a:cubicBezTo>
                    <a:pt x="48" y="948"/>
                    <a:pt x="364" y="365"/>
                    <a:pt x="852" y="0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5691188" y="1230180"/>
            <a:ext cx="6092825" cy="666750"/>
            <a:chOff x="3187432" y="2015122"/>
            <a:chExt cx="6091478" cy="667243"/>
          </a:xfrm>
        </p:grpSpPr>
        <p:grpSp>
          <p:nvGrpSpPr>
            <p:cNvPr id="39" name="组合 24"/>
            <p:cNvGrpSpPr>
              <a:grpSpLocks/>
            </p:cNvGrpSpPr>
            <p:nvPr/>
          </p:nvGrpSpPr>
          <p:grpSpPr bwMode="auto"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1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43" name="组合 23"/>
              <p:cNvGrpSpPr>
                <a:grpSpLocks/>
              </p:cNvGrpSpPr>
              <p:nvPr/>
            </p:nvGrpSpPr>
            <p:grpSpPr bwMode="auto"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44" name="文本框 21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1B5EF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公司介绍</a:t>
                  </a: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3950062" y="2131221"/>
                  <a:ext cx="1779261" cy="2956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ABOUT OUR BUSINESS</a:t>
                  </a:r>
                </a:p>
              </p:txBody>
            </p:sp>
          </p:grpSp>
        </p:grpSp>
        <p:cxnSp>
          <p:nvCxnSpPr>
            <p:cNvPr id="40" name="直接连接符 39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29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5691188" y="2174743"/>
            <a:ext cx="6092825" cy="666750"/>
            <a:chOff x="3187432" y="2015122"/>
            <a:chExt cx="6091478" cy="667243"/>
          </a:xfrm>
        </p:grpSpPr>
        <p:grpSp>
          <p:nvGrpSpPr>
            <p:cNvPr id="47" name="组合 42"/>
            <p:cNvGrpSpPr>
              <a:grpSpLocks/>
            </p:cNvGrpSpPr>
            <p:nvPr/>
          </p:nvGrpSpPr>
          <p:grpSpPr bwMode="auto"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367314" y="2322775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51" name="组合 46"/>
              <p:cNvGrpSpPr>
                <a:grpSpLocks/>
              </p:cNvGrpSpPr>
              <p:nvPr/>
            </p:nvGrpSpPr>
            <p:grpSpPr bwMode="auto"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52" name="文本框 47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1B5EF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数据分析</a:t>
                  </a: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3950062" y="2131221"/>
                  <a:ext cx="1332122" cy="2956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DATA  ANALYSIS</a:t>
                  </a:r>
                </a:p>
              </p:txBody>
            </p:sp>
          </p:grpSp>
        </p:grpSp>
        <p:cxnSp>
          <p:nvCxnSpPr>
            <p:cNvPr id="48" name="直接连接符 47"/>
            <p:cNvCxnSpPr/>
            <p:nvPr/>
          </p:nvCxnSpPr>
          <p:spPr>
            <a:xfrm>
              <a:off x="5966529" y="2407524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4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5691188" y="3119305"/>
            <a:ext cx="6092825" cy="666750"/>
            <a:chOff x="3187432" y="2015122"/>
            <a:chExt cx="6091478" cy="667243"/>
          </a:xfrm>
        </p:grpSpPr>
        <p:grpSp>
          <p:nvGrpSpPr>
            <p:cNvPr id="55" name="组合 50"/>
            <p:cNvGrpSpPr>
              <a:grpSpLocks/>
            </p:cNvGrpSpPr>
            <p:nvPr/>
          </p:nvGrpSpPr>
          <p:grpSpPr bwMode="auto"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3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59" name="组合 54"/>
              <p:cNvGrpSpPr>
                <a:grpSpLocks/>
              </p:cNvGrpSpPr>
              <p:nvPr/>
            </p:nvGrpSpPr>
            <p:grpSpPr bwMode="auto"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60" name="文本框 55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1B5EF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业务介绍</a:t>
                  </a:r>
                </a:p>
              </p:txBody>
            </p:sp>
            <p:sp>
              <p:nvSpPr>
                <p:cNvPr id="61" name="矩形 60"/>
                <p:cNvSpPr/>
                <p:nvPr/>
              </p:nvSpPr>
              <p:spPr>
                <a:xfrm>
                  <a:off x="3950062" y="2131221"/>
                  <a:ext cx="1684705" cy="2956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ABOUT OUR SERVICE</a:t>
                  </a:r>
                </a:p>
              </p:txBody>
            </p:sp>
          </p:grpSp>
        </p:grpSp>
        <p:cxnSp>
          <p:nvCxnSpPr>
            <p:cNvPr id="56" name="直接连接符 55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2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5691188" y="4063868"/>
            <a:ext cx="6092825" cy="666750"/>
            <a:chOff x="3187432" y="2015122"/>
            <a:chExt cx="6091478" cy="667243"/>
          </a:xfrm>
        </p:grpSpPr>
        <p:grpSp>
          <p:nvGrpSpPr>
            <p:cNvPr id="63" name="组合 58"/>
            <p:cNvGrpSpPr>
              <a:grpSpLocks/>
            </p:cNvGrpSpPr>
            <p:nvPr/>
          </p:nvGrpSpPr>
          <p:grpSpPr bwMode="auto"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3367314" y="2322775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4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67" name="组合 62"/>
              <p:cNvGrpSpPr>
                <a:grpSpLocks/>
              </p:cNvGrpSpPr>
              <p:nvPr/>
            </p:nvGrpSpPr>
            <p:grpSpPr bwMode="auto"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68" name="文本框 63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1B5EF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成果展示</a:t>
                  </a:r>
                </a:p>
              </p:txBody>
            </p:sp>
            <p:sp>
              <p:nvSpPr>
                <p:cNvPr id="69" name="矩形 68"/>
                <p:cNvSpPr/>
                <p:nvPr/>
              </p:nvSpPr>
              <p:spPr>
                <a:xfrm>
                  <a:off x="3950062" y="2131221"/>
                  <a:ext cx="1857791" cy="2956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ABOUT OUR PRODUCTS</a:t>
                  </a:r>
                </a:p>
              </p:txBody>
            </p:sp>
          </p:grpSp>
        </p:grpSp>
        <p:cxnSp>
          <p:nvCxnSpPr>
            <p:cNvPr id="64" name="直接连接符 63"/>
            <p:cNvCxnSpPr/>
            <p:nvPr/>
          </p:nvCxnSpPr>
          <p:spPr>
            <a:xfrm>
              <a:off x="5966529" y="2407524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文本框 60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5691188" y="5008430"/>
            <a:ext cx="6092825" cy="666750"/>
            <a:chOff x="3187432" y="2015122"/>
            <a:chExt cx="6091478" cy="667243"/>
          </a:xfrm>
        </p:grpSpPr>
        <p:grpSp>
          <p:nvGrpSpPr>
            <p:cNvPr id="71" name="组合 66"/>
            <p:cNvGrpSpPr>
              <a:grpSpLocks/>
            </p:cNvGrpSpPr>
            <p:nvPr/>
          </p:nvGrpSpPr>
          <p:grpSpPr bwMode="auto">
            <a:xfrm>
              <a:off x="3187432" y="2015122"/>
              <a:ext cx="2931886" cy="667243"/>
              <a:chOff x="3367314" y="2184561"/>
              <a:chExt cx="2931886" cy="667243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367314" y="2322776"/>
                <a:ext cx="392025" cy="39081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5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grpSp>
            <p:nvGrpSpPr>
              <p:cNvPr id="75" name="组合 70"/>
              <p:cNvGrpSpPr>
                <a:grpSpLocks/>
              </p:cNvGrpSpPr>
              <p:nvPr/>
            </p:nvGrpSpPr>
            <p:grpSpPr bwMode="auto">
              <a:xfrm>
                <a:off x="3904342" y="2184561"/>
                <a:ext cx="2394858" cy="667243"/>
                <a:chOff x="3904342" y="2131221"/>
                <a:chExt cx="2394858" cy="667243"/>
              </a:xfrm>
            </p:grpSpPr>
            <p:sp>
              <p:nvSpPr>
                <p:cNvPr id="76" name="文本框 71"/>
                <p:cNvSpPr txBox="1">
                  <a:spLocks noChangeArrowheads="1"/>
                </p:cNvSpPr>
                <p:nvPr/>
              </p:nvSpPr>
              <p:spPr bwMode="auto">
                <a:xfrm>
                  <a:off x="3904342" y="2336799"/>
                  <a:ext cx="2394858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1B5EF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样机设计</a:t>
                  </a:r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3950062" y="2131221"/>
                  <a:ext cx="1526043" cy="29568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MOCK-UP DESIGNS</a:t>
                  </a:r>
                </a:p>
              </p:txBody>
            </p:sp>
          </p:grpSp>
        </p:grpSp>
        <p:cxnSp>
          <p:nvCxnSpPr>
            <p:cNvPr id="72" name="直接连接符 71"/>
            <p:cNvCxnSpPr/>
            <p:nvPr/>
          </p:nvCxnSpPr>
          <p:spPr>
            <a:xfrm>
              <a:off x="5966529" y="2407525"/>
              <a:ext cx="274259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68"/>
            <p:cNvSpPr txBox="1">
              <a:spLocks noChangeArrowheads="1"/>
            </p:cNvSpPr>
            <p:nvPr/>
          </p:nvSpPr>
          <p:spPr bwMode="auto">
            <a:xfrm>
              <a:off x="8859186" y="2283997"/>
              <a:ext cx="41972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76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自由: 形状 25"/>
          <p:cNvSpPr/>
          <p:nvPr/>
        </p:nvSpPr>
        <p:spPr>
          <a:xfrm>
            <a:off x="0" y="0"/>
            <a:ext cx="12192000" cy="2857500"/>
          </a:xfrm>
          <a:custGeom>
            <a:avLst/>
            <a:gdLst>
              <a:gd name="connsiteX0" fmla="*/ 0 w 12192000"/>
              <a:gd name="connsiteY0" fmla="*/ 0 h 2857500"/>
              <a:gd name="connsiteX1" fmla="*/ 12192000 w 12192000"/>
              <a:gd name="connsiteY1" fmla="*/ 0 h 2857500"/>
              <a:gd name="connsiteX2" fmla="*/ 12192000 w 12192000"/>
              <a:gd name="connsiteY2" fmla="*/ 642385 h 2857500"/>
              <a:gd name="connsiteX3" fmla="*/ 12139577 w 12192000"/>
              <a:gd name="connsiteY3" fmla="*/ 683489 h 2857500"/>
              <a:gd name="connsiteX4" fmla="*/ 6352429 w 12192000"/>
              <a:gd name="connsiteY4" fmla="*/ 2848385 h 2857500"/>
              <a:gd name="connsiteX5" fmla="*/ 6176297 w 12192000"/>
              <a:gd name="connsiteY5" fmla="*/ 2857500 h 2857500"/>
              <a:gd name="connsiteX6" fmla="*/ 6048633 w 12192000"/>
              <a:gd name="connsiteY6" fmla="*/ 2857500 h 2857500"/>
              <a:gd name="connsiteX7" fmla="*/ 5594158 w 12192000"/>
              <a:gd name="connsiteY7" fmla="*/ 2813030 h 2857500"/>
              <a:gd name="connsiteX8" fmla="*/ 4100391 w 12192000"/>
              <a:gd name="connsiteY8" fmla="*/ 2529092 h 2857500"/>
              <a:gd name="connsiteX9" fmla="*/ 84757 w 12192000"/>
              <a:gd name="connsiteY9" fmla="*/ 516026 h 2857500"/>
              <a:gd name="connsiteX10" fmla="*/ 0 w 12192000"/>
              <a:gd name="connsiteY10" fmla="*/ 44429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857500">
                <a:moveTo>
                  <a:pt x="0" y="0"/>
                </a:moveTo>
                <a:lnTo>
                  <a:pt x="12192000" y="0"/>
                </a:lnTo>
                <a:lnTo>
                  <a:pt x="12192000" y="642385"/>
                </a:lnTo>
                <a:lnTo>
                  <a:pt x="12139577" y="683489"/>
                </a:lnTo>
                <a:cubicBezTo>
                  <a:pt x="10475737" y="1930848"/>
                  <a:pt x="8468554" y="2697292"/>
                  <a:pt x="6352429" y="2848385"/>
                </a:cubicBezTo>
                <a:lnTo>
                  <a:pt x="6176297" y="2857500"/>
                </a:lnTo>
                <a:lnTo>
                  <a:pt x="6048633" y="2857500"/>
                </a:lnTo>
                <a:lnTo>
                  <a:pt x="5594158" y="2813030"/>
                </a:lnTo>
                <a:cubicBezTo>
                  <a:pt x="5096531" y="2753363"/>
                  <a:pt x="4598218" y="2660201"/>
                  <a:pt x="4100391" y="2529092"/>
                </a:cubicBezTo>
                <a:cubicBezTo>
                  <a:pt x="2588476" y="2130910"/>
                  <a:pt x="1234193" y="1433071"/>
                  <a:pt x="84757" y="516026"/>
                </a:cubicBezTo>
                <a:lnTo>
                  <a:pt x="0" y="44429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2700" ty="-254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264358" y="-101600"/>
            <a:ext cx="12263300" cy="3749860"/>
            <a:chOff x="-264358" y="-93450"/>
            <a:chExt cx="12263300" cy="3749860"/>
          </a:xfrm>
        </p:grpSpPr>
        <p:sp>
          <p:nvSpPr>
            <p:cNvPr id="15" name="自由: 形状 14"/>
            <p:cNvSpPr>
              <a:spLocks/>
            </p:cNvSpPr>
            <p:nvPr/>
          </p:nvSpPr>
          <p:spPr bwMode="auto">
            <a:xfrm rot="17085271">
              <a:off x="7280318" y="-1062214"/>
              <a:ext cx="3749860" cy="5687388"/>
            </a:xfrm>
            <a:custGeom>
              <a:avLst/>
              <a:gdLst>
                <a:gd name="connsiteX0" fmla="*/ 3749860 w 3749860"/>
                <a:gd name="connsiteY0" fmla="*/ 5490209 h 5687388"/>
                <a:gd name="connsiteX1" fmla="*/ 3001160 w 3749860"/>
                <a:gd name="connsiteY1" fmla="*/ 5687388 h 5687388"/>
                <a:gd name="connsiteX2" fmla="*/ 2722323 w 3749860"/>
                <a:gd name="connsiteY2" fmla="*/ 5397481 h 5687388"/>
                <a:gd name="connsiteX3" fmla="*/ 0 w 3749860"/>
                <a:gd name="connsiteY3" fmla="*/ 0 h 5687388"/>
                <a:gd name="connsiteX4" fmla="*/ 3696759 w 3749860"/>
                <a:gd name="connsiteY4" fmla="*/ 5449982 h 5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9860" h="5687388">
                  <a:moveTo>
                    <a:pt x="3749860" y="5490209"/>
                  </a:moveTo>
                  <a:lnTo>
                    <a:pt x="3001160" y="5687388"/>
                  </a:lnTo>
                  <a:lnTo>
                    <a:pt x="2722323" y="5397481"/>
                  </a:lnTo>
                  <a:cubicBezTo>
                    <a:pt x="1353741" y="3917696"/>
                    <a:pt x="386613" y="2058935"/>
                    <a:pt x="0" y="0"/>
                  </a:cubicBezTo>
                  <a:cubicBezTo>
                    <a:pt x="649127" y="2178086"/>
                    <a:pt x="1958122" y="4072593"/>
                    <a:pt x="3696759" y="5449982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自由: 形状 15"/>
            <p:cNvSpPr>
              <a:spLocks/>
            </p:cNvSpPr>
            <p:nvPr/>
          </p:nvSpPr>
          <p:spPr bwMode="auto">
            <a:xfrm rot="17085271">
              <a:off x="2371998" y="-1383896"/>
              <a:ext cx="1233602" cy="6506313"/>
            </a:xfrm>
            <a:custGeom>
              <a:avLst/>
              <a:gdLst>
                <a:gd name="connsiteX0" fmla="*/ 1233602 w 1233602"/>
                <a:gd name="connsiteY0" fmla="*/ 0 h 6506313"/>
                <a:gd name="connsiteX1" fmla="*/ 1185817 w 1233602"/>
                <a:gd name="connsiteY1" fmla="*/ 100232 h 6506313"/>
                <a:gd name="connsiteX2" fmla="*/ 261825 w 1233602"/>
                <a:gd name="connsiteY2" fmla="*/ 4496138 h 6506313"/>
                <a:gd name="connsiteX3" fmla="*/ 447284 w 1233602"/>
                <a:gd name="connsiteY3" fmla="*/ 6506313 h 6506313"/>
                <a:gd name="connsiteX4" fmla="*/ 0 w 1233602"/>
                <a:gd name="connsiteY4" fmla="*/ 3406613 h 6506313"/>
                <a:gd name="connsiteX5" fmla="*/ 337421 w 1233602"/>
                <a:gd name="connsiteY5" fmla="*/ 708362 h 6506313"/>
                <a:gd name="connsiteX6" fmla="*/ 481090 w 1233602"/>
                <a:gd name="connsiteY6" fmla="*/ 198183 h 650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602" h="6506313">
                  <a:moveTo>
                    <a:pt x="1233602" y="0"/>
                  </a:moveTo>
                  <a:lnTo>
                    <a:pt x="1185817" y="100232"/>
                  </a:lnTo>
                  <a:cubicBezTo>
                    <a:pt x="591747" y="1445318"/>
                    <a:pt x="261825" y="2932669"/>
                    <a:pt x="261825" y="4496138"/>
                  </a:cubicBezTo>
                  <a:cubicBezTo>
                    <a:pt x="261824" y="5182540"/>
                    <a:pt x="327281" y="5852598"/>
                    <a:pt x="447284" y="6506313"/>
                  </a:cubicBezTo>
                  <a:cubicBezTo>
                    <a:pt x="158186" y="5520292"/>
                    <a:pt x="0" y="4485243"/>
                    <a:pt x="0" y="3406613"/>
                  </a:cubicBezTo>
                  <a:cubicBezTo>
                    <a:pt x="0" y="2475409"/>
                    <a:pt x="117190" y="1571337"/>
                    <a:pt x="337421" y="708362"/>
                  </a:cubicBezTo>
                  <a:lnTo>
                    <a:pt x="481090" y="198183"/>
                  </a:ln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" name="直角三角形 31"/>
          <p:cNvSpPr/>
          <p:nvPr/>
        </p:nvSpPr>
        <p:spPr>
          <a:xfrm rot="2700000" flipH="1">
            <a:off x="5781675" y="2987698"/>
            <a:ext cx="628650" cy="628650"/>
          </a:xfrm>
          <a:prstGeom prst="rtTriangl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5"/>
          <p:cNvGrpSpPr>
            <a:grpSpLocks/>
          </p:cNvGrpSpPr>
          <p:nvPr/>
        </p:nvGrpSpPr>
        <p:grpSpPr bwMode="auto">
          <a:xfrm>
            <a:off x="4539717" y="3984955"/>
            <a:ext cx="3112566" cy="1007669"/>
            <a:chOff x="3587289" y="1868032"/>
            <a:chExt cx="3113314" cy="1007706"/>
          </a:xfrm>
        </p:grpSpPr>
        <p:sp>
          <p:nvSpPr>
            <p:cNvPr id="37" name="文本框 38"/>
            <p:cNvSpPr txBox="1">
              <a:spLocks noChangeArrowheads="1"/>
            </p:cNvSpPr>
            <p:nvPr/>
          </p:nvSpPr>
          <p:spPr bwMode="auto">
            <a:xfrm>
              <a:off x="3587289" y="2118580"/>
              <a:ext cx="3113314" cy="757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样机设计</a:t>
              </a:r>
            </a:p>
          </p:txBody>
        </p:sp>
        <p:sp>
          <p:nvSpPr>
            <p:cNvPr id="38" name="矩形 39"/>
            <p:cNvSpPr>
              <a:spLocks noChangeArrowheads="1"/>
            </p:cNvSpPr>
            <p:nvPr/>
          </p:nvSpPr>
          <p:spPr bwMode="auto">
            <a:xfrm>
              <a:off x="4184966" y="1868032"/>
              <a:ext cx="1917961" cy="29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ABOUT OUR BUSINESS</a:t>
              </a:r>
            </a:p>
          </p:txBody>
        </p:sp>
      </p:grpSp>
      <p:cxnSp>
        <p:nvCxnSpPr>
          <p:cNvPr id="35" name="直接连接符 34"/>
          <p:cNvCxnSpPr/>
          <p:nvPr/>
        </p:nvCxnSpPr>
        <p:spPr bwMode="auto">
          <a:xfrm flipH="1">
            <a:off x="5510213" y="5251780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7"/>
          <p:cNvSpPr>
            <a:spLocks noChangeArrowheads="1"/>
          </p:cNvSpPr>
          <p:nvPr/>
        </p:nvSpPr>
        <p:spPr bwMode="auto">
          <a:xfrm>
            <a:off x="3565376" y="5340635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</p:spTree>
    <p:extLst>
      <p:ext uri="{BB962C8B-B14F-4D97-AF65-F5344CB8AC3E}">
        <p14:creationId xmlns:p14="http://schemas.microsoft.com/office/powerpoint/2010/main" val="173281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1"/>
          <p:cNvSpPr/>
          <p:nvPr/>
        </p:nvSpPr>
        <p:spPr>
          <a:xfrm>
            <a:off x="1133475" y="2573338"/>
            <a:ext cx="1828800" cy="1828800"/>
          </a:xfrm>
          <a:prstGeom prst="ellipse">
            <a:avLst/>
          </a:prstGeom>
          <a:solidFill>
            <a:srgbClr val="008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Arc 2"/>
          <p:cNvSpPr/>
          <p:nvPr/>
        </p:nvSpPr>
        <p:spPr>
          <a:xfrm>
            <a:off x="1041400" y="2487613"/>
            <a:ext cx="2011363" cy="2011362"/>
          </a:xfrm>
          <a:prstGeom prst="arc">
            <a:avLst>
              <a:gd name="adj1" fmla="val 16200000"/>
              <a:gd name="adj2" fmla="val 11232561"/>
            </a:avLst>
          </a:prstGeom>
          <a:noFill/>
          <a:ln w="57150" cap="rnd">
            <a:solidFill>
              <a:srgbClr val="005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TextBox 3"/>
          <p:cNvSpPr txBox="1"/>
          <p:nvPr/>
        </p:nvSpPr>
        <p:spPr>
          <a:xfrm>
            <a:off x="1644650" y="1924050"/>
            <a:ext cx="8064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</a:rPr>
              <a:t>2013</a:t>
            </a:r>
          </a:p>
        </p:txBody>
      </p:sp>
      <p:sp>
        <p:nvSpPr>
          <p:cNvPr id="10" name="Oval 5"/>
          <p:cNvSpPr/>
          <p:nvPr/>
        </p:nvSpPr>
        <p:spPr>
          <a:xfrm>
            <a:off x="3803650" y="2578100"/>
            <a:ext cx="1828800" cy="1828800"/>
          </a:xfrm>
          <a:prstGeom prst="ellipse">
            <a:avLst/>
          </a:prstGeom>
          <a:solidFill>
            <a:srgbClr val="0088D1"/>
          </a:solidFill>
          <a:ln>
            <a:solidFill>
              <a:srgbClr val="0088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Arc 6"/>
          <p:cNvSpPr/>
          <p:nvPr/>
        </p:nvSpPr>
        <p:spPr>
          <a:xfrm>
            <a:off x="3713163" y="2487613"/>
            <a:ext cx="2011362" cy="2011362"/>
          </a:xfrm>
          <a:prstGeom prst="arc">
            <a:avLst>
              <a:gd name="adj1" fmla="val 16200000"/>
              <a:gd name="adj2" fmla="val 8909115"/>
            </a:avLst>
          </a:prstGeom>
          <a:noFill/>
          <a:ln w="57150" cap="rnd">
            <a:solidFill>
              <a:srgbClr val="005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7"/>
          <p:cNvSpPr txBox="1"/>
          <p:nvPr/>
        </p:nvSpPr>
        <p:spPr>
          <a:xfrm>
            <a:off x="4314825" y="1924050"/>
            <a:ext cx="8064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</a:rPr>
              <a:t>2014</a:t>
            </a:r>
          </a:p>
        </p:txBody>
      </p:sp>
      <p:sp>
        <p:nvSpPr>
          <p:cNvPr id="13" name="Oval 9"/>
          <p:cNvSpPr/>
          <p:nvPr/>
        </p:nvSpPr>
        <p:spPr>
          <a:xfrm>
            <a:off x="9172575" y="2578100"/>
            <a:ext cx="1828800" cy="1828800"/>
          </a:xfrm>
          <a:prstGeom prst="ellipse">
            <a:avLst/>
          </a:prstGeom>
          <a:solidFill>
            <a:srgbClr val="0088D1"/>
          </a:solidFill>
          <a:ln>
            <a:solidFill>
              <a:srgbClr val="0088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Arc 10"/>
          <p:cNvSpPr/>
          <p:nvPr/>
        </p:nvSpPr>
        <p:spPr>
          <a:xfrm>
            <a:off x="9080500" y="2487613"/>
            <a:ext cx="2012950" cy="2011362"/>
          </a:xfrm>
          <a:prstGeom prst="arc">
            <a:avLst>
              <a:gd name="adj1" fmla="val 16200000"/>
              <a:gd name="adj2" fmla="val 14822572"/>
            </a:avLst>
          </a:prstGeom>
          <a:noFill/>
          <a:ln w="57150" cap="rnd">
            <a:solidFill>
              <a:srgbClr val="005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TextBox 11"/>
          <p:cNvSpPr txBox="1"/>
          <p:nvPr/>
        </p:nvSpPr>
        <p:spPr>
          <a:xfrm>
            <a:off x="9683750" y="1924050"/>
            <a:ext cx="8064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</a:rPr>
              <a:t>2016</a:t>
            </a:r>
          </a:p>
        </p:txBody>
      </p:sp>
      <p:sp>
        <p:nvSpPr>
          <p:cNvPr id="16" name="Oval 13"/>
          <p:cNvSpPr/>
          <p:nvPr/>
        </p:nvSpPr>
        <p:spPr>
          <a:xfrm>
            <a:off x="6488113" y="2578100"/>
            <a:ext cx="1828800" cy="1828800"/>
          </a:xfrm>
          <a:prstGeom prst="ellipse">
            <a:avLst/>
          </a:prstGeom>
          <a:solidFill>
            <a:srgbClr val="0088D1"/>
          </a:solidFill>
          <a:ln>
            <a:solidFill>
              <a:srgbClr val="0088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Arc 14"/>
          <p:cNvSpPr/>
          <p:nvPr/>
        </p:nvSpPr>
        <p:spPr>
          <a:xfrm>
            <a:off x="6397625" y="2487613"/>
            <a:ext cx="2011363" cy="2011362"/>
          </a:xfrm>
          <a:prstGeom prst="arc">
            <a:avLst>
              <a:gd name="adj1" fmla="val 16200000"/>
              <a:gd name="adj2" fmla="val 7398383"/>
            </a:avLst>
          </a:prstGeom>
          <a:noFill/>
          <a:ln w="57150" cap="rnd">
            <a:solidFill>
              <a:srgbClr val="005B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TextBox 15"/>
          <p:cNvSpPr txBox="1"/>
          <p:nvPr/>
        </p:nvSpPr>
        <p:spPr>
          <a:xfrm>
            <a:off x="6999288" y="1924050"/>
            <a:ext cx="8064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</a:rPr>
              <a:t>2015</a:t>
            </a: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1546225" y="3160713"/>
            <a:ext cx="10620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bg1"/>
                </a:solidFill>
                <a:latin typeface="Signika" pitchFamily="50" charset="0"/>
              </a:rPr>
              <a:t>95</a:t>
            </a:r>
            <a:r>
              <a:rPr lang="en-US" altLang="zh-CN" sz="2000" b="1">
                <a:solidFill>
                  <a:schemeClr val="bg1"/>
                </a:solidFill>
                <a:latin typeface="Signika" pitchFamily="50" charset="0"/>
              </a:rPr>
              <a:t>%</a:t>
            </a:r>
          </a:p>
        </p:txBody>
      </p:sp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4213225" y="3160713"/>
            <a:ext cx="1063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bg1"/>
                </a:solidFill>
                <a:latin typeface="Signika" pitchFamily="50" charset="0"/>
              </a:rPr>
              <a:t>80</a:t>
            </a:r>
            <a:r>
              <a:rPr lang="en-US" altLang="zh-CN" sz="2000" b="1">
                <a:solidFill>
                  <a:schemeClr val="bg1"/>
                </a:solidFill>
                <a:latin typeface="Signika" pitchFamily="50" charset="0"/>
              </a:rPr>
              <a:t>%</a:t>
            </a:r>
          </a:p>
        </p:txBody>
      </p: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6897688" y="3160713"/>
            <a:ext cx="1063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bg1"/>
                </a:solidFill>
                <a:latin typeface="Signika" pitchFamily="50" charset="0"/>
              </a:rPr>
              <a:t>75</a:t>
            </a:r>
            <a:r>
              <a:rPr lang="en-US" altLang="zh-CN" sz="2000" b="1">
                <a:solidFill>
                  <a:schemeClr val="bg1"/>
                </a:solidFill>
                <a:latin typeface="Signika" pitchFamily="50" charset="0"/>
              </a:rPr>
              <a:t>%</a:t>
            </a: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9582150" y="3160713"/>
            <a:ext cx="1063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3600" b="1">
                <a:solidFill>
                  <a:schemeClr val="bg1"/>
                </a:solidFill>
                <a:latin typeface="Signika" pitchFamily="50" charset="0"/>
              </a:rPr>
              <a:t>90</a:t>
            </a:r>
            <a:r>
              <a:rPr lang="en-US" altLang="zh-CN" sz="2000" b="1">
                <a:solidFill>
                  <a:schemeClr val="bg1"/>
                </a:solidFill>
                <a:latin typeface="Signika" pitchFamily="50" charset="0"/>
              </a:rPr>
              <a:t>%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721278" y="4619325"/>
            <a:ext cx="651606" cy="37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869950" y="4983163"/>
            <a:ext cx="2422531" cy="63602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69669" y="4619325"/>
            <a:ext cx="651606" cy="37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618341" y="4989513"/>
            <a:ext cx="2422531" cy="62332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49791" y="4619325"/>
            <a:ext cx="651606" cy="37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6298463" y="4989513"/>
            <a:ext cx="2422531" cy="62332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829913" y="4619325"/>
            <a:ext cx="651606" cy="37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8978585" y="4989513"/>
            <a:ext cx="2422531" cy="62332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33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4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37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38" name="组合 37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51" name="组合 50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57" name="等腰三角形 56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" name="等腰三角形 57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53" name="等腰三角形 52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" name="等腰三角形 54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39" name="等腰三角形 38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8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9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63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09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3"/>
          <p:cNvSpPr/>
          <p:nvPr/>
        </p:nvSpPr>
        <p:spPr>
          <a:xfrm>
            <a:off x="7805789" y="3646656"/>
            <a:ext cx="3595794" cy="567094"/>
          </a:xfrm>
          <a:prstGeom prst="homePlate">
            <a:avLst/>
          </a:prstGeom>
          <a:solidFill>
            <a:srgbClr val="01B5E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/>
          </a:p>
        </p:txBody>
      </p:sp>
      <p:sp>
        <p:nvSpPr>
          <p:cNvPr id="7" name="Pentagon 4"/>
          <p:cNvSpPr/>
          <p:nvPr/>
        </p:nvSpPr>
        <p:spPr>
          <a:xfrm>
            <a:off x="3858815" y="3646656"/>
            <a:ext cx="4298570" cy="567094"/>
          </a:xfrm>
          <a:prstGeom prst="homePlate">
            <a:avLst/>
          </a:prstGeom>
          <a:solidFill>
            <a:srgbClr val="0088D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/>
          </a:p>
        </p:txBody>
      </p:sp>
      <p:sp>
        <p:nvSpPr>
          <p:cNvPr id="8" name="Pentagon 5"/>
          <p:cNvSpPr/>
          <p:nvPr/>
        </p:nvSpPr>
        <p:spPr>
          <a:xfrm>
            <a:off x="790417" y="3646656"/>
            <a:ext cx="3419995" cy="567094"/>
          </a:xfrm>
          <a:prstGeom prst="homePlate">
            <a:avLst/>
          </a:prstGeom>
          <a:solidFill>
            <a:srgbClr val="005BA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629776" y="2081592"/>
            <a:ext cx="1721856" cy="5291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b="1">
              <a:solidFill>
                <a:srgbClr val="005BAA"/>
              </a:solidFill>
              <a:ea typeface="宋体" panose="02010600030101010101" pitchFamily="2" charset="-122"/>
            </a:endParaRPr>
          </a:p>
        </p:txBody>
      </p:sp>
      <p:sp>
        <p:nvSpPr>
          <p:cNvPr id="10" name="Rectangle 46"/>
          <p:cNvSpPr/>
          <p:nvPr/>
        </p:nvSpPr>
        <p:spPr>
          <a:xfrm>
            <a:off x="1269248" y="2515574"/>
            <a:ext cx="2344290" cy="49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292101" y="4656628"/>
            <a:ext cx="1721856" cy="5291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b="1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b="1">
              <a:solidFill>
                <a:srgbClr val="0088D1"/>
              </a:solidFill>
              <a:ea typeface="宋体" panose="02010600030101010101" pitchFamily="2" charset="-122"/>
            </a:endParaRPr>
          </a:p>
        </p:txBody>
      </p:sp>
      <p:sp>
        <p:nvSpPr>
          <p:cNvPr id="12" name="Rectangle 46"/>
          <p:cNvSpPr/>
          <p:nvPr/>
        </p:nvSpPr>
        <p:spPr>
          <a:xfrm>
            <a:off x="4980884" y="5130350"/>
            <a:ext cx="2344290" cy="49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8879490" y="2081592"/>
            <a:ext cx="1721856" cy="5291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1B5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b="1">
              <a:solidFill>
                <a:srgbClr val="01B5E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b="1">
              <a:solidFill>
                <a:srgbClr val="01B5EF"/>
              </a:solidFill>
              <a:ea typeface="宋体" panose="02010600030101010101" pitchFamily="2" charset="-122"/>
            </a:endParaRPr>
          </a:p>
        </p:txBody>
      </p:sp>
      <p:sp>
        <p:nvSpPr>
          <p:cNvPr id="14" name="Rectangle 46"/>
          <p:cNvSpPr/>
          <p:nvPr/>
        </p:nvSpPr>
        <p:spPr>
          <a:xfrm>
            <a:off x="8568273" y="2544171"/>
            <a:ext cx="2344290" cy="498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7807" y="4323082"/>
            <a:ext cx="3125314" cy="234832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3410" y="1179388"/>
            <a:ext cx="3290759" cy="23070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5978" y="4336328"/>
            <a:ext cx="3016217" cy="232183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21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2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25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26" name="组合 25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39" name="组合 38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45" name="等腰三角形 44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等腰三角形 49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41" name="等腰三角形 40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2" name="等腰三角形 41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3" name="等腰三角形 4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4" name="等腰三角形 43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27" name="等腰三角形 26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51" name="图片 3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p Arrow 272"/>
          <p:cNvSpPr/>
          <p:nvPr/>
        </p:nvSpPr>
        <p:spPr>
          <a:xfrm>
            <a:off x="1047176" y="1614178"/>
            <a:ext cx="440575" cy="607515"/>
          </a:xfrm>
          <a:prstGeom prst="upArrow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273"/>
          <p:cNvSpPr txBox="1"/>
          <p:nvPr/>
        </p:nvSpPr>
        <p:spPr>
          <a:xfrm>
            <a:off x="1454695" y="1482882"/>
            <a:ext cx="15215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tx2"/>
                </a:solidFill>
              </a:rPr>
              <a:t>76%</a:t>
            </a:r>
          </a:p>
        </p:txBody>
      </p:sp>
      <p:sp>
        <p:nvSpPr>
          <p:cNvPr id="9" name="Rectangle 274"/>
          <p:cNvSpPr/>
          <p:nvPr/>
        </p:nvSpPr>
        <p:spPr>
          <a:xfrm>
            <a:off x="3007752" y="1677552"/>
            <a:ext cx="29816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我们工作室致力于专业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模板的发布，课件及汇报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的美化。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0" name="Group 7"/>
          <p:cNvGrpSpPr/>
          <p:nvPr/>
        </p:nvGrpSpPr>
        <p:grpSpPr>
          <a:xfrm>
            <a:off x="891910" y="4519371"/>
            <a:ext cx="2416136" cy="1537405"/>
            <a:chOff x="891910" y="4882881"/>
            <a:chExt cx="2416136" cy="1537405"/>
          </a:xfrm>
        </p:grpSpPr>
        <p:sp>
          <p:nvSpPr>
            <p:cNvPr id="11" name="Oval 283"/>
            <p:cNvSpPr/>
            <p:nvPr/>
          </p:nvSpPr>
          <p:spPr>
            <a:xfrm>
              <a:off x="1756477" y="4882881"/>
              <a:ext cx="687003" cy="687003"/>
            </a:xfrm>
            <a:prstGeom prst="ellipse">
              <a:avLst/>
            </a:prstGeom>
            <a:solidFill>
              <a:srgbClr val="008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284"/>
            <p:cNvGrpSpPr/>
            <p:nvPr/>
          </p:nvGrpSpPr>
          <p:grpSpPr>
            <a:xfrm flipH="1">
              <a:off x="891910" y="5588045"/>
              <a:ext cx="2416136" cy="832241"/>
              <a:chOff x="2765392" y="2644169"/>
              <a:chExt cx="2911978" cy="832241"/>
            </a:xfrm>
          </p:grpSpPr>
          <p:sp>
            <p:nvSpPr>
              <p:cNvPr id="14" name="TextBox 285"/>
              <p:cNvSpPr txBox="1"/>
              <p:nvPr/>
            </p:nvSpPr>
            <p:spPr>
              <a:xfrm>
                <a:off x="3374253" y="2644169"/>
                <a:ext cx="1694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</a:t>
                </a:r>
                <a:endParaRPr 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286"/>
              <p:cNvSpPr/>
              <p:nvPr/>
            </p:nvSpPr>
            <p:spPr>
              <a:xfrm>
                <a:off x="2765392" y="2953190"/>
                <a:ext cx="291197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单击此处编辑，建议您在展示时采用微软雅黑字体。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Freeform 295"/>
            <p:cNvSpPr>
              <a:spLocks noEditPoints="1"/>
            </p:cNvSpPr>
            <p:nvPr/>
          </p:nvSpPr>
          <p:spPr bwMode="auto">
            <a:xfrm>
              <a:off x="1926652" y="5080234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Group 6"/>
          <p:cNvGrpSpPr/>
          <p:nvPr/>
        </p:nvGrpSpPr>
        <p:grpSpPr>
          <a:xfrm>
            <a:off x="3502499" y="4519371"/>
            <a:ext cx="2416136" cy="1537405"/>
            <a:chOff x="3502499" y="4882881"/>
            <a:chExt cx="2416136" cy="1537405"/>
          </a:xfrm>
        </p:grpSpPr>
        <p:sp>
          <p:nvSpPr>
            <p:cNvPr id="17" name="Oval 287"/>
            <p:cNvSpPr/>
            <p:nvPr/>
          </p:nvSpPr>
          <p:spPr>
            <a:xfrm>
              <a:off x="4367066" y="4882881"/>
              <a:ext cx="687003" cy="687003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288"/>
            <p:cNvGrpSpPr/>
            <p:nvPr/>
          </p:nvGrpSpPr>
          <p:grpSpPr>
            <a:xfrm flipH="1">
              <a:off x="3502499" y="5588045"/>
              <a:ext cx="2416136" cy="832241"/>
              <a:chOff x="2765392" y="2644169"/>
              <a:chExt cx="2911978" cy="832241"/>
            </a:xfrm>
          </p:grpSpPr>
          <p:sp>
            <p:nvSpPr>
              <p:cNvPr id="20" name="TextBox 289"/>
              <p:cNvSpPr txBox="1"/>
              <p:nvPr/>
            </p:nvSpPr>
            <p:spPr>
              <a:xfrm>
                <a:off x="3374253" y="2644169"/>
                <a:ext cx="1694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</a:t>
                </a:r>
                <a:endParaRPr 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290"/>
              <p:cNvSpPr/>
              <p:nvPr/>
            </p:nvSpPr>
            <p:spPr>
              <a:xfrm>
                <a:off x="2765392" y="2953190"/>
                <a:ext cx="291197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单击此处编辑，建议您在展示时采用微软雅黑字体。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Freeform 296"/>
            <p:cNvSpPr>
              <a:spLocks noEditPoints="1"/>
            </p:cNvSpPr>
            <p:nvPr/>
          </p:nvSpPr>
          <p:spPr bwMode="auto">
            <a:xfrm>
              <a:off x="4544022" y="5048112"/>
              <a:ext cx="333085" cy="35390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Group 5"/>
          <p:cNvGrpSpPr/>
          <p:nvPr/>
        </p:nvGrpSpPr>
        <p:grpSpPr>
          <a:xfrm>
            <a:off x="3502499" y="2655834"/>
            <a:ext cx="2416136" cy="1537405"/>
            <a:chOff x="3502499" y="3019344"/>
            <a:chExt cx="2416136" cy="1537405"/>
          </a:xfrm>
        </p:grpSpPr>
        <p:sp>
          <p:nvSpPr>
            <p:cNvPr id="23" name="Oval 279"/>
            <p:cNvSpPr/>
            <p:nvPr/>
          </p:nvSpPr>
          <p:spPr>
            <a:xfrm>
              <a:off x="4367066" y="3019344"/>
              <a:ext cx="687003" cy="687003"/>
            </a:xfrm>
            <a:prstGeom prst="ellipse">
              <a:avLst/>
            </a:prstGeom>
            <a:solidFill>
              <a:srgbClr val="008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80"/>
            <p:cNvGrpSpPr/>
            <p:nvPr/>
          </p:nvGrpSpPr>
          <p:grpSpPr>
            <a:xfrm flipH="1">
              <a:off x="3502499" y="3724508"/>
              <a:ext cx="2416136" cy="832241"/>
              <a:chOff x="2765392" y="2644169"/>
              <a:chExt cx="2911978" cy="832241"/>
            </a:xfrm>
          </p:grpSpPr>
          <p:sp>
            <p:nvSpPr>
              <p:cNvPr id="26" name="TextBox 281"/>
              <p:cNvSpPr txBox="1"/>
              <p:nvPr/>
            </p:nvSpPr>
            <p:spPr>
              <a:xfrm>
                <a:off x="3374254" y="2644169"/>
                <a:ext cx="1694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</a:t>
                </a:r>
                <a:endParaRPr 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282"/>
              <p:cNvSpPr/>
              <p:nvPr/>
            </p:nvSpPr>
            <p:spPr>
              <a:xfrm>
                <a:off x="2765392" y="2953190"/>
                <a:ext cx="291197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单击此处编辑，建议您在展示时采用微软雅黑字体。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Freeform 297"/>
            <p:cNvSpPr>
              <a:spLocks noEditPoints="1"/>
            </p:cNvSpPr>
            <p:nvPr/>
          </p:nvSpPr>
          <p:spPr bwMode="auto">
            <a:xfrm>
              <a:off x="4506725" y="3191872"/>
              <a:ext cx="407681" cy="329615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Group 4"/>
          <p:cNvGrpSpPr/>
          <p:nvPr/>
        </p:nvGrpSpPr>
        <p:grpSpPr>
          <a:xfrm>
            <a:off x="891910" y="2655834"/>
            <a:ext cx="2416136" cy="1537405"/>
            <a:chOff x="891910" y="3019344"/>
            <a:chExt cx="2416136" cy="1537405"/>
          </a:xfrm>
        </p:grpSpPr>
        <p:sp>
          <p:nvSpPr>
            <p:cNvPr id="29" name="Oval 275"/>
            <p:cNvSpPr/>
            <p:nvPr/>
          </p:nvSpPr>
          <p:spPr>
            <a:xfrm>
              <a:off x="1756477" y="3019344"/>
              <a:ext cx="687003" cy="687003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76"/>
            <p:cNvGrpSpPr/>
            <p:nvPr/>
          </p:nvGrpSpPr>
          <p:grpSpPr>
            <a:xfrm flipH="1">
              <a:off x="891910" y="3724508"/>
              <a:ext cx="2416136" cy="832241"/>
              <a:chOff x="2765392" y="2644169"/>
              <a:chExt cx="2911978" cy="832241"/>
            </a:xfrm>
          </p:grpSpPr>
          <p:sp>
            <p:nvSpPr>
              <p:cNvPr id="32" name="TextBox 277"/>
              <p:cNvSpPr txBox="1"/>
              <p:nvPr/>
            </p:nvSpPr>
            <p:spPr>
              <a:xfrm>
                <a:off x="3374254" y="2644169"/>
                <a:ext cx="1694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</a:t>
                </a:r>
                <a:endParaRPr 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278"/>
              <p:cNvSpPr/>
              <p:nvPr/>
            </p:nvSpPr>
            <p:spPr>
              <a:xfrm>
                <a:off x="2765392" y="2953190"/>
                <a:ext cx="291197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单击此处编辑，建议您在展示时采用微软雅黑字体。</a:t>
                </a:r>
                <a:endParaRPr lang="en-US" altLang="zh-CN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sp>
          <p:nvSpPr>
            <p:cNvPr id="31" name="Freeform 298"/>
            <p:cNvSpPr>
              <a:spLocks noEditPoints="1"/>
            </p:cNvSpPr>
            <p:nvPr/>
          </p:nvSpPr>
          <p:spPr bwMode="auto">
            <a:xfrm>
              <a:off x="1963793" y="3163341"/>
              <a:ext cx="272365" cy="399007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4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5 h 107"/>
                <a:gd name="T86" fmla="*/ 2 w 73"/>
                <a:gd name="T87" fmla="*/ 27 h 107"/>
                <a:gd name="T88" fmla="*/ 8 w 73"/>
                <a:gd name="T89" fmla="*/ 53 h 107"/>
                <a:gd name="T90" fmla="*/ 15 w 73"/>
                <a:gd name="T91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7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5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3"/>
                  </a:cubicBezTo>
                  <a:cubicBezTo>
                    <a:pt x="11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Group 300"/>
          <p:cNvGrpSpPr/>
          <p:nvPr/>
        </p:nvGrpSpPr>
        <p:grpSpPr>
          <a:xfrm>
            <a:off x="9725602" y="2724289"/>
            <a:ext cx="910648" cy="955386"/>
            <a:chOff x="9725602" y="1396999"/>
            <a:chExt cx="910648" cy="955386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9725602" y="1396999"/>
              <a:ext cx="910648" cy="955386"/>
            </a:xfrm>
            <a:custGeom>
              <a:avLst/>
              <a:gdLst>
                <a:gd name="T0" fmla="*/ 258 w 430"/>
                <a:gd name="T1" fmla="*/ 63 h 451"/>
                <a:gd name="T2" fmla="*/ 296 w 430"/>
                <a:gd name="T3" fmla="*/ 19 h 451"/>
                <a:gd name="T4" fmla="*/ 290 w 430"/>
                <a:gd name="T5" fmla="*/ 13 h 451"/>
                <a:gd name="T6" fmla="*/ 301 w 430"/>
                <a:gd name="T7" fmla="*/ 0 h 451"/>
                <a:gd name="T8" fmla="*/ 307 w 430"/>
                <a:gd name="T9" fmla="*/ 5 h 451"/>
                <a:gd name="T10" fmla="*/ 307 w 430"/>
                <a:gd name="T11" fmla="*/ 5 h 451"/>
                <a:gd name="T12" fmla="*/ 307 w 430"/>
                <a:gd name="T13" fmla="*/ 5 h 451"/>
                <a:gd name="T14" fmla="*/ 316 w 430"/>
                <a:gd name="T15" fmla="*/ 13 h 451"/>
                <a:gd name="T16" fmla="*/ 386 w 430"/>
                <a:gd name="T17" fmla="*/ 31 h 451"/>
                <a:gd name="T18" fmla="*/ 415 w 430"/>
                <a:gd name="T19" fmla="*/ 97 h 451"/>
                <a:gd name="T20" fmla="*/ 424 w 430"/>
                <a:gd name="T21" fmla="*/ 104 h 451"/>
                <a:gd name="T22" fmla="*/ 424 w 430"/>
                <a:gd name="T23" fmla="*/ 104 h 451"/>
                <a:gd name="T24" fmla="*/ 430 w 430"/>
                <a:gd name="T25" fmla="*/ 110 h 451"/>
                <a:gd name="T26" fmla="*/ 419 w 430"/>
                <a:gd name="T27" fmla="*/ 123 h 451"/>
                <a:gd name="T28" fmla="*/ 412 w 430"/>
                <a:gd name="T29" fmla="*/ 118 h 451"/>
                <a:gd name="T30" fmla="*/ 375 w 430"/>
                <a:gd name="T31" fmla="*/ 162 h 451"/>
                <a:gd name="T32" fmla="*/ 405 w 430"/>
                <a:gd name="T33" fmla="*/ 187 h 451"/>
                <a:gd name="T34" fmla="*/ 409 w 430"/>
                <a:gd name="T35" fmla="*/ 191 h 451"/>
                <a:gd name="T36" fmla="*/ 398 w 430"/>
                <a:gd name="T37" fmla="*/ 204 h 451"/>
                <a:gd name="T38" fmla="*/ 394 w 430"/>
                <a:gd name="T39" fmla="*/ 201 h 451"/>
                <a:gd name="T40" fmla="*/ 258 w 430"/>
                <a:gd name="T41" fmla="*/ 360 h 451"/>
                <a:gd name="T42" fmla="*/ 181 w 430"/>
                <a:gd name="T43" fmla="*/ 451 h 451"/>
                <a:gd name="T44" fmla="*/ 113 w 430"/>
                <a:gd name="T45" fmla="*/ 394 h 451"/>
                <a:gd name="T46" fmla="*/ 113 w 430"/>
                <a:gd name="T47" fmla="*/ 394 h 451"/>
                <a:gd name="T48" fmla="*/ 67 w 430"/>
                <a:gd name="T49" fmla="*/ 355 h 451"/>
                <a:gd name="T50" fmla="*/ 67 w 430"/>
                <a:gd name="T51" fmla="*/ 355 h 451"/>
                <a:gd name="T52" fmla="*/ 0 w 430"/>
                <a:gd name="T53" fmla="*/ 298 h 451"/>
                <a:gd name="T54" fmla="*/ 77 w 430"/>
                <a:gd name="T55" fmla="*/ 206 h 451"/>
                <a:gd name="T56" fmla="*/ 213 w 430"/>
                <a:gd name="T57" fmla="*/ 47 h 451"/>
                <a:gd name="T58" fmla="*/ 206 w 430"/>
                <a:gd name="T59" fmla="*/ 41 h 451"/>
                <a:gd name="T60" fmla="*/ 217 w 430"/>
                <a:gd name="T61" fmla="*/ 28 h 451"/>
                <a:gd name="T62" fmla="*/ 224 w 430"/>
                <a:gd name="T63" fmla="*/ 34 h 451"/>
                <a:gd name="T64" fmla="*/ 258 w 430"/>
                <a:gd name="T65" fmla="*/ 6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0" h="451">
                  <a:moveTo>
                    <a:pt x="258" y="63"/>
                  </a:moveTo>
                  <a:cubicBezTo>
                    <a:pt x="296" y="19"/>
                    <a:pt x="296" y="19"/>
                    <a:pt x="296" y="19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16" y="13"/>
                    <a:pt x="316" y="13"/>
                    <a:pt x="316" y="13"/>
                  </a:cubicBezTo>
                  <a:cubicBezTo>
                    <a:pt x="331" y="2"/>
                    <a:pt x="360" y="10"/>
                    <a:pt x="386" y="31"/>
                  </a:cubicBezTo>
                  <a:cubicBezTo>
                    <a:pt x="411" y="53"/>
                    <a:pt x="423" y="81"/>
                    <a:pt x="415" y="97"/>
                  </a:cubicBezTo>
                  <a:cubicBezTo>
                    <a:pt x="424" y="104"/>
                    <a:pt x="424" y="104"/>
                    <a:pt x="424" y="104"/>
                  </a:cubicBezTo>
                  <a:cubicBezTo>
                    <a:pt x="424" y="104"/>
                    <a:pt x="424" y="104"/>
                    <a:pt x="424" y="104"/>
                  </a:cubicBezTo>
                  <a:cubicBezTo>
                    <a:pt x="430" y="110"/>
                    <a:pt x="430" y="110"/>
                    <a:pt x="430" y="110"/>
                  </a:cubicBezTo>
                  <a:cubicBezTo>
                    <a:pt x="419" y="123"/>
                    <a:pt x="419" y="123"/>
                    <a:pt x="419" y="123"/>
                  </a:cubicBezTo>
                  <a:cubicBezTo>
                    <a:pt x="412" y="118"/>
                    <a:pt x="412" y="118"/>
                    <a:pt x="412" y="118"/>
                  </a:cubicBezTo>
                  <a:cubicBezTo>
                    <a:pt x="375" y="162"/>
                    <a:pt x="375" y="162"/>
                    <a:pt x="375" y="162"/>
                  </a:cubicBezTo>
                  <a:cubicBezTo>
                    <a:pt x="405" y="187"/>
                    <a:pt x="405" y="187"/>
                    <a:pt x="405" y="187"/>
                  </a:cubicBezTo>
                  <a:cubicBezTo>
                    <a:pt x="409" y="191"/>
                    <a:pt x="409" y="191"/>
                    <a:pt x="409" y="191"/>
                  </a:cubicBezTo>
                  <a:cubicBezTo>
                    <a:pt x="398" y="204"/>
                    <a:pt x="398" y="204"/>
                    <a:pt x="398" y="204"/>
                  </a:cubicBezTo>
                  <a:cubicBezTo>
                    <a:pt x="394" y="201"/>
                    <a:pt x="394" y="201"/>
                    <a:pt x="394" y="201"/>
                  </a:cubicBezTo>
                  <a:cubicBezTo>
                    <a:pt x="258" y="360"/>
                    <a:pt x="258" y="360"/>
                    <a:pt x="258" y="360"/>
                  </a:cubicBezTo>
                  <a:cubicBezTo>
                    <a:pt x="181" y="451"/>
                    <a:pt x="181" y="451"/>
                    <a:pt x="181" y="451"/>
                  </a:cubicBezTo>
                  <a:cubicBezTo>
                    <a:pt x="113" y="394"/>
                    <a:pt x="113" y="394"/>
                    <a:pt x="113" y="394"/>
                  </a:cubicBezTo>
                  <a:cubicBezTo>
                    <a:pt x="113" y="394"/>
                    <a:pt x="113" y="394"/>
                    <a:pt x="113" y="394"/>
                  </a:cubicBezTo>
                  <a:cubicBezTo>
                    <a:pt x="67" y="355"/>
                    <a:pt x="67" y="355"/>
                    <a:pt x="67" y="355"/>
                  </a:cubicBezTo>
                  <a:cubicBezTo>
                    <a:pt x="67" y="355"/>
                    <a:pt x="67" y="355"/>
                    <a:pt x="67" y="35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77" y="206"/>
                    <a:pt x="77" y="206"/>
                    <a:pt x="77" y="206"/>
                  </a:cubicBezTo>
                  <a:cubicBezTo>
                    <a:pt x="213" y="47"/>
                    <a:pt x="213" y="47"/>
                    <a:pt x="213" y="47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217" y="28"/>
                    <a:pt x="217" y="28"/>
                    <a:pt x="217" y="28"/>
                  </a:cubicBezTo>
                  <a:cubicBezTo>
                    <a:pt x="224" y="34"/>
                    <a:pt x="224" y="34"/>
                    <a:pt x="224" y="34"/>
                  </a:cubicBezTo>
                  <a:lnTo>
                    <a:pt x="258" y="63"/>
                  </a:ln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 noEditPoints="1"/>
            </p:cNvSpPr>
            <p:nvPr/>
          </p:nvSpPr>
          <p:spPr bwMode="auto">
            <a:xfrm>
              <a:off x="9898784" y="1565851"/>
              <a:ext cx="381000" cy="411307"/>
            </a:xfrm>
            <a:custGeom>
              <a:avLst/>
              <a:gdLst>
                <a:gd name="T0" fmla="*/ 185 w 264"/>
                <a:gd name="T1" fmla="*/ 0 h 285"/>
                <a:gd name="T2" fmla="*/ 209 w 264"/>
                <a:gd name="T3" fmla="*/ 37 h 285"/>
                <a:gd name="T4" fmla="*/ 65 w 264"/>
                <a:gd name="T5" fmla="*/ 256 h 285"/>
                <a:gd name="T6" fmla="*/ 49 w 264"/>
                <a:gd name="T7" fmla="*/ 257 h 285"/>
                <a:gd name="T8" fmla="*/ 0 w 264"/>
                <a:gd name="T9" fmla="*/ 216 h 285"/>
                <a:gd name="T10" fmla="*/ 32 w 264"/>
                <a:gd name="T11" fmla="*/ 244 h 285"/>
                <a:gd name="T12" fmla="*/ 66 w 264"/>
                <a:gd name="T13" fmla="*/ 237 h 285"/>
                <a:gd name="T14" fmla="*/ 106 w 264"/>
                <a:gd name="T15" fmla="*/ 256 h 285"/>
                <a:gd name="T16" fmla="*/ 66 w 264"/>
                <a:gd name="T17" fmla="*/ 237 h 285"/>
                <a:gd name="T18" fmla="*/ 26 w 264"/>
                <a:gd name="T19" fmla="*/ 203 h 285"/>
                <a:gd name="T20" fmla="*/ 25 w 264"/>
                <a:gd name="T21" fmla="*/ 187 h 285"/>
                <a:gd name="T22" fmla="*/ 84 w 264"/>
                <a:gd name="T23" fmla="*/ 216 h 285"/>
                <a:gd name="T24" fmla="*/ 116 w 264"/>
                <a:gd name="T25" fmla="*/ 244 h 285"/>
                <a:gd name="T26" fmla="*/ 35 w 264"/>
                <a:gd name="T27" fmla="*/ 175 h 285"/>
                <a:gd name="T28" fmla="*/ 75 w 264"/>
                <a:gd name="T29" fmla="*/ 194 h 285"/>
                <a:gd name="T30" fmla="*/ 35 w 264"/>
                <a:gd name="T31" fmla="*/ 175 h 285"/>
                <a:gd name="T32" fmla="*/ 134 w 264"/>
                <a:gd name="T33" fmla="*/ 224 h 285"/>
                <a:gd name="T34" fmla="*/ 101 w 264"/>
                <a:gd name="T35" fmla="*/ 196 h 285"/>
                <a:gd name="T36" fmla="*/ 62 w 264"/>
                <a:gd name="T37" fmla="*/ 162 h 285"/>
                <a:gd name="T38" fmla="*/ 60 w 264"/>
                <a:gd name="T39" fmla="*/ 146 h 285"/>
                <a:gd name="T40" fmla="*/ 53 w 264"/>
                <a:gd name="T41" fmla="*/ 154 h 285"/>
                <a:gd name="T42" fmla="*/ 126 w 264"/>
                <a:gd name="T43" fmla="*/ 166 h 285"/>
                <a:gd name="T44" fmla="*/ 128 w 264"/>
                <a:gd name="T45" fmla="*/ 181 h 285"/>
                <a:gd name="T46" fmla="*/ 71 w 264"/>
                <a:gd name="T47" fmla="*/ 134 h 285"/>
                <a:gd name="T48" fmla="*/ 110 w 264"/>
                <a:gd name="T49" fmla="*/ 152 h 285"/>
                <a:gd name="T50" fmla="*/ 71 w 264"/>
                <a:gd name="T51" fmla="*/ 134 h 285"/>
                <a:gd name="T52" fmla="*/ 169 w 264"/>
                <a:gd name="T53" fmla="*/ 181 h 285"/>
                <a:gd name="T54" fmla="*/ 137 w 264"/>
                <a:gd name="T55" fmla="*/ 154 h 285"/>
                <a:gd name="T56" fmla="*/ 97 w 264"/>
                <a:gd name="T57" fmla="*/ 119 h 285"/>
                <a:gd name="T58" fmla="*/ 96 w 264"/>
                <a:gd name="T59" fmla="*/ 105 h 285"/>
                <a:gd name="T60" fmla="*/ 154 w 264"/>
                <a:gd name="T61" fmla="*/ 132 h 285"/>
                <a:gd name="T62" fmla="*/ 194 w 264"/>
                <a:gd name="T63" fmla="*/ 152 h 285"/>
                <a:gd name="T64" fmla="*/ 154 w 264"/>
                <a:gd name="T65" fmla="*/ 132 h 285"/>
                <a:gd name="T66" fmla="*/ 122 w 264"/>
                <a:gd name="T67" fmla="*/ 90 h 285"/>
                <a:gd name="T68" fmla="*/ 106 w 264"/>
                <a:gd name="T69" fmla="*/ 93 h 285"/>
                <a:gd name="T70" fmla="*/ 181 w 264"/>
                <a:gd name="T71" fmla="*/ 119 h 285"/>
                <a:gd name="T72" fmla="*/ 179 w 264"/>
                <a:gd name="T73" fmla="*/ 103 h 285"/>
                <a:gd name="T74" fmla="*/ 123 w 264"/>
                <a:gd name="T75" fmla="*/ 71 h 285"/>
                <a:gd name="T76" fmla="*/ 163 w 264"/>
                <a:gd name="T77" fmla="*/ 90 h 285"/>
                <a:gd name="T78" fmla="*/ 123 w 264"/>
                <a:gd name="T79" fmla="*/ 71 h 285"/>
                <a:gd name="T80" fmla="*/ 190 w 264"/>
                <a:gd name="T81" fmla="*/ 91 h 285"/>
                <a:gd name="T82" fmla="*/ 222 w 264"/>
                <a:gd name="T83" fmla="*/ 119 h 285"/>
                <a:gd name="T84" fmla="*/ 141 w 264"/>
                <a:gd name="T85" fmla="*/ 50 h 285"/>
                <a:gd name="T86" fmla="*/ 157 w 264"/>
                <a:gd name="T87" fmla="*/ 49 h 285"/>
                <a:gd name="T88" fmla="*/ 141 w 264"/>
                <a:gd name="T89" fmla="*/ 50 h 285"/>
                <a:gd name="T90" fmla="*/ 216 w 264"/>
                <a:gd name="T91" fmla="*/ 78 h 285"/>
                <a:gd name="T92" fmla="*/ 214 w 264"/>
                <a:gd name="T93" fmla="*/ 62 h 285"/>
                <a:gd name="T94" fmla="*/ 159 w 264"/>
                <a:gd name="T95" fmla="*/ 30 h 285"/>
                <a:gd name="T96" fmla="*/ 175 w 264"/>
                <a:gd name="T97" fmla="*/ 28 h 285"/>
                <a:gd name="T98" fmla="*/ 225 w 264"/>
                <a:gd name="T99" fmla="*/ 50 h 285"/>
                <a:gd name="T100" fmla="*/ 241 w 264"/>
                <a:gd name="T101" fmla="*/ 47 h 285"/>
                <a:gd name="T102" fmla="*/ 225 w 264"/>
                <a:gd name="T103" fmla="*/ 5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4" h="285">
                  <a:moveTo>
                    <a:pt x="209" y="37"/>
                  </a:moveTo>
                  <a:lnTo>
                    <a:pt x="185" y="16"/>
                  </a:lnTo>
                  <a:lnTo>
                    <a:pt x="176" y="9"/>
                  </a:lnTo>
                  <a:lnTo>
                    <a:pt x="185" y="0"/>
                  </a:lnTo>
                  <a:lnTo>
                    <a:pt x="192" y="6"/>
                  </a:lnTo>
                  <a:lnTo>
                    <a:pt x="216" y="27"/>
                  </a:lnTo>
                  <a:lnTo>
                    <a:pt x="209" y="37"/>
                  </a:lnTo>
                  <a:lnTo>
                    <a:pt x="209" y="37"/>
                  </a:lnTo>
                  <a:close/>
                  <a:moveTo>
                    <a:pt x="49" y="257"/>
                  </a:moveTo>
                  <a:lnTo>
                    <a:pt x="49" y="257"/>
                  </a:lnTo>
                  <a:lnTo>
                    <a:pt x="56" y="248"/>
                  </a:lnTo>
                  <a:lnTo>
                    <a:pt x="65" y="256"/>
                  </a:lnTo>
                  <a:lnTo>
                    <a:pt x="88" y="276"/>
                  </a:lnTo>
                  <a:lnTo>
                    <a:pt x="81" y="285"/>
                  </a:lnTo>
                  <a:lnTo>
                    <a:pt x="57" y="265"/>
                  </a:lnTo>
                  <a:lnTo>
                    <a:pt x="49" y="257"/>
                  </a:lnTo>
                  <a:lnTo>
                    <a:pt x="49" y="257"/>
                  </a:lnTo>
                  <a:close/>
                  <a:moveTo>
                    <a:pt x="0" y="216"/>
                  </a:moveTo>
                  <a:lnTo>
                    <a:pt x="0" y="216"/>
                  </a:lnTo>
                  <a:lnTo>
                    <a:pt x="0" y="216"/>
                  </a:lnTo>
                  <a:lnTo>
                    <a:pt x="7" y="207"/>
                  </a:lnTo>
                  <a:lnTo>
                    <a:pt x="16" y="215"/>
                  </a:lnTo>
                  <a:lnTo>
                    <a:pt x="40" y="235"/>
                  </a:lnTo>
                  <a:lnTo>
                    <a:pt x="32" y="244"/>
                  </a:lnTo>
                  <a:lnTo>
                    <a:pt x="9" y="224"/>
                  </a:lnTo>
                  <a:lnTo>
                    <a:pt x="0" y="216"/>
                  </a:lnTo>
                  <a:lnTo>
                    <a:pt x="0" y="216"/>
                  </a:lnTo>
                  <a:close/>
                  <a:moveTo>
                    <a:pt x="66" y="237"/>
                  </a:moveTo>
                  <a:lnTo>
                    <a:pt x="66" y="237"/>
                  </a:lnTo>
                  <a:lnTo>
                    <a:pt x="75" y="244"/>
                  </a:lnTo>
                  <a:lnTo>
                    <a:pt x="98" y="265"/>
                  </a:lnTo>
                  <a:lnTo>
                    <a:pt x="106" y="256"/>
                  </a:lnTo>
                  <a:lnTo>
                    <a:pt x="82" y="235"/>
                  </a:lnTo>
                  <a:lnTo>
                    <a:pt x="73" y="228"/>
                  </a:lnTo>
                  <a:lnTo>
                    <a:pt x="66" y="237"/>
                  </a:lnTo>
                  <a:lnTo>
                    <a:pt x="66" y="237"/>
                  </a:lnTo>
                  <a:lnTo>
                    <a:pt x="66" y="237"/>
                  </a:lnTo>
                  <a:close/>
                  <a:moveTo>
                    <a:pt x="18" y="196"/>
                  </a:moveTo>
                  <a:lnTo>
                    <a:pt x="18" y="196"/>
                  </a:lnTo>
                  <a:lnTo>
                    <a:pt x="26" y="203"/>
                  </a:lnTo>
                  <a:lnTo>
                    <a:pt x="50" y="224"/>
                  </a:lnTo>
                  <a:lnTo>
                    <a:pt x="57" y="215"/>
                  </a:lnTo>
                  <a:lnTo>
                    <a:pt x="34" y="194"/>
                  </a:lnTo>
                  <a:lnTo>
                    <a:pt x="25" y="187"/>
                  </a:lnTo>
                  <a:lnTo>
                    <a:pt x="18" y="196"/>
                  </a:lnTo>
                  <a:lnTo>
                    <a:pt x="18" y="196"/>
                  </a:lnTo>
                  <a:close/>
                  <a:moveTo>
                    <a:pt x="84" y="216"/>
                  </a:moveTo>
                  <a:lnTo>
                    <a:pt x="84" y="216"/>
                  </a:lnTo>
                  <a:lnTo>
                    <a:pt x="91" y="207"/>
                  </a:lnTo>
                  <a:lnTo>
                    <a:pt x="100" y="215"/>
                  </a:lnTo>
                  <a:lnTo>
                    <a:pt x="123" y="235"/>
                  </a:lnTo>
                  <a:lnTo>
                    <a:pt x="116" y="244"/>
                  </a:lnTo>
                  <a:lnTo>
                    <a:pt x="93" y="224"/>
                  </a:lnTo>
                  <a:lnTo>
                    <a:pt x="84" y="216"/>
                  </a:lnTo>
                  <a:lnTo>
                    <a:pt x="84" y="216"/>
                  </a:lnTo>
                  <a:close/>
                  <a:moveTo>
                    <a:pt x="35" y="175"/>
                  </a:moveTo>
                  <a:lnTo>
                    <a:pt x="35" y="175"/>
                  </a:lnTo>
                  <a:lnTo>
                    <a:pt x="43" y="166"/>
                  </a:lnTo>
                  <a:lnTo>
                    <a:pt x="51" y="174"/>
                  </a:lnTo>
                  <a:lnTo>
                    <a:pt x="75" y="194"/>
                  </a:lnTo>
                  <a:lnTo>
                    <a:pt x="68" y="203"/>
                  </a:lnTo>
                  <a:lnTo>
                    <a:pt x="44" y="182"/>
                  </a:lnTo>
                  <a:lnTo>
                    <a:pt x="35" y="175"/>
                  </a:lnTo>
                  <a:lnTo>
                    <a:pt x="35" y="175"/>
                  </a:lnTo>
                  <a:close/>
                  <a:moveTo>
                    <a:pt x="101" y="196"/>
                  </a:moveTo>
                  <a:lnTo>
                    <a:pt x="101" y="196"/>
                  </a:lnTo>
                  <a:lnTo>
                    <a:pt x="110" y="203"/>
                  </a:lnTo>
                  <a:lnTo>
                    <a:pt x="134" y="224"/>
                  </a:lnTo>
                  <a:lnTo>
                    <a:pt x="141" y="213"/>
                  </a:lnTo>
                  <a:lnTo>
                    <a:pt x="118" y="193"/>
                  </a:lnTo>
                  <a:lnTo>
                    <a:pt x="109" y="187"/>
                  </a:lnTo>
                  <a:lnTo>
                    <a:pt x="101" y="196"/>
                  </a:lnTo>
                  <a:lnTo>
                    <a:pt x="101" y="196"/>
                  </a:lnTo>
                  <a:close/>
                  <a:moveTo>
                    <a:pt x="53" y="154"/>
                  </a:moveTo>
                  <a:lnTo>
                    <a:pt x="53" y="154"/>
                  </a:lnTo>
                  <a:lnTo>
                    <a:pt x="62" y="162"/>
                  </a:lnTo>
                  <a:lnTo>
                    <a:pt x="85" y="182"/>
                  </a:lnTo>
                  <a:lnTo>
                    <a:pt x="93" y="172"/>
                  </a:lnTo>
                  <a:lnTo>
                    <a:pt x="69" y="152"/>
                  </a:lnTo>
                  <a:lnTo>
                    <a:pt x="60" y="146"/>
                  </a:lnTo>
                  <a:lnTo>
                    <a:pt x="60" y="146"/>
                  </a:lnTo>
                  <a:lnTo>
                    <a:pt x="53" y="154"/>
                  </a:lnTo>
                  <a:lnTo>
                    <a:pt x="53" y="154"/>
                  </a:lnTo>
                  <a:lnTo>
                    <a:pt x="53" y="154"/>
                  </a:lnTo>
                  <a:close/>
                  <a:moveTo>
                    <a:pt x="119" y="175"/>
                  </a:moveTo>
                  <a:lnTo>
                    <a:pt x="119" y="175"/>
                  </a:lnTo>
                  <a:lnTo>
                    <a:pt x="119" y="175"/>
                  </a:lnTo>
                  <a:lnTo>
                    <a:pt x="126" y="166"/>
                  </a:lnTo>
                  <a:lnTo>
                    <a:pt x="135" y="172"/>
                  </a:lnTo>
                  <a:lnTo>
                    <a:pt x="159" y="193"/>
                  </a:lnTo>
                  <a:lnTo>
                    <a:pt x="151" y="201"/>
                  </a:lnTo>
                  <a:lnTo>
                    <a:pt x="128" y="181"/>
                  </a:lnTo>
                  <a:lnTo>
                    <a:pt x="119" y="175"/>
                  </a:lnTo>
                  <a:lnTo>
                    <a:pt x="119" y="175"/>
                  </a:lnTo>
                  <a:close/>
                  <a:moveTo>
                    <a:pt x="71" y="134"/>
                  </a:moveTo>
                  <a:lnTo>
                    <a:pt x="71" y="134"/>
                  </a:lnTo>
                  <a:lnTo>
                    <a:pt x="78" y="125"/>
                  </a:lnTo>
                  <a:lnTo>
                    <a:pt x="78" y="125"/>
                  </a:lnTo>
                  <a:lnTo>
                    <a:pt x="87" y="131"/>
                  </a:lnTo>
                  <a:lnTo>
                    <a:pt x="110" y="152"/>
                  </a:lnTo>
                  <a:lnTo>
                    <a:pt x="103" y="160"/>
                  </a:lnTo>
                  <a:lnTo>
                    <a:pt x="79" y="140"/>
                  </a:lnTo>
                  <a:lnTo>
                    <a:pt x="71" y="134"/>
                  </a:lnTo>
                  <a:lnTo>
                    <a:pt x="71" y="134"/>
                  </a:lnTo>
                  <a:close/>
                  <a:moveTo>
                    <a:pt x="137" y="154"/>
                  </a:moveTo>
                  <a:lnTo>
                    <a:pt x="137" y="154"/>
                  </a:lnTo>
                  <a:lnTo>
                    <a:pt x="145" y="160"/>
                  </a:lnTo>
                  <a:lnTo>
                    <a:pt x="169" y="181"/>
                  </a:lnTo>
                  <a:lnTo>
                    <a:pt x="176" y="172"/>
                  </a:lnTo>
                  <a:lnTo>
                    <a:pt x="153" y="152"/>
                  </a:lnTo>
                  <a:lnTo>
                    <a:pt x="144" y="146"/>
                  </a:lnTo>
                  <a:lnTo>
                    <a:pt x="137" y="154"/>
                  </a:lnTo>
                  <a:lnTo>
                    <a:pt x="137" y="154"/>
                  </a:lnTo>
                  <a:close/>
                  <a:moveTo>
                    <a:pt x="88" y="113"/>
                  </a:moveTo>
                  <a:lnTo>
                    <a:pt x="88" y="113"/>
                  </a:lnTo>
                  <a:lnTo>
                    <a:pt x="97" y="119"/>
                  </a:lnTo>
                  <a:lnTo>
                    <a:pt x="120" y="140"/>
                  </a:lnTo>
                  <a:lnTo>
                    <a:pt x="128" y="131"/>
                  </a:lnTo>
                  <a:lnTo>
                    <a:pt x="104" y="110"/>
                  </a:lnTo>
                  <a:lnTo>
                    <a:pt x="96" y="105"/>
                  </a:lnTo>
                  <a:lnTo>
                    <a:pt x="88" y="113"/>
                  </a:lnTo>
                  <a:lnTo>
                    <a:pt x="88" y="113"/>
                  </a:lnTo>
                  <a:lnTo>
                    <a:pt x="88" y="113"/>
                  </a:lnTo>
                  <a:close/>
                  <a:moveTo>
                    <a:pt x="154" y="132"/>
                  </a:moveTo>
                  <a:lnTo>
                    <a:pt x="154" y="132"/>
                  </a:lnTo>
                  <a:lnTo>
                    <a:pt x="162" y="124"/>
                  </a:lnTo>
                  <a:lnTo>
                    <a:pt x="170" y="131"/>
                  </a:lnTo>
                  <a:lnTo>
                    <a:pt x="194" y="152"/>
                  </a:lnTo>
                  <a:lnTo>
                    <a:pt x="187" y="160"/>
                  </a:lnTo>
                  <a:lnTo>
                    <a:pt x="163" y="140"/>
                  </a:lnTo>
                  <a:lnTo>
                    <a:pt x="154" y="132"/>
                  </a:lnTo>
                  <a:lnTo>
                    <a:pt x="154" y="132"/>
                  </a:lnTo>
                  <a:close/>
                  <a:moveTo>
                    <a:pt x="106" y="93"/>
                  </a:moveTo>
                  <a:lnTo>
                    <a:pt x="106" y="93"/>
                  </a:lnTo>
                  <a:lnTo>
                    <a:pt x="113" y="83"/>
                  </a:lnTo>
                  <a:lnTo>
                    <a:pt x="122" y="90"/>
                  </a:lnTo>
                  <a:lnTo>
                    <a:pt x="145" y="110"/>
                  </a:lnTo>
                  <a:lnTo>
                    <a:pt x="138" y="119"/>
                  </a:lnTo>
                  <a:lnTo>
                    <a:pt x="115" y="99"/>
                  </a:lnTo>
                  <a:lnTo>
                    <a:pt x="106" y="93"/>
                  </a:lnTo>
                  <a:lnTo>
                    <a:pt x="106" y="93"/>
                  </a:lnTo>
                  <a:close/>
                  <a:moveTo>
                    <a:pt x="172" y="112"/>
                  </a:moveTo>
                  <a:lnTo>
                    <a:pt x="172" y="112"/>
                  </a:lnTo>
                  <a:lnTo>
                    <a:pt x="181" y="119"/>
                  </a:lnTo>
                  <a:lnTo>
                    <a:pt x="204" y="140"/>
                  </a:lnTo>
                  <a:lnTo>
                    <a:pt x="212" y="131"/>
                  </a:lnTo>
                  <a:lnTo>
                    <a:pt x="188" y="110"/>
                  </a:lnTo>
                  <a:lnTo>
                    <a:pt x="179" y="103"/>
                  </a:lnTo>
                  <a:lnTo>
                    <a:pt x="172" y="112"/>
                  </a:lnTo>
                  <a:lnTo>
                    <a:pt x="172" y="112"/>
                  </a:lnTo>
                  <a:lnTo>
                    <a:pt x="172" y="112"/>
                  </a:lnTo>
                  <a:close/>
                  <a:moveTo>
                    <a:pt x="123" y="71"/>
                  </a:moveTo>
                  <a:lnTo>
                    <a:pt x="123" y="71"/>
                  </a:lnTo>
                  <a:lnTo>
                    <a:pt x="132" y="78"/>
                  </a:lnTo>
                  <a:lnTo>
                    <a:pt x="156" y="99"/>
                  </a:lnTo>
                  <a:lnTo>
                    <a:pt x="163" y="90"/>
                  </a:lnTo>
                  <a:lnTo>
                    <a:pt x="140" y="69"/>
                  </a:lnTo>
                  <a:lnTo>
                    <a:pt x="132" y="62"/>
                  </a:lnTo>
                  <a:lnTo>
                    <a:pt x="131" y="62"/>
                  </a:lnTo>
                  <a:lnTo>
                    <a:pt x="123" y="71"/>
                  </a:lnTo>
                  <a:lnTo>
                    <a:pt x="123" y="71"/>
                  </a:lnTo>
                  <a:close/>
                  <a:moveTo>
                    <a:pt x="190" y="91"/>
                  </a:moveTo>
                  <a:lnTo>
                    <a:pt x="190" y="91"/>
                  </a:lnTo>
                  <a:lnTo>
                    <a:pt x="190" y="91"/>
                  </a:lnTo>
                  <a:lnTo>
                    <a:pt x="197" y="83"/>
                  </a:lnTo>
                  <a:lnTo>
                    <a:pt x="206" y="90"/>
                  </a:lnTo>
                  <a:lnTo>
                    <a:pt x="229" y="110"/>
                  </a:lnTo>
                  <a:lnTo>
                    <a:pt x="222" y="119"/>
                  </a:lnTo>
                  <a:lnTo>
                    <a:pt x="198" y="99"/>
                  </a:lnTo>
                  <a:lnTo>
                    <a:pt x="190" y="91"/>
                  </a:lnTo>
                  <a:lnTo>
                    <a:pt x="190" y="91"/>
                  </a:lnTo>
                  <a:close/>
                  <a:moveTo>
                    <a:pt x="141" y="50"/>
                  </a:moveTo>
                  <a:lnTo>
                    <a:pt x="141" y="50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7" y="49"/>
                  </a:lnTo>
                  <a:lnTo>
                    <a:pt x="181" y="69"/>
                  </a:lnTo>
                  <a:lnTo>
                    <a:pt x="173" y="78"/>
                  </a:lnTo>
                  <a:lnTo>
                    <a:pt x="150" y="58"/>
                  </a:lnTo>
                  <a:lnTo>
                    <a:pt x="141" y="50"/>
                  </a:lnTo>
                  <a:lnTo>
                    <a:pt x="141" y="50"/>
                  </a:lnTo>
                  <a:close/>
                  <a:moveTo>
                    <a:pt x="207" y="71"/>
                  </a:moveTo>
                  <a:lnTo>
                    <a:pt x="207" y="71"/>
                  </a:lnTo>
                  <a:lnTo>
                    <a:pt x="216" y="78"/>
                  </a:lnTo>
                  <a:lnTo>
                    <a:pt x="239" y="99"/>
                  </a:lnTo>
                  <a:lnTo>
                    <a:pt x="247" y="90"/>
                  </a:lnTo>
                  <a:lnTo>
                    <a:pt x="223" y="69"/>
                  </a:lnTo>
                  <a:lnTo>
                    <a:pt x="214" y="62"/>
                  </a:lnTo>
                  <a:lnTo>
                    <a:pt x="207" y="71"/>
                  </a:lnTo>
                  <a:lnTo>
                    <a:pt x="207" y="71"/>
                  </a:lnTo>
                  <a:close/>
                  <a:moveTo>
                    <a:pt x="159" y="30"/>
                  </a:moveTo>
                  <a:lnTo>
                    <a:pt x="159" y="30"/>
                  </a:lnTo>
                  <a:lnTo>
                    <a:pt x="167" y="37"/>
                  </a:lnTo>
                  <a:lnTo>
                    <a:pt x="191" y="58"/>
                  </a:lnTo>
                  <a:lnTo>
                    <a:pt x="198" y="49"/>
                  </a:lnTo>
                  <a:lnTo>
                    <a:pt x="175" y="28"/>
                  </a:lnTo>
                  <a:lnTo>
                    <a:pt x="167" y="21"/>
                  </a:lnTo>
                  <a:lnTo>
                    <a:pt x="159" y="30"/>
                  </a:lnTo>
                  <a:lnTo>
                    <a:pt x="159" y="30"/>
                  </a:lnTo>
                  <a:close/>
                  <a:moveTo>
                    <a:pt x="225" y="50"/>
                  </a:moveTo>
                  <a:lnTo>
                    <a:pt x="225" y="50"/>
                  </a:lnTo>
                  <a:lnTo>
                    <a:pt x="232" y="41"/>
                  </a:lnTo>
                  <a:lnTo>
                    <a:pt x="232" y="41"/>
                  </a:lnTo>
                  <a:lnTo>
                    <a:pt x="241" y="47"/>
                  </a:lnTo>
                  <a:lnTo>
                    <a:pt x="264" y="68"/>
                  </a:lnTo>
                  <a:lnTo>
                    <a:pt x="257" y="78"/>
                  </a:lnTo>
                  <a:lnTo>
                    <a:pt x="234" y="58"/>
                  </a:lnTo>
                  <a:lnTo>
                    <a:pt x="225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0351943" y="1456170"/>
              <a:ext cx="225136" cy="197716"/>
            </a:xfrm>
            <a:custGeom>
              <a:avLst/>
              <a:gdLst>
                <a:gd name="T0" fmla="*/ 0 w 156"/>
                <a:gd name="T1" fmla="*/ 15 h 137"/>
                <a:gd name="T2" fmla="*/ 143 w 156"/>
                <a:gd name="T3" fmla="*/ 137 h 137"/>
                <a:gd name="T4" fmla="*/ 156 w 156"/>
                <a:gd name="T5" fmla="*/ 122 h 137"/>
                <a:gd name="T6" fmla="*/ 12 w 156"/>
                <a:gd name="T7" fmla="*/ 0 h 137"/>
                <a:gd name="T8" fmla="*/ 0 w 156"/>
                <a:gd name="T9" fmla="*/ 1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37">
                  <a:moveTo>
                    <a:pt x="0" y="15"/>
                  </a:moveTo>
                  <a:lnTo>
                    <a:pt x="143" y="137"/>
                  </a:lnTo>
                  <a:lnTo>
                    <a:pt x="156" y="122"/>
                  </a:lnTo>
                  <a:lnTo>
                    <a:pt x="12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10320193" y="1493692"/>
              <a:ext cx="225136" cy="194830"/>
            </a:xfrm>
            <a:custGeom>
              <a:avLst/>
              <a:gdLst>
                <a:gd name="T0" fmla="*/ 0 w 156"/>
                <a:gd name="T1" fmla="*/ 14 h 135"/>
                <a:gd name="T2" fmla="*/ 144 w 156"/>
                <a:gd name="T3" fmla="*/ 135 h 135"/>
                <a:gd name="T4" fmla="*/ 156 w 156"/>
                <a:gd name="T5" fmla="*/ 122 h 135"/>
                <a:gd name="T6" fmla="*/ 12 w 156"/>
                <a:gd name="T7" fmla="*/ 0 h 135"/>
                <a:gd name="T8" fmla="*/ 0 w 156"/>
                <a:gd name="T9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35">
                  <a:moveTo>
                    <a:pt x="0" y="14"/>
                  </a:moveTo>
                  <a:lnTo>
                    <a:pt x="144" y="135"/>
                  </a:lnTo>
                  <a:lnTo>
                    <a:pt x="156" y="122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10100829" y="1736147"/>
              <a:ext cx="381000" cy="412750"/>
            </a:xfrm>
            <a:custGeom>
              <a:avLst/>
              <a:gdLst>
                <a:gd name="T0" fmla="*/ 183 w 264"/>
                <a:gd name="T1" fmla="*/ 0 h 286"/>
                <a:gd name="T2" fmla="*/ 208 w 264"/>
                <a:gd name="T3" fmla="*/ 36 h 286"/>
                <a:gd name="T4" fmla="*/ 55 w 264"/>
                <a:gd name="T5" fmla="*/ 249 h 286"/>
                <a:gd name="T6" fmla="*/ 55 w 264"/>
                <a:gd name="T7" fmla="*/ 266 h 286"/>
                <a:gd name="T8" fmla="*/ 0 w 264"/>
                <a:gd name="T9" fmla="*/ 217 h 286"/>
                <a:gd name="T10" fmla="*/ 32 w 264"/>
                <a:gd name="T11" fmla="*/ 245 h 286"/>
                <a:gd name="T12" fmla="*/ 66 w 264"/>
                <a:gd name="T13" fmla="*/ 238 h 286"/>
                <a:gd name="T14" fmla="*/ 105 w 264"/>
                <a:gd name="T15" fmla="*/ 255 h 286"/>
                <a:gd name="T16" fmla="*/ 66 w 264"/>
                <a:gd name="T17" fmla="*/ 238 h 286"/>
                <a:gd name="T18" fmla="*/ 50 w 264"/>
                <a:gd name="T19" fmla="*/ 223 h 286"/>
                <a:gd name="T20" fmla="*/ 17 w 264"/>
                <a:gd name="T21" fmla="*/ 197 h 286"/>
                <a:gd name="T22" fmla="*/ 91 w 264"/>
                <a:gd name="T23" fmla="*/ 208 h 286"/>
                <a:gd name="T24" fmla="*/ 91 w 264"/>
                <a:gd name="T25" fmla="*/ 223 h 286"/>
                <a:gd name="T26" fmla="*/ 35 w 264"/>
                <a:gd name="T27" fmla="*/ 176 h 286"/>
                <a:gd name="T28" fmla="*/ 74 w 264"/>
                <a:gd name="T29" fmla="*/ 194 h 286"/>
                <a:gd name="T30" fmla="*/ 35 w 264"/>
                <a:gd name="T31" fmla="*/ 176 h 286"/>
                <a:gd name="T32" fmla="*/ 133 w 264"/>
                <a:gd name="T33" fmla="*/ 223 h 286"/>
                <a:gd name="T34" fmla="*/ 101 w 264"/>
                <a:gd name="T35" fmla="*/ 195 h 286"/>
                <a:gd name="T36" fmla="*/ 60 w 264"/>
                <a:gd name="T37" fmla="*/ 161 h 286"/>
                <a:gd name="T38" fmla="*/ 60 w 264"/>
                <a:gd name="T39" fmla="*/ 145 h 286"/>
                <a:gd name="T40" fmla="*/ 119 w 264"/>
                <a:gd name="T41" fmla="*/ 175 h 286"/>
                <a:gd name="T42" fmla="*/ 135 w 264"/>
                <a:gd name="T43" fmla="*/ 173 h 286"/>
                <a:gd name="T44" fmla="*/ 119 w 264"/>
                <a:gd name="T45" fmla="*/ 175 h 286"/>
                <a:gd name="T46" fmla="*/ 77 w 264"/>
                <a:gd name="T47" fmla="*/ 125 h 286"/>
                <a:gd name="T48" fmla="*/ 77 w 264"/>
                <a:gd name="T49" fmla="*/ 141 h 286"/>
                <a:gd name="T50" fmla="*/ 136 w 264"/>
                <a:gd name="T51" fmla="*/ 154 h 286"/>
                <a:gd name="T52" fmla="*/ 152 w 264"/>
                <a:gd name="T53" fmla="*/ 153 h 286"/>
                <a:gd name="T54" fmla="*/ 136 w 264"/>
                <a:gd name="T55" fmla="*/ 154 h 286"/>
                <a:gd name="T56" fmla="*/ 96 w 264"/>
                <a:gd name="T57" fmla="*/ 120 h 286"/>
                <a:gd name="T58" fmla="*/ 95 w 264"/>
                <a:gd name="T59" fmla="*/ 104 h 286"/>
                <a:gd name="T60" fmla="*/ 154 w 264"/>
                <a:gd name="T61" fmla="*/ 133 h 286"/>
                <a:gd name="T62" fmla="*/ 193 w 264"/>
                <a:gd name="T63" fmla="*/ 153 h 286"/>
                <a:gd name="T64" fmla="*/ 154 w 264"/>
                <a:gd name="T65" fmla="*/ 133 h 286"/>
                <a:gd name="T66" fmla="*/ 113 w 264"/>
                <a:gd name="T67" fmla="*/ 83 h 286"/>
                <a:gd name="T68" fmla="*/ 114 w 264"/>
                <a:gd name="T69" fmla="*/ 100 h 286"/>
                <a:gd name="T70" fmla="*/ 171 w 264"/>
                <a:gd name="T71" fmla="*/ 113 h 286"/>
                <a:gd name="T72" fmla="*/ 188 w 264"/>
                <a:gd name="T73" fmla="*/ 110 h 286"/>
                <a:gd name="T74" fmla="*/ 171 w 264"/>
                <a:gd name="T75" fmla="*/ 113 h 286"/>
                <a:gd name="T76" fmla="*/ 155 w 264"/>
                <a:gd name="T77" fmla="*/ 100 h 286"/>
                <a:gd name="T78" fmla="*/ 123 w 264"/>
                <a:gd name="T79" fmla="*/ 72 h 286"/>
                <a:gd name="T80" fmla="*/ 196 w 264"/>
                <a:gd name="T81" fmla="*/ 83 h 286"/>
                <a:gd name="T82" fmla="*/ 198 w 264"/>
                <a:gd name="T83" fmla="*/ 98 h 286"/>
                <a:gd name="T84" fmla="*/ 141 w 264"/>
                <a:gd name="T85" fmla="*/ 51 h 286"/>
                <a:gd name="T86" fmla="*/ 173 w 264"/>
                <a:gd name="T87" fmla="*/ 78 h 286"/>
                <a:gd name="T88" fmla="*/ 207 w 264"/>
                <a:gd name="T89" fmla="*/ 72 h 286"/>
                <a:gd name="T90" fmla="*/ 246 w 264"/>
                <a:gd name="T91" fmla="*/ 89 h 286"/>
                <a:gd name="T92" fmla="*/ 207 w 264"/>
                <a:gd name="T93" fmla="*/ 72 h 286"/>
                <a:gd name="T94" fmla="*/ 190 w 264"/>
                <a:gd name="T95" fmla="*/ 57 h 286"/>
                <a:gd name="T96" fmla="*/ 158 w 264"/>
                <a:gd name="T97" fmla="*/ 31 h 286"/>
                <a:gd name="T98" fmla="*/ 232 w 264"/>
                <a:gd name="T99" fmla="*/ 41 h 286"/>
                <a:gd name="T100" fmla="*/ 233 w 264"/>
                <a:gd name="T101" fmla="*/ 5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4" h="286">
                  <a:moveTo>
                    <a:pt x="208" y="36"/>
                  </a:moveTo>
                  <a:lnTo>
                    <a:pt x="185" y="16"/>
                  </a:lnTo>
                  <a:lnTo>
                    <a:pt x="176" y="9"/>
                  </a:lnTo>
                  <a:lnTo>
                    <a:pt x="183" y="0"/>
                  </a:lnTo>
                  <a:lnTo>
                    <a:pt x="192" y="7"/>
                  </a:lnTo>
                  <a:lnTo>
                    <a:pt x="215" y="28"/>
                  </a:lnTo>
                  <a:lnTo>
                    <a:pt x="208" y="36"/>
                  </a:lnTo>
                  <a:lnTo>
                    <a:pt x="208" y="36"/>
                  </a:lnTo>
                  <a:close/>
                  <a:moveTo>
                    <a:pt x="48" y="258"/>
                  </a:moveTo>
                  <a:lnTo>
                    <a:pt x="48" y="258"/>
                  </a:lnTo>
                  <a:lnTo>
                    <a:pt x="55" y="249"/>
                  </a:lnTo>
                  <a:lnTo>
                    <a:pt x="55" y="249"/>
                  </a:lnTo>
                  <a:lnTo>
                    <a:pt x="64" y="255"/>
                  </a:lnTo>
                  <a:lnTo>
                    <a:pt x="88" y="276"/>
                  </a:lnTo>
                  <a:lnTo>
                    <a:pt x="80" y="286"/>
                  </a:lnTo>
                  <a:lnTo>
                    <a:pt x="55" y="266"/>
                  </a:lnTo>
                  <a:lnTo>
                    <a:pt x="48" y="258"/>
                  </a:lnTo>
                  <a:lnTo>
                    <a:pt x="48" y="258"/>
                  </a:lnTo>
                  <a:close/>
                  <a:moveTo>
                    <a:pt x="0" y="217"/>
                  </a:moveTo>
                  <a:lnTo>
                    <a:pt x="0" y="217"/>
                  </a:lnTo>
                  <a:lnTo>
                    <a:pt x="7" y="208"/>
                  </a:lnTo>
                  <a:lnTo>
                    <a:pt x="16" y="214"/>
                  </a:lnTo>
                  <a:lnTo>
                    <a:pt x="39" y="235"/>
                  </a:lnTo>
                  <a:lnTo>
                    <a:pt x="32" y="245"/>
                  </a:lnTo>
                  <a:lnTo>
                    <a:pt x="7" y="224"/>
                  </a:lnTo>
                  <a:lnTo>
                    <a:pt x="0" y="217"/>
                  </a:lnTo>
                  <a:lnTo>
                    <a:pt x="0" y="217"/>
                  </a:lnTo>
                  <a:close/>
                  <a:moveTo>
                    <a:pt x="66" y="238"/>
                  </a:moveTo>
                  <a:lnTo>
                    <a:pt x="66" y="238"/>
                  </a:lnTo>
                  <a:lnTo>
                    <a:pt x="73" y="244"/>
                  </a:lnTo>
                  <a:lnTo>
                    <a:pt x="98" y="264"/>
                  </a:lnTo>
                  <a:lnTo>
                    <a:pt x="105" y="255"/>
                  </a:lnTo>
                  <a:lnTo>
                    <a:pt x="82" y="235"/>
                  </a:lnTo>
                  <a:lnTo>
                    <a:pt x="73" y="229"/>
                  </a:lnTo>
                  <a:lnTo>
                    <a:pt x="66" y="238"/>
                  </a:lnTo>
                  <a:lnTo>
                    <a:pt x="66" y="238"/>
                  </a:lnTo>
                  <a:close/>
                  <a:moveTo>
                    <a:pt x="17" y="197"/>
                  </a:moveTo>
                  <a:lnTo>
                    <a:pt x="17" y="197"/>
                  </a:lnTo>
                  <a:lnTo>
                    <a:pt x="25" y="202"/>
                  </a:lnTo>
                  <a:lnTo>
                    <a:pt x="50" y="223"/>
                  </a:lnTo>
                  <a:lnTo>
                    <a:pt x="57" y="214"/>
                  </a:lnTo>
                  <a:lnTo>
                    <a:pt x="33" y="194"/>
                  </a:lnTo>
                  <a:lnTo>
                    <a:pt x="25" y="188"/>
                  </a:lnTo>
                  <a:lnTo>
                    <a:pt x="17" y="197"/>
                  </a:lnTo>
                  <a:lnTo>
                    <a:pt x="17" y="197"/>
                  </a:lnTo>
                  <a:close/>
                  <a:moveTo>
                    <a:pt x="83" y="217"/>
                  </a:moveTo>
                  <a:lnTo>
                    <a:pt x="83" y="217"/>
                  </a:lnTo>
                  <a:lnTo>
                    <a:pt x="91" y="208"/>
                  </a:lnTo>
                  <a:lnTo>
                    <a:pt x="99" y="214"/>
                  </a:lnTo>
                  <a:lnTo>
                    <a:pt x="123" y="235"/>
                  </a:lnTo>
                  <a:lnTo>
                    <a:pt x="116" y="244"/>
                  </a:lnTo>
                  <a:lnTo>
                    <a:pt x="91" y="223"/>
                  </a:lnTo>
                  <a:lnTo>
                    <a:pt x="83" y="217"/>
                  </a:lnTo>
                  <a:lnTo>
                    <a:pt x="83" y="217"/>
                  </a:lnTo>
                  <a:close/>
                  <a:moveTo>
                    <a:pt x="35" y="176"/>
                  </a:moveTo>
                  <a:lnTo>
                    <a:pt x="35" y="176"/>
                  </a:lnTo>
                  <a:lnTo>
                    <a:pt x="42" y="167"/>
                  </a:lnTo>
                  <a:lnTo>
                    <a:pt x="42" y="167"/>
                  </a:lnTo>
                  <a:lnTo>
                    <a:pt x="51" y="173"/>
                  </a:lnTo>
                  <a:lnTo>
                    <a:pt x="74" y="194"/>
                  </a:lnTo>
                  <a:lnTo>
                    <a:pt x="67" y="202"/>
                  </a:lnTo>
                  <a:lnTo>
                    <a:pt x="42" y="182"/>
                  </a:lnTo>
                  <a:lnTo>
                    <a:pt x="35" y="176"/>
                  </a:lnTo>
                  <a:lnTo>
                    <a:pt x="35" y="176"/>
                  </a:lnTo>
                  <a:close/>
                  <a:moveTo>
                    <a:pt x="101" y="195"/>
                  </a:moveTo>
                  <a:lnTo>
                    <a:pt x="101" y="195"/>
                  </a:lnTo>
                  <a:lnTo>
                    <a:pt x="108" y="202"/>
                  </a:lnTo>
                  <a:lnTo>
                    <a:pt x="133" y="223"/>
                  </a:lnTo>
                  <a:lnTo>
                    <a:pt x="141" y="214"/>
                  </a:lnTo>
                  <a:lnTo>
                    <a:pt x="117" y="194"/>
                  </a:lnTo>
                  <a:lnTo>
                    <a:pt x="108" y="186"/>
                  </a:lnTo>
                  <a:lnTo>
                    <a:pt x="101" y="195"/>
                  </a:lnTo>
                  <a:lnTo>
                    <a:pt x="101" y="195"/>
                  </a:lnTo>
                  <a:close/>
                  <a:moveTo>
                    <a:pt x="52" y="154"/>
                  </a:moveTo>
                  <a:lnTo>
                    <a:pt x="52" y="154"/>
                  </a:lnTo>
                  <a:lnTo>
                    <a:pt x="60" y="161"/>
                  </a:lnTo>
                  <a:lnTo>
                    <a:pt x="85" y="182"/>
                  </a:lnTo>
                  <a:lnTo>
                    <a:pt x="92" y="173"/>
                  </a:lnTo>
                  <a:lnTo>
                    <a:pt x="69" y="153"/>
                  </a:lnTo>
                  <a:lnTo>
                    <a:pt x="60" y="145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52" y="154"/>
                  </a:lnTo>
                  <a:close/>
                  <a:moveTo>
                    <a:pt x="119" y="175"/>
                  </a:moveTo>
                  <a:lnTo>
                    <a:pt x="119" y="175"/>
                  </a:lnTo>
                  <a:lnTo>
                    <a:pt x="119" y="175"/>
                  </a:lnTo>
                  <a:lnTo>
                    <a:pt x="126" y="166"/>
                  </a:lnTo>
                  <a:lnTo>
                    <a:pt x="135" y="173"/>
                  </a:lnTo>
                  <a:lnTo>
                    <a:pt x="158" y="194"/>
                  </a:lnTo>
                  <a:lnTo>
                    <a:pt x="151" y="202"/>
                  </a:lnTo>
                  <a:lnTo>
                    <a:pt x="126" y="182"/>
                  </a:lnTo>
                  <a:lnTo>
                    <a:pt x="119" y="175"/>
                  </a:lnTo>
                  <a:lnTo>
                    <a:pt x="119" y="175"/>
                  </a:lnTo>
                  <a:close/>
                  <a:moveTo>
                    <a:pt x="70" y="133"/>
                  </a:moveTo>
                  <a:lnTo>
                    <a:pt x="70" y="133"/>
                  </a:lnTo>
                  <a:lnTo>
                    <a:pt x="77" y="125"/>
                  </a:lnTo>
                  <a:lnTo>
                    <a:pt x="86" y="132"/>
                  </a:lnTo>
                  <a:lnTo>
                    <a:pt x="110" y="153"/>
                  </a:lnTo>
                  <a:lnTo>
                    <a:pt x="102" y="161"/>
                  </a:lnTo>
                  <a:lnTo>
                    <a:pt x="77" y="141"/>
                  </a:lnTo>
                  <a:lnTo>
                    <a:pt x="70" y="133"/>
                  </a:lnTo>
                  <a:lnTo>
                    <a:pt x="70" y="133"/>
                  </a:lnTo>
                  <a:close/>
                  <a:moveTo>
                    <a:pt x="136" y="154"/>
                  </a:moveTo>
                  <a:lnTo>
                    <a:pt x="136" y="154"/>
                  </a:lnTo>
                  <a:lnTo>
                    <a:pt x="143" y="161"/>
                  </a:lnTo>
                  <a:lnTo>
                    <a:pt x="168" y="182"/>
                  </a:lnTo>
                  <a:lnTo>
                    <a:pt x="176" y="173"/>
                  </a:lnTo>
                  <a:lnTo>
                    <a:pt x="152" y="153"/>
                  </a:lnTo>
                  <a:lnTo>
                    <a:pt x="143" y="145"/>
                  </a:lnTo>
                  <a:lnTo>
                    <a:pt x="143" y="145"/>
                  </a:lnTo>
                  <a:lnTo>
                    <a:pt x="136" y="154"/>
                  </a:lnTo>
                  <a:lnTo>
                    <a:pt x="136" y="154"/>
                  </a:lnTo>
                  <a:lnTo>
                    <a:pt x="136" y="154"/>
                  </a:lnTo>
                  <a:close/>
                  <a:moveTo>
                    <a:pt x="88" y="113"/>
                  </a:moveTo>
                  <a:lnTo>
                    <a:pt x="88" y="113"/>
                  </a:lnTo>
                  <a:lnTo>
                    <a:pt x="96" y="120"/>
                  </a:lnTo>
                  <a:lnTo>
                    <a:pt x="120" y="141"/>
                  </a:lnTo>
                  <a:lnTo>
                    <a:pt x="127" y="132"/>
                  </a:lnTo>
                  <a:lnTo>
                    <a:pt x="104" y="111"/>
                  </a:lnTo>
                  <a:lnTo>
                    <a:pt x="95" y="104"/>
                  </a:lnTo>
                  <a:lnTo>
                    <a:pt x="88" y="113"/>
                  </a:lnTo>
                  <a:lnTo>
                    <a:pt x="88" y="113"/>
                  </a:lnTo>
                  <a:close/>
                  <a:moveTo>
                    <a:pt x="154" y="133"/>
                  </a:moveTo>
                  <a:lnTo>
                    <a:pt x="154" y="133"/>
                  </a:lnTo>
                  <a:lnTo>
                    <a:pt x="154" y="133"/>
                  </a:lnTo>
                  <a:lnTo>
                    <a:pt x="161" y="125"/>
                  </a:lnTo>
                  <a:lnTo>
                    <a:pt x="170" y="132"/>
                  </a:lnTo>
                  <a:lnTo>
                    <a:pt x="193" y="153"/>
                  </a:lnTo>
                  <a:lnTo>
                    <a:pt x="186" y="161"/>
                  </a:lnTo>
                  <a:lnTo>
                    <a:pt x="161" y="141"/>
                  </a:lnTo>
                  <a:lnTo>
                    <a:pt x="154" y="133"/>
                  </a:lnTo>
                  <a:lnTo>
                    <a:pt x="154" y="133"/>
                  </a:lnTo>
                  <a:close/>
                  <a:moveTo>
                    <a:pt x="105" y="92"/>
                  </a:moveTo>
                  <a:lnTo>
                    <a:pt x="105" y="92"/>
                  </a:lnTo>
                  <a:lnTo>
                    <a:pt x="113" y="83"/>
                  </a:lnTo>
                  <a:lnTo>
                    <a:pt x="113" y="83"/>
                  </a:lnTo>
                  <a:lnTo>
                    <a:pt x="121" y="91"/>
                  </a:lnTo>
                  <a:lnTo>
                    <a:pt x="145" y="111"/>
                  </a:lnTo>
                  <a:lnTo>
                    <a:pt x="138" y="120"/>
                  </a:lnTo>
                  <a:lnTo>
                    <a:pt x="114" y="100"/>
                  </a:lnTo>
                  <a:lnTo>
                    <a:pt x="105" y="92"/>
                  </a:lnTo>
                  <a:lnTo>
                    <a:pt x="105" y="92"/>
                  </a:lnTo>
                  <a:close/>
                  <a:moveTo>
                    <a:pt x="171" y="113"/>
                  </a:moveTo>
                  <a:lnTo>
                    <a:pt x="171" y="113"/>
                  </a:lnTo>
                  <a:lnTo>
                    <a:pt x="179" y="120"/>
                  </a:lnTo>
                  <a:lnTo>
                    <a:pt x="204" y="139"/>
                  </a:lnTo>
                  <a:lnTo>
                    <a:pt x="211" y="130"/>
                  </a:lnTo>
                  <a:lnTo>
                    <a:pt x="188" y="110"/>
                  </a:lnTo>
                  <a:lnTo>
                    <a:pt x="179" y="104"/>
                  </a:lnTo>
                  <a:lnTo>
                    <a:pt x="179" y="104"/>
                  </a:lnTo>
                  <a:lnTo>
                    <a:pt x="171" y="113"/>
                  </a:lnTo>
                  <a:lnTo>
                    <a:pt x="171" y="113"/>
                  </a:lnTo>
                  <a:close/>
                  <a:moveTo>
                    <a:pt x="123" y="72"/>
                  </a:moveTo>
                  <a:lnTo>
                    <a:pt x="123" y="72"/>
                  </a:lnTo>
                  <a:lnTo>
                    <a:pt x="132" y="79"/>
                  </a:lnTo>
                  <a:lnTo>
                    <a:pt x="155" y="100"/>
                  </a:lnTo>
                  <a:lnTo>
                    <a:pt x="163" y="89"/>
                  </a:lnTo>
                  <a:lnTo>
                    <a:pt x="139" y="69"/>
                  </a:lnTo>
                  <a:lnTo>
                    <a:pt x="130" y="63"/>
                  </a:lnTo>
                  <a:lnTo>
                    <a:pt x="123" y="72"/>
                  </a:lnTo>
                  <a:lnTo>
                    <a:pt x="123" y="72"/>
                  </a:lnTo>
                  <a:close/>
                  <a:moveTo>
                    <a:pt x="189" y="92"/>
                  </a:moveTo>
                  <a:lnTo>
                    <a:pt x="189" y="92"/>
                  </a:lnTo>
                  <a:lnTo>
                    <a:pt x="196" y="83"/>
                  </a:lnTo>
                  <a:lnTo>
                    <a:pt x="205" y="89"/>
                  </a:lnTo>
                  <a:lnTo>
                    <a:pt x="229" y="110"/>
                  </a:lnTo>
                  <a:lnTo>
                    <a:pt x="221" y="119"/>
                  </a:lnTo>
                  <a:lnTo>
                    <a:pt x="198" y="98"/>
                  </a:lnTo>
                  <a:lnTo>
                    <a:pt x="189" y="92"/>
                  </a:lnTo>
                  <a:lnTo>
                    <a:pt x="189" y="92"/>
                  </a:lnTo>
                  <a:close/>
                  <a:moveTo>
                    <a:pt x="141" y="51"/>
                  </a:moveTo>
                  <a:lnTo>
                    <a:pt x="141" y="51"/>
                  </a:lnTo>
                  <a:lnTo>
                    <a:pt x="148" y="42"/>
                  </a:lnTo>
                  <a:lnTo>
                    <a:pt x="157" y="48"/>
                  </a:lnTo>
                  <a:lnTo>
                    <a:pt x="180" y="69"/>
                  </a:lnTo>
                  <a:lnTo>
                    <a:pt x="173" y="78"/>
                  </a:lnTo>
                  <a:lnTo>
                    <a:pt x="149" y="57"/>
                  </a:lnTo>
                  <a:lnTo>
                    <a:pt x="141" y="51"/>
                  </a:lnTo>
                  <a:lnTo>
                    <a:pt x="141" y="51"/>
                  </a:lnTo>
                  <a:close/>
                  <a:moveTo>
                    <a:pt x="207" y="72"/>
                  </a:moveTo>
                  <a:lnTo>
                    <a:pt x="207" y="72"/>
                  </a:lnTo>
                  <a:lnTo>
                    <a:pt x="215" y="78"/>
                  </a:lnTo>
                  <a:lnTo>
                    <a:pt x="239" y="98"/>
                  </a:lnTo>
                  <a:lnTo>
                    <a:pt x="246" y="89"/>
                  </a:lnTo>
                  <a:lnTo>
                    <a:pt x="223" y="69"/>
                  </a:lnTo>
                  <a:lnTo>
                    <a:pt x="214" y="63"/>
                  </a:lnTo>
                  <a:lnTo>
                    <a:pt x="207" y="72"/>
                  </a:lnTo>
                  <a:lnTo>
                    <a:pt x="207" y="72"/>
                  </a:lnTo>
                  <a:close/>
                  <a:moveTo>
                    <a:pt x="158" y="31"/>
                  </a:moveTo>
                  <a:lnTo>
                    <a:pt x="158" y="31"/>
                  </a:lnTo>
                  <a:lnTo>
                    <a:pt x="167" y="36"/>
                  </a:lnTo>
                  <a:lnTo>
                    <a:pt x="190" y="57"/>
                  </a:lnTo>
                  <a:lnTo>
                    <a:pt x="198" y="48"/>
                  </a:lnTo>
                  <a:lnTo>
                    <a:pt x="174" y="28"/>
                  </a:lnTo>
                  <a:lnTo>
                    <a:pt x="166" y="22"/>
                  </a:lnTo>
                  <a:lnTo>
                    <a:pt x="158" y="31"/>
                  </a:lnTo>
                  <a:lnTo>
                    <a:pt x="158" y="31"/>
                  </a:lnTo>
                  <a:close/>
                  <a:moveTo>
                    <a:pt x="224" y="50"/>
                  </a:moveTo>
                  <a:lnTo>
                    <a:pt x="224" y="50"/>
                  </a:lnTo>
                  <a:lnTo>
                    <a:pt x="232" y="41"/>
                  </a:lnTo>
                  <a:lnTo>
                    <a:pt x="240" y="48"/>
                  </a:lnTo>
                  <a:lnTo>
                    <a:pt x="264" y="69"/>
                  </a:lnTo>
                  <a:lnTo>
                    <a:pt x="257" y="78"/>
                  </a:lnTo>
                  <a:lnTo>
                    <a:pt x="233" y="57"/>
                  </a:lnTo>
                  <a:lnTo>
                    <a:pt x="22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01"/>
          <p:cNvGrpSpPr/>
          <p:nvPr/>
        </p:nvGrpSpPr>
        <p:grpSpPr>
          <a:xfrm>
            <a:off x="9167091" y="2167221"/>
            <a:ext cx="699943" cy="1082386"/>
            <a:chOff x="9167091" y="839931"/>
            <a:chExt cx="699943" cy="1082386"/>
          </a:xfrm>
        </p:grpSpPr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9298420" y="839931"/>
              <a:ext cx="568614" cy="861580"/>
            </a:xfrm>
            <a:custGeom>
              <a:avLst/>
              <a:gdLst>
                <a:gd name="T0" fmla="*/ 185 w 394"/>
                <a:gd name="T1" fmla="*/ 67 h 597"/>
                <a:gd name="T2" fmla="*/ 203 w 394"/>
                <a:gd name="T3" fmla="*/ 8 h 597"/>
                <a:gd name="T4" fmla="*/ 279 w 394"/>
                <a:gd name="T5" fmla="*/ 30 h 597"/>
                <a:gd name="T6" fmla="*/ 290 w 394"/>
                <a:gd name="T7" fmla="*/ 0 h 597"/>
                <a:gd name="T8" fmla="*/ 371 w 394"/>
                <a:gd name="T9" fmla="*/ 25 h 597"/>
                <a:gd name="T10" fmla="*/ 362 w 394"/>
                <a:gd name="T11" fmla="*/ 55 h 597"/>
                <a:gd name="T12" fmla="*/ 384 w 394"/>
                <a:gd name="T13" fmla="*/ 63 h 597"/>
                <a:gd name="T14" fmla="*/ 366 w 394"/>
                <a:gd name="T15" fmla="*/ 123 h 597"/>
                <a:gd name="T16" fmla="*/ 394 w 394"/>
                <a:gd name="T17" fmla="*/ 132 h 597"/>
                <a:gd name="T18" fmla="*/ 252 w 394"/>
                <a:gd name="T19" fmla="*/ 597 h 597"/>
                <a:gd name="T20" fmla="*/ 153 w 394"/>
                <a:gd name="T21" fmla="*/ 568 h 597"/>
                <a:gd name="T22" fmla="*/ 0 w 394"/>
                <a:gd name="T23" fmla="*/ 521 h 597"/>
                <a:gd name="T24" fmla="*/ 143 w 394"/>
                <a:gd name="T25" fmla="*/ 54 h 597"/>
                <a:gd name="T26" fmla="*/ 185 w 394"/>
                <a:gd name="T27" fmla="*/ 67 h 597"/>
                <a:gd name="T28" fmla="*/ 185 w 394"/>
                <a:gd name="T29" fmla="*/ 6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4" h="597">
                  <a:moveTo>
                    <a:pt x="185" y="67"/>
                  </a:moveTo>
                  <a:lnTo>
                    <a:pt x="203" y="8"/>
                  </a:lnTo>
                  <a:lnTo>
                    <a:pt x="279" y="30"/>
                  </a:lnTo>
                  <a:lnTo>
                    <a:pt x="290" y="0"/>
                  </a:lnTo>
                  <a:lnTo>
                    <a:pt x="371" y="25"/>
                  </a:lnTo>
                  <a:lnTo>
                    <a:pt x="362" y="55"/>
                  </a:lnTo>
                  <a:lnTo>
                    <a:pt x="384" y="63"/>
                  </a:lnTo>
                  <a:lnTo>
                    <a:pt x="366" y="123"/>
                  </a:lnTo>
                  <a:lnTo>
                    <a:pt x="394" y="132"/>
                  </a:lnTo>
                  <a:lnTo>
                    <a:pt x="252" y="597"/>
                  </a:lnTo>
                  <a:lnTo>
                    <a:pt x="153" y="568"/>
                  </a:lnTo>
                  <a:lnTo>
                    <a:pt x="0" y="521"/>
                  </a:lnTo>
                  <a:lnTo>
                    <a:pt x="143" y="54"/>
                  </a:lnTo>
                  <a:lnTo>
                    <a:pt x="185" y="67"/>
                  </a:lnTo>
                  <a:lnTo>
                    <a:pt x="185" y="67"/>
                  </a:lnTo>
                  <a:close/>
                </a:path>
              </a:pathLst>
            </a:custGeom>
            <a:solidFill>
              <a:srgbClr val="00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9559636" y="1352261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3 h 19"/>
                <a:gd name="T6" fmla="*/ 4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3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9546648" y="1394113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3 h 19"/>
                <a:gd name="T6" fmla="*/ 5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3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9533659" y="1437408"/>
              <a:ext cx="25977" cy="24534"/>
            </a:xfrm>
            <a:custGeom>
              <a:avLst/>
              <a:gdLst>
                <a:gd name="T0" fmla="*/ 0 w 18"/>
                <a:gd name="T1" fmla="*/ 14 h 17"/>
                <a:gd name="T2" fmla="*/ 14 w 18"/>
                <a:gd name="T3" fmla="*/ 17 h 17"/>
                <a:gd name="T4" fmla="*/ 18 w 18"/>
                <a:gd name="T5" fmla="*/ 3 h 17"/>
                <a:gd name="T6" fmla="*/ 5 w 18"/>
                <a:gd name="T7" fmla="*/ 0 h 17"/>
                <a:gd name="T8" fmla="*/ 0 w 18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0" y="14"/>
                  </a:moveTo>
                  <a:lnTo>
                    <a:pt x="14" y="17"/>
                  </a:lnTo>
                  <a:lnTo>
                    <a:pt x="18" y="3"/>
                  </a:lnTo>
                  <a:lnTo>
                    <a:pt x="5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9496136" y="1424420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4 h 19"/>
                <a:gd name="T6" fmla="*/ 4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9522114" y="1339272"/>
              <a:ext cx="24534" cy="27420"/>
            </a:xfrm>
            <a:custGeom>
              <a:avLst/>
              <a:gdLst>
                <a:gd name="T0" fmla="*/ 17 w 17"/>
                <a:gd name="T1" fmla="*/ 5 h 19"/>
                <a:gd name="T2" fmla="*/ 4 w 17"/>
                <a:gd name="T3" fmla="*/ 0 h 19"/>
                <a:gd name="T4" fmla="*/ 0 w 17"/>
                <a:gd name="T5" fmla="*/ 16 h 19"/>
                <a:gd name="T6" fmla="*/ 11 w 17"/>
                <a:gd name="T7" fmla="*/ 19 h 19"/>
                <a:gd name="T8" fmla="*/ 17 w 17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5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1" y="19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9509125" y="1382567"/>
              <a:ext cx="24534" cy="28864"/>
            </a:xfrm>
            <a:custGeom>
              <a:avLst/>
              <a:gdLst>
                <a:gd name="T0" fmla="*/ 17 w 17"/>
                <a:gd name="T1" fmla="*/ 4 h 20"/>
                <a:gd name="T2" fmla="*/ 4 w 17"/>
                <a:gd name="T3" fmla="*/ 0 h 20"/>
                <a:gd name="T4" fmla="*/ 0 w 17"/>
                <a:gd name="T5" fmla="*/ 16 h 20"/>
                <a:gd name="T6" fmla="*/ 12 w 17"/>
                <a:gd name="T7" fmla="*/ 20 h 20"/>
                <a:gd name="T8" fmla="*/ 17 w 17"/>
                <a:gd name="T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7" y="4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2" y="20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9483148" y="1329170"/>
              <a:ext cx="23091" cy="27420"/>
            </a:xfrm>
            <a:custGeom>
              <a:avLst/>
              <a:gdLst>
                <a:gd name="T0" fmla="*/ 16 w 16"/>
                <a:gd name="T1" fmla="*/ 3 h 19"/>
                <a:gd name="T2" fmla="*/ 5 w 16"/>
                <a:gd name="T3" fmla="*/ 0 h 19"/>
                <a:gd name="T4" fmla="*/ 0 w 16"/>
                <a:gd name="T5" fmla="*/ 15 h 19"/>
                <a:gd name="T6" fmla="*/ 12 w 16"/>
                <a:gd name="T7" fmla="*/ 19 h 19"/>
                <a:gd name="T8" fmla="*/ 16 w 16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3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2" y="19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9470159" y="1371022"/>
              <a:ext cx="24534" cy="27420"/>
            </a:xfrm>
            <a:custGeom>
              <a:avLst/>
              <a:gdLst>
                <a:gd name="T0" fmla="*/ 17 w 17"/>
                <a:gd name="T1" fmla="*/ 3 h 19"/>
                <a:gd name="T2" fmla="*/ 5 w 17"/>
                <a:gd name="T3" fmla="*/ 0 h 19"/>
                <a:gd name="T4" fmla="*/ 0 w 17"/>
                <a:gd name="T5" fmla="*/ 15 h 19"/>
                <a:gd name="T6" fmla="*/ 12 w 17"/>
                <a:gd name="T7" fmla="*/ 19 h 19"/>
                <a:gd name="T8" fmla="*/ 17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3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2" y="19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9458614" y="1414317"/>
              <a:ext cx="23091" cy="24534"/>
            </a:xfrm>
            <a:custGeom>
              <a:avLst/>
              <a:gdLst>
                <a:gd name="T0" fmla="*/ 0 w 16"/>
                <a:gd name="T1" fmla="*/ 13 h 17"/>
                <a:gd name="T2" fmla="*/ 11 w 16"/>
                <a:gd name="T3" fmla="*/ 17 h 17"/>
                <a:gd name="T4" fmla="*/ 16 w 16"/>
                <a:gd name="T5" fmla="*/ 3 h 17"/>
                <a:gd name="T6" fmla="*/ 4 w 16"/>
                <a:gd name="T7" fmla="*/ 0 h 17"/>
                <a:gd name="T8" fmla="*/ 0 w 16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0" y="13"/>
                  </a:moveTo>
                  <a:lnTo>
                    <a:pt x="11" y="17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9442739" y="1316181"/>
              <a:ext cx="25977" cy="27420"/>
            </a:xfrm>
            <a:custGeom>
              <a:avLst/>
              <a:gdLst>
                <a:gd name="T0" fmla="*/ 18 w 18"/>
                <a:gd name="T1" fmla="*/ 4 h 19"/>
                <a:gd name="T2" fmla="*/ 6 w 18"/>
                <a:gd name="T3" fmla="*/ 0 h 19"/>
                <a:gd name="T4" fmla="*/ 0 w 18"/>
                <a:gd name="T5" fmla="*/ 16 h 19"/>
                <a:gd name="T6" fmla="*/ 14 w 18"/>
                <a:gd name="T7" fmla="*/ 19 h 19"/>
                <a:gd name="T8" fmla="*/ 18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lnTo>
                    <a:pt x="6" y="0"/>
                  </a:lnTo>
                  <a:lnTo>
                    <a:pt x="0" y="16"/>
                  </a:lnTo>
                  <a:lnTo>
                    <a:pt x="14" y="19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9431193" y="1358033"/>
              <a:ext cx="24534" cy="28864"/>
            </a:xfrm>
            <a:custGeom>
              <a:avLst/>
              <a:gdLst>
                <a:gd name="T0" fmla="*/ 17 w 17"/>
                <a:gd name="T1" fmla="*/ 5 h 20"/>
                <a:gd name="T2" fmla="*/ 4 w 17"/>
                <a:gd name="T3" fmla="*/ 0 h 20"/>
                <a:gd name="T4" fmla="*/ 0 w 17"/>
                <a:gd name="T5" fmla="*/ 17 h 20"/>
                <a:gd name="T6" fmla="*/ 13 w 17"/>
                <a:gd name="T7" fmla="*/ 20 h 20"/>
                <a:gd name="T8" fmla="*/ 17 w 17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7" y="5"/>
                  </a:moveTo>
                  <a:lnTo>
                    <a:pt x="4" y="0"/>
                  </a:lnTo>
                  <a:lnTo>
                    <a:pt x="0" y="17"/>
                  </a:lnTo>
                  <a:lnTo>
                    <a:pt x="13" y="20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9418205" y="1401329"/>
              <a:ext cx="24534" cy="27420"/>
            </a:xfrm>
            <a:custGeom>
              <a:avLst/>
              <a:gdLst>
                <a:gd name="T0" fmla="*/ 0 w 17"/>
                <a:gd name="T1" fmla="*/ 14 h 19"/>
                <a:gd name="T2" fmla="*/ 13 w 17"/>
                <a:gd name="T3" fmla="*/ 19 h 19"/>
                <a:gd name="T4" fmla="*/ 17 w 17"/>
                <a:gd name="T5" fmla="*/ 4 h 19"/>
                <a:gd name="T6" fmla="*/ 4 w 17"/>
                <a:gd name="T7" fmla="*/ 0 h 19"/>
                <a:gd name="T8" fmla="*/ 0 w 17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4"/>
                  </a:moveTo>
                  <a:lnTo>
                    <a:pt x="13" y="19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9392227" y="1347931"/>
              <a:ext cx="25977" cy="27420"/>
            </a:xfrm>
            <a:custGeom>
              <a:avLst/>
              <a:gdLst>
                <a:gd name="T0" fmla="*/ 18 w 18"/>
                <a:gd name="T1" fmla="*/ 3 h 19"/>
                <a:gd name="T2" fmla="*/ 4 w 18"/>
                <a:gd name="T3" fmla="*/ 0 h 19"/>
                <a:gd name="T4" fmla="*/ 0 w 18"/>
                <a:gd name="T5" fmla="*/ 15 h 19"/>
                <a:gd name="T6" fmla="*/ 12 w 18"/>
                <a:gd name="T7" fmla="*/ 19 h 19"/>
                <a:gd name="T8" fmla="*/ 18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3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2" y="19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9379239" y="1389783"/>
              <a:ext cx="25977" cy="25977"/>
            </a:xfrm>
            <a:custGeom>
              <a:avLst/>
              <a:gdLst>
                <a:gd name="T0" fmla="*/ 0 w 18"/>
                <a:gd name="T1" fmla="*/ 14 h 18"/>
                <a:gd name="T2" fmla="*/ 13 w 18"/>
                <a:gd name="T3" fmla="*/ 18 h 18"/>
                <a:gd name="T4" fmla="*/ 18 w 18"/>
                <a:gd name="T5" fmla="*/ 3 h 18"/>
                <a:gd name="T6" fmla="*/ 5 w 18"/>
                <a:gd name="T7" fmla="*/ 0 h 18"/>
                <a:gd name="T8" fmla="*/ 0 w 18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14"/>
                  </a:moveTo>
                  <a:lnTo>
                    <a:pt x="13" y="18"/>
                  </a:lnTo>
                  <a:lnTo>
                    <a:pt x="18" y="3"/>
                  </a:lnTo>
                  <a:lnTo>
                    <a:pt x="5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9405216" y="1303192"/>
              <a:ext cx="25977" cy="30307"/>
            </a:xfrm>
            <a:custGeom>
              <a:avLst/>
              <a:gdLst>
                <a:gd name="T0" fmla="*/ 18 w 18"/>
                <a:gd name="T1" fmla="*/ 5 h 21"/>
                <a:gd name="T2" fmla="*/ 4 w 18"/>
                <a:gd name="T3" fmla="*/ 0 h 21"/>
                <a:gd name="T4" fmla="*/ 0 w 18"/>
                <a:gd name="T5" fmla="*/ 16 h 21"/>
                <a:gd name="T6" fmla="*/ 13 w 18"/>
                <a:gd name="T7" fmla="*/ 21 h 21"/>
                <a:gd name="T8" fmla="*/ 18 w 18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5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21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9522114" y="1477817"/>
              <a:ext cx="24534" cy="27420"/>
            </a:xfrm>
            <a:custGeom>
              <a:avLst/>
              <a:gdLst>
                <a:gd name="T0" fmla="*/ 0 w 17"/>
                <a:gd name="T1" fmla="*/ 16 h 19"/>
                <a:gd name="T2" fmla="*/ 13 w 17"/>
                <a:gd name="T3" fmla="*/ 19 h 19"/>
                <a:gd name="T4" fmla="*/ 17 w 17"/>
                <a:gd name="T5" fmla="*/ 4 h 19"/>
                <a:gd name="T6" fmla="*/ 4 w 17"/>
                <a:gd name="T7" fmla="*/ 0 h 19"/>
                <a:gd name="T8" fmla="*/ 0 w 1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6"/>
                  </a:moveTo>
                  <a:lnTo>
                    <a:pt x="13" y="19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9509125" y="1519670"/>
              <a:ext cx="24534" cy="27420"/>
            </a:xfrm>
            <a:custGeom>
              <a:avLst/>
              <a:gdLst>
                <a:gd name="T0" fmla="*/ 0 w 17"/>
                <a:gd name="T1" fmla="*/ 16 h 19"/>
                <a:gd name="T2" fmla="*/ 13 w 17"/>
                <a:gd name="T3" fmla="*/ 19 h 19"/>
                <a:gd name="T4" fmla="*/ 17 w 17"/>
                <a:gd name="T5" fmla="*/ 4 h 19"/>
                <a:gd name="T6" fmla="*/ 4 w 17"/>
                <a:gd name="T7" fmla="*/ 0 h 19"/>
                <a:gd name="T8" fmla="*/ 0 w 1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6"/>
                  </a:moveTo>
                  <a:lnTo>
                    <a:pt x="13" y="19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9496136" y="1561522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5 h 19"/>
                <a:gd name="T6" fmla="*/ 4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5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1"/>
            <p:cNvSpPr>
              <a:spLocks/>
            </p:cNvSpPr>
            <p:nvPr/>
          </p:nvSpPr>
          <p:spPr bwMode="auto">
            <a:xfrm>
              <a:off x="9533659" y="1437408"/>
              <a:ext cx="25977" cy="24534"/>
            </a:xfrm>
            <a:custGeom>
              <a:avLst/>
              <a:gdLst>
                <a:gd name="T0" fmla="*/ 18 w 18"/>
                <a:gd name="T1" fmla="*/ 3 h 17"/>
                <a:gd name="T2" fmla="*/ 5 w 18"/>
                <a:gd name="T3" fmla="*/ 0 h 17"/>
                <a:gd name="T4" fmla="*/ 0 w 18"/>
                <a:gd name="T5" fmla="*/ 14 h 17"/>
                <a:gd name="T6" fmla="*/ 14 w 18"/>
                <a:gd name="T7" fmla="*/ 17 h 17"/>
                <a:gd name="T8" fmla="*/ 18 w 18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3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14" y="17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9496136" y="1424420"/>
              <a:ext cx="25977" cy="27420"/>
            </a:xfrm>
            <a:custGeom>
              <a:avLst/>
              <a:gdLst>
                <a:gd name="T0" fmla="*/ 18 w 18"/>
                <a:gd name="T1" fmla="*/ 4 h 19"/>
                <a:gd name="T2" fmla="*/ 4 w 18"/>
                <a:gd name="T3" fmla="*/ 0 h 19"/>
                <a:gd name="T4" fmla="*/ 0 w 18"/>
                <a:gd name="T5" fmla="*/ 15 h 19"/>
                <a:gd name="T6" fmla="*/ 13 w 18"/>
                <a:gd name="T7" fmla="*/ 19 h 19"/>
                <a:gd name="T8" fmla="*/ 18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3" y="19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9458614" y="1551420"/>
              <a:ext cx="23091" cy="25977"/>
            </a:xfrm>
            <a:custGeom>
              <a:avLst/>
              <a:gdLst>
                <a:gd name="T0" fmla="*/ 0 w 16"/>
                <a:gd name="T1" fmla="*/ 13 h 18"/>
                <a:gd name="T2" fmla="*/ 11 w 16"/>
                <a:gd name="T3" fmla="*/ 18 h 18"/>
                <a:gd name="T4" fmla="*/ 16 w 16"/>
                <a:gd name="T5" fmla="*/ 3 h 18"/>
                <a:gd name="T6" fmla="*/ 4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11" y="18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9483148" y="1464829"/>
              <a:ext cx="25977" cy="28864"/>
            </a:xfrm>
            <a:custGeom>
              <a:avLst/>
              <a:gdLst>
                <a:gd name="T0" fmla="*/ 18 w 18"/>
                <a:gd name="T1" fmla="*/ 4 h 20"/>
                <a:gd name="T2" fmla="*/ 5 w 18"/>
                <a:gd name="T3" fmla="*/ 0 h 20"/>
                <a:gd name="T4" fmla="*/ 0 w 18"/>
                <a:gd name="T5" fmla="*/ 16 h 20"/>
                <a:gd name="T6" fmla="*/ 12 w 18"/>
                <a:gd name="T7" fmla="*/ 20 h 20"/>
                <a:gd name="T8" fmla="*/ 18 w 18"/>
                <a:gd name="T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4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2" y="20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9470159" y="1509567"/>
              <a:ext cx="25977" cy="27420"/>
            </a:xfrm>
            <a:custGeom>
              <a:avLst/>
              <a:gdLst>
                <a:gd name="T0" fmla="*/ 18 w 18"/>
                <a:gd name="T1" fmla="*/ 3 h 19"/>
                <a:gd name="T2" fmla="*/ 5 w 18"/>
                <a:gd name="T3" fmla="*/ 0 h 19"/>
                <a:gd name="T4" fmla="*/ 0 w 18"/>
                <a:gd name="T5" fmla="*/ 14 h 19"/>
                <a:gd name="T6" fmla="*/ 12 w 18"/>
                <a:gd name="T7" fmla="*/ 19 h 19"/>
                <a:gd name="T8" fmla="*/ 18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3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12" y="19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9445625" y="1453283"/>
              <a:ext cx="23091" cy="28864"/>
            </a:xfrm>
            <a:custGeom>
              <a:avLst/>
              <a:gdLst>
                <a:gd name="T0" fmla="*/ 16 w 16"/>
                <a:gd name="T1" fmla="*/ 5 h 20"/>
                <a:gd name="T2" fmla="*/ 4 w 16"/>
                <a:gd name="T3" fmla="*/ 0 h 20"/>
                <a:gd name="T4" fmla="*/ 0 w 16"/>
                <a:gd name="T5" fmla="*/ 17 h 20"/>
                <a:gd name="T6" fmla="*/ 12 w 16"/>
                <a:gd name="T7" fmla="*/ 20 h 20"/>
                <a:gd name="T8" fmla="*/ 16 w 16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16" y="5"/>
                  </a:moveTo>
                  <a:lnTo>
                    <a:pt x="4" y="0"/>
                  </a:lnTo>
                  <a:lnTo>
                    <a:pt x="0" y="17"/>
                  </a:lnTo>
                  <a:lnTo>
                    <a:pt x="12" y="20"/>
                  </a:lnTo>
                  <a:lnTo>
                    <a:pt x="16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9431193" y="1496579"/>
              <a:ext cx="24534" cy="27420"/>
            </a:xfrm>
            <a:custGeom>
              <a:avLst/>
              <a:gdLst>
                <a:gd name="T0" fmla="*/ 17 w 17"/>
                <a:gd name="T1" fmla="*/ 4 h 19"/>
                <a:gd name="T2" fmla="*/ 5 w 17"/>
                <a:gd name="T3" fmla="*/ 0 h 19"/>
                <a:gd name="T4" fmla="*/ 0 w 17"/>
                <a:gd name="T5" fmla="*/ 16 h 19"/>
                <a:gd name="T6" fmla="*/ 13 w 17"/>
                <a:gd name="T7" fmla="*/ 19 h 19"/>
                <a:gd name="T8" fmla="*/ 17 w 1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4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9458614" y="1414317"/>
              <a:ext cx="23091" cy="24534"/>
            </a:xfrm>
            <a:custGeom>
              <a:avLst/>
              <a:gdLst>
                <a:gd name="T0" fmla="*/ 16 w 16"/>
                <a:gd name="T1" fmla="*/ 3 h 17"/>
                <a:gd name="T2" fmla="*/ 4 w 16"/>
                <a:gd name="T3" fmla="*/ 0 h 17"/>
                <a:gd name="T4" fmla="*/ 0 w 16"/>
                <a:gd name="T5" fmla="*/ 13 h 17"/>
                <a:gd name="T6" fmla="*/ 11 w 16"/>
                <a:gd name="T7" fmla="*/ 17 h 17"/>
                <a:gd name="T8" fmla="*/ 16 w 1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6" y="3"/>
                  </a:moveTo>
                  <a:lnTo>
                    <a:pt x="4" y="0"/>
                  </a:lnTo>
                  <a:lnTo>
                    <a:pt x="0" y="13"/>
                  </a:lnTo>
                  <a:lnTo>
                    <a:pt x="11" y="17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9419648" y="1538431"/>
              <a:ext cx="23091" cy="25977"/>
            </a:xfrm>
            <a:custGeom>
              <a:avLst/>
              <a:gdLst>
                <a:gd name="T0" fmla="*/ 0 w 16"/>
                <a:gd name="T1" fmla="*/ 15 h 18"/>
                <a:gd name="T2" fmla="*/ 12 w 16"/>
                <a:gd name="T3" fmla="*/ 18 h 18"/>
                <a:gd name="T4" fmla="*/ 16 w 16"/>
                <a:gd name="T5" fmla="*/ 5 h 18"/>
                <a:gd name="T6" fmla="*/ 5 w 16"/>
                <a:gd name="T7" fmla="*/ 0 h 18"/>
                <a:gd name="T8" fmla="*/ 0 w 1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5"/>
                  </a:moveTo>
                  <a:lnTo>
                    <a:pt x="12" y="18"/>
                  </a:lnTo>
                  <a:lnTo>
                    <a:pt x="16" y="5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9405216" y="1441738"/>
              <a:ext cx="25977" cy="28864"/>
            </a:xfrm>
            <a:custGeom>
              <a:avLst/>
              <a:gdLst>
                <a:gd name="T0" fmla="*/ 18 w 18"/>
                <a:gd name="T1" fmla="*/ 4 h 20"/>
                <a:gd name="T2" fmla="*/ 4 w 18"/>
                <a:gd name="T3" fmla="*/ 0 h 20"/>
                <a:gd name="T4" fmla="*/ 0 w 18"/>
                <a:gd name="T5" fmla="*/ 16 h 20"/>
                <a:gd name="T6" fmla="*/ 13 w 18"/>
                <a:gd name="T7" fmla="*/ 20 h 20"/>
                <a:gd name="T8" fmla="*/ 18 w 18"/>
                <a:gd name="T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4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20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9418205" y="1401329"/>
              <a:ext cx="24534" cy="27420"/>
            </a:xfrm>
            <a:custGeom>
              <a:avLst/>
              <a:gdLst>
                <a:gd name="T0" fmla="*/ 17 w 17"/>
                <a:gd name="T1" fmla="*/ 4 h 19"/>
                <a:gd name="T2" fmla="*/ 4 w 17"/>
                <a:gd name="T3" fmla="*/ 0 h 19"/>
                <a:gd name="T4" fmla="*/ 0 w 17"/>
                <a:gd name="T5" fmla="*/ 14 h 19"/>
                <a:gd name="T6" fmla="*/ 13 w 17"/>
                <a:gd name="T7" fmla="*/ 19 h 19"/>
                <a:gd name="T8" fmla="*/ 17 w 1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4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3" y="19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9392227" y="1483590"/>
              <a:ext cx="25977" cy="30307"/>
            </a:xfrm>
            <a:custGeom>
              <a:avLst/>
              <a:gdLst>
                <a:gd name="T0" fmla="*/ 18 w 18"/>
                <a:gd name="T1" fmla="*/ 4 h 21"/>
                <a:gd name="T2" fmla="*/ 4 w 18"/>
                <a:gd name="T3" fmla="*/ 0 h 21"/>
                <a:gd name="T4" fmla="*/ 0 w 18"/>
                <a:gd name="T5" fmla="*/ 16 h 21"/>
                <a:gd name="T6" fmla="*/ 13 w 18"/>
                <a:gd name="T7" fmla="*/ 21 h 21"/>
                <a:gd name="T8" fmla="*/ 18 w 18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4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21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9379239" y="1528329"/>
              <a:ext cx="25977" cy="25977"/>
            </a:xfrm>
            <a:custGeom>
              <a:avLst/>
              <a:gdLst>
                <a:gd name="T0" fmla="*/ 0 w 18"/>
                <a:gd name="T1" fmla="*/ 13 h 18"/>
                <a:gd name="T2" fmla="*/ 13 w 18"/>
                <a:gd name="T3" fmla="*/ 18 h 18"/>
                <a:gd name="T4" fmla="*/ 18 w 18"/>
                <a:gd name="T5" fmla="*/ 3 h 18"/>
                <a:gd name="T6" fmla="*/ 5 w 18"/>
                <a:gd name="T7" fmla="*/ 0 h 18"/>
                <a:gd name="T8" fmla="*/ 0 w 18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13"/>
                  </a:moveTo>
                  <a:lnTo>
                    <a:pt x="13" y="18"/>
                  </a:lnTo>
                  <a:lnTo>
                    <a:pt x="18" y="3"/>
                  </a:lnTo>
                  <a:lnTo>
                    <a:pt x="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4"/>
            <p:cNvSpPr>
              <a:spLocks/>
            </p:cNvSpPr>
            <p:nvPr/>
          </p:nvSpPr>
          <p:spPr bwMode="auto">
            <a:xfrm>
              <a:off x="9354705" y="1473488"/>
              <a:ext cx="24534" cy="27420"/>
            </a:xfrm>
            <a:custGeom>
              <a:avLst/>
              <a:gdLst>
                <a:gd name="T0" fmla="*/ 17 w 17"/>
                <a:gd name="T1" fmla="*/ 3 h 19"/>
                <a:gd name="T2" fmla="*/ 4 w 17"/>
                <a:gd name="T3" fmla="*/ 0 h 19"/>
                <a:gd name="T4" fmla="*/ 0 w 17"/>
                <a:gd name="T5" fmla="*/ 16 h 19"/>
                <a:gd name="T6" fmla="*/ 11 w 17"/>
                <a:gd name="T7" fmla="*/ 19 h 19"/>
                <a:gd name="T8" fmla="*/ 17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3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1" y="19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5"/>
            <p:cNvSpPr>
              <a:spLocks/>
            </p:cNvSpPr>
            <p:nvPr/>
          </p:nvSpPr>
          <p:spPr bwMode="auto">
            <a:xfrm>
              <a:off x="9341716" y="1515340"/>
              <a:ext cx="24534" cy="25977"/>
            </a:xfrm>
            <a:custGeom>
              <a:avLst/>
              <a:gdLst>
                <a:gd name="T0" fmla="*/ 0 w 17"/>
                <a:gd name="T1" fmla="*/ 15 h 18"/>
                <a:gd name="T2" fmla="*/ 13 w 17"/>
                <a:gd name="T3" fmla="*/ 18 h 18"/>
                <a:gd name="T4" fmla="*/ 17 w 17"/>
                <a:gd name="T5" fmla="*/ 4 h 18"/>
                <a:gd name="T6" fmla="*/ 4 w 17"/>
                <a:gd name="T7" fmla="*/ 0 h 18"/>
                <a:gd name="T8" fmla="*/ 0 w 1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5"/>
                  </a:moveTo>
                  <a:lnTo>
                    <a:pt x="13" y="18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6"/>
            <p:cNvSpPr>
              <a:spLocks/>
            </p:cNvSpPr>
            <p:nvPr/>
          </p:nvSpPr>
          <p:spPr bwMode="auto">
            <a:xfrm>
              <a:off x="9366250" y="1430192"/>
              <a:ext cx="25977" cy="27420"/>
            </a:xfrm>
            <a:custGeom>
              <a:avLst/>
              <a:gdLst>
                <a:gd name="T0" fmla="*/ 18 w 18"/>
                <a:gd name="T1" fmla="*/ 3 h 19"/>
                <a:gd name="T2" fmla="*/ 5 w 18"/>
                <a:gd name="T3" fmla="*/ 0 h 19"/>
                <a:gd name="T4" fmla="*/ 0 w 18"/>
                <a:gd name="T5" fmla="*/ 15 h 19"/>
                <a:gd name="T6" fmla="*/ 14 w 18"/>
                <a:gd name="T7" fmla="*/ 19 h 19"/>
                <a:gd name="T8" fmla="*/ 18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3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4" y="19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7"/>
            <p:cNvSpPr>
              <a:spLocks/>
            </p:cNvSpPr>
            <p:nvPr/>
          </p:nvSpPr>
          <p:spPr bwMode="auto">
            <a:xfrm>
              <a:off x="9379239" y="1389783"/>
              <a:ext cx="25977" cy="25977"/>
            </a:xfrm>
            <a:custGeom>
              <a:avLst/>
              <a:gdLst>
                <a:gd name="T0" fmla="*/ 18 w 18"/>
                <a:gd name="T1" fmla="*/ 3 h 18"/>
                <a:gd name="T2" fmla="*/ 5 w 18"/>
                <a:gd name="T3" fmla="*/ 0 h 18"/>
                <a:gd name="T4" fmla="*/ 0 w 18"/>
                <a:gd name="T5" fmla="*/ 14 h 18"/>
                <a:gd name="T6" fmla="*/ 13 w 18"/>
                <a:gd name="T7" fmla="*/ 18 h 18"/>
                <a:gd name="T8" fmla="*/ 18 w 18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3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13" y="18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8"/>
            <p:cNvSpPr>
              <a:spLocks/>
            </p:cNvSpPr>
            <p:nvPr/>
          </p:nvSpPr>
          <p:spPr bwMode="auto">
            <a:xfrm>
              <a:off x="9677977" y="1027545"/>
              <a:ext cx="119784" cy="334818"/>
            </a:xfrm>
            <a:custGeom>
              <a:avLst/>
              <a:gdLst>
                <a:gd name="T0" fmla="*/ 71 w 83"/>
                <a:gd name="T1" fmla="*/ 0 h 232"/>
                <a:gd name="T2" fmla="*/ 83 w 83"/>
                <a:gd name="T3" fmla="*/ 5 h 232"/>
                <a:gd name="T4" fmla="*/ 14 w 83"/>
                <a:gd name="T5" fmla="*/ 232 h 232"/>
                <a:gd name="T6" fmla="*/ 0 w 83"/>
                <a:gd name="T7" fmla="*/ 229 h 232"/>
                <a:gd name="T8" fmla="*/ 71 w 8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32">
                  <a:moveTo>
                    <a:pt x="71" y="0"/>
                  </a:moveTo>
                  <a:lnTo>
                    <a:pt x="83" y="5"/>
                  </a:lnTo>
                  <a:lnTo>
                    <a:pt x="14" y="232"/>
                  </a:lnTo>
                  <a:lnTo>
                    <a:pt x="0" y="22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9"/>
            <p:cNvSpPr>
              <a:spLocks/>
            </p:cNvSpPr>
            <p:nvPr/>
          </p:nvSpPr>
          <p:spPr bwMode="auto">
            <a:xfrm>
              <a:off x="9640454" y="1017442"/>
              <a:ext cx="118341" cy="334818"/>
            </a:xfrm>
            <a:custGeom>
              <a:avLst/>
              <a:gdLst>
                <a:gd name="T0" fmla="*/ 69 w 82"/>
                <a:gd name="T1" fmla="*/ 0 h 232"/>
                <a:gd name="T2" fmla="*/ 82 w 82"/>
                <a:gd name="T3" fmla="*/ 4 h 232"/>
                <a:gd name="T4" fmla="*/ 12 w 82"/>
                <a:gd name="T5" fmla="*/ 232 h 232"/>
                <a:gd name="T6" fmla="*/ 0 w 82"/>
                <a:gd name="T7" fmla="*/ 228 h 232"/>
                <a:gd name="T8" fmla="*/ 69 w 82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2">
                  <a:moveTo>
                    <a:pt x="69" y="0"/>
                  </a:moveTo>
                  <a:lnTo>
                    <a:pt x="82" y="4"/>
                  </a:lnTo>
                  <a:lnTo>
                    <a:pt x="12" y="232"/>
                  </a:lnTo>
                  <a:lnTo>
                    <a:pt x="0" y="22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50"/>
            <p:cNvSpPr>
              <a:spLocks/>
            </p:cNvSpPr>
            <p:nvPr/>
          </p:nvSpPr>
          <p:spPr bwMode="auto">
            <a:xfrm>
              <a:off x="9718386" y="1040533"/>
              <a:ext cx="116898" cy="334818"/>
            </a:xfrm>
            <a:custGeom>
              <a:avLst/>
              <a:gdLst>
                <a:gd name="T0" fmla="*/ 12 w 81"/>
                <a:gd name="T1" fmla="*/ 232 h 232"/>
                <a:gd name="T2" fmla="*/ 0 w 81"/>
                <a:gd name="T3" fmla="*/ 228 h 232"/>
                <a:gd name="T4" fmla="*/ 69 w 81"/>
                <a:gd name="T5" fmla="*/ 0 h 232"/>
                <a:gd name="T6" fmla="*/ 81 w 81"/>
                <a:gd name="T7" fmla="*/ 5 h 232"/>
                <a:gd name="T8" fmla="*/ 12 w 81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32">
                  <a:moveTo>
                    <a:pt x="12" y="232"/>
                  </a:moveTo>
                  <a:lnTo>
                    <a:pt x="0" y="228"/>
                  </a:lnTo>
                  <a:lnTo>
                    <a:pt x="69" y="0"/>
                  </a:lnTo>
                  <a:lnTo>
                    <a:pt x="81" y="5"/>
                  </a:lnTo>
                  <a:lnTo>
                    <a:pt x="12" y="2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51"/>
            <p:cNvSpPr>
              <a:spLocks/>
            </p:cNvSpPr>
            <p:nvPr/>
          </p:nvSpPr>
          <p:spPr bwMode="auto">
            <a:xfrm>
              <a:off x="9167091" y="1565851"/>
              <a:ext cx="559954" cy="356466"/>
            </a:xfrm>
            <a:custGeom>
              <a:avLst/>
              <a:gdLst>
                <a:gd name="T0" fmla="*/ 202 w 388"/>
                <a:gd name="T1" fmla="*/ 204 h 247"/>
                <a:gd name="T2" fmla="*/ 199 w 388"/>
                <a:gd name="T3" fmla="*/ 203 h 247"/>
                <a:gd name="T4" fmla="*/ 0 w 388"/>
                <a:gd name="T5" fmla="*/ 143 h 247"/>
                <a:gd name="T6" fmla="*/ 44 w 388"/>
                <a:gd name="T7" fmla="*/ 0 h 247"/>
                <a:gd name="T8" fmla="*/ 241 w 388"/>
                <a:gd name="T9" fmla="*/ 61 h 247"/>
                <a:gd name="T10" fmla="*/ 246 w 388"/>
                <a:gd name="T11" fmla="*/ 62 h 247"/>
                <a:gd name="T12" fmla="*/ 388 w 388"/>
                <a:gd name="T13" fmla="*/ 105 h 247"/>
                <a:gd name="T14" fmla="*/ 344 w 388"/>
                <a:gd name="T15" fmla="*/ 247 h 247"/>
                <a:gd name="T16" fmla="*/ 202 w 388"/>
                <a:gd name="T17" fmla="*/ 20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247">
                  <a:moveTo>
                    <a:pt x="202" y="204"/>
                  </a:moveTo>
                  <a:lnTo>
                    <a:pt x="199" y="203"/>
                  </a:lnTo>
                  <a:lnTo>
                    <a:pt x="0" y="143"/>
                  </a:lnTo>
                  <a:lnTo>
                    <a:pt x="44" y="0"/>
                  </a:lnTo>
                  <a:lnTo>
                    <a:pt x="241" y="61"/>
                  </a:lnTo>
                  <a:lnTo>
                    <a:pt x="246" y="62"/>
                  </a:lnTo>
                  <a:lnTo>
                    <a:pt x="388" y="105"/>
                  </a:lnTo>
                  <a:lnTo>
                    <a:pt x="344" y="247"/>
                  </a:lnTo>
                  <a:lnTo>
                    <a:pt x="202" y="204"/>
                  </a:lnTo>
                  <a:close/>
                </a:path>
              </a:pathLst>
            </a:custGeom>
            <a:solidFill>
              <a:srgbClr val="00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52"/>
            <p:cNvSpPr>
              <a:spLocks/>
            </p:cNvSpPr>
            <p:nvPr/>
          </p:nvSpPr>
          <p:spPr bwMode="auto">
            <a:xfrm>
              <a:off x="9576954" y="1547090"/>
              <a:ext cx="96693" cy="36080"/>
            </a:xfrm>
            <a:custGeom>
              <a:avLst/>
              <a:gdLst>
                <a:gd name="T0" fmla="*/ 0 w 67"/>
                <a:gd name="T1" fmla="*/ 5 h 25"/>
                <a:gd name="T2" fmla="*/ 66 w 67"/>
                <a:gd name="T3" fmla="*/ 25 h 25"/>
                <a:gd name="T4" fmla="*/ 67 w 67"/>
                <a:gd name="T5" fmla="*/ 19 h 25"/>
                <a:gd name="T6" fmla="*/ 1 w 67"/>
                <a:gd name="T7" fmla="*/ 0 h 25"/>
                <a:gd name="T8" fmla="*/ 0 w 67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5">
                  <a:moveTo>
                    <a:pt x="0" y="5"/>
                  </a:moveTo>
                  <a:lnTo>
                    <a:pt x="66" y="25"/>
                  </a:lnTo>
                  <a:lnTo>
                    <a:pt x="67" y="19"/>
                  </a:lnTo>
                  <a:lnTo>
                    <a:pt x="1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9581284" y="1529772"/>
              <a:ext cx="99580" cy="38966"/>
            </a:xfrm>
            <a:custGeom>
              <a:avLst/>
              <a:gdLst>
                <a:gd name="T0" fmla="*/ 0 w 69"/>
                <a:gd name="T1" fmla="*/ 6 h 27"/>
                <a:gd name="T2" fmla="*/ 67 w 69"/>
                <a:gd name="T3" fmla="*/ 27 h 27"/>
                <a:gd name="T4" fmla="*/ 69 w 69"/>
                <a:gd name="T5" fmla="*/ 21 h 27"/>
                <a:gd name="T6" fmla="*/ 1 w 69"/>
                <a:gd name="T7" fmla="*/ 0 h 27"/>
                <a:gd name="T8" fmla="*/ 0 w 69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7">
                  <a:moveTo>
                    <a:pt x="0" y="6"/>
                  </a:moveTo>
                  <a:lnTo>
                    <a:pt x="67" y="27"/>
                  </a:lnTo>
                  <a:lnTo>
                    <a:pt x="69" y="21"/>
                  </a:lnTo>
                  <a:lnTo>
                    <a:pt x="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4"/>
            <p:cNvSpPr>
              <a:spLocks/>
            </p:cNvSpPr>
            <p:nvPr/>
          </p:nvSpPr>
          <p:spPr bwMode="auto">
            <a:xfrm>
              <a:off x="9587057" y="1513897"/>
              <a:ext cx="98136" cy="37523"/>
            </a:xfrm>
            <a:custGeom>
              <a:avLst/>
              <a:gdLst>
                <a:gd name="T0" fmla="*/ 0 w 68"/>
                <a:gd name="T1" fmla="*/ 5 h 26"/>
                <a:gd name="T2" fmla="*/ 66 w 68"/>
                <a:gd name="T3" fmla="*/ 26 h 26"/>
                <a:gd name="T4" fmla="*/ 68 w 68"/>
                <a:gd name="T5" fmla="*/ 20 h 26"/>
                <a:gd name="T6" fmla="*/ 2 w 68"/>
                <a:gd name="T7" fmla="*/ 0 h 26"/>
                <a:gd name="T8" fmla="*/ 0 w 68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0" y="5"/>
                  </a:moveTo>
                  <a:lnTo>
                    <a:pt x="66" y="26"/>
                  </a:lnTo>
                  <a:lnTo>
                    <a:pt x="68" y="20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5"/>
            <p:cNvSpPr>
              <a:spLocks/>
            </p:cNvSpPr>
            <p:nvPr/>
          </p:nvSpPr>
          <p:spPr bwMode="auto">
            <a:xfrm>
              <a:off x="9591386" y="1498022"/>
              <a:ext cx="98136" cy="36080"/>
            </a:xfrm>
            <a:custGeom>
              <a:avLst/>
              <a:gdLst>
                <a:gd name="T0" fmla="*/ 0 w 68"/>
                <a:gd name="T1" fmla="*/ 6 h 25"/>
                <a:gd name="T2" fmla="*/ 66 w 68"/>
                <a:gd name="T3" fmla="*/ 25 h 25"/>
                <a:gd name="T4" fmla="*/ 68 w 68"/>
                <a:gd name="T5" fmla="*/ 21 h 25"/>
                <a:gd name="T6" fmla="*/ 2 w 68"/>
                <a:gd name="T7" fmla="*/ 0 h 25"/>
                <a:gd name="T8" fmla="*/ 0 w 68"/>
                <a:gd name="T9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5">
                  <a:moveTo>
                    <a:pt x="0" y="6"/>
                  </a:moveTo>
                  <a:lnTo>
                    <a:pt x="66" y="25"/>
                  </a:lnTo>
                  <a:lnTo>
                    <a:pt x="68" y="21"/>
                  </a:lnTo>
                  <a:lnTo>
                    <a:pt x="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6"/>
            <p:cNvSpPr>
              <a:spLocks/>
            </p:cNvSpPr>
            <p:nvPr/>
          </p:nvSpPr>
          <p:spPr bwMode="auto">
            <a:xfrm>
              <a:off x="9595716" y="1482147"/>
              <a:ext cx="99580" cy="37523"/>
            </a:xfrm>
            <a:custGeom>
              <a:avLst/>
              <a:gdLst>
                <a:gd name="T0" fmla="*/ 0 w 69"/>
                <a:gd name="T1" fmla="*/ 5 h 26"/>
                <a:gd name="T2" fmla="*/ 66 w 69"/>
                <a:gd name="T3" fmla="*/ 26 h 26"/>
                <a:gd name="T4" fmla="*/ 69 w 69"/>
                <a:gd name="T5" fmla="*/ 20 h 26"/>
                <a:gd name="T6" fmla="*/ 2 w 69"/>
                <a:gd name="T7" fmla="*/ 0 h 26"/>
                <a:gd name="T8" fmla="*/ 0 w 69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6">
                  <a:moveTo>
                    <a:pt x="0" y="5"/>
                  </a:moveTo>
                  <a:lnTo>
                    <a:pt x="66" y="26"/>
                  </a:lnTo>
                  <a:lnTo>
                    <a:pt x="69" y="20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7"/>
            <p:cNvSpPr>
              <a:spLocks/>
            </p:cNvSpPr>
            <p:nvPr/>
          </p:nvSpPr>
          <p:spPr bwMode="auto">
            <a:xfrm>
              <a:off x="9601489" y="1466272"/>
              <a:ext cx="98136" cy="36080"/>
            </a:xfrm>
            <a:custGeom>
              <a:avLst/>
              <a:gdLst>
                <a:gd name="T0" fmla="*/ 0 w 68"/>
                <a:gd name="T1" fmla="*/ 5 h 25"/>
                <a:gd name="T2" fmla="*/ 67 w 68"/>
                <a:gd name="T3" fmla="*/ 25 h 25"/>
                <a:gd name="T4" fmla="*/ 68 w 68"/>
                <a:gd name="T5" fmla="*/ 19 h 25"/>
                <a:gd name="T6" fmla="*/ 2 w 68"/>
                <a:gd name="T7" fmla="*/ 0 h 25"/>
                <a:gd name="T8" fmla="*/ 0 w 68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5">
                  <a:moveTo>
                    <a:pt x="0" y="5"/>
                  </a:moveTo>
                  <a:lnTo>
                    <a:pt x="67" y="25"/>
                  </a:lnTo>
                  <a:lnTo>
                    <a:pt x="68" y="19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8"/>
            <p:cNvSpPr>
              <a:spLocks/>
            </p:cNvSpPr>
            <p:nvPr/>
          </p:nvSpPr>
          <p:spPr bwMode="auto">
            <a:xfrm>
              <a:off x="9605818" y="1450397"/>
              <a:ext cx="98136" cy="37523"/>
            </a:xfrm>
            <a:custGeom>
              <a:avLst/>
              <a:gdLst>
                <a:gd name="T0" fmla="*/ 0 w 68"/>
                <a:gd name="T1" fmla="*/ 5 h 26"/>
                <a:gd name="T2" fmla="*/ 66 w 68"/>
                <a:gd name="T3" fmla="*/ 26 h 26"/>
                <a:gd name="T4" fmla="*/ 68 w 68"/>
                <a:gd name="T5" fmla="*/ 20 h 26"/>
                <a:gd name="T6" fmla="*/ 2 w 68"/>
                <a:gd name="T7" fmla="*/ 0 h 26"/>
                <a:gd name="T8" fmla="*/ 0 w 68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0" y="5"/>
                  </a:moveTo>
                  <a:lnTo>
                    <a:pt x="66" y="26"/>
                  </a:lnTo>
                  <a:lnTo>
                    <a:pt x="68" y="20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9"/>
            <p:cNvSpPr>
              <a:spLocks/>
            </p:cNvSpPr>
            <p:nvPr/>
          </p:nvSpPr>
          <p:spPr bwMode="auto">
            <a:xfrm>
              <a:off x="9610148" y="1434522"/>
              <a:ext cx="99580" cy="36080"/>
            </a:xfrm>
            <a:custGeom>
              <a:avLst/>
              <a:gdLst>
                <a:gd name="T0" fmla="*/ 0 w 69"/>
                <a:gd name="T1" fmla="*/ 5 h 25"/>
                <a:gd name="T2" fmla="*/ 66 w 69"/>
                <a:gd name="T3" fmla="*/ 25 h 25"/>
                <a:gd name="T4" fmla="*/ 69 w 69"/>
                <a:gd name="T5" fmla="*/ 19 h 25"/>
                <a:gd name="T6" fmla="*/ 2 w 69"/>
                <a:gd name="T7" fmla="*/ 0 h 25"/>
                <a:gd name="T8" fmla="*/ 0 w 69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5">
                  <a:moveTo>
                    <a:pt x="0" y="5"/>
                  </a:moveTo>
                  <a:lnTo>
                    <a:pt x="66" y="25"/>
                  </a:lnTo>
                  <a:lnTo>
                    <a:pt x="69" y="19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60"/>
            <p:cNvSpPr>
              <a:spLocks/>
            </p:cNvSpPr>
            <p:nvPr/>
          </p:nvSpPr>
          <p:spPr bwMode="auto">
            <a:xfrm>
              <a:off x="9617364" y="1418647"/>
              <a:ext cx="96693" cy="34636"/>
            </a:xfrm>
            <a:custGeom>
              <a:avLst/>
              <a:gdLst>
                <a:gd name="T0" fmla="*/ 0 w 67"/>
                <a:gd name="T1" fmla="*/ 5 h 24"/>
                <a:gd name="T2" fmla="*/ 66 w 67"/>
                <a:gd name="T3" fmla="*/ 24 h 24"/>
                <a:gd name="T4" fmla="*/ 67 w 67"/>
                <a:gd name="T5" fmla="*/ 20 h 24"/>
                <a:gd name="T6" fmla="*/ 1 w 67"/>
                <a:gd name="T7" fmla="*/ 0 h 24"/>
                <a:gd name="T8" fmla="*/ 0 w 67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4">
                  <a:moveTo>
                    <a:pt x="0" y="5"/>
                  </a:moveTo>
                  <a:lnTo>
                    <a:pt x="66" y="24"/>
                  </a:lnTo>
                  <a:lnTo>
                    <a:pt x="67" y="20"/>
                  </a:lnTo>
                  <a:lnTo>
                    <a:pt x="1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61"/>
            <p:cNvSpPr>
              <a:spLocks/>
            </p:cNvSpPr>
            <p:nvPr/>
          </p:nvSpPr>
          <p:spPr bwMode="auto">
            <a:xfrm>
              <a:off x="9621693" y="1401329"/>
              <a:ext cx="96693" cy="37523"/>
            </a:xfrm>
            <a:custGeom>
              <a:avLst/>
              <a:gdLst>
                <a:gd name="T0" fmla="*/ 0 w 67"/>
                <a:gd name="T1" fmla="*/ 6 h 26"/>
                <a:gd name="T2" fmla="*/ 66 w 67"/>
                <a:gd name="T3" fmla="*/ 26 h 26"/>
                <a:gd name="T4" fmla="*/ 67 w 67"/>
                <a:gd name="T5" fmla="*/ 20 h 26"/>
                <a:gd name="T6" fmla="*/ 1 w 67"/>
                <a:gd name="T7" fmla="*/ 0 h 26"/>
                <a:gd name="T8" fmla="*/ 0 w 67"/>
                <a:gd name="T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6">
                  <a:moveTo>
                    <a:pt x="0" y="6"/>
                  </a:moveTo>
                  <a:lnTo>
                    <a:pt x="66" y="26"/>
                  </a:lnTo>
                  <a:lnTo>
                    <a:pt x="67" y="20"/>
                  </a:lnTo>
                  <a:lnTo>
                    <a:pt x="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62"/>
            <p:cNvSpPr>
              <a:spLocks/>
            </p:cNvSpPr>
            <p:nvPr/>
          </p:nvSpPr>
          <p:spPr bwMode="auto">
            <a:xfrm>
              <a:off x="9574068" y="998681"/>
              <a:ext cx="119784" cy="334818"/>
            </a:xfrm>
            <a:custGeom>
              <a:avLst/>
              <a:gdLst>
                <a:gd name="T0" fmla="*/ 83 w 83"/>
                <a:gd name="T1" fmla="*/ 3 h 232"/>
                <a:gd name="T2" fmla="*/ 69 w 83"/>
                <a:gd name="T3" fmla="*/ 0 h 232"/>
                <a:gd name="T4" fmla="*/ 0 w 83"/>
                <a:gd name="T5" fmla="*/ 227 h 232"/>
                <a:gd name="T6" fmla="*/ 14 w 83"/>
                <a:gd name="T7" fmla="*/ 232 h 232"/>
                <a:gd name="T8" fmla="*/ 83 w 83"/>
                <a:gd name="T9" fmla="*/ 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32">
                  <a:moveTo>
                    <a:pt x="83" y="3"/>
                  </a:moveTo>
                  <a:lnTo>
                    <a:pt x="69" y="0"/>
                  </a:lnTo>
                  <a:lnTo>
                    <a:pt x="0" y="227"/>
                  </a:lnTo>
                  <a:lnTo>
                    <a:pt x="14" y="232"/>
                  </a:lnTo>
                  <a:lnTo>
                    <a:pt x="83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63"/>
            <p:cNvSpPr>
              <a:spLocks/>
            </p:cNvSpPr>
            <p:nvPr/>
          </p:nvSpPr>
          <p:spPr bwMode="auto">
            <a:xfrm>
              <a:off x="9536545" y="985692"/>
              <a:ext cx="118341" cy="334818"/>
            </a:xfrm>
            <a:custGeom>
              <a:avLst/>
              <a:gdLst>
                <a:gd name="T0" fmla="*/ 82 w 82"/>
                <a:gd name="T1" fmla="*/ 4 h 232"/>
                <a:gd name="T2" fmla="*/ 69 w 82"/>
                <a:gd name="T3" fmla="*/ 0 h 232"/>
                <a:gd name="T4" fmla="*/ 0 w 82"/>
                <a:gd name="T5" fmla="*/ 228 h 232"/>
                <a:gd name="T6" fmla="*/ 12 w 82"/>
                <a:gd name="T7" fmla="*/ 232 h 232"/>
                <a:gd name="T8" fmla="*/ 82 w 82"/>
                <a:gd name="T9" fmla="*/ 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2">
                  <a:moveTo>
                    <a:pt x="82" y="4"/>
                  </a:moveTo>
                  <a:lnTo>
                    <a:pt x="69" y="0"/>
                  </a:lnTo>
                  <a:lnTo>
                    <a:pt x="0" y="228"/>
                  </a:lnTo>
                  <a:lnTo>
                    <a:pt x="12" y="232"/>
                  </a:lnTo>
                  <a:lnTo>
                    <a:pt x="8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64"/>
            <p:cNvSpPr>
              <a:spLocks/>
            </p:cNvSpPr>
            <p:nvPr/>
          </p:nvSpPr>
          <p:spPr bwMode="auto">
            <a:xfrm>
              <a:off x="9496136" y="972704"/>
              <a:ext cx="118341" cy="334818"/>
            </a:xfrm>
            <a:custGeom>
              <a:avLst/>
              <a:gdLst>
                <a:gd name="T0" fmla="*/ 82 w 82"/>
                <a:gd name="T1" fmla="*/ 5 h 232"/>
                <a:gd name="T2" fmla="*/ 71 w 82"/>
                <a:gd name="T3" fmla="*/ 0 h 232"/>
                <a:gd name="T4" fmla="*/ 0 w 82"/>
                <a:gd name="T5" fmla="*/ 229 h 232"/>
                <a:gd name="T6" fmla="*/ 13 w 82"/>
                <a:gd name="T7" fmla="*/ 232 h 232"/>
                <a:gd name="T8" fmla="*/ 82 w 82"/>
                <a:gd name="T9" fmla="*/ 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2">
                  <a:moveTo>
                    <a:pt x="82" y="5"/>
                  </a:moveTo>
                  <a:lnTo>
                    <a:pt x="71" y="0"/>
                  </a:lnTo>
                  <a:lnTo>
                    <a:pt x="0" y="229"/>
                  </a:lnTo>
                  <a:lnTo>
                    <a:pt x="13" y="232"/>
                  </a:lnTo>
                  <a:lnTo>
                    <a:pt x="8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65"/>
            <p:cNvSpPr>
              <a:spLocks/>
            </p:cNvSpPr>
            <p:nvPr/>
          </p:nvSpPr>
          <p:spPr bwMode="auto">
            <a:xfrm>
              <a:off x="9458614" y="962601"/>
              <a:ext cx="118341" cy="334818"/>
            </a:xfrm>
            <a:custGeom>
              <a:avLst/>
              <a:gdLst>
                <a:gd name="T0" fmla="*/ 82 w 82"/>
                <a:gd name="T1" fmla="*/ 3 h 232"/>
                <a:gd name="T2" fmla="*/ 69 w 82"/>
                <a:gd name="T3" fmla="*/ 0 h 232"/>
                <a:gd name="T4" fmla="*/ 0 w 82"/>
                <a:gd name="T5" fmla="*/ 227 h 232"/>
                <a:gd name="T6" fmla="*/ 13 w 82"/>
                <a:gd name="T7" fmla="*/ 232 h 232"/>
                <a:gd name="T8" fmla="*/ 82 w 82"/>
                <a:gd name="T9" fmla="*/ 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2">
                  <a:moveTo>
                    <a:pt x="82" y="3"/>
                  </a:moveTo>
                  <a:lnTo>
                    <a:pt x="69" y="0"/>
                  </a:lnTo>
                  <a:lnTo>
                    <a:pt x="0" y="227"/>
                  </a:lnTo>
                  <a:lnTo>
                    <a:pt x="13" y="232"/>
                  </a:lnTo>
                  <a:lnTo>
                    <a:pt x="8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6"/>
            <p:cNvSpPr>
              <a:spLocks/>
            </p:cNvSpPr>
            <p:nvPr/>
          </p:nvSpPr>
          <p:spPr bwMode="auto">
            <a:xfrm>
              <a:off x="9419648" y="949613"/>
              <a:ext cx="118341" cy="334818"/>
            </a:xfrm>
            <a:custGeom>
              <a:avLst/>
              <a:gdLst>
                <a:gd name="T0" fmla="*/ 82 w 82"/>
                <a:gd name="T1" fmla="*/ 4 h 232"/>
                <a:gd name="T2" fmla="*/ 69 w 82"/>
                <a:gd name="T3" fmla="*/ 0 h 232"/>
                <a:gd name="T4" fmla="*/ 0 w 82"/>
                <a:gd name="T5" fmla="*/ 229 h 232"/>
                <a:gd name="T6" fmla="*/ 12 w 82"/>
                <a:gd name="T7" fmla="*/ 232 h 232"/>
                <a:gd name="T8" fmla="*/ 82 w 82"/>
                <a:gd name="T9" fmla="*/ 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2">
                  <a:moveTo>
                    <a:pt x="82" y="4"/>
                  </a:moveTo>
                  <a:lnTo>
                    <a:pt x="69" y="0"/>
                  </a:lnTo>
                  <a:lnTo>
                    <a:pt x="0" y="229"/>
                  </a:lnTo>
                  <a:lnTo>
                    <a:pt x="12" y="232"/>
                  </a:lnTo>
                  <a:lnTo>
                    <a:pt x="8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7"/>
            <p:cNvSpPr>
              <a:spLocks/>
            </p:cNvSpPr>
            <p:nvPr/>
          </p:nvSpPr>
          <p:spPr bwMode="auto">
            <a:xfrm>
              <a:off x="9653443" y="1728931"/>
              <a:ext cx="23091" cy="27420"/>
            </a:xfrm>
            <a:custGeom>
              <a:avLst/>
              <a:gdLst>
                <a:gd name="T0" fmla="*/ 0 w 16"/>
                <a:gd name="T1" fmla="*/ 15 h 19"/>
                <a:gd name="T2" fmla="*/ 11 w 16"/>
                <a:gd name="T3" fmla="*/ 19 h 19"/>
                <a:gd name="T4" fmla="*/ 16 w 16"/>
                <a:gd name="T5" fmla="*/ 5 h 19"/>
                <a:gd name="T6" fmla="*/ 4 w 16"/>
                <a:gd name="T7" fmla="*/ 0 h 19"/>
                <a:gd name="T8" fmla="*/ 0 w 16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0" y="15"/>
                  </a:moveTo>
                  <a:lnTo>
                    <a:pt x="11" y="19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8"/>
            <p:cNvSpPr>
              <a:spLocks/>
            </p:cNvSpPr>
            <p:nvPr/>
          </p:nvSpPr>
          <p:spPr bwMode="auto">
            <a:xfrm>
              <a:off x="9613034" y="1718829"/>
              <a:ext cx="24534" cy="25977"/>
            </a:xfrm>
            <a:custGeom>
              <a:avLst/>
              <a:gdLst>
                <a:gd name="T0" fmla="*/ 0 w 17"/>
                <a:gd name="T1" fmla="*/ 15 h 18"/>
                <a:gd name="T2" fmla="*/ 13 w 17"/>
                <a:gd name="T3" fmla="*/ 18 h 18"/>
                <a:gd name="T4" fmla="*/ 17 w 17"/>
                <a:gd name="T5" fmla="*/ 4 h 18"/>
                <a:gd name="T6" fmla="*/ 4 w 17"/>
                <a:gd name="T7" fmla="*/ 0 h 18"/>
                <a:gd name="T8" fmla="*/ 0 w 1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5"/>
                  </a:moveTo>
                  <a:lnTo>
                    <a:pt x="13" y="18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69"/>
            <p:cNvSpPr>
              <a:spLocks/>
            </p:cNvSpPr>
            <p:nvPr/>
          </p:nvSpPr>
          <p:spPr bwMode="auto">
            <a:xfrm>
              <a:off x="9574068" y="1705840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4 w 18"/>
                <a:gd name="T3" fmla="*/ 19 h 19"/>
                <a:gd name="T4" fmla="*/ 18 w 18"/>
                <a:gd name="T5" fmla="*/ 5 h 19"/>
                <a:gd name="T6" fmla="*/ 5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4" y="19"/>
                  </a:lnTo>
                  <a:lnTo>
                    <a:pt x="18" y="5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70"/>
            <p:cNvSpPr>
              <a:spLocks/>
            </p:cNvSpPr>
            <p:nvPr/>
          </p:nvSpPr>
          <p:spPr bwMode="auto">
            <a:xfrm>
              <a:off x="9536545" y="1695738"/>
              <a:ext cx="23091" cy="25977"/>
            </a:xfrm>
            <a:custGeom>
              <a:avLst/>
              <a:gdLst>
                <a:gd name="T0" fmla="*/ 0 w 16"/>
                <a:gd name="T1" fmla="*/ 13 h 18"/>
                <a:gd name="T2" fmla="*/ 12 w 16"/>
                <a:gd name="T3" fmla="*/ 18 h 18"/>
                <a:gd name="T4" fmla="*/ 16 w 16"/>
                <a:gd name="T5" fmla="*/ 3 h 18"/>
                <a:gd name="T6" fmla="*/ 4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12" y="18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71"/>
            <p:cNvSpPr>
              <a:spLocks/>
            </p:cNvSpPr>
            <p:nvPr/>
          </p:nvSpPr>
          <p:spPr bwMode="auto">
            <a:xfrm>
              <a:off x="9496136" y="1682749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4 h 19"/>
                <a:gd name="T6" fmla="*/ 4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72"/>
            <p:cNvSpPr>
              <a:spLocks/>
            </p:cNvSpPr>
            <p:nvPr/>
          </p:nvSpPr>
          <p:spPr bwMode="auto">
            <a:xfrm>
              <a:off x="9640454" y="1772226"/>
              <a:ext cx="23091" cy="27420"/>
            </a:xfrm>
            <a:custGeom>
              <a:avLst/>
              <a:gdLst>
                <a:gd name="T0" fmla="*/ 0 w 16"/>
                <a:gd name="T1" fmla="*/ 14 h 19"/>
                <a:gd name="T2" fmla="*/ 12 w 16"/>
                <a:gd name="T3" fmla="*/ 19 h 19"/>
                <a:gd name="T4" fmla="*/ 16 w 16"/>
                <a:gd name="T5" fmla="*/ 3 h 19"/>
                <a:gd name="T6" fmla="*/ 4 w 16"/>
                <a:gd name="T7" fmla="*/ 0 h 19"/>
                <a:gd name="T8" fmla="*/ 0 w 16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0" y="14"/>
                  </a:moveTo>
                  <a:lnTo>
                    <a:pt x="12" y="19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73"/>
            <p:cNvSpPr>
              <a:spLocks/>
            </p:cNvSpPr>
            <p:nvPr/>
          </p:nvSpPr>
          <p:spPr bwMode="auto">
            <a:xfrm>
              <a:off x="9626023" y="1814079"/>
              <a:ext cx="24534" cy="27420"/>
            </a:xfrm>
            <a:custGeom>
              <a:avLst/>
              <a:gdLst>
                <a:gd name="T0" fmla="*/ 0 w 17"/>
                <a:gd name="T1" fmla="*/ 15 h 19"/>
                <a:gd name="T2" fmla="*/ 13 w 17"/>
                <a:gd name="T3" fmla="*/ 19 h 19"/>
                <a:gd name="T4" fmla="*/ 17 w 17"/>
                <a:gd name="T5" fmla="*/ 3 h 19"/>
                <a:gd name="T6" fmla="*/ 5 w 17"/>
                <a:gd name="T7" fmla="*/ 0 h 19"/>
                <a:gd name="T8" fmla="*/ 0 w 17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5"/>
                  </a:moveTo>
                  <a:lnTo>
                    <a:pt x="13" y="19"/>
                  </a:lnTo>
                  <a:lnTo>
                    <a:pt x="17" y="3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74"/>
            <p:cNvSpPr>
              <a:spLocks/>
            </p:cNvSpPr>
            <p:nvPr/>
          </p:nvSpPr>
          <p:spPr bwMode="auto">
            <a:xfrm>
              <a:off x="9614477" y="1855931"/>
              <a:ext cx="23091" cy="25977"/>
            </a:xfrm>
            <a:custGeom>
              <a:avLst/>
              <a:gdLst>
                <a:gd name="T0" fmla="*/ 0 w 16"/>
                <a:gd name="T1" fmla="*/ 15 h 18"/>
                <a:gd name="T2" fmla="*/ 12 w 16"/>
                <a:gd name="T3" fmla="*/ 18 h 18"/>
                <a:gd name="T4" fmla="*/ 16 w 16"/>
                <a:gd name="T5" fmla="*/ 3 h 18"/>
                <a:gd name="T6" fmla="*/ 5 w 16"/>
                <a:gd name="T7" fmla="*/ 0 h 18"/>
                <a:gd name="T8" fmla="*/ 0 w 1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5"/>
                  </a:moveTo>
                  <a:lnTo>
                    <a:pt x="12" y="18"/>
                  </a:lnTo>
                  <a:lnTo>
                    <a:pt x="16" y="3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5"/>
            <p:cNvSpPr>
              <a:spLocks/>
            </p:cNvSpPr>
            <p:nvPr/>
          </p:nvSpPr>
          <p:spPr bwMode="auto">
            <a:xfrm>
              <a:off x="9653443" y="1728931"/>
              <a:ext cx="23091" cy="27420"/>
            </a:xfrm>
            <a:custGeom>
              <a:avLst/>
              <a:gdLst>
                <a:gd name="T0" fmla="*/ 16 w 16"/>
                <a:gd name="T1" fmla="*/ 5 h 19"/>
                <a:gd name="T2" fmla="*/ 4 w 16"/>
                <a:gd name="T3" fmla="*/ 0 h 19"/>
                <a:gd name="T4" fmla="*/ 0 w 16"/>
                <a:gd name="T5" fmla="*/ 15 h 19"/>
                <a:gd name="T6" fmla="*/ 11 w 16"/>
                <a:gd name="T7" fmla="*/ 19 h 19"/>
                <a:gd name="T8" fmla="*/ 16 w 16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5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1" y="19"/>
                  </a:lnTo>
                  <a:lnTo>
                    <a:pt x="16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6"/>
            <p:cNvSpPr>
              <a:spLocks/>
            </p:cNvSpPr>
            <p:nvPr/>
          </p:nvSpPr>
          <p:spPr bwMode="auto">
            <a:xfrm>
              <a:off x="9613034" y="1718829"/>
              <a:ext cx="24534" cy="25977"/>
            </a:xfrm>
            <a:custGeom>
              <a:avLst/>
              <a:gdLst>
                <a:gd name="T0" fmla="*/ 17 w 17"/>
                <a:gd name="T1" fmla="*/ 4 h 18"/>
                <a:gd name="T2" fmla="*/ 4 w 17"/>
                <a:gd name="T3" fmla="*/ 0 h 18"/>
                <a:gd name="T4" fmla="*/ 0 w 17"/>
                <a:gd name="T5" fmla="*/ 15 h 18"/>
                <a:gd name="T6" fmla="*/ 13 w 17"/>
                <a:gd name="T7" fmla="*/ 18 h 18"/>
                <a:gd name="T8" fmla="*/ 17 w 17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7" y="4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3" y="18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7"/>
            <p:cNvSpPr>
              <a:spLocks/>
            </p:cNvSpPr>
            <p:nvPr/>
          </p:nvSpPr>
          <p:spPr bwMode="auto">
            <a:xfrm>
              <a:off x="9574068" y="1844386"/>
              <a:ext cx="25977" cy="27420"/>
            </a:xfrm>
            <a:custGeom>
              <a:avLst/>
              <a:gdLst>
                <a:gd name="T0" fmla="*/ 0 w 18"/>
                <a:gd name="T1" fmla="*/ 14 h 19"/>
                <a:gd name="T2" fmla="*/ 14 w 18"/>
                <a:gd name="T3" fmla="*/ 19 h 19"/>
                <a:gd name="T4" fmla="*/ 18 w 18"/>
                <a:gd name="T5" fmla="*/ 4 h 19"/>
                <a:gd name="T6" fmla="*/ 5 w 18"/>
                <a:gd name="T7" fmla="*/ 0 h 19"/>
                <a:gd name="T8" fmla="*/ 0 w 18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4"/>
                  </a:moveTo>
                  <a:lnTo>
                    <a:pt x="14" y="19"/>
                  </a:lnTo>
                  <a:lnTo>
                    <a:pt x="18" y="4"/>
                  </a:lnTo>
                  <a:lnTo>
                    <a:pt x="5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78"/>
            <p:cNvSpPr>
              <a:spLocks/>
            </p:cNvSpPr>
            <p:nvPr/>
          </p:nvSpPr>
          <p:spPr bwMode="auto">
            <a:xfrm>
              <a:off x="9600045" y="1759238"/>
              <a:ext cx="25977" cy="27420"/>
            </a:xfrm>
            <a:custGeom>
              <a:avLst/>
              <a:gdLst>
                <a:gd name="T0" fmla="*/ 18 w 18"/>
                <a:gd name="T1" fmla="*/ 4 h 19"/>
                <a:gd name="T2" fmla="*/ 4 w 18"/>
                <a:gd name="T3" fmla="*/ 0 h 19"/>
                <a:gd name="T4" fmla="*/ 0 w 18"/>
                <a:gd name="T5" fmla="*/ 16 h 19"/>
                <a:gd name="T6" fmla="*/ 13 w 18"/>
                <a:gd name="T7" fmla="*/ 19 h 19"/>
                <a:gd name="T8" fmla="*/ 18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79"/>
            <p:cNvSpPr>
              <a:spLocks/>
            </p:cNvSpPr>
            <p:nvPr/>
          </p:nvSpPr>
          <p:spPr bwMode="auto">
            <a:xfrm>
              <a:off x="9587057" y="1801090"/>
              <a:ext cx="25977" cy="27420"/>
            </a:xfrm>
            <a:custGeom>
              <a:avLst/>
              <a:gdLst>
                <a:gd name="T0" fmla="*/ 18 w 18"/>
                <a:gd name="T1" fmla="*/ 5 h 19"/>
                <a:gd name="T2" fmla="*/ 5 w 18"/>
                <a:gd name="T3" fmla="*/ 0 h 19"/>
                <a:gd name="T4" fmla="*/ 0 w 18"/>
                <a:gd name="T5" fmla="*/ 16 h 19"/>
                <a:gd name="T6" fmla="*/ 13 w 18"/>
                <a:gd name="T7" fmla="*/ 19 h 19"/>
                <a:gd name="T8" fmla="*/ 18 w 18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5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80"/>
            <p:cNvSpPr>
              <a:spLocks/>
            </p:cNvSpPr>
            <p:nvPr/>
          </p:nvSpPr>
          <p:spPr bwMode="auto">
            <a:xfrm>
              <a:off x="9562523" y="1746249"/>
              <a:ext cx="24534" cy="30307"/>
            </a:xfrm>
            <a:custGeom>
              <a:avLst/>
              <a:gdLst>
                <a:gd name="T0" fmla="*/ 17 w 17"/>
                <a:gd name="T1" fmla="*/ 5 h 21"/>
                <a:gd name="T2" fmla="*/ 4 w 17"/>
                <a:gd name="T3" fmla="*/ 0 h 21"/>
                <a:gd name="T4" fmla="*/ 0 w 17"/>
                <a:gd name="T5" fmla="*/ 16 h 21"/>
                <a:gd name="T6" fmla="*/ 11 w 17"/>
                <a:gd name="T7" fmla="*/ 21 h 21"/>
                <a:gd name="T8" fmla="*/ 17 w 17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5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1" y="21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81"/>
            <p:cNvSpPr>
              <a:spLocks/>
            </p:cNvSpPr>
            <p:nvPr/>
          </p:nvSpPr>
          <p:spPr bwMode="auto">
            <a:xfrm>
              <a:off x="9549534" y="1790988"/>
              <a:ext cx="24534" cy="27420"/>
            </a:xfrm>
            <a:custGeom>
              <a:avLst/>
              <a:gdLst>
                <a:gd name="T0" fmla="*/ 17 w 17"/>
                <a:gd name="T1" fmla="*/ 3 h 19"/>
                <a:gd name="T2" fmla="*/ 4 w 17"/>
                <a:gd name="T3" fmla="*/ 0 h 19"/>
                <a:gd name="T4" fmla="*/ 0 w 17"/>
                <a:gd name="T5" fmla="*/ 15 h 19"/>
                <a:gd name="T6" fmla="*/ 11 w 17"/>
                <a:gd name="T7" fmla="*/ 19 h 19"/>
                <a:gd name="T8" fmla="*/ 17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3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1" y="19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82"/>
            <p:cNvSpPr>
              <a:spLocks/>
            </p:cNvSpPr>
            <p:nvPr/>
          </p:nvSpPr>
          <p:spPr bwMode="auto">
            <a:xfrm>
              <a:off x="9574068" y="1705840"/>
              <a:ext cx="25977" cy="27420"/>
            </a:xfrm>
            <a:custGeom>
              <a:avLst/>
              <a:gdLst>
                <a:gd name="T0" fmla="*/ 18 w 18"/>
                <a:gd name="T1" fmla="*/ 5 h 19"/>
                <a:gd name="T2" fmla="*/ 5 w 18"/>
                <a:gd name="T3" fmla="*/ 0 h 19"/>
                <a:gd name="T4" fmla="*/ 0 w 18"/>
                <a:gd name="T5" fmla="*/ 15 h 19"/>
                <a:gd name="T6" fmla="*/ 14 w 18"/>
                <a:gd name="T7" fmla="*/ 19 h 19"/>
                <a:gd name="T8" fmla="*/ 18 w 18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5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4" y="19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83"/>
            <p:cNvSpPr>
              <a:spLocks/>
            </p:cNvSpPr>
            <p:nvPr/>
          </p:nvSpPr>
          <p:spPr bwMode="auto">
            <a:xfrm>
              <a:off x="9536545" y="1832840"/>
              <a:ext cx="23091" cy="25977"/>
            </a:xfrm>
            <a:custGeom>
              <a:avLst/>
              <a:gdLst>
                <a:gd name="T0" fmla="*/ 0 w 16"/>
                <a:gd name="T1" fmla="*/ 14 h 18"/>
                <a:gd name="T2" fmla="*/ 13 w 16"/>
                <a:gd name="T3" fmla="*/ 18 h 18"/>
                <a:gd name="T4" fmla="*/ 16 w 16"/>
                <a:gd name="T5" fmla="*/ 3 h 18"/>
                <a:gd name="T6" fmla="*/ 4 w 16"/>
                <a:gd name="T7" fmla="*/ 0 h 18"/>
                <a:gd name="T8" fmla="*/ 0 w 16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4"/>
                  </a:moveTo>
                  <a:lnTo>
                    <a:pt x="13" y="18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84"/>
            <p:cNvSpPr>
              <a:spLocks/>
            </p:cNvSpPr>
            <p:nvPr/>
          </p:nvSpPr>
          <p:spPr bwMode="auto">
            <a:xfrm>
              <a:off x="9523557" y="1736147"/>
              <a:ext cx="23091" cy="27420"/>
            </a:xfrm>
            <a:custGeom>
              <a:avLst/>
              <a:gdLst>
                <a:gd name="T0" fmla="*/ 16 w 16"/>
                <a:gd name="T1" fmla="*/ 4 h 19"/>
                <a:gd name="T2" fmla="*/ 5 w 16"/>
                <a:gd name="T3" fmla="*/ 0 h 19"/>
                <a:gd name="T4" fmla="*/ 0 w 16"/>
                <a:gd name="T5" fmla="*/ 16 h 19"/>
                <a:gd name="T6" fmla="*/ 12 w 16"/>
                <a:gd name="T7" fmla="*/ 19 h 19"/>
                <a:gd name="T8" fmla="*/ 16 w 16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4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2" y="19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85"/>
            <p:cNvSpPr>
              <a:spLocks/>
            </p:cNvSpPr>
            <p:nvPr/>
          </p:nvSpPr>
          <p:spPr bwMode="auto">
            <a:xfrm>
              <a:off x="9536545" y="1695738"/>
              <a:ext cx="23091" cy="25977"/>
            </a:xfrm>
            <a:custGeom>
              <a:avLst/>
              <a:gdLst>
                <a:gd name="T0" fmla="*/ 16 w 16"/>
                <a:gd name="T1" fmla="*/ 3 h 18"/>
                <a:gd name="T2" fmla="*/ 4 w 16"/>
                <a:gd name="T3" fmla="*/ 0 h 18"/>
                <a:gd name="T4" fmla="*/ 0 w 16"/>
                <a:gd name="T5" fmla="*/ 13 h 18"/>
                <a:gd name="T6" fmla="*/ 12 w 16"/>
                <a:gd name="T7" fmla="*/ 18 h 18"/>
                <a:gd name="T8" fmla="*/ 16 w 16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3"/>
                  </a:moveTo>
                  <a:lnTo>
                    <a:pt x="4" y="0"/>
                  </a:lnTo>
                  <a:lnTo>
                    <a:pt x="0" y="13"/>
                  </a:lnTo>
                  <a:lnTo>
                    <a:pt x="12" y="18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86"/>
            <p:cNvSpPr>
              <a:spLocks/>
            </p:cNvSpPr>
            <p:nvPr/>
          </p:nvSpPr>
          <p:spPr bwMode="auto">
            <a:xfrm>
              <a:off x="9509125" y="1777999"/>
              <a:ext cx="24534" cy="27420"/>
            </a:xfrm>
            <a:custGeom>
              <a:avLst/>
              <a:gdLst>
                <a:gd name="T0" fmla="*/ 17 w 17"/>
                <a:gd name="T1" fmla="*/ 5 h 19"/>
                <a:gd name="T2" fmla="*/ 6 w 17"/>
                <a:gd name="T3" fmla="*/ 0 h 19"/>
                <a:gd name="T4" fmla="*/ 0 w 17"/>
                <a:gd name="T5" fmla="*/ 16 h 19"/>
                <a:gd name="T6" fmla="*/ 13 w 17"/>
                <a:gd name="T7" fmla="*/ 19 h 19"/>
                <a:gd name="T8" fmla="*/ 17 w 17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5"/>
                  </a:moveTo>
                  <a:lnTo>
                    <a:pt x="6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87"/>
            <p:cNvSpPr>
              <a:spLocks/>
            </p:cNvSpPr>
            <p:nvPr/>
          </p:nvSpPr>
          <p:spPr bwMode="auto">
            <a:xfrm>
              <a:off x="9499023" y="1821295"/>
              <a:ext cx="23091" cy="24534"/>
            </a:xfrm>
            <a:custGeom>
              <a:avLst/>
              <a:gdLst>
                <a:gd name="T0" fmla="*/ 0 w 16"/>
                <a:gd name="T1" fmla="*/ 14 h 17"/>
                <a:gd name="T2" fmla="*/ 11 w 16"/>
                <a:gd name="T3" fmla="*/ 17 h 17"/>
                <a:gd name="T4" fmla="*/ 16 w 16"/>
                <a:gd name="T5" fmla="*/ 4 h 17"/>
                <a:gd name="T6" fmla="*/ 4 w 16"/>
                <a:gd name="T7" fmla="*/ 0 h 17"/>
                <a:gd name="T8" fmla="*/ 0 w 16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0" y="14"/>
                  </a:moveTo>
                  <a:lnTo>
                    <a:pt x="11" y="17"/>
                  </a:lnTo>
                  <a:lnTo>
                    <a:pt x="16" y="4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88"/>
            <p:cNvSpPr>
              <a:spLocks/>
            </p:cNvSpPr>
            <p:nvPr/>
          </p:nvSpPr>
          <p:spPr bwMode="auto">
            <a:xfrm>
              <a:off x="9470159" y="1765011"/>
              <a:ext cx="25977" cy="30307"/>
            </a:xfrm>
            <a:custGeom>
              <a:avLst/>
              <a:gdLst>
                <a:gd name="T0" fmla="*/ 18 w 18"/>
                <a:gd name="T1" fmla="*/ 5 h 21"/>
                <a:gd name="T2" fmla="*/ 5 w 18"/>
                <a:gd name="T3" fmla="*/ 0 h 21"/>
                <a:gd name="T4" fmla="*/ 0 w 18"/>
                <a:gd name="T5" fmla="*/ 16 h 21"/>
                <a:gd name="T6" fmla="*/ 14 w 18"/>
                <a:gd name="T7" fmla="*/ 21 h 21"/>
                <a:gd name="T8" fmla="*/ 18 w 18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5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4" y="21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89"/>
            <p:cNvSpPr>
              <a:spLocks/>
            </p:cNvSpPr>
            <p:nvPr/>
          </p:nvSpPr>
          <p:spPr bwMode="auto">
            <a:xfrm>
              <a:off x="9458614" y="1809749"/>
              <a:ext cx="24534" cy="25977"/>
            </a:xfrm>
            <a:custGeom>
              <a:avLst/>
              <a:gdLst>
                <a:gd name="T0" fmla="*/ 0 w 17"/>
                <a:gd name="T1" fmla="*/ 13 h 18"/>
                <a:gd name="T2" fmla="*/ 13 w 17"/>
                <a:gd name="T3" fmla="*/ 18 h 18"/>
                <a:gd name="T4" fmla="*/ 17 w 17"/>
                <a:gd name="T5" fmla="*/ 3 h 18"/>
                <a:gd name="T6" fmla="*/ 4 w 17"/>
                <a:gd name="T7" fmla="*/ 0 h 18"/>
                <a:gd name="T8" fmla="*/ 0 w 17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3"/>
                  </a:moveTo>
                  <a:lnTo>
                    <a:pt x="13" y="18"/>
                  </a:lnTo>
                  <a:lnTo>
                    <a:pt x="17" y="3"/>
                  </a:ln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90"/>
            <p:cNvSpPr>
              <a:spLocks/>
            </p:cNvSpPr>
            <p:nvPr/>
          </p:nvSpPr>
          <p:spPr bwMode="auto">
            <a:xfrm>
              <a:off x="9483148" y="1723158"/>
              <a:ext cx="25977" cy="30307"/>
            </a:xfrm>
            <a:custGeom>
              <a:avLst/>
              <a:gdLst>
                <a:gd name="T0" fmla="*/ 18 w 18"/>
                <a:gd name="T1" fmla="*/ 4 h 21"/>
                <a:gd name="T2" fmla="*/ 6 w 18"/>
                <a:gd name="T3" fmla="*/ 0 h 21"/>
                <a:gd name="T4" fmla="*/ 0 w 18"/>
                <a:gd name="T5" fmla="*/ 16 h 21"/>
                <a:gd name="T6" fmla="*/ 13 w 18"/>
                <a:gd name="T7" fmla="*/ 21 h 21"/>
                <a:gd name="T8" fmla="*/ 18 w 18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4"/>
                  </a:moveTo>
                  <a:lnTo>
                    <a:pt x="6" y="0"/>
                  </a:lnTo>
                  <a:lnTo>
                    <a:pt x="0" y="16"/>
                  </a:lnTo>
                  <a:lnTo>
                    <a:pt x="13" y="21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91"/>
            <p:cNvSpPr>
              <a:spLocks/>
            </p:cNvSpPr>
            <p:nvPr/>
          </p:nvSpPr>
          <p:spPr bwMode="auto">
            <a:xfrm>
              <a:off x="9496136" y="1682749"/>
              <a:ext cx="25977" cy="27420"/>
            </a:xfrm>
            <a:custGeom>
              <a:avLst/>
              <a:gdLst>
                <a:gd name="T0" fmla="*/ 18 w 18"/>
                <a:gd name="T1" fmla="*/ 4 h 19"/>
                <a:gd name="T2" fmla="*/ 4 w 18"/>
                <a:gd name="T3" fmla="*/ 0 h 19"/>
                <a:gd name="T4" fmla="*/ 0 w 18"/>
                <a:gd name="T5" fmla="*/ 15 h 19"/>
                <a:gd name="T6" fmla="*/ 13 w 18"/>
                <a:gd name="T7" fmla="*/ 19 h 19"/>
                <a:gd name="T8" fmla="*/ 18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3" y="19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92"/>
            <p:cNvSpPr>
              <a:spLocks/>
            </p:cNvSpPr>
            <p:nvPr/>
          </p:nvSpPr>
          <p:spPr bwMode="auto">
            <a:xfrm>
              <a:off x="9406659" y="1655329"/>
              <a:ext cx="24534" cy="27420"/>
            </a:xfrm>
            <a:custGeom>
              <a:avLst/>
              <a:gdLst>
                <a:gd name="T0" fmla="*/ 0 w 17"/>
                <a:gd name="T1" fmla="*/ 15 h 19"/>
                <a:gd name="T2" fmla="*/ 12 w 17"/>
                <a:gd name="T3" fmla="*/ 19 h 19"/>
                <a:gd name="T4" fmla="*/ 17 w 17"/>
                <a:gd name="T5" fmla="*/ 4 h 19"/>
                <a:gd name="T6" fmla="*/ 5 w 17"/>
                <a:gd name="T7" fmla="*/ 0 h 19"/>
                <a:gd name="T8" fmla="*/ 0 w 17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15"/>
                  </a:moveTo>
                  <a:lnTo>
                    <a:pt x="12" y="19"/>
                  </a:lnTo>
                  <a:lnTo>
                    <a:pt x="17" y="4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93"/>
            <p:cNvSpPr>
              <a:spLocks/>
            </p:cNvSpPr>
            <p:nvPr/>
          </p:nvSpPr>
          <p:spPr bwMode="auto">
            <a:xfrm>
              <a:off x="9366250" y="1645226"/>
              <a:ext cx="25977" cy="24534"/>
            </a:xfrm>
            <a:custGeom>
              <a:avLst/>
              <a:gdLst>
                <a:gd name="T0" fmla="*/ 0 w 18"/>
                <a:gd name="T1" fmla="*/ 13 h 17"/>
                <a:gd name="T2" fmla="*/ 14 w 18"/>
                <a:gd name="T3" fmla="*/ 17 h 17"/>
                <a:gd name="T4" fmla="*/ 18 w 18"/>
                <a:gd name="T5" fmla="*/ 3 h 17"/>
                <a:gd name="T6" fmla="*/ 5 w 18"/>
                <a:gd name="T7" fmla="*/ 0 h 17"/>
                <a:gd name="T8" fmla="*/ 0 w 18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0" y="13"/>
                  </a:moveTo>
                  <a:lnTo>
                    <a:pt x="14" y="17"/>
                  </a:lnTo>
                  <a:lnTo>
                    <a:pt x="18" y="3"/>
                  </a:lnTo>
                  <a:lnTo>
                    <a:pt x="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94"/>
            <p:cNvSpPr>
              <a:spLocks/>
            </p:cNvSpPr>
            <p:nvPr/>
          </p:nvSpPr>
          <p:spPr bwMode="auto">
            <a:xfrm>
              <a:off x="9328727" y="1632238"/>
              <a:ext cx="25977" cy="24534"/>
            </a:xfrm>
            <a:custGeom>
              <a:avLst/>
              <a:gdLst>
                <a:gd name="T0" fmla="*/ 0 w 18"/>
                <a:gd name="T1" fmla="*/ 15 h 17"/>
                <a:gd name="T2" fmla="*/ 13 w 18"/>
                <a:gd name="T3" fmla="*/ 17 h 17"/>
                <a:gd name="T4" fmla="*/ 18 w 18"/>
                <a:gd name="T5" fmla="*/ 4 h 17"/>
                <a:gd name="T6" fmla="*/ 4 w 18"/>
                <a:gd name="T7" fmla="*/ 0 h 17"/>
                <a:gd name="T8" fmla="*/ 0 w 1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0" y="15"/>
                  </a:moveTo>
                  <a:lnTo>
                    <a:pt x="13" y="17"/>
                  </a:lnTo>
                  <a:lnTo>
                    <a:pt x="18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95"/>
            <p:cNvSpPr>
              <a:spLocks/>
            </p:cNvSpPr>
            <p:nvPr/>
          </p:nvSpPr>
          <p:spPr bwMode="auto">
            <a:xfrm>
              <a:off x="9291205" y="1619249"/>
              <a:ext cx="23091" cy="27420"/>
            </a:xfrm>
            <a:custGeom>
              <a:avLst/>
              <a:gdLst>
                <a:gd name="T0" fmla="*/ 0 w 16"/>
                <a:gd name="T1" fmla="*/ 15 h 19"/>
                <a:gd name="T2" fmla="*/ 11 w 16"/>
                <a:gd name="T3" fmla="*/ 19 h 19"/>
                <a:gd name="T4" fmla="*/ 16 w 16"/>
                <a:gd name="T5" fmla="*/ 4 h 19"/>
                <a:gd name="T6" fmla="*/ 4 w 16"/>
                <a:gd name="T7" fmla="*/ 0 h 19"/>
                <a:gd name="T8" fmla="*/ 0 w 16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0" y="15"/>
                  </a:moveTo>
                  <a:lnTo>
                    <a:pt x="11" y="19"/>
                  </a:lnTo>
                  <a:lnTo>
                    <a:pt x="16" y="4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96"/>
            <p:cNvSpPr>
              <a:spLocks/>
            </p:cNvSpPr>
            <p:nvPr/>
          </p:nvSpPr>
          <p:spPr bwMode="auto">
            <a:xfrm>
              <a:off x="9250795" y="1609147"/>
              <a:ext cx="24534" cy="24534"/>
            </a:xfrm>
            <a:custGeom>
              <a:avLst/>
              <a:gdLst>
                <a:gd name="T0" fmla="*/ 0 w 17"/>
                <a:gd name="T1" fmla="*/ 14 h 17"/>
                <a:gd name="T2" fmla="*/ 13 w 17"/>
                <a:gd name="T3" fmla="*/ 17 h 17"/>
                <a:gd name="T4" fmla="*/ 17 w 17"/>
                <a:gd name="T5" fmla="*/ 4 h 17"/>
                <a:gd name="T6" fmla="*/ 4 w 17"/>
                <a:gd name="T7" fmla="*/ 0 h 17"/>
                <a:gd name="T8" fmla="*/ 0 w 17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0" y="14"/>
                  </a:moveTo>
                  <a:lnTo>
                    <a:pt x="13" y="17"/>
                  </a:lnTo>
                  <a:lnTo>
                    <a:pt x="17" y="4"/>
                  </a:lnTo>
                  <a:lnTo>
                    <a:pt x="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97"/>
            <p:cNvSpPr>
              <a:spLocks/>
            </p:cNvSpPr>
            <p:nvPr/>
          </p:nvSpPr>
          <p:spPr bwMode="auto">
            <a:xfrm>
              <a:off x="9395114" y="1695738"/>
              <a:ext cx="23091" cy="28864"/>
            </a:xfrm>
            <a:custGeom>
              <a:avLst/>
              <a:gdLst>
                <a:gd name="T0" fmla="*/ 0 w 16"/>
                <a:gd name="T1" fmla="*/ 16 h 20"/>
                <a:gd name="T2" fmla="*/ 11 w 16"/>
                <a:gd name="T3" fmla="*/ 20 h 20"/>
                <a:gd name="T4" fmla="*/ 16 w 16"/>
                <a:gd name="T5" fmla="*/ 4 h 20"/>
                <a:gd name="T6" fmla="*/ 4 w 16"/>
                <a:gd name="T7" fmla="*/ 0 h 20"/>
                <a:gd name="T8" fmla="*/ 0 w 16"/>
                <a:gd name="T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0">
                  <a:moveTo>
                    <a:pt x="0" y="16"/>
                  </a:moveTo>
                  <a:lnTo>
                    <a:pt x="11" y="20"/>
                  </a:lnTo>
                  <a:lnTo>
                    <a:pt x="16" y="4"/>
                  </a:lnTo>
                  <a:lnTo>
                    <a:pt x="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98"/>
            <p:cNvSpPr>
              <a:spLocks/>
            </p:cNvSpPr>
            <p:nvPr/>
          </p:nvSpPr>
          <p:spPr bwMode="auto">
            <a:xfrm>
              <a:off x="9379239" y="1737590"/>
              <a:ext cx="25977" cy="30307"/>
            </a:xfrm>
            <a:custGeom>
              <a:avLst/>
              <a:gdLst>
                <a:gd name="T0" fmla="*/ 0 w 18"/>
                <a:gd name="T1" fmla="*/ 16 h 21"/>
                <a:gd name="T2" fmla="*/ 13 w 18"/>
                <a:gd name="T3" fmla="*/ 21 h 21"/>
                <a:gd name="T4" fmla="*/ 18 w 18"/>
                <a:gd name="T5" fmla="*/ 5 h 21"/>
                <a:gd name="T6" fmla="*/ 6 w 18"/>
                <a:gd name="T7" fmla="*/ 0 h 21"/>
                <a:gd name="T8" fmla="*/ 0 w 18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0" y="16"/>
                  </a:moveTo>
                  <a:lnTo>
                    <a:pt x="13" y="21"/>
                  </a:lnTo>
                  <a:lnTo>
                    <a:pt x="18" y="5"/>
                  </a:lnTo>
                  <a:lnTo>
                    <a:pt x="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9"/>
            <p:cNvSpPr>
              <a:spLocks/>
            </p:cNvSpPr>
            <p:nvPr/>
          </p:nvSpPr>
          <p:spPr bwMode="auto">
            <a:xfrm>
              <a:off x="9369136" y="1782329"/>
              <a:ext cx="23091" cy="25977"/>
            </a:xfrm>
            <a:custGeom>
              <a:avLst/>
              <a:gdLst>
                <a:gd name="T0" fmla="*/ 0 w 16"/>
                <a:gd name="T1" fmla="*/ 13 h 18"/>
                <a:gd name="T2" fmla="*/ 12 w 16"/>
                <a:gd name="T3" fmla="*/ 18 h 18"/>
                <a:gd name="T4" fmla="*/ 16 w 16"/>
                <a:gd name="T5" fmla="*/ 3 h 18"/>
                <a:gd name="T6" fmla="*/ 4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12" y="18"/>
                  </a:lnTo>
                  <a:lnTo>
                    <a:pt x="16" y="3"/>
                  </a:ln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00"/>
            <p:cNvSpPr>
              <a:spLocks/>
            </p:cNvSpPr>
            <p:nvPr/>
          </p:nvSpPr>
          <p:spPr bwMode="auto">
            <a:xfrm>
              <a:off x="9406659" y="1655329"/>
              <a:ext cx="24534" cy="27420"/>
            </a:xfrm>
            <a:custGeom>
              <a:avLst/>
              <a:gdLst>
                <a:gd name="T0" fmla="*/ 17 w 17"/>
                <a:gd name="T1" fmla="*/ 4 h 19"/>
                <a:gd name="T2" fmla="*/ 5 w 17"/>
                <a:gd name="T3" fmla="*/ 0 h 19"/>
                <a:gd name="T4" fmla="*/ 0 w 17"/>
                <a:gd name="T5" fmla="*/ 15 h 19"/>
                <a:gd name="T6" fmla="*/ 12 w 17"/>
                <a:gd name="T7" fmla="*/ 19 h 19"/>
                <a:gd name="T8" fmla="*/ 17 w 1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4"/>
                  </a:moveTo>
                  <a:lnTo>
                    <a:pt x="5" y="0"/>
                  </a:lnTo>
                  <a:lnTo>
                    <a:pt x="0" y="15"/>
                  </a:lnTo>
                  <a:lnTo>
                    <a:pt x="12" y="19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01"/>
            <p:cNvSpPr>
              <a:spLocks/>
            </p:cNvSpPr>
            <p:nvPr/>
          </p:nvSpPr>
          <p:spPr bwMode="auto">
            <a:xfrm>
              <a:off x="9366250" y="1645226"/>
              <a:ext cx="25977" cy="24534"/>
            </a:xfrm>
            <a:custGeom>
              <a:avLst/>
              <a:gdLst>
                <a:gd name="T0" fmla="*/ 18 w 18"/>
                <a:gd name="T1" fmla="*/ 3 h 17"/>
                <a:gd name="T2" fmla="*/ 5 w 18"/>
                <a:gd name="T3" fmla="*/ 0 h 17"/>
                <a:gd name="T4" fmla="*/ 0 w 18"/>
                <a:gd name="T5" fmla="*/ 13 h 17"/>
                <a:gd name="T6" fmla="*/ 14 w 18"/>
                <a:gd name="T7" fmla="*/ 17 h 17"/>
                <a:gd name="T8" fmla="*/ 18 w 18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3"/>
                  </a:moveTo>
                  <a:lnTo>
                    <a:pt x="5" y="0"/>
                  </a:lnTo>
                  <a:lnTo>
                    <a:pt x="0" y="13"/>
                  </a:lnTo>
                  <a:lnTo>
                    <a:pt x="14" y="17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02"/>
            <p:cNvSpPr>
              <a:spLocks/>
            </p:cNvSpPr>
            <p:nvPr/>
          </p:nvSpPr>
          <p:spPr bwMode="auto">
            <a:xfrm>
              <a:off x="9328727" y="1769340"/>
              <a:ext cx="25977" cy="25977"/>
            </a:xfrm>
            <a:custGeom>
              <a:avLst/>
              <a:gdLst>
                <a:gd name="T0" fmla="*/ 0 w 18"/>
                <a:gd name="T1" fmla="*/ 15 h 18"/>
                <a:gd name="T2" fmla="*/ 13 w 18"/>
                <a:gd name="T3" fmla="*/ 18 h 18"/>
                <a:gd name="T4" fmla="*/ 18 w 18"/>
                <a:gd name="T5" fmla="*/ 5 h 18"/>
                <a:gd name="T6" fmla="*/ 4 w 18"/>
                <a:gd name="T7" fmla="*/ 0 h 18"/>
                <a:gd name="T8" fmla="*/ 0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15"/>
                  </a:moveTo>
                  <a:lnTo>
                    <a:pt x="13" y="18"/>
                  </a:lnTo>
                  <a:lnTo>
                    <a:pt x="18" y="5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03"/>
            <p:cNvSpPr>
              <a:spLocks/>
            </p:cNvSpPr>
            <p:nvPr/>
          </p:nvSpPr>
          <p:spPr bwMode="auto">
            <a:xfrm>
              <a:off x="9354705" y="1685636"/>
              <a:ext cx="24534" cy="27420"/>
            </a:xfrm>
            <a:custGeom>
              <a:avLst/>
              <a:gdLst>
                <a:gd name="T0" fmla="*/ 17 w 17"/>
                <a:gd name="T1" fmla="*/ 2 h 19"/>
                <a:gd name="T2" fmla="*/ 6 w 17"/>
                <a:gd name="T3" fmla="*/ 0 h 19"/>
                <a:gd name="T4" fmla="*/ 0 w 17"/>
                <a:gd name="T5" fmla="*/ 14 h 19"/>
                <a:gd name="T6" fmla="*/ 13 w 17"/>
                <a:gd name="T7" fmla="*/ 19 h 19"/>
                <a:gd name="T8" fmla="*/ 17 w 17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2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13" y="19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04"/>
            <p:cNvSpPr>
              <a:spLocks/>
            </p:cNvSpPr>
            <p:nvPr/>
          </p:nvSpPr>
          <p:spPr bwMode="auto">
            <a:xfrm>
              <a:off x="9341716" y="1727488"/>
              <a:ext cx="24534" cy="27420"/>
            </a:xfrm>
            <a:custGeom>
              <a:avLst/>
              <a:gdLst>
                <a:gd name="T0" fmla="*/ 17 w 17"/>
                <a:gd name="T1" fmla="*/ 3 h 19"/>
                <a:gd name="T2" fmla="*/ 4 w 17"/>
                <a:gd name="T3" fmla="*/ 0 h 19"/>
                <a:gd name="T4" fmla="*/ 0 w 17"/>
                <a:gd name="T5" fmla="*/ 16 h 19"/>
                <a:gd name="T6" fmla="*/ 13 w 17"/>
                <a:gd name="T7" fmla="*/ 19 h 19"/>
                <a:gd name="T8" fmla="*/ 17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3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05"/>
            <p:cNvSpPr>
              <a:spLocks/>
            </p:cNvSpPr>
            <p:nvPr/>
          </p:nvSpPr>
          <p:spPr bwMode="auto">
            <a:xfrm>
              <a:off x="9315739" y="1672647"/>
              <a:ext cx="25977" cy="28864"/>
            </a:xfrm>
            <a:custGeom>
              <a:avLst/>
              <a:gdLst>
                <a:gd name="T0" fmla="*/ 18 w 18"/>
                <a:gd name="T1" fmla="*/ 4 h 20"/>
                <a:gd name="T2" fmla="*/ 5 w 18"/>
                <a:gd name="T3" fmla="*/ 0 h 20"/>
                <a:gd name="T4" fmla="*/ 0 w 18"/>
                <a:gd name="T5" fmla="*/ 16 h 20"/>
                <a:gd name="T6" fmla="*/ 13 w 18"/>
                <a:gd name="T7" fmla="*/ 20 h 20"/>
                <a:gd name="T8" fmla="*/ 18 w 18"/>
                <a:gd name="T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4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3" y="20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6"/>
            <p:cNvSpPr>
              <a:spLocks/>
            </p:cNvSpPr>
            <p:nvPr/>
          </p:nvSpPr>
          <p:spPr bwMode="auto">
            <a:xfrm>
              <a:off x="9302750" y="1714499"/>
              <a:ext cx="25977" cy="30307"/>
            </a:xfrm>
            <a:custGeom>
              <a:avLst/>
              <a:gdLst>
                <a:gd name="T0" fmla="*/ 18 w 18"/>
                <a:gd name="T1" fmla="*/ 5 h 21"/>
                <a:gd name="T2" fmla="*/ 5 w 18"/>
                <a:gd name="T3" fmla="*/ 0 h 21"/>
                <a:gd name="T4" fmla="*/ 0 w 18"/>
                <a:gd name="T5" fmla="*/ 16 h 21"/>
                <a:gd name="T6" fmla="*/ 12 w 18"/>
                <a:gd name="T7" fmla="*/ 21 h 21"/>
                <a:gd name="T8" fmla="*/ 18 w 18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8" y="5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12" y="21"/>
                  </a:lnTo>
                  <a:lnTo>
                    <a:pt x="1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07"/>
            <p:cNvSpPr>
              <a:spLocks/>
            </p:cNvSpPr>
            <p:nvPr/>
          </p:nvSpPr>
          <p:spPr bwMode="auto">
            <a:xfrm>
              <a:off x="9328727" y="1632238"/>
              <a:ext cx="25977" cy="24534"/>
            </a:xfrm>
            <a:custGeom>
              <a:avLst/>
              <a:gdLst>
                <a:gd name="T0" fmla="*/ 18 w 18"/>
                <a:gd name="T1" fmla="*/ 4 h 17"/>
                <a:gd name="T2" fmla="*/ 4 w 18"/>
                <a:gd name="T3" fmla="*/ 0 h 17"/>
                <a:gd name="T4" fmla="*/ 0 w 18"/>
                <a:gd name="T5" fmla="*/ 15 h 17"/>
                <a:gd name="T6" fmla="*/ 13 w 18"/>
                <a:gd name="T7" fmla="*/ 17 h 17"/>
                <a:gd name="T8" fmla="*/ 18 w 18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8" y="4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3" y="17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08"/>
            <p:cNvSpPr>
              <a:spLocks/>
            </p:cNvSpPr>
            <p:nvPr/>
          </p:nvSpPr>
          <p:spPr bwMode="auto">
            <a:xfrm>
              <a:off x="9291205" y="1756351"/>
              <a:ext cx="24534" cy="28864"/>
            </a:xfrm>
            <a:custGeom>
              <a:avLst/>
              <a:gdLst>
                <a:gd name="T0" fmla="*/ 0 w 17"/>
                <a:gd name="T1" fmla="*/ 15 h 20"/>
                <a:gd name="T2" fmla="*/ 13 w 17"/>
                <a:gd name="T3" fmla="*/ 20 h 20"/>
                <a:gd name="T4" fmla="*/ 17 w 17"/>
                <a:gd name="T5" fmla="*/ 5 h 20"/>
                <a:gd name="T6" fmla="*/ 4 w 17"/>
                <a:gd name="T7" fmla="*/ 0 h 20"/>
                <a:gd name="T8" fmla="*/ 0 w 17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0" y="15"/>
                  </a:moveTo>
                  <a:lnTo>
                    <a:pt x="13" y="20"/>
                  </a:lnTo>
                  <a:lnTo>
                    <a:pt x="17" y="5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09"/>
            <p:cNvSpPr>
              <a:spLocks/>
            </p:cNvSpPr>
            <p:nvPr/>
          </p:nvSpPr>
          <p:spPr bwMode="auto">
            <a:xfrm>
              <a:off x="9278216" y="1661101"/>
              <a:ext cx="23091" cy="27420"/>
            </a:xfrm>
            <a:custGeom>
              <a:avLst/>
              <a:gdLst>
                <a:gd name="T0" fmla="*/ 16 w 16"/>
                <a:gd name="T1" fmla="*/ 3 h 19"/>
                <a:gd name="T2" fmla="*/ 4 w 16"/>
                <a:gd name="T3" fmla="*/ 0 h 19"/>
                <a:gd name="T4" fmla="*/ 0 w 16"/>
                <a:gd name="T5" fmla="*/ 15 h 19"/>
                <a:gd name="T6" fmla="*/ 12 w 16"/>
                <a:gd name="T7" fmla="*/ 19 h 19"/>
                <a:gd name="T8" fmla="*/ 16 w 16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3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2" y="19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10"/>
            <p:cNvSpPr>
              <a:spLocks/>
            </p:cNvSpPr>
            <p:nvPr/>
          </p:nvSpPr>
          <p:spPr bwMode="auto">
            <a:xfrm>
              <a:off x="9291205" y="1619249"/>
              <a:ext cx="23091" cy="27420"/>
            </a:xfrm>
            <a:custGeom>
              <a:avLst/>
              <a:gdLst>
                <a:gd name="T0" fmla="*/ 16 w 16"/>
                <a:gd name="T1" fmla="*/ 4 h 19"/>
                <a:gd name="T2" fmla="*/ 4 w 16"/>
                <a:gd name="T3" fmla="*/ 0 h 19"/>
                <a:gd name="T4" fmla="*/ 0 w 16"/>
                <a:gd name="T5" fmla="*/ 15 h 19"/>
                <a:gd name="T6" fmla="*/ 11 w 16"/>
                <a:gd name="T7" fmla="*/ 19 h 19"/>
                <a:gd name="T8" fmla="*/ 16 w 16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4"/>
                  </a:moveTo>
                  <a:lnTo>
                    <a:pt x="4" y="0"/>
                  </a:lnTo>
                  <a:lnTo>
                    <a:pt x="0" y="15"/>
                  </a:lnTo>
                  <a:lnTo>
                    <a:pt x="11" y="19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11"/>
            <p:cNvSpPr>
              <a:spLocks/>
            </p:cNvSpPr>
            <p:nvPr/>
          </p:nvSpPr>
          <p:spPr bwMode="auto">
            <a:xfrm>
              <a:off x="9265227" y="1704397"/>
              <a:ext cx="23091" cy="27420"/>
            </a:xfrm>
            <a:custGeom>
              <a:avLst/>
              <a:gdLst>
                <a:gd name="T0" fmla="*/ 16 w 16"/>
                <a:gd name="T1" fmla="*/ 3 h 19"/>
                <a:gd name="T2" fmla="*/ 4 w 16"/>
                <a:gd name="T3" fmla="*/ 0 h 19"/>
                <a:gd name="T4" fmla="*/ 0 w 16"/>
                <a:gd name="T5" fmla="*/ 14 h 19"/>
                <a:gd name="T6" fmla="*/ 12 w 16"/>
                <a:gd name="T7" fmla="*/ 19 h 19"/>
                <a:gd name="T8" fmla="*/ 16 w 16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3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2" y="19"/>
                  </a:lnTo>
                  <a:lnTo>
                    <a:pt x="1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12"/>
            <p:cNvSpPr>
              <a:spLocks/>
            </p:cNvSpPr>
            <p:nvPr/>
          </p:nvSpPr>
          <p:spPr bwMode="auto">
            <a:xfrm>
              <a:off x="9252239" y="1746249"/>
              <a:ext cx="23091" cy="25977"/>
            </a:xfrm>
            <a:custGeom>
              <a:avLst/>
              <a:gdLst>
                <a:gd name="T0" fmla="*/ 0 w 16"/>
                <a:gd name="T1" fmla="*/ 15 h 18"/>
                <a:gd name="T2" fmla="*/ 12 w 16"/>
                <a:gd name="T3" fmla="*/ 18 h 18"/>
                <a:gd name="T4" fmla="*/ 16 w 16"/>
                <a:gd name="T5" fmla="*/ 3 h 18"/>
                <a:gd name="T6" fmla="*/ 5 w 16"/>
                <a:gd name="T7" fmla="*/ 0 h 18"/>
                <a:gd name="T8" fmla="*/ 0 w 1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5"/>
                  </a:moveTo>
                  <a:lnTo>
                    <a:pt x="12" y="18"/>
                  </a:lnTo>
                  <a:lnTo>
                    <a:pt x="16" y="3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13"/>
            <p:cNvSpPr>
              <a:spLocks/>
            </p:cNvSpPr>
            <p:nvPr/>
          </p:nvSpPr>
          <p:spPr bwMode="auto">
            <a:xfrm>
              <a:off x="9224818" y="1691408"/>
              <a:ext cx="25977" cy="27420"/>
            </a:xfrm>
            <a:custGeom>
              <a:avLst/>
              <a:gdLst>
                <a:gd name="T0" fmla="*/ 18 w 18"/>
                <a:gd name="T1" fmla="*/ 4 h 19"/>
                <a:gd name="T2" fmla="*/ 4 w 18"/>
                <a:gd name="T3" fmla="*/ 0 h 19"/>
                <a:gd name="T4" fmla="*/ 0 w 18"/>
                <a:gd name="T5" fmla="*/ 16 h 19"/>
                <a:gd name="T6" fmla="*/ 13 w 18"/>
                <a:gd name="T7" fmla="*/ 19 h 19"/>
                <a:gd name="T8" fmla="*/ 18 w 18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14"/>
            <p:cNvSpPr>
              <a:spLocks/>
            </p:cNvSpPr>
            <p:nvPr/>
          </p:nvSpPr>
          <p:spPr bwMode="auto">
            <a:xfrm>
              <a:off x="9211830" y="1733261"/>
              <a:ext cx="25977" cy="27420"/>
            </a:xfrm>
            <a:custGeom>
              <a:avLst/>
              <a:gdLst>
                <a:gd name="T0" fmla="*/ 0 w 18"/>
                <a:gd name="T1" fmla="*/ 15 h 19"/>
                <a:gd name="T2" fmla="*/ 13 w 18"/>
                <a:gd name="T3" fmla="*/ 19 h 19"/>
                <a:gd name="T4" fmla="*/ 18 w 18"/>
                <a:gd name="T5" fmla="*/ 5 h 19"/>
                <a:gd name="T6" fmla="*/ 5 w 18"/>
                <a:gd name="T7" fmla="*/ 0 h 19"/>
                <a:gd name="T8" fmla="*/ 0 w 18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5"/>
                  </a:moveTo>
                  <a:lnTo>
                    <a:pt x="13" y="19"/>
                  </a:lnTo>
                  <a:lnTo>
                    <a:pt x="18" y="5"/>
                  </a:lnTo>
                  <a:lnTo>
                    <a:pt x="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15"/>
            <p:cNvSpPr>
              <a:spLocks/>
            </p:cNvSpPr>
            <p:nvPr/>
          </p:nvSpPr>
          <p:spPr bwMode="auto">
            <a:xfrm>
              <a:off x="9237807" y="1649556"/>
              <a:ext cx="24534" cy="27420"/>
            </a:xfrm>
            <a:custGeom>
              <a:avLst/>
              <a:gdLst>
                <a:gd name="T0" fmla="*/ 17 w 17"/>
                <a:gd name="T1" fmla="*/ 4 h 19"/>
                <a:gd name="T2" fmla="*/ 6 w 17"/>
                <a:gd name="T3" fmla="*/ 0 h 19"/>
                <a:gd name="T4" fmla="*/ 0 w 17"/>
                <a:gd name="T5" fmla="*/ 16 h 19"/>
                <a:gd name="T6" fmla="*/ 13 w 17"/>
                <a:gd name="T7" fmla="*/ 19 h 19"/>
                <a:gd name="T8" fmla="*/ 17 w 1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4"/>
                  </a:moveTo>
                  <a:lnTo>
                    <a:pt x="6" y="0"/>
                  </a:lnTo>
                  <a:lnTo>
                    <a:pt x="0" y="16"/>
                  </a:lnTo>
                  <a:lnTo>
                    <a:pt x="13" y="19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16"/>
            <p:cNvSpPr>
              <a:spLocks/>
            </p:cNvSpPr>
            <p:nvPr/>
          </p:nvSpPr>
          <p:spPr bwMode="auto">
            <a:xfrm>
              <a:off x="9250795" y="1609147"/>
              <a:ext cx="24534" cy="24534"/>
            </a:xfrm>
            <a:custGeom>
              <a:avLst/>
              <a:gdLst>
                <a:gd name="T0" fmla="*/ 17 w 17"/>
                <a:gd name="T1" fmla="*/ 4 h 17"/>
                <a:gd name="T2" fmla="*/ 4 w 17"/>
                <a:gd name="T3" fmla="*/ 0 h 17"/>
                <a:gd name="T4" fmla="*/ 0 w 17"/>
                <a:gd name="T5" fmla="*/ 14 h 17"/>
                <a:gd name="T6" fmla="*/ 13 w 17"/>
                <a:gd name="T7" fmla="*/ 17 h 17"/>
                <a:gd name="T8" fmla="*/ 17 w 17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4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3" y="17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" name="Group 302"/>
          <p:cNvGrpSpPr/>
          <p:nvPr/>
        </p:nvGrpSpPr>
        <p:grpSpPr>
          <a:xfrm>
            <a:off x="8338705" y="2325971"/>
            <a:ext cx="678295" cy="878898"/>
            <a:chOff x="8338705" y="998681"/>
            <a:chExt cx="678295" cy="878898"/>
          </a:xfrm>
        </p:grpSpPr>
        <p:sp>
          <p:nvSpPr>
            <p:cNvPr id="147" name="Freeform 117"/>
            <p:cNvSpPr>
              <a:spLocks/>
            </p:cNvSpPr>
            <p:nvPr/>
          </p:nvSpPr>
          <p:spPr bwMode="auto">
            <a:xfrm>
              <a:off x="8338705" y="998681"/>
              <a:ext cx="678295" cy="878898"/>
            </a:xfrm>
            <a:custGeom>
              <a:avLst/>
              <a:gdLst>
                <a:gd name="T0" fmla="*/ 40 w 470"/>
                <a:gd name="T1" fmla="*/ 153 h 609"/>
                <a:gd name="T2" fmla="*/ 84 w 470"/>
                <a:gd name="T3" fmla="*/ 144 h 609"/>
                <a:gd name="T4" fmla="*/ 115 w 470"/>
                <a:gd name="T5" fmla="*/ 86 h 609"/>
                <a:gd name="T6" fmla="*/ 160 w 470"/>
                <a:gd name="T7" fmla="*/ 0 h 609"/>
                <a:gd name="T8" fmla="*/ 237 w 470"/>
                <a:gd name="T9" fmla="*/ 61 h 609"/>
                <a:gd name="T10" fmla="*/ 287 w 470"/>
                <a:gd name="T11" fmla="*/ 104 h 609"/>
                <a:gd name="T12" fmla="*/ 331 w 470"/>
                <a:gd name="T13" fmla="*/ 95 h 609"/>
                <a:gd name="T14" fmla="*/ 351 w 470"/>
                <a:gd name="T15" fmla="*/ 199 h 609"/>
                <a:gd name="T16" fmla="*/ 404 w 470"/>
                <a:gd name="T17" fmla="*/ 189 h 609"/>
                <a:gd name="T18" fmla="*/ 470 w 470"/>
                <a:gd name="T19" fmla="*/ 524 h 609"/>
                <a:gd name="T20" fmla="*/ 417 w 470"/>
                <a:gd name="T21" fmla="*/ 534 h 609"/>
                <a:gd name="T22" fmla="*/ 354 w 470"/>
                <a:gd name="T23" fmla="*/ 547 h 609"/>
                <a:gd name="T24" fmla="*/ 272 w 470"/>
                <a:gd name="T25" fmla="*/ 564 h 609"/>
                <a:gd name="T26" fmla="*/ 126 w 470"/>
                <a:gd name="T27" fmla="*/ 592 h 609"/>
                <a:gd name="T28" fmla="*/ 43 w 470"/>
                <a:gd name="T29" fmla="*/ 609 h 609"/>
                <a:gd name="T30" fmla="*/ 0 w 470"/>
                <a:gd name="T31" fmla="*/ 389 h 609"/>
                <a:gd name="T32" fmla="*/ 84 w 470"/>
                <a:gd name="T33" fmla="*/ 373 h 609"/>
                <a:gd name="T34" fmla="*/ 40 w 470"/>
                <a:gd name="T35" fmla="*/ 15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0" h="609">
                  <a:moveTo>
                    <a:pt x="40" y="153"/>
                  </a:moveTo>
                  <a:lnTo>
                    <a:pt x="84" y="144"/>
                  </a:lnTo>
                  <a:lnTo>
                    <a:pt x="115" y="86"/>
                  </a:lnTo>
                  <a:lnTo>
                    <a:pt x="160" y="0"/>
                  </a:lnTo>
                  <a:lnTo>
                    <a:pt x="237" y="61"/>
                  </a:lnTo>
                  <a:lnTo>
                    <a:pt x="287" y="104"/>
                  </a:lnTo>
                  <a:lnTo>
                    <a:pt x="331" y="95"/>
                  </a:lnTo>
                  <a:lnTo>
                    <a:pt x="351" y="199"/>
                  </a:lnTo>
                  <a:lnTo>
                    <a:pt x="404" y="189"/>
                  </a:lnTo>
                  <a:lnTo>
                    <a:pt x="470" y="524"/>
                  </a:lnTo>
                  <a:lnTo>
                    <a:pt x="417" y="534"/>
                  </a:lnTo>
                  <a:lnTo>
                    <a:pt x="354" y="547"/>
                  </a:lnTo>
                  <a:lnTo>
                    <a:pt x="272" y="564"/>
                  </a:lnTo>
                  <a:lnTo>
                    <a:pt x="126" y="592"/>
                  </a:lnTo>
                  <a:lnTo>
                    <a:pt x="43" y="609"/>
                  </a:lnTo>
                  <a:lnTo>
                    <a:pt x="0" y="389"/>
                  </a:lnTo>
                  <a:lnTo>
                    <a:pt x="84" y="373"/>
                  </a:lnTo>
                  <a:lnTo>
                    <a:pt x="40" y="153"/>
                  </a:ln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18"/>
            <p:cNvSpPr>
              <a:spLocks/>
            </p:cNvSpPr>
            <p:nvPr/>
          </p:nvSpPr>
          <p:spPr bwMode="auto">
            <a:xfrm>
              <a:off x="8553739" y="1225261"/>
              <a:ext cx="69273" cy="222250"/>
            </a:xfrm>
            <a:custGeom>
              <a:avLst/>
              <a:gdLst>
                <a:gd name="T0" fmla="*/ 29 w 48"/>
                <a:gd name="T1" fmla="*/ 154 h 154"/>
                <a:gd name="T2" fmla="*/ 48 w 48"/>
                <a:gd name="T3" fmla="*/ 150 h 154"/>
                <a:gd name="T4" fmla="*/ 19 w 48"/>
                <a:gd name="T5" fmla="*/ 0 h 154"/>
                <a:gd name="T6" fmla="*/ 0 w 48"/>
                <a:gd name="T7" fmla="*/ 4 h 154"/>
                <a:gd name="T8" fmla="*/ 29 w 48"/>
                <a:gd name="T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54">
                  <a:moveTo>
                    <a:pt x="29" y="154"/>
                  </a:moveTo>
                  <a:lnTo>
                    <a:pt x="48" y="150"/>
                  </a:lnTo>
                  <a:lnTo>
                    <a:pt x="19" y="0"/>
                  </a:lnTo>
                  <a:lnTo>
                    <a:pt x="0" y="4"/>
                  </a:lnTo>
                  <a:lnTo>
                    <a:pt x="29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19"/>
            <p:cNvSpPr>
              <a:spLocks/>
            </p:cNvSpPr>
            <p:nvPr/>
          </p:nvSpPr>
          <p:spPr bwMode="auto">
            <a:xfrm>
              <a:off x="8514773" y="1233920"/>
              <a:ext cx="70716" cy="219364"/>
            </a:xfrm>
            <a:custGeom>
              <a:avLst/>
              <a:gdLst>
                <a:gd name="T0" fmla="*/ 29 w 49"/>
                <a:gd name="T1" fmla="*/ 152 h 152"/>
                <a:gd name="T2" fmla="*/ 49 w 49"/>
                <a:gd name="T3" fmla="*/ 150 h 152"/>
                <a:gd name="T4" fmla="*/ 19 w 49"/>
                <a:gd name="T5" fmla="*/ 0 h 152"/>
                <a:gd name="T6" fmla="*/ 0 w 49"/>
                <a:gd name="T7" fmla="*/ 4 h 152"/>
                <a:gd name="T8" fmla="*/ 29 w 49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52">
                  <a:moveTo>
                    <a:pt x="29" y="152"/>
                  </a:moveTo>
                  <a:lnTo>
                    <a:pt x="49" y="150"/>
                  </a:lnTo>
                  <a:lnTo>
                    <a:pt x="19" y="0"/>
                  </a:lnTo>
                  <a:lnTo>
                    <a:pt x="0" y="4"/>
                  </a:lnTo>
                  <a:lnTo>
                    <a:pt x="29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20"/>
            <p:cNvSpPr>
              <a:spLocks/>
            </p:cNvSpPr>
            <p:nvPr/>
          </p:nvSpPr>
          <p:spPr bwMode="auto">
            <a:xfrm>
              <a:off x="8477250" y="1242579"/>
              <a:ext cx="69273" cy="219364"/>
            </a:xfrm>
            <a:custGeom>
              <a:avLst/>
              <a:gdLst>
                <a:gd name="T0" fmla="*/ 29 w 48"/>
                <a:gd name="T1" fmla="*/ 152 h 152"/>
                <a:gd name="T2" fmla="*/ 48 w 48"/>
                <a:gd name="T3" fmla="*/ 148 h 152"/>
                <a:gd name="T4" fmla="*/ 17 w 48"/>
                <a:gd name="T5" fmla="*/ 0 h 152"/>
                <a:gd name="T6" fmla="*/ 0 w 48"/>
                <a:gd name="T7" fmla="*/ 3 h 152"/>
                <a:gd name="T8" fmla="*/ 29 w 48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52">
                  <a:moveTo>
                    <a:pt x="29" y="152"/>
                  </a:moveTo>
                  <a:lnTo>
                    <a:pt x="48" y="148"/>
                  </a:lnTo>
                  <a:lnTo>
                    <a:pt x="17" y="0"/>
                  </a:lnTo>
                  <a:lnTo>
                    <a:pt x="0" y="3"/>
                  </a:lnTo>
                  <a:lnTo>
                    <a:pt x="29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21"/>
            <p:cNvSpPr>
              <a:spLocks/>
            </p:cNvSpPr>
            <p:nvPr/>
          </p:nvSpPr>
          <p:spPr bwMode="auto">
            <a:xfrm>
              <a:off x="8648989" y="1176192"/>
              <a:ext cx="59170" cy="57727"/>
            </a:xfrm>
            <a:custGeom>
              <a:avLst/>
              <a:gdLst>
                <a:gd name="T0" fmla="*/ 0 w 41"/>
                <a:gd name="T1" fmla="*/ 6 h 40"/>
                <a:gd name="T2" fmla="*/ 35 w 41"/>
                <a:gd name="T3" fmla="*/ 0 h 40"/>
                <a:gd name="T4" fmla="*/ 41 w 41"/>
                <a:gd name="T5" fmla="*/ 34 h 40"/>
                <a:gd name="T6" fmla="*/ 7 w 41"/>
                <a:gd name="T7" fmla="*/ 40 h 40"/>
                <a:gd name="T8" fmla="*/ 0 w 41"/>
                <a:gd name="T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0" y="6"/>
                  </a:moveTo>
                  <a:lnTo>
                    <a:pt x="35" y="0"/>
                  </a:lnTo>
                  <a:lnTo>
                    <a:pt x="41" y="34"/>
                  </a:lnTo>
                  <a:lnTo>
                    <a:pt x="7" y="4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22"/>
            <p:cNvSpPr>
              <a:spLocks/>
            </p:cNvSpPr>
            <p:nvPr/>
          </p:nvSpPr>
          <p:spPr bwMode="auto">
            <a:xfrm>
              <a:off x="8712489" y="1163204"/>
              <a:ext cx="59170" cy="57727"/>
            </a:xfrm>
            <a:custGeom>
              <a:avLst/>
              <a:gdLst>
                <a:gd name="T0" fmla="*/ 0 w 41"/>
                <a:gd name="T1" fmla="*/ 6 h 40"/>
                <a:gd name="T2" fmla="*/ 33 w 41"/>
                <a:gd name="T3" fmla="*/ 0 h 40"/>
                <a:gd name="T4" fmla="*/ 41 w 41"/>
                <a:gd name="T5" fmla="*/ 34 h 40"/>
                <a:gd name="T6" fmla="*/ 7 w 41"/>
                <a:gd name="T7" fmla="*/ 40 h 40"/>
                <a:gd name="T8" fmla="*/ 0 w 41"/>
                <a:gd name="T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0" y="6"/>
                  </a:moveTo>
                  <a:lnTo>
                    <a:pt x="33" y="0"/>
                  </a:lnTo>
                  <a:lnTo>
                    <a:pt x="41" y="34"/>
                  </a:lnTo>
                  <a:lnTo>
                    <a:pt x="7" y="4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23"/>
            <p:cNvSpPr>
              <a:spLocks/>
            </p:cNvSpPr>
            <p:nvPr/>
          </p:nvSpPr>
          <p:spPr bwMode="auto">
            <a:xfrm>
              <a:off x="8673523" y="1301749"/>
              <a:ext cx="59170" cy="56284"/>
            </a:xfrm>
            <a:custGeom>
              <a:avLst/>
              <a:gdLst>
                <a:gd name="T0" fmla="*/ 0 w 41"/>
                <a:gd name="T1" fmla="*/ 6 h 39"/>
                <a:gd name="T2" fmla="*/ 34 w 41"/>
                <a:gd name="T3" fmla="*/ 0 h 39"/>
                <a:gd name="T4" fmla="*/ 41 w 41"/>
                <a:gd name="T5" fmla="*/ 34 h 39"/>
                <a:gd name="T6" fmla="*/ 8 w 41"/>
                <a:gd name="T7" fmla="*/ 39 h 39"/>
                <a:gd name="T8" fmla="*/ 0 w 41"/>
                <a:gd name="T9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">
                  <a:moveTo>
                    <a:pt x="0" y="6"/>
                  </a:moveTo>
                  <a:lnTo>
                    <a:pt x="34" y="0"/>
                  </a:lnTo>
                  <a:lnTo>
                    <a:pt x="41" y="34"/>
                  </a:lnTo>
                  <a:lnTo>
                    <a:pt x="8" y="39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24"/>
            <p:cNvSpPr>
              <a:spLocks/>
            </p:cNvSpPr>
            <p:nvPr/>
          </p:nvSpPr>
          <p:spPr bwMode="auto">
            <a:xfrm>
              <a:off x="8750011" y="1350817"/>
              <a:ext cx="57727" cy="59170"/>
            </a:xfrm>
            <a:custGeom>
              <a:avLst/>
              <a:gdLst>
                <a:gd name="T0" fmla="*/ 0 w 40"/>
                <a:gd name="T1" fmla="*/ 7 h 41"/>
                <a:gd name="T2" fmla="*/ 34 w 40"/>
                <a:gd name="T3" fmla="*/ 0 h 41"/>
                <a:gd name="T4" fmla="*/ 40 w 40"/>
                <a:gd name="T5" fmla="*/ 33 h 41"/>
                <a:gd name="T6" fmla="*/ 6 w 40"/>
                <a:gd name="T7" fmla="*/ 41 h 41"/>
                <a:gd name="T8" fmla="*/ 0 w 40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0" y="7"/>
                  </a:moveTo>
                  <a:lnTo>
                    <a:pt x="34" y="0"/>
                  </a:lnTo>
                  <a:lnTo>
                    <a:pt x="40" y="33"/>
                  </a:lnTo>
                  <a:lnTo>
                    <a:pt x="6" y="4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25"/>
            <p:cNvSpPr>
              <a:spLocks/>
            </p:cNvSpPr>
            <p:nvPr/>
          </p:nvSpPr>
          <p:spPr bwMode="auto">
            <a:xfrm>
              <a:off x="8699500" y="1424420"/>
              <a:ext cx="57727" cy="59170"/>
            </a:xfrm>
            <a:custGeom>
              <a:avLst/>
              <a:gdLst>
                <a:gd name="T0" fmla="*/ 0 w 40"/>
                <a:gd name="T1" fmla="*/ 7 h 41"/>
                <a:gd name="T2" fmla="*/ 34 w 40"/>
                <a:gd name="T3" fmla="*/ 0 h 41"/>
                <a:gd name="T4" fmla="*/ 40 w 40"/>
                <a:gd name="T5" fmla="*/ 34 h 41"/>
                <a:gd name="T6" fmla="*/ 6 w 40"/>
                <a:gd name="T7" fmla="*/ 41 h 41"/>
                <a:gd name="T8" fmla="*/ 0 w 40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0" y="7"/>
                  </a:moveTo>
                  <a:lnTo>
                    <a:pt x="34" y="0"/>
                  </a:lnTo>
                  <a:lnTo>
                    <a:pt x="40" y="34"/>
                  </a:lnTo>
                  <a:lnTo>
                    <a:pt x="6" y="4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26"/>
            <p:cNvSpPr>
              <a:spLocks/>
            </p:cNvSpPr>
            <p:nvPr/>
          </p:nvSpPr>
          <p:spPr bwMode="auto">
            <a:xfrm>
              <a:off x="8763000" y="1411431"/>
              <a:ext cx="57727" cy="59170"/>
            </a:xfrm>
            <a:custGeom>
              <a:avLst/>
              <a:gdLst>
                <a:gd name="T0" fmla="*/ 0 w 40"/>
                <a:gd name="T1" fmla="*/ 7 h 41"/>
                <a:gd name="T2" fmla="*/ 34 w 40"/>
                <a:gd name="T3" fmla="*/ 0 h 41"/>
                <a:gd name="T4" fmla="*/ 40 w 40"/>
                <a:gd name="T5" fmla="*/ 35 h 41"/>
                <a:gd name="T6" fmla="*/ 6 w 40"/>
                <a:gd name="T7" fmla="*/ 41 h 41"/>
                <a:gd name="T8" fmla="*/ 0 w 40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0" y="7"/>
                  </a:moveTo>
                  <a:lnTo>
                    <a:pt x="34" y="0"/>
                  </a:lnTo>
                  <a:lnTo>
                    <a:pt x="40" y="35"/>
                  </a:lnTo>
                  <a:lnTo>
                    <a:pt x="6" y="4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27"/>
            <p:cNvSpPr>
              <a:spLocks/>
            </p:cNvSpPr>
            <p:nvPr/>
          </p:nvSpPr>
          <p:spPr bwMode="auto">
            <a:xfrm>
              <a:off x="8871239" y="1506681"/>
              <a:ext cx="72159" cy="226580"/>
            </a:xfrm>
            <a:custGeom>
              <a:avLst/>
              <a:gdLst>
                <a:gd name="T0" fmla="*/ 31 w 50"/>
                <a:gd name="T1" fmla="*/ 157 h 157"/>
                <a:gd name="T2" fmla="*/ 50 w 50"/>
                <a:gd name="T3" fmla="*/ 154 h 157"/>
                <a:gd name="T4" fmla="*/ 19 w 50"/>
                <a:gd name="T5" fmla="*/ 0 h 157"/>
                <a:gd name="T6" fmla="*/ 0 w 50"/>
                <a:gd name="T7" fmla="*/ 3 h 157"/>
                <a:gd name="T8" fmla="*/ 31 w 50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7">
                  <a:moveTo>
                    <a:pt x="31" y="157"/>
                  </a:moveTo>
                  <a:lnTo>
                    <a:pt x="50" y="15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31" y="1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28"/>
            <p:cNvSpPr>
              <a:spLocks/>
            </p:cNvSpPr>
            <p:nvPr/>
          </p:nvSpPr>
          <p:spPr bwMode="auto">
            <a:xfrm>
              <a:off x="8832273" y="1513897"/>
              <a:ext cx="72159" cy="228023"/>
            </a:xfrm>
            <a:custGeom>
              <a:avLst/>
              <a:gdLst>
                <a:gd name="T0" fmla="*/ 31 w 50"/>
                <a:gd name="T1" fmla="*/ 158 h 158"/>
                <a:gd name="T2" fmla="*/ 50 w 50"/>
                <a:gd name="T3" fmla="*/ 154 h 158"/>
                <a:gd name="T4" fmla="*/ 19 w 50"/>
                <a:gd name="T5" fmla="*/ 0 h 158"/>
                <a:gd name="T6" fmla="*/ 0 w 50"/>
                <a:gd name="T7" fmla="*/ 4 h 158"/>
                <a:gd name="T8" fmla="*/ 31 w 50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58">
                  <a:moveTo>
                    <a:pt x="31" y="158"/>
                  </a:moveTo>
                  <a:lnTo>
                    <a:pt x="50" y="154"/>
                  </a:lnTo>
                  <a:lnTo>
                    <a:pt x="19" y="0"/>
                  </a:lnTo>
                  <a:lnTo>
                    <a:pt x="0" y="4"/>
                  </a:lnTo>
                  <a:lnTo>
                    <a:pt x="3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29"/>
            <p:cNvSpPr>
              <a:spLocks/>
            </p:cNvSpPr>
            <p:nvPr/>
          </p:nvSpPr>
          <p:spPr bwMode="auto">
            <a:xfrm>
              <a:off x="8794750" y="1521113"/>
              <a:ext cx="69273" cy="228023"/>
            </a:xfrm>
            <a:custGeom>
              <a:avLst/>
              <a:gdLst>
                <a:gd name="T0" fmla="*/ 31 w 48"/>
                <a:gd name="T1" fmla="*/ 158 h 158"/>
                <a:gd name="T2" fmla="*/ 48 w 48"/>
                <a:gd name="T3" fmla="*/ 155 h 158"/>
                <a:gd name="T4" fmla="*/ 19 w 48"/>
                <a:gd name="T5" fmla="*/ 0 h 158"/>
                <a:gd name="T6" fmla="*/ 0 w 48"/>
                <a:gd name="T7" fmla="*/ 3 h 158"/>
                <a:gd name="T8" fmla="*/ 31 w 4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58">
                  <a:moveTo>
                    <a:pt x="31" y="158"/>
                  </a:moveTo>
                  <a:lnTo>
                    <a:pt x="48" y="155"/>
                  </a:lnTo>
                  <a:lnTo>
                    <a:pt x="19" y="0"/>
                  </a:lnTo>
                  <a:lnTo>
                    <a:pt x="0" y="3"/>
                  </a:lnTo>
                  <a:lnTo>
                    <a:pt x="31" y="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30"/>
            <p:cNvSpPr>
              <a:spLocks/>
            </p:cNvSpPr>
            <p:nvPr/>
          </p:nvSpPr>
          <p:spPr bwMode="auto">
            <a:xfrm>
              <a:off x="8389216" y="1565851"/>
              <a:ext cx="287193" cy="75045"/>
            </a:xfrm>
            <a:custGeom>
              <a:avLst/>
              <a:gdLst>
                <a:gd name="T0" fmla="*/ 0 w 199"/>
                <a:gd name="T1" fmla="*/ 38 h 52"/>
                <a:gd name="T2" fmla="*/ 196 w 199"/>
                <a:gd name="T3" fmla="*/ 0 h 52"/>
                <a:gd name="T4" fmla="*/ 199 w 199"/>
                <a:gd name="T5" fmla="*/ 14 h 52"/>
                <a:gd name="T6" fmla="*/ 2 w 199"/>
                <a:gd name="T7" fmla="*/ 52 h 52"/>
                <a:gd name="T8" fmla="*/ 0 w 199"/>
                <a:gd name="T9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2">
                  <a:moveTo>
                    <a:pt x="0" y="38"/>
                  </a:moveTo>
                  <a:lnTo>
                    <a:pt x="196" y="0"/>
                  </a:lnTo>
                  <a:lnTo>
                    <a:pt x="199" y="14"/>
                  </a:lnTo>
                  <a:lnTo>
                    <a:pt x="2" y="52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31"/>
            <p:cNvSpPr>
              <a:spLocks/>
            </p:cNvSpPr>
            <p:nvPr/>
          </p:nvSpPr>
          <p:spPr bwMode="auto">
            <a:xfrm>
              <a:off x="8396432" y="1609147"/>
              <a:ext cx="288636" cy="73602"/>
            </a:xfrm>
            <a:custGeom>
              <a:avLst/>
              <a:gdLst>
                <a:gd name="T0" fmla="*/ 0 w 200"/>
                <a:gd name="T1" fmla="*/ 38 h 51"/>
                <a:gd name="T2" fmla="*/ 197 w 200"/>
                <a:gd name="T3" fmla="*/ 0 h 51"/>
                <a:gd name="T4" fmla="*/ 200 w 200"/>
                <a:gd name="T5" fmla="*/ 13 h 51"/>
                <a:gd name="T6" fmla="*/ 3 w 200"/>
                <a:gd name="T7" fmla="*/ 51 h 51"/>
                <a:gd name="T8" fmla="*/ 0 w 200"/>
                <a:gd name="T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1">
                  <a:moveTo>
                    <a:pt x="0" y="38"/>
                  </a:moveTo>
                  <a:lnTo>
                    <a:pt x="197" y="0"/>
                  </a:lnTo>
                  <a:lnTo>
                    <a:pt x="200" y="13"/>
                  </a:lnTo>
                  <a:lnTo>
                    <a:pt x="3" y="5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32"/>
            <p:cNvSpPr>
              <a:spLocks/>
            </p:cNvSpPr>
            <p:nvPr/>
          </p:nvSpPr>
          <p:spPr bwMode="auto">
            <a:xfrm>
              <a:off x="8405091" y="1649556"/>
              <a:ext cx="287193" cy="75045"/>
            </a:xfrm>
            <a:custGeom>
              <a:avLst/>
              <a:gdLst>
                <a:gd name="T0" fmla="*/ 0 w 199"/>
                <a:gd name="T1" fmla="*/ 39 h 52"/>
                <a:gd name="T2" fmla="*/ 197 w 199"/>
                <a:gd name="T3" fmla="*/ 0 h 52"/>
                <a:gd name="T4" fmla="*/ 199 w 199"/>
                <a:gd name="T5" fmla="*/ 13 h 52"/>
                <a:gd name="T6" fmla="*/ 3 w 199"/>
                <a:gd name="T7" fmla="*/ 52 h 52"/>
                <a:gd name="T8" fmla="*/ 0 w 199"/>
                <a:gd name="T9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2">
                  <a:moveTo>
                    <a:pt x="0" y="39"/>
                  </a:moveTo>
                  <a:lnTo>
                    <a:pt x="197" y="0"/>
                  </a:lnTo>
                  <a:lnTo>
                    <a:pt x="199" y="13"/>
                  </a:lnTo>
                  <a:lnTo>
                    <a:pt x="3" y="52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33"/>
            <p:cNvSpPr>
              <a:spLocks/>
            </p:cNvSpPr>
            <p:nvPr/>
          </p:nvSpPr>
          <p:spPr bwMode="auto">
            <a:xfrm>
              <a:off x="8413750" y="1691408"/>
              <a:ext cx="287193" cy="73602"/>
            </a:xfrm>
            <a:custGeom>
              <a:avLst/>
              <a:gdLst>
                <a:gd name="T0" fmla="*/ 0 w 199"/>
                <a:gd name="T1" fmla="*/ 38 h 51"/>
                <a:gd name="T2" fmla="*/ 196 w 199"/>
                <a:gd name="T3" fmla="*/ 0 h 51"/>
                <a:gd name="T4" fmla="*/ 199 w 199"/>
                <a:gd name="T5" fmla="*/ 13 h 51"/>
                <a:gd name="T6" fmla="*/ 3 w 199"/>
                <a:gd name="T7" fmla="*/ 51 h 51"/>
                <a:gd name="T8" fmla="*/ 0 w 199"/>
                <a:gd name="T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1">
                  <a:moveTo>
                    <a:pt x="0" y="38"/>
                  </a:moveTo>
                  <a:lnTo>
                    <a:pt x="196" y="0"/>
                  </a:lnTo>
                  <a:lnTo>
                    <a:pt x="199" y="13"/>
                  </a:lnTo>
                  <a:lnTo>
                    <a:pt x="3" y="5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4" name="Group 303"/>
          <p:cNvGrpSpPr/>
          <p:nvPr/>
        </p:nvGrpSpPr>
        <p:grpSpPr>
          <a:xfrm>
            <a:off x="7332807" y="2346176"/>
            <a:ext cx="961159" cy="1288761"/>
            <a:chOff x="7332807" y="1018886"/>
            <a:chExt cx="961159" cy="1288761"/>
          </a:xfrm>
        </p:grpSpPr>
        <p:sp>
          <p:nvSpPr>
            <p:cNvPr id="165" name="Freeform 134"/>
            <p:cNvSpPr>
              <a:spLocks/>
            </p:cNvSpPr>
            <p:nvPr/>
          </p:nvSpPr>
          <p:spPr bwMode="auto">
            <a:xfrm>
              <a:off x="7332807" y="1018886"/>
              <a:ext cx="961159" cy="1288761"/>
            </a:xfrm>
            <a:custGeom>
              <a:avLst/>
              <a:gdLst>
                <a:gd name="T0" fmla="*/ 30 w 454"/>
                <a:gd name="T1" fmla="*/ 216 h 608"/>
                <a:gd name="T2" fmla="*/ 70 w 454"/>
                <a:gd name="T3" fmla="*/ 188 h 608"/>
                <a:gd name="T4" fmla="*/ 27 w 454"/>
                <a:gd name="T5" fmla="*/ 127 h 608"/>
                <a:gd name="T6" fmla="*/ 49 w 454"/>
                <a:gd name="T7" fmla="*/ 111 h 608"/>
                <a:gd name="T8" fmla="*/ 0 w 454"/>
                <a:gd name="T9" fmla="*/ 41 h 608"/>
                <a:gd name="T10" fmla="*/ 57 w 454"/>
                <a:gd name="T11" fmla="*/ 0 h 608"/>
                <a:gd name="T12" fmla="*/ 302 w 454"/>
                <a:gd name="T13" fmla="*/ 347 h 608"/>
                <a:gd name="T14" fmla="*/ 357 w 454"/>
                <a:gd name="T15" fmla="*/ 308 h 608"/>
                <a:gd name="T16" fmla="*/ 454 w 454"/>
                <a:gd name="T17" fmla="*/ 446 h 608"/>
                <a:gd name="T18" fmla="*/ 224 w 454"/>
                <a:gd name="T19" fmla="*/ 608 h 608"/>
                <a:gd name="T20" fmla="*/ 127 w 454"/>
                <a:gd name="T21" fmla="*/ 470 h 608"/>
                <a:gd name="T22" fmla="*/ 182 w 454"/>
                <a:gd name="T23" fmla="*/ 432 h 608"/>
                <a:gd name="T24" fmla="*/ 30 w 454"/>
                <a:gd name="T25" fmla="*/ 21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4" h="608">
                  <a:moveTo>
                    <a:pt x="30" y="216"/>
                  </a:moveTo>
                  <a:cubicBezTo>
                    <a:pt x="70" y="188"/>
                    <a:pt x="70" y="188"/>
                    <a:pt x="70" y="188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39" y="116"/>
                    <a:pt x="221" y="231"/>
                    <a:pt x="302" y="347"/>
                  </a:cubicBezTo>
                  <a:cubicBezTo>
                    <a:pt x="357" y="308"/>
                    <a:pt x="357" y="308"/>
                    <a:pt x="357" y="308"/>
                  </a:cubicBezTo>
                  <a:cubicBezTo>
                    <a:pt x="454" y="446"/>
                    <a:pt x="454" y="446"/>
                    <a:pt x="454" y="446"/>
                  </a:cubicBezTo>
                  <a:cubicBezTo>
                    <a:pt x="224" y="608"/>
                    <a:pt x="224" y="608"/>
                    <a:pt x="224" y="608"/>
                  </a:cubicBezTo>
                  <a:cubicBezTo>
                    <a:pt x="127" y="470"/>
                    <a:pt x="127" y="470"/>
                    <a:pt x="127" y="470"/>
                  </a:cubicBezTo>
                  <a:cubicBezTo>
                    <a:pt x="182" y="432"/>
                    <a:pt x="182" y="432"/>
                    <a:pt x="182" y="432"/>
                  </a:cubicBezTo>
                  <a:lnTo>
                    <a:pt x="30" y="216"/>
                  </a:lnTo>
                  <a:close/>
                </a:path>
              </a:pathLst>
            </a:custGeom>
            <a:solidFill>
              <a:srgbClr val="008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35"/>
            <p:cNvSpPr>
              <a:spLocks/>
            </p:cNvSpPr>
            <p:nvPr/>
          </p:nvSpPr>
          <p:spPr bwMode="auto">
            <a:xfrm>
              <a:off x="7667625" y="1972829"/>
              <a:ext cx="96693" cy="76489"/>
            </a:xfrm>
            <a:custGeom>
              <a:avLst/>
              <a:gdLst>
                <a:gd name="T0" fmla="*/ 67 w 67"/>
                <a:gd name="T1" fmla="*/ 11 h 53"/>
                <a:gd name="T2" fmla="*/ 7 w 67"/>
                <a:gd name="T3" fmla="*/ 53 h 53"/>
                <a:gd name="T4" fmla="*/ 0 w 67"/>
                <a:gd name="T5" fmla="*/ 43 h 53"/>
                <a:gd name="T6" fmla="*/ 58 w 67"/>
                <a:gd name="T7" fmla="*/ 0 h 53"/>
                <a:gd name="T8" fmla="*/ 67 w 67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3">
                  <a:moveTo>
                    <a:pt x="67" y="11"/>
                  </a:moveTo>
                  <a:lnTo>
                    <a:pt x="7" y="53"/>
                  </a:lnTo>
                  <a:lnTo>
                    <a:pt x="0" y="43"/>
                  </a:lnTo>
                  <a:lnTo>
                    <a:pt x="58" y="0"/>
                  </a:lnTo>
                  <a:lnTo>
                    <a:pt x="67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36"/>
            <p:cNvSpPr>
              <a:spLocks/>
            </p:cNvSpPr>
            <p:nvPr/>
          </p:nvSpPr>
          <p:spPr bwMode="auto">
            <a:xfrm>
              <a:off x="7687830" y="2004579"/>
              <a:ext cx="98136" cy="76489"/>
            </a:xfrm>
            <a:custGeom>
              <a:avLst/>
              <a:gdLst>
                <a:gd name="T0" fmla="*/ 68 w 68"/>
                <a:gd name="T1" fmla="*/ 12 h 53"/>
                <a:gd name="T2" fmla="*/ 9 w 68"/>
                <a:gd name="T3" fmla="*/ 53 h 53"/>
                <a:gd name="T4" fmla="*/ 0 w 68"/>
                <a:gd name="T5" fmla="*/ 43 h 53"/>
                <a:gd name="T6" fmla="*/ 61 w 68"/>
                <a:gd name="T7" fmla="*/ 0 h 53"/>
                <a:gd name="T8" fmla="*/ 68 w 68"/>
                <a:gd name="T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2"/>
                  </a:moveTo>
                  <a:lnTo>
                    <a:pt x="9" y="53"/>
                  </a:lnTo>
                  <a:lnTo>
                    <a:pt x="0" y="43"/>
                  </a:lnTo>
                  <a:lnTo>
                    <a:pt x="61" y="0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37"/>
            <p:cNvSpPr>
              <a:spLocks/>
            </p:cNvSpPr>
            <p:nvPr/>
          </p:nvSpPr>
          <p:spPr bwMode="auto">
            <a:xfrm>
              <a:off x="7712364" y="2039215"/>
              <a:ext cx="96693" cy="76489"/>
            </a:xfrm>
            <a:custGeom>
              <a:avLst/>
              <a:gdLst>
                <a:gd name="T0" fmla="*/ 67 w 67"/>
                <a:gd name="T1" fmla="*/ 10 h 53"/>
                <a:gd name="T2" fmla="*/ 8 w 67"/>
                <a:gd name="T3" fmla="*/ 53 h 53"/>
                <a:gd name="T4" fmla="*/ 0 w 67"/>
                <a:gd name="T5" fmla="*/ 41 h 53"/>
                <a:gd name="T6" fmla="*/ 60 w 67"/>
                <a:gd name="T7" fmla="*/ 0 h 53"/>
                <a:gd name="T8" fmla="*/ 67 w 67"/>
                <a:gd name="T9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3">
                  <a:moveTo>
                    <a:pt x="67" y="10"/>
                  </a:moveTo>
                  <a:lnTo>
                    <a:pt x="8" y="53"/>
                  </a:lnTo>
                  <a:lnTo>
                    <a:pt x="0" y="41"/>
                  </a:lnTo>
                  <a:lnTo>
                    <a:pt x="60" y="0"/>
                  </a:lnTo>
                  <a:lnTo>
                    <a:pt x="6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38"/>
            <p:cNvSpPr>
              <a:spLocks/>
            </p:cNvSpPr>
            <p:nvPr/>
          </p:nvSpPr>
          <p:spPr bwMode="auto">
            <a:xfrm>
              <a:off x="7735455" y="2070965"/>
              <a:ext cx="96693" cy="76489"/>
            </a:xfrm>
            <a:custGeom>
              <a:avLst/>
              <a:gdLst>
                <a:gd name="T0" fmla="*/ 67 w 67"/>
                <a:gd name="T1" fmla="*/ 12 h 53"/>
                <a:gd name="T2" fmla="*/ 7 w 67"/>
                <a:gd name="T3" fmla="*/ 53 h 53"/>
                <a:gd name="T4" fmla="*/ 0 w 67"/>
                <a:gd name="T5" fmla="*/ 42 h 53"/>
                <a:gd name="T6" fmla="*/ 60 w 67"/>
                <a:gd name="T7" fmla="*/ 0 h 53"/>
                <a:gd name="T8" fmla="*/ 67 w 67"/>
                <a:gd name="T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3">
                  <a:moveTo>
                    <a:pt x="67" y="12"/>
                  </a:moveTo>
                  <a:lnTo>
                    <a:pt x="7" y="53"/>
                  </a:lnTo>
                  <a:lnTo>
                    <a:pt x="0" y="42"/>
                  </a:lnTo>
                  <a:lnTo>
                    <a:pt x="60" y="0"/>
                  </a:lnTo>
                  <a:lnTo>
                    <a:pt x="6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39"/>
            <p:cNvSpPr>
              <a:spLocks/>
            </p:cNvSpPr>
            <p:nvPr/>
          </p:nvSpPr>
          <p:spPr bwMode="auto">
            <a:xfrm>
              <a:off x="7758546" y="2102715"/>
              <a:ext cx="96693" cy="77932"/>
            </a:xfrm>
            <a:custGeom>
              <a:avLst/>
              <a:gdLst>
                <a:gd name="T0" fmla="*/ 67 w 67"/>
                <a:gd name="T1" fmla="*/ 12 h 54"/>
                <a:gd name="T2" fmla="*/ 7 w 67"/>
                <a:gd name="T3" fmla="*/ 54 h 54"/>
                <a:gd name="T4" fmla="*/ 0 w 67"/>
                <a:gd name="T5" fmla="*/ 42 h 54"/>
                <a:gd name="T6" fmla="*/ 60 w 67"/>
                <a:gd name="T7" fmla="*/ 0 h 54"/>
                <a:gd name="T8" fmla="*/ 67 w 67"/>
                <a:gd name="T9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4">
                  <a:moveTo>
                    <a:pt x="67" y="12"/>
                  </a:moveTo>
                  <a:lnTo>
                    <a:pt x="7" y="54"/>
                  </a:lnTo>
                  <a:lnTo>
                    <a:pt x="0" y="42"/>
                  </a:lnTo>
                  <a:lnTo>
                    <a:pt x="60" y="0"/>
                  </a:lnTo>
                  <a:lnTo>
                    <a:pt x="6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40"/>
            <p:cNvSpPr>
              <a:spLocks/>
            </p:cNvSpPr>
            <p:nvPr/>
          </p:nvSpPr>
          <p:spPr bwMode="auto">
            <a:xfrm>
              <a:off x="7781637" y="2135908"/>
              <a:ext cx="98136" cy="76489"/>
            </a:xfrm>
            <a:custGeom>
              <a:avLst/>
              <a:gdLst>
                <a:gd name="T0" fmla="*/ 68 w 68"/>
                <a:gd name="T1" fmla="*/ 11 h 53"/>
                <a:gd name="T2" fmla="*/ 7 w 68"/>
                <a:gd name="T3" fmla="*/ 53 h 53"/>
                <a:gd name="T4" fmla="*/ 0 w 68"/>
                <a:gd name="T5" fmla="*/ 43 h 53"/>
                <a:gd name="T6" fmla="*/ 60 w 68"/>
                <a:gd name="T7" fmla="*/ 0 h 53"/>
                <a:gd name="T8" fmla="*/ 68 w 68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1"/>
                  </a:moveTo>
                  <a:lnTo>
                    <a:pt x="7" y="53"/>
                  </a:lnTo>
                  <a:lnTo>
                    <a:pt x="0" y="43"/>
                  </a:lnTo>
                  <a:lnTo>
                    <a:pt x="60" y="0"/>
                  </a:lnTo>
                  <a:lnTo>
                    <a:pt x="6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41"/>
            <p:cNvSpPr>
              <a:spLocks/>
            </p:cNvSpPr>
            <p:nvPr/>
          </p:nvSpPr>
          <p:spPr bwMode="auto">
            <a:xfrm>
              <a:off x="7804727" y="2167658"/>
              <a:ext cx="98136" cy="76489"/>
            </a:xfrm>
            <a:custGeom>
              <a:avLst/>
              <a:gdLst>
                <a:gd name="T0" fmla="*/ 68 w 68"/>
                <a:gd name="T1" fmla="*/ 12 h 53"/>
                <a:gd name="T2" fmla="*/ 7 w 68"/>
                <a:gd name="T3" fmla="*/ 53 h 53"/>
                <a:gd name="T4" fmla="*/ 0 w 68"/>
                <a:gd name="T5" fmla="*/ 43 h 53"/>
                <a:gd name="T6" fmla="*/ 59 w 68"/>
                <a:gd name="T7" fmla="*/ 0 h 53"/>
                <a:gd name="T8" fmla="*/ 68 w 68"/>
                <a:gd name="T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2"/>
                  </a:moveTo>
                  <a:lnTo>
                    <a:pt x="7" y="53"/>
                  </a:lnTo>
                  <a:lnTo>
                    <a:pt x="0" y="43"/>
                  </a:lnTo>
                  <a:lnTo>
                    <a:pt x="59" y="0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42"/>
            <p:cNvSpPr>
              <a:spLocks/>
            </p:cNvSpPr>
            <p:nvPr/>
          </p:nvSpPr>
          <p:spPr bwMode="auto">
            <a:xfrm>
              <a:off x="7993784" y="1741920"/>
              <a:ext cx="96693" cy="76489"/>
            </a:xfrm>
            <a:custGeom>
              <a:avLst/>
              <a:gdLst>
                <a:gd name="T0" fmla="*/ 67 w 67"/>
                <a:gd name="T1" fmla="*/ 10 h 53"/>
                <a:gd name="T2" fmla="*/ 7 w 67"/>
                <a:gd name="T3" fmla="*/ 53 h 53"/>
                <a:gd name="T4" fmla="*/ 0 w 67"/>
                <a:gd name="T5" fmla="*/ 43 h 53"/>
                <a:gd name="T6" fmla="*/ 60 w 67"/>
                <a:gd name="T7" fmla="*/ 0 h 53"/>
                <a:gd name="T8" fmla="*/ 67 w 67"/>
                <a:gd name="T9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53">
                  <a:moveTo>
                    <a:pt x="67" y="10"/>
                  </a:moveTo>
                  <a:lnTo>
                    <a:pt x="7" y="53"/>
                  </a:lnTo>
                  <a:lnTo>
                    <a:pt x="0" y="43"/>
                  </a:lnTo>
                  <a:lnTo>
                    <a:pt x="60" y="0"/>
                  </a:lnTo>
                  <a:lnTo>
                    <a:pt x="6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43"/>
            <p:cNvSpPr>
              <a:spLocks/>
            </p:cNvSpPr>
            <p:nvPr/>
          </p:nvSpPr>
          <p:spPr bwMode="auto">
            <a:xfrm>
              <a:off x="8016875" y="1773670"/>
              <a:ext cx="98136" cy="76489"/>
            </a:xfrm>
            <a:custGeom>
              <a:avLst/>
              <a:gdLst>
                <a:gd name="T0" fmla="*/ 68 w 68"/>
                <a:gd name="T1" fmla="*/ 12 h 53"/>
                <a:gd name="T2" fmla="*/ 7 w 68"/>
                <a:gd name="T3" fmla="*/ 53 h 53"/>
                <a:gd name="T4" fmla="*/ 0 w 68"/>
                <a:gd name="T5" fmla="*/ 43 h 53"/>
                <a:gd name="T6" fmla="*/ 60 w 68"/>
                <a:gd name="T7" fmla="*/ 0 h 53"/>
                <a:gd name="T8" fmla="*/ 68 w 68"/>
                <a:gd name="T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2"/>
                  </a:moveTo>
                  <a:lnTo>
                    <a:pt x="7" y="53"/>
                  </a:lnTo>
                  <a:lnTo>
                    <a:pt x="0" y="43"/>
                  </a:lnTo>
                  <a:lnTo>
                    <a:pt x="60" y="0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44"/>
            <p:cNvSpPr>
              <a:spLocks/>
            </p:cNvSpPr>
            <p:nvPr/>
          </p:nvSpPr>
          <p:spPr bwMode="auto">
            <a:xfrm>
              <a:off x="8039966" y="1808306"/>
              <a:ext cx="98136" cy="76489"/>
            </a:xfrm>
            <a:custGeom>
              <a:avLst/>
              <a:gdLst>
                <a:gd name="T0" fmla="*/ 68 w 68"/>
                <a:gd name="T1" fmla="*/ 10 h 53"/>
                <a:gd name="T2" fmla="*/ 7 w 68"/>
                <a:gd name="T3" fmla="*/ 53 h 53"/>
                <a:gd name="T4" fmla="*/ 0 w 68"/>
                <a:gd name="T5" fmla="*/ 41 h 53"/>
                <a:gd name="T6" fmla="*/ 59 w 68"/>
                <a:gd name="T7" fmla="*/ 0 h 53"/>
                <a:gd name="T8" fmla="*/ 68 w 68"/>
                <a:gd name="T9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0"/>
                  </a:moveTo>
                  <a:lnTo>
                    <a:pt x="7" y="53"/>
                  </a:lnTo>
                  <a:lnTo>
                    <a:pt x="0" y="41"/>
                  </a:lnTo>
                  <a:lnTo>
                    <a:pt x="59" y="0"/>
                  </a:lnTo>
                  <a:lnTo>
                    <a:pt x="68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45"/>
            <p:cNvSpPr>
              <a:spLocks/>
            </p:cNvSpPr>
            <p:nvPr/>
          </p:nvSpPr>
          <p:spPr bwMode="auto">
            <a:xfrm>
              <a:off x="8063057" y="1840056"/>
              <a:ext cx="98136" cy="76489"/>
            </a:xfrm>
            <a:custGeom>
              <a:avLst/>
              <a:gdLst>
                <a:gd name="T0" fmla="*/ 68 w 68"/>
                <a:gd name="T1" fmla="*/ 11 h 53"/>
                <a:gd name="T2" fmla="*/ 8 w 68"/>
                <a:gd name="T3" fmla="*/ 53 h 53"/>
                <a:gd name="T4" fmla="*/ 0 w 68"/>
                <a:gd name="T5" fmla="*/ 42 h 53"/>
                <a:gd name="T6" fmla="*/ 59 w 68"/>
                <a:gd name="T7" fmla="*/ 0 h 53"/>
                <a:gd name="T8" fmla="*/ 68 w 68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1"/>
                  </a:moveTo>
                  <a:lnTo>
                    <a:pt x="8" y="53"/>
                  </a:lnTo>
                  <a:lnTo>
                    <a:pt x="0" y="42"/>
                  </a:lnTo>
                  <a:lnTo>
                    <a:pt x="59" y="0"/>
                  </a:lnTo>
                  <a:lnTo>
                    <a:pt x="6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46"/>
            <p:cNvSpPr>
              <a:spLocks/>
            </p:cNvSpPr>
            <p:nvPr/>
          </p:nvSpPr>
          <p:spPr bwMode="auto">
            <a:xfrm>
              <a:off x="8084705" y="1871806"/>
              <a:ext cx="98136" cy="77932"/>
            </a:xfrm>
            <a:custGeom>
              <a:avLst/>
              <a:gdLst>
                <a:gd name="T0" fmla="*/ 68 w 68"/>
                <a:gd name="T1" fmla="*/ 12 h 54"/>
                <a:gd name="T2" fmla="*/ 9 w 68"/>
                <a:gd name="T3" fmla="*/ 54 h 54"/>
                <a:gd name="T4" fmla="*/ 0 w 68"/>
                <a:gd name="T5" fmla="*/ 42 h 54"/>
                <a:gd name="T6" fmla="*/ 60 w 68"/>
                <a:gd name="T7" fmla="*/ 0 h 54"/>
                <a:gd name="T8" fmla="*/ 68 w 68"/>
                <a:gd name="T9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68" y="12"/>
                  </a:moveTo>
                  <a:lnTo>
                    <a:pt x="9" y="54"/>
                  </a:lnTo>
                  <a:lnTo>
                    <a:pt x="0" y="42"/>
                  </a:lnTo>
                  <a:lnTo>
                    <a:pt x="60" y="0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47"/>
            <p:cNvSpPr>
              <a:spLocks/>
            </p:cNvSpPr>
            <p:nvPr/>
          </p:nvSpPr>
          <p:spPr bwMode="auto">
            <a:xfrm>
              <a:off x="8107796" y="1904999"/>
              <a:ext cx="98136" cy="76489"/>
            </a:xfrm>
            <a:custGeom>
              <a:avLst/>
              <a:gdLst>
                <a:gd name="T0" fmla="*/ 68 w 68"/>
                <a:gd name="T1" fmla="*/ 11 h 53"/>
                <a:gd name="T2" fmla="*/ 9 w 68"/>
                <a:gd name="T3" fmla="*/ 53 h 53"/>
                <a:gd name="T4" fmla="*/ 0 w 68"/>
                <a:gd name="T5" fmla="*/ 43 h 53"/>
                <a:gd name="T6" fmla="*/ 60 w 68"/>
                <a:gd name="T7" fmla="*/ 0 h 53"/>
                <a:gd name="T8" fmla="*/ 68 w 68"/>
                <a:gd name="T9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1"/>
                  </a:moveTo>
                  <a:lnTo>
                    <a:pt x="9" y="53"/>
                  </a:lnTo>
                  <a:lnTo>
                    <a:pt x="0" y="43"/>
                  </a:lnTo>
                  <a:lnTo>
                    <a:pt x="60" y="0"/>
                  </a:lnTo>
                  <a:lnTo>
                    <a:pt x="6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149"/>
            <p:cNvSpPr>
              <a:spLocks/>
            </p:cNvSpPr>
            <p:nvPr/>
          </p:nvSpPr>
          <p:spPr bwMode="auto">
            <a:xfrm>
              <a:off x="7459807" y="1470601"/>
              <a:ext cx="28864" cy="30307"/>
            </a:xfrm>
            <a:custGeom>
              <a:avLst/>
              <a:gdLst>
                <a:gd name="T0" fmla="*/ 0 w 20"/>
                <a:gd name="T1" fmla="*/ 8 h 21"/>
                <a:gd name="T2" fmla="*/ 12 w 20"/>
                <a:gd name="T3" fmla="*/ 0 h 21"/>
                <a:gd name="T4" fmla="*/ 20 w 20"/>
                <a:gd name="T5" fmla="*/ 12 h 21"/>
                <a:gd name="T6" fmla="*/ 9 w 20"/>
                <a:gd name="T7" fmla="*/ 21 h 21"/>
                <a:gd name="T8" fmla="*/ 0 w 20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8"/>
                  </a:moveTo>
                  <a:lnTo>
                    <a:pt x="12" y="0"/>
                  </a:lnTo>
                  <a:lnTo>
                    <a:pt x="20" y="12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150"/>
            <p:cNvSpPr>
              <a:spLocks/>
            </p:cNvSpPr>
            <p:nvPr/>
          </p:nvSpPr>
          <p:spPr bwMode="auto">
            <a:xfrm>
              <a:off x="7484341" y="1451840"/>
              <a:ext cx="30307" cy="30307"/>
            </a:xfrm>
            <a:custGeom>
              <a:avLst/>
              <a:gdLst>
                <a:gd name="T0" fmla="*/ 0 w 21"/>
                <a:gd name="T1" fmla="*/ 7 h 21"/>
                <a:gd name="T2" fmla="*/ 12 w 21"/>
                <a:gd name="T3" fmla="*/ 0 h 21"/>
                <a:gd name="T4" fmla="*/ 21 w 21"/>
                <a:gd name="T5" fmla="*/ 13 h 21"/>
                <a:gd name="T6" fmla="*/ 11 w 21"/>
                <a:gd name="T7" fmla="*/ 21 h 21"/>
                <a:gd name="T8" fmla="*/ 0 w 21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7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11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51"/>
            <p:cNvSpPr>
              <a:spLocks/>
            </p:cNvSpPr>
            <p:nvPr/>
          </p:nvSpPr>
          <p:spPr bwMode="auto">
            <a:xfrm>
              <a:off x="7511762" y="1433079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52"/>
            <p:cNvSpPr>
              <a:spLocks/>
            </p:cNvSpPr>
            <p:nvPr/>
          </p:nvSpPr>
          <p:spPr bwMode="auto">
            <a:xfrm>
              <a:off x="7537739" y="1414317"/>
              <a:ext cx="30307" cy="31750"/>
            </a:xfrm>
            <a:custGeom>
              <a:avLst/>
              <a:gdLst>
                <a:gd name="T0" fmla="*/ 0 w 21"/>
                <a:gd name="T1" fmla="*/ 8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53"/>
            <p:cNvSpPr>
              <a:spLocks/>
            </p:cNvSpPr>
            <p:nvPr/>
          </p:nvSpPr>
          <p:spPr bwMode="auto">
            <a:xfrm>
              <a:off x="7480012" y="1500908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11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11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54"/>
            <p:cNvSpPr>
              <a:spLocks/>
            </p:cNvSpPr>
            <p:nvPr/>
          </p:nvSpPr>
          <p:spPr bwMode="auto">
            <a:xfrm>
              <a:off x="7508875" y="1483590"/>
              <a:ext cx="28864" cy="30307"/>
            </a:xfrm>
            <a:custGeom>
              <a:avLst/>
              <a:gdLst>
                <a:gd name="T0" fmla="*/ 0 w 20"/>
                <a:gd name="T1" fmla="*/ 7 h 21"/>
                <a:gd name="T2" fmla="*/ 11 w 20"/>
                <a:gd name="T3" fmla="*/ 0 h 21"/>
                <a:gd name="T4" fmla="*/ 20 w 20"/>
                <a:gd name="T5" fmla="*/ 12 h 21"/>
                <a:gd name="T6" fmla="*/ 8 w 20"/>
                <a:gd name="T7" fmla="*/ 21 h 21"/>
                <a:gd name="T8" fmla="*/ 0 w 20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7"/>
                  </a:moveTo>
                  <a:lnTo>
                    <a:pt x="11" y="0"/>
                  </a:lnTo>
                  <a:lnTo>
                    <a:pt x="20" y="12"/>
                  </a:lnTo>
                  <a:lnTo>
                    <a:pt x="8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55"/>
            <p:cNvSpPr>
              <a:spLocks/>
            </p:cNvSpPr>
            <p:nvPr/>
          </p:nvSpPr>
          <p:spPr bwMode="auto">
            <a:xfrm>
              <a:off x="7533409" y="1464829"/>
              <a:ext cx="30307" cy="28864"/>
            </a:xfrm>
            <a:custGeom>
              <a:avLst/>
              <a:gdLst>
                <a:gd name="T0" fmla="*/ 0 w 21"/>
                <a:gd name="T1" fmla="*/ 7 h 20"/>
                <a:gd name="T2" fmla="*/ 12 w 21"/>
                <a:gd name="T3" fmla="*/ 0 h 20"/>
                <a:gd name="T4" fmla="*/ 21 w 21"/>
                <a:gd name="T5" fmla="*/ 13 h 20"/>
                <a:gd name="T6" fmla="*/ 9 w 21"/>
                <a:gd name="T7" fmla="*/ 20 h 20"/>
                <a:gd name="T8" fmla="*/ 0 w 21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0" y="7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56"/>
            <p:cNvSpPr>
              <a:spLocks/>
            </p:cNvSpPr>
            <p:nvPr/>
          </p:nvSpPr>
          <p:spPr bwMode="auto">
            <a:xfrm>
              <a:off x="7559387" y="1446067"/>
              <a:ext cx="31750" cy="31750"/>
            </a:xfrm>
            <a:custGeom>
              <a:avLst/>
              <a:gdLst>
                <a:gd name="T0" fmla="*/ 0 w 22"/>
                <a:gd name="T1" fmla="*/ 8 h 22"/>
                <a:gd name="T2" fmla="*/ 12 w 22"/>
                <a:gd name="T3" fmla="*/ 0 h 22"/>
                <a:gd name="T4" fmla="*/ 22 w 22"/>
                <a:gd name="T5" fmla="*/ 13 h 22"/>
                <a:gd name="T6" fmla="*/ 10 w 22"/>
                <a:gd name="T7" fmla="*/ 22 h 22"/>
                <a:gd name="T8" fmla="*/ 0 w 22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8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0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57"/>
            <p:cNvSpPr>
              <a:spLocks/>
            </p:cNvSpPr>
            <p:nvPr/>
          </p:nvSpPr>
          <p:spPr bwMode="auto">
            <a:xfrm>
              <a:off x="7504546" y="1532658"/>
              <a:ext cx="28864" cy="28864"/>
            </a:xfrm>
            <a:custGeom>
              <a:avLst/>
              <a:gdLst>
                <a:gd name="T0" fmla="*/ 0 w 20"/>
                <a:gd name="T1" fmla="*/ 7 h 20"/>
                <a:gd name="T2" fmla="*/ 11 w 20"/>
                <a:gd name="T3" fmla="*/ 0 h 20"/>
                <a:gd name="T4" fmla="*/ 20 w 20"/>
                <a:gd name="T5" fmla="*/ 13 h 20"/>
                <a:gd name="T6" fmla="*/ 8 w 20"/>
                <a:gd name="T7" fmla="*/ 20 h 20"/>
                <a:gd name="T8" fmla="*/ 0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7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8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58"/>
            <p:cNvSpPr>
              <a:spLocks/>
            </p:cNvSpPr>
            <p:nvPr/>
          </p:nvSpPr>
          <p:spPr bwMode="auto">
            <a:xfrm>
              <a:off x="7529080" y="1513897"/>
              <a:ext cx="30307" cy="31750"/>
            </a:xfrm>
            <a:custGeom>
              <a:avLst/>
              <a:gdLst>
                <a:gd name="T0" fmla="*/ 0 w 21"/>
                <a:gd name="T1" fmla="*/ 8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59"/>
            <p:cNvSpPr>
              <a:spLocks/>
            </p:cNvSpPr>
            <p:nvPr/>
          </p:nvSpPr>
          <p:spPr bwMode="auto">
            <a:xfrm>
              <a:off x="7555057" y="1493692"/>
              <a:ext cx="31750" cy="31750"/>
            </a:xfrm>
            <a:custGeom>
              <a:avLst/>
              <a:gdLst>
                <a:gd name="T0" fmla="*/ 0 w 22"/>
                <a:gd name="T1" fmla="*/ 9 h 22"/>
                <a:gd name="T2" fmla="*/ 12 w 22"/>
                <a:gd name="T3" fmla="*/ 0 h 22"/>
                <a:gd name="T4" fmla="*/ 22 w 22"/>
                <a:gd name="T5" fmla="*/ 14 h 22"/>
                <a:gd name="T6" fmla="*/ 10 w 22"/>
                <a:gd name="T7" fmla="*/ 22 h 22"/>
                <a:gd name="T8" fmla="*/ 0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9"/>
                  </a:moveTo>
                  <a:lnTo>
                    <a:pt x="12" y="0"/>
                  </a:lnTo>
                  <a:lnTo>
                    <a:pt x="22" y="14"/>
                  </a:lnTo>
                  <a:lnTo>
                    <a:pt x="10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60"/>
            <p:cNvSpPr>
              <a:spLocks/>
            </p:cNvSpPr>
            <p:nvPr/>
          </p:nvSpPr>
          <p:spPr bwMode="auto">
            <a:xfrm>
              <a:off x="7582477" y="1477817"/>
              <a:ext cx="28864" cy="28864"/>
            </a:xfrm>
            <a:custGeom>
              <a:avLst/>
              <a:gdLst>
                <a:gd name="T0" fmla="*/ 0 w 20"/>
                <a:gd name="T1" fmla="*/ 7 h 20"/>
                <a:gd name="T2" fmla="*/ 12 w 20"/>
                <a:gd name="T3" fmla="*/ 0 h 20"/>
                <a:gd name="T4" fmla="*/ 20 w 20"/>
                <a:gd name="T5" fmla="*/ 13 h 20"/>
                <a:gd name="T6" fmla="*/ 9 w 20"/>
                <a:gd name="T7" fmla="*/ 20 h 20"/>
                <a:gd name="T8" fmla="*/ 0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7"/>
                  </a:moveTo>
                  <a:lnTo>
                    <a:pt x="12" y="0"/>
                  </a:lnTo>
                  <a:lnTo>
                    <a:pt x="20" y="13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161"/>
            <p:cNvSpPr>
              <a:spLocks/>
            </p:cNvSpPr>
            <p:nvPr/>
          </p:nvSpPr>
          <p:spPr bwMode="auto">
            <a:xfrm>
              <a:off x="7524750" y="1564408"/>
              <a:ext cx="30307" cy="28864"/>
            </a:xfrm>
            <a:custGeom>
              <a:avLst/>
              <a:gdLst>
                <a:gd name="T0" fmla="*/ 0 w 21"/>
                <a:gd name="T1" fmla="*/ 7 h 20"/>
                <a:gd name="T2" fmla="*/ 12 w 21"/>
                <a:gd name="T3" fmla="*/ 0 h 20"/>
                <a:gd name="T4" fmla="*/ 21 w 21"/>
                <a:gd name="T5" fmla="*/ 12 h 20"/>
                <a:gd name="T6" fmla="*/ 9 w 21"/>
                <a:gd name="T7" fmla="*/ 20 h 20"/>
                <a:gd name="T8" fmla="*/ 0 w 21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0" y="7"/>
                  </a:moveTo>
                  <a:lnTo>
                    <a:pt x="12" y="0"/>
                  </a:lnTo>
                  <a:lnTo>
                    <a:pt x="21" y="12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162"/>
            <p:cNvSpPr>
              <a:spLocks/>
            </p:cNvSpPr>
            <p:nvPr/>
          </p:nvSpPr>
          <p:spPr bwMode="auto">
            <a:xfrm>
              <a:off x="7550727" y="1545647"/>
              <a:ext cx="31750" cy="28864"/>
            </a:xfrm>
            <a:custGeom>
              <a:avLst/>
              <a:gdLst>
                <a:gd name="T0" fmla="*/ 0 w 22"/>
                <a:gd name="T1" fmla="*/ 7 h 20"/>
                <a:gd name="T2" fmla="*/ 12 w 22"/>
                <a:gd name="T3" fmla="*/ 0 h 20"/>
                <a:gd name="T4" fmla="*/ 22 w 22"/>
                <a:gd name="T5" fmla="*/ 13 h 20"/>
                <a:gd name="T6" fmla="*/ 10 w 22"/>
                <a:gd name="T7" fmla="*/ 20 h 20"/>
                <a:gd name="T8" fmla="*/ 0 w 22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7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0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163"/>
            <p:cNvSpPr>
              <a:spLocks/>
            </p:cNvSpPr>
            <p:nvPr/>
          </p:nvSpPr>
          <p:spPr bwMode="auto">
            <a:xfrm>
              <a:off x="7578148" y="1525442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4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4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164"/>
            <p:cNvSpPr>
              <a:spLocks/>
            </p:cNvSpPr>
            <p:nvPr/>
          </p:nvSpPr>
          <p:spPr bwMode="auto">
            <a:xfrm>
              <a:off x="7604125" y="1506681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1 w 20"/>
                <a:gd name="T3" fmla="*/ 0 h 22"/>
                <a:gd name="T4" fmla="*/ 20 w 20"/>
                <a:gd name="T5" fmla="*/ 13 h 22"/>
                <a:gd name="T6" fmla="*/ 8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8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165"/>
            <p:cNvSpPr>
              <a:spLocks/>
            </p:cNvSpPr>
            <p:nvPr/>
          </p:nvSpPr>
          <p:spPr bwMode="auto">
            <a:xfrm>
              <a:off x="7546398" y="1593272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4 h 22"/>
                <a:gd name="T6" fmla="*/ 10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4"/>
                  </a:lnTo>
                  <a:lnTo>
                    <a:pt x="10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166"/>
            <p:cNvSpPr>
              <a:spLocks/>
            </p:cNvSpPr>
            <p:nvPr/>
          </p:nvSpPr>
          <p:spPr bwMode="auto">
            <a:xfrm>
              <a:off x="7573818" y="1574511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67"/>
            <p:cNvSpPr>
              <a:spLocks/>
            </p:cNvSpPr>
            <p:nvPr/>
          </p:nvSpPr>
          <p:spPr bwMode="auto">
            <a:xfrm>
              <a:off x="7599796" y="1557192"/>
              <a:ext cx="28864" cy="30307"/>
            </a:xfrm>
            <a:custGeom>
              <a:avLst/>
              <a:gdLst>
                <a:gd name="T0" fmla="*/ 0 w 20"/>
                <a:gd name="T1" fmla="*/ 8 h 21"/>
                <a:gd name="T2" fmla="*/ 11 w 20"/>
                <a:gd name="T3" fmla="*/ 0 h 21"/>
                <a:gd name="T4" fmla="*/ 20 w 20"/>
                <a:gd name="T5" fmla="*/ 14 h 21"/>
                <a:gd name="T6" fmla="*/ 8 w 20"/>
                <a:gd name="T7" fmla="*/ 21 h 21"/>
                <a:gd name="T8" fmla="*/ 0 w 20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8"/>
                  </a:moveTo>
                  <a:lnTo>
                    <a:pt x="11" y="0"/>
                  </a:lnTo>
                  <a:lnTo>
                    <a:pt x="20" y="14"/>
                  </a:lnTo>
                  <a:lnTo>
                    <a:pt x="8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68"/>
            <p:cNvSpPr>
              <a:spLocks/>
            </p:cNvSpPr>
            <p:nvPr/>
          </p:nvSpPr>
          <p:spPr bwMode="auto">
            <a:xfrm>
              <a:off x="7624330" y="1538431"/>
              <a:ext cx="31750" cy="30307"/>
            </a:xfrm>
            <a:custGeom>
              <a:avLst/>
              <a:gdLst>
                <a:gd name="T0" fmla="*/ 0 w 22"/>
                <a:gd name="T1" fmla="*/ 9 h 21"/>
                <a:gd name="T2" fmla="*/ 12 w 22"/>
                <a:gd name="T3" fmla="*/ 0 h 21"/>
                <a:gd name="T4" fmla="*/ 22 w 22"/>
                <a:gd name="T5" fmla="*/ 13 h 21"/>
                <a:gd name="T6" fmla="*/ 11 w 22"/>
                <a:gd name="T7" fmla="*/ 21 h 21"/>
                <a:gd name="T8" fmla="*/ 0 w 22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0" y="9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1" y="2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169"/>
            <p:cNvSpPr>
              <a:spLocks/>
            </p:cNvSpPr>
            <p:nvPr/>
          </p:nvSpPr>
          <p:spPr bwMode="auto">
            <a:xfrm>
              <a:off x="7569489" y="1625022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4 h 21"/>
                <a:gd name="T6" fmla="*/ 9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4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70"/>
            <p:cNvSpPr>
              <a:spLocks/>
            </p:cNvSpPr>
            <p:nvPr/>
          </p:nvSpPr>
          <p:spPr bwMode="auto">
            <a:xfrm>
              <a:off x="7595466" y="1606261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1 w 20"/>
                <a:gd name="T3" fmla="*/ 0 h 22"/>
                <a:gd name="T4" fmla="*/ 20 w 20"/>
                <a:gd name="T5" fmla="*/ 13 h 22"/>
                <a:gd name="T6" fmla="*/ 9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171"/>
            <p:cNvSpPr>
              <a:spLocks/>
            </p:cNvSpPr>
            <p:nvPr/>
          </p:nvSpPr>
          <p:spPr bwMode="auto">
            <a:xfrm>
              <a:off x="7620000" y="1587499"/>
              <a:ext cx="31750" cy="31750"/>
            </a:xfrm>
            <a:custGeom>
              <a:avLst/>
              <a:gdLst>
                <a:gd name="T0" fmla="*/ 0 w 22"/>
                <a:gd name="T1" fmla="*/ 9 h 22"/>
                <a:gd name="T2" fmla="*/ 12 w 22"/>
                <a:gd name="T3" fmla="*/ 0 h 22"/>
                <a:gd name="T4" fmla="*/ 22 w 22"/>
                <a:gd name="T5" fmla="*/ 13 h 22"/>
                <a:gd name="T6" fmla="*/ 11 w 22"/>
                <a:gd name="T7" fmla="*/ 22 h 22"/>
                <a:gd name="T8" fmla="*/ 0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9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1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72"/>
            <p:cNvSpPr>
              <a:spLocks/>
            </p:cNvSpPr>
            <p:nvPr/>
          </p:nvSpPr>
          <p:spPr bwMode="auto">
            <a:xfrm>
              <a:off x="7647421" y="1570181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3 h 21"/>
                <a:gd name="T6" fmla="*/ 9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73"/>
            <p:cNvSpPr>
              <a:spLocks/>
            </p:cNvSpPr>
            <p:nvPr/>
          </p:nvSpPr>
          <p:spPr bwMode="auto">
            <a:xfrm>
              <a:off x="7591137" y="1655329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2 w 20"/>
                <a:gd name="T3" fmla="*/ 0 h 22"/>
                <a:gd name="T4" fmla="*/ 20 w 20"/>
                <a:gd name="T5" fmla="*/ 13 h 22"/>
                <a:gd name="T6" fmla="*/ 9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2" y="0"/>
                  </a:lnTo>
                  <a:lnTo>
                    <a:pt x="20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74"/>
            <p:cNvSpPr>
              <a:spLocks/>
            </p:cNvSpPr>
            <p:nvPr/>
          </p:nvSpPr>
          <p:spPr bwMode="auto">
            <a:xfrm>
              <a:off x="7615671" y="1638011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3 h 21"/>
                <a:gd name="T6" fmla="*/ 11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11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75"/>
            <p:cNvSpPr>
              <a:spLocks/>
            </p:cNvSpPr>
            <p:nvPr/>
          </p:nvSpPr>
          <p:spPr bwMode="auto">
            <a:xfrm>
              <a:off x="7644534" y="1619249"/>
              <a:ext cx="28864" cy="30307"/>
            </a:xfrm>
            <a:custGeom>
              <a:avLst/>
              <a:gdLst>
                <a:gd name="T0" fmla="*/ 0 w 20"/>
                <a:gd name="T1" fmla="*/ 9 h 21"/>
                <a:gd name="T2" fmla="*/ 11 w 20"/>
                <a:gd name="T3" fmla="*/ 0 h 21"/>
                <a:gd name="T4" fmla="*/ 20 w 20"/>
                <a:gd name="T5" fmla="*/ 13 h 21"/>
                <a:gd name="T6" fmla="*/ 8 w 20"/>
                <a:gd name="T7" fmla="*/ 21 h 21"/>
                <a:gd name="T8" fmla="*/ 0 w 20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9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8" y="2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76"/>
            <p:cNvSpPr>
              <a:spLocks/>
            </p:cNvSpPr>
            <p:nvPr/>
          </p:nvSpPr>
          <p:spPr bwMode="auto">
            <a:xfrm>
              <a:off x="7669068" y="1600488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77"/>
            <p:cNvSpPr>
              <a:spLocks/>
            </p:cNvSpPr>
            <p:nvPr/>
          </p:nvSpPr>
          <p:spPr bwMode="auto">
            <a:xfrm>
              <a:off x="7713807" y="1617806"/>
              <a:ext cx="30307" cy="31750"/>
            </a:xfrm>
            <a:custGeom>
              <a:avLst/>
              <a:gdLst>
                <a:gd name="T0" fmla="*/ 0 w 21"/>
                <a:gd name="T1" fmla="*/ 8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78"/>
            <p:cNvSpPr>
              <a:spLocks/>
            </p:cNvSpPr>
            <p:nvPr/>
          </p:nvSpPr>
          <p:spPr bwMode="auto">
            <a:xfrm>
              <a:off x="7739784" y="1600488"/>
              <a:ext cx="31750" cy="28864"/>
            </a:xfrm>
            <a:custGeom>
              <a:avLst/>
              <a:gdLst>
                <a:gd name="T0" fmla="*/ 0 w 22"/>
                <a:gd name="T1" fmla="*/ 7 h 20"/>
                <a:gd name="T2" fmla="*/ 11 w 22"/>
                <a:gd name="T3" fmla="*/ 0 h 20"/>
                <a:gd name="T4" fmla="*/ 22 w 22"/>
                <a:gd name="T5" fmla="*/ 12 h 20"/>
                <a:gd name="T6" fmla="*/ 10 w 22"/>
                <a:gd name="T7" fmla="*/ 20 h 20"/>
                <a:gd name="T8" fmla="*/ 0 w 22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7"/>
                  </a:moveTo>
                  <a:lnTo>
                    <a:pt x="11" y="0"/>
                  </a:lnTo>
                  <a:lnTo>
                    <a:pt x="22" y="12"/>
                  </a:lnTo>
                  <a:lnTo>
                    <a:pt x="10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79"/>
            <p:cNvSpPr>
              <a:spLocks/>
            </p:cNvSpPr>
            <p:nvPr/>
          </p:nvSpPr>
          <p:spPr bwMode="auto">
            <a:xfrm>
              <a:off x="7767205" y="1581726"/>
              <a:ext cx="28864" cy="28864"/>
            </a:xfrm>
            <a:custGeom>
              <a:avLst/>
              <a:gdLst>
                <a:gd name="T0" fmla="*/ 0 w 20"/>
                <a:gd name="T1" fmla="*/ 7 h 20"/>
                <a:gd name="T2" fmla="*/ 11 w 20"/>
                <a:gd name="T3" fmla="*/ 0 h 20"/>
                <a:gd name="T4" fmla="*/ 20 w 20"/>
                <a:gd name="T5" fmla="*/ 13 h 20"/>
                <a:gd name="T6" fmla="*/ 9 w 20"/>
                <a:gd name="T7" fmla="*/ 20 h 20"/>
                <a:gd name="T8" fmla="*/ 0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7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80"/>
            <p:cNvSpPr>
              <a:spLocks/>
            </p:cNvSpPr>
            <p:nvPr/>
          </p:nvSpPr>
          <p:spPr bwMode="auto">
            <a:xfrm>
              <a:off x="7791739" y="1561522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4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4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81"/>
            <p:cNvSpPr>
              <a:spLocks/>
            </p:cNvSpPr>
            <p:nvPr/>
          </p:nvSpPr>
          <p:spPr bwMode="auto">
            <a:xfrm>
              <a:off x="7735455" y="1649556"/>
              <a:ext cx="31750" cy="28864"/>
            </a:xfrm>
            <a:custGeom>
              <a:avLst/>
              <a:gdLst>
                <a:gd name="T0" fmla="*/ 0 w 22"/>
                <a:gd name="T1" fmla="*/ 8 h 20"/>
                <a:gd name="T2" fmla="*/ 11 w 22"/>
                <a:gd name="T3" fmla="*/ 0 h 20"/>
                <a:gd name="T4" fmla="*/ 22 w 22"/>
                <a:gd name="T5" fmla="*/ 13 h 20"/>
                <a:gd name="T6" fmla="*/ 10 w 22"/>
                <a:gd name="T7" fmla="*/ 20 h 20"/>
                <a:gd name="T8" fmla="*/ 0 w 22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8"/>
                  </a:moveTo>
                  <a:lnTo>
                    <a:pt x="11" y="0"/>
                  </a:lnTo>
                  <a:lnTo>
                    <a:pt x="22" y="13"/>
                  </a:lnTo>
                  <a:lnTo>
                    <a:pt x="10" y="2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82"/>
            <p:cNvSpPr>
              <a:spLocks/>
            </p:cNvSpPr>
            <p:nvPr/>
          </p:nvSpPr>
          <p:spPr bwMode="auto">
            <a:xfrm>
              <a:off x="7762875" y="1629351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2 w 20"/>
                <a:gd name="T3" fmla="*/ 0 h 22"/>
                <a:gd name="T4" fmla="*/ 20 w 20"/>
                <a:gd name="T5" fmla="*/ 14 h 22"/>
                <a:gd name="T6" fmla="*/ 9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2" y="0"/>
                  </a:lnTo>
                  <a:lnTo>
                    <a:pt x="20" y="14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83"/>
            <p:cNvSpPr>
              <a:spLocks/>
            </p:cNvSpPr>
            <p:nvPr/>
          </p:nvSpPr>
          <p:spPr bwMode="auto">
            <a:xfrm>
              <a:off x="7787409" y="1610590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84"/>
            <p:cNvSpPr>
              <a:spLocks/>
            </p:cNvSpPr>
            <p:nvPr/>
          </p:nvSpPr>
          <p:spPr bwMode="auto">
            <a:xfrm>
              <a:off x="7813387" y="1593272"/>
              <a:ext cx="31750" cy="30307"/>
            </a:xfrm>
            <a:custGeom>
              <a:avLst/>
              <a:gdLst>
                <a:gd name="T0" fmla="*/ 0 w 22"/>
                <a:gd name="T1" fmla="*/ 8 h 21"/>
                <a:gd name="T2" fmla="*/ 12 w 22"/>
                <a:gd name="T3" fmla="*/ 0 h 21"/>
                <a:gd name="T4" fmla="*/ 22 w 22"/>
                <a:gd name="T5" fmla="*/ 14 h 21"/>
                <a:gd name="T6" fmla="*/ 10 w 22"/>
                <a:gd name="T7" fmla="*/ 21 h 21"/>
                <a:gd name="T8" fmla="*/ 0 w 22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0" y="8"/>
                  </a:moveTo>
                  <a:lnTo>
                    <a:pt x="12" y="0"/>
                  </a:lnTo>
                  <a:lnTo>
                    <a:pt x="22" y="14"/>
                  </a:lnTo>
                  <a:lnTo>
                    <a:pt x="10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85"/>
            <p:cNvSpPr>
              <a:spLocks/>
            </p:cNvSpPr>
            <p:nvPr/>
          </p:nvSpPr>
          <p:spPr bwMode="auto">
            <a:xfrm>
              <a:off x="7758546" y="1681306"/>
              <a:ext cx="28864" cy="28864"/>
            </a:xfrm>
            <a:custGeom>
              <a:avLst/>
              <a:gdLst>
                <a:gd name="T0" fmla="*/ 0 w 20"/>
                <a:gd name="T1" fmla="*/ 7 h 20"/>
                <a:gd name="T2" fmla="*/ 12 w 20"/>
                <a:gd name="T3" fmla="*/ 0 h 20"/>
                <a:gd name="T4" fmla="*/ 20 w 20"/>
                <a:gd name="T5" fmla="*/ 11 h 20"/>
                <a:gd name="T6" fmla="*/ 9 w 20"/>
                <a:gd name="T7" fmla="*/ 20 h 20"/>
                <a:gd name="T8" fmla="*/ 0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7"/>
                  </a:moveTo>
                  <a:lnTo>
                    <a:pt x="12" y="0"/>
                  </a:lnTo>
                  <a:lnTo>
                    <a:pt x="20" y="11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86"/>
            <p:cNvSpPr>
              <a:spLocks/>
            </p:cNvSpPr>
            <p:nvPr/>
          </p:nvSpPr>
          <p:spPr bwMode="auto">
            <a:xfrm>
              <a:off x="7783080" y="1661101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4 h 21"/>
                <a:gd name="T6" fmla="*/ 9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4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87"/>
            <p:cNvSpPr>
              <a:spLocks/>
            </p:cNvSpPr>
            <p:nvPr/>
          </p:nvSpPr>
          <p:spPr bwMode="auto">
            <a:xfrm>
              <a:off x="7809057" y="1642340"/>
              <a:ext cx="31750" cy="31750"/>
            </a:xfrm>
            <a:custGeom>
              <a:avLst/>
              <a:gdLst>
                <a:gd name="T0" fmla="*/ 0 w 22"/>
                <a:gd name="T1" fmla="*/ 9 h 22"/>
                <a:gd name="T2" fmla="*/ 12 w 22"/>
                <a:gd name="T3" fmla="*/ 0 h 22"/>
                <a:gd name="T4" fmla="*/ 22 w 22"/>
                <a:gd name="T5" fmla="*/ 13 h 22"/>
                <a:gd name="T6" fmla="*/ 10 w 22"/>
                <a:gd name="T7" fmla="*/ 22 h 22"/>
                <a:gd name="T8" fmla="*/ 0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9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0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88"/>
            <p:cNvSpPr>
              <a:spLocks/>
            </p:cNvSpPr>
            <p:nvPr/>
          </p:nvSpPr>
          <p:spPr bwMode="auto">
            <a:xfrm>
              <a:off x="7836477" y="1623579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89"/>
            <p:cNvSpPr>
              <a:spLocks/>
            </p:cNvSpPr>
            <p:nvPr/>
          </p:nvSpPr>
          <p:spPr bwMode="auto">
            <a:xfrm>
              <a:off x="7780193" y="1710170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1 w 20"/>
                <a:gd name="T3" fmla="*/ 0 h 22"/>
                <a:gd name="T4" fmla="*/ 20 w 20"/>
                <a:gd name="T5" fmla="*/ 13 h 22"/>
                <a:gd name="T6" fmla="*/ 8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8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90"/>
            <p:cNvSpPr>
              <a:spLocks/>
            </p:cNvSpPr>
            <p:nvPr/>
          </p:nvSpPr>
          <p:spPr bwMode="auto">
            <a:xfrm>
              <a:off x="7804727" y="1691408"/>
              <a:ext cx="31750" cy="31750"/>
            </a:xfrm>
            <a:custGeom>
              <a:avLst/>
              <a:gdLst>
                <a:gd name="T0" fmla="*/ 0 w 22"/>
                <a:gd name="T1" fmla="*/ 9 h 22"/>
                <a:gd name="T2" fmla="*/ 12 w 22"/>
                <a:gd name="T3" fmla="*/ 0 h 22"/>
                <a:gd name="T4" fmla="*/ 22 w 22"/>
                <a:gd name="T5" fmla="*/ 13 h 22"/>
                <a:gd name="T6" fmla="*/ 10 w 22"/>
                <a:gd name="T7" fmla="*/ 22 h 22"/>
                <a:gd name="T8" fmla="*/ 0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9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0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91"/>
            <p:cNvSpPr>
              <a:spLocks/>
            </p:cNvSpPr>
            <p:nvPr/>
          </p:nvSpPr>
          <p:spPr bwMode="auto">
            <a:xfrm>
              <a:off x="7832148" y="1674090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3 h 21"/>
                <a:gd name="T6" fmla="*/ 9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92"/>
            <p:cNvSpPr>
              <a:spLocks/>
            </p:cNvSpPr>
            <p:nvPr/>
          </p:nvSpPr>
          <p:spPr bwMode="auto">
            <a:xfrm>
              <a:off x="7858125" y="1655329"/>
              <a:ext cx="28864" cy="30307"/>
            </a:xfrm>
            <a:custGeom>
              <a:avLst/>
              <a:gdLst>
                <a:gd name="T0" fmla="*/ 0 w 20"/>
                <a:gd name="T1" fmla="*/ 9 h 21"/>
                <a:gd name="T2" fmla="*/ 12 w 20"/>
                <a:gd name="T3" fmla="*/ 0 h 21"/>
                <a:gd name="T4" fmla="*/ 20 w 20"/>
                <a:gd name="T5" fmla="*/ 13 h 21"/>
                <a:gd name="T6" fmla="*/ 9 w 20"/>
                <a:gd name="T7" fmla="*/ 21 h 21"/>
                <a:gd name="T8" fmla="*/ 0 w 20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0" y="9"/>
                  </a:moveTo>
                  <a:lnTo>
                    <a:pt x="12" y="0"/>
                  </a:lnTo>
                  <a:lnTo>
                    <a:pt x="20" y="13"/>
                  </a:lnTo>
                  <a:lnTo>
                    <a:pt x="9" y="2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93"/>
            <p:cNvSpPr>
              <a:spLocks/>
            </p:cNvSpPr>
            <p:nvPr/>
          </p:nvSpPr>
          <p:spPr bwMode="auto">
            <a:xfrm>
              <a:off x="7800398" y="1741920"/>
              <a:ext cx="31750" cy="30307"/>
            </a:xfrm>
            <a:custGeom>
              <a:avLst/>
              <a:gdLst>
                <a:gd name="T0" fmla="*/ 0 w 22"/>
                <a:gd name="T1" fmla="*/ 8 h 21"/>
                <a:gd name="T2" fmla="*/ 12 w 22"/>
                <a:gd name="T3" fmla="*/ 0 h 21"/>
                <a:gd name="T4" fmla="*/ 22 w 22"/>
                <a:gd name="T5" fmla="*/ 13 h 21"/>
                <a:gd name="T6" fmla="*/ 10 w 22"/>
                <a:gd name="T7" fmla="*/ 21 h 21"/>
                <a:gd name="T8" fmla="*/ 0 w 22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0" y="8"/>
                  </a:moveTo>
                  <a:lnTo>
                    <a:pt x="12" y="0"/>
                  </a:lnTo>
                  <a:lnTo>
                    <a:pt x="22" y="13"/>
                  </a:lnTo>
                  <a:lnTo>
                    <a:pt x="10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94"/>
            <p:cNvSpPr>
              <a:spLocks/>
            </p:cNvSpPr>
            <p:nvPr/>
          </p:nvSpPr>
          <p:spPr bwMode="auto">
            <a:xfrm>
              <a:off x="7827818" y="1723158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95"/>
            <p:cNvSpPr>
              <a:spLocks/>
            </p:cNvSpPr>
            <p:nvPr/>
          </p:nvSpPr>
          <p:spPr bwMode="auto">
            <a:xfrm>
              <a:off x="7853796" y="1704397"/>
              <a:ext cx="28864" cy="31750"/>
            </a:xfrm>
            <a:custGeom>
              <a:avLst/>
              <a:gdLst>
                <a:gd name="T0" fmla="*/ 0 w 20"/>
                <a:gd name="T1" fmla="*/ 9 h 22"/>
                <a:gd name="T2" fmla="*/ 12 w 20"/>
                <a:gd name="T3" fmla="*/ 0 h 22"/>
                <a:gd name="T4" fmla="*/ 20 w 20"/>
                <a:gd name="T5" fmla="*/ 13 h 22"/>
                <a:gd name="T6" fmla="*/ 9 w 20"/>
                <a:gd name="T7" fmla="*/ 22 h 22"/>
                <a:gd name="T8" fmla="*/ 0 w 20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9"/>
                  </a:moveTo>
                  <a:lnTo>
                    <a:pt x="12" y="0"/>
                  </a:lnTo>
                  <a:lnTo>
                    <a:pt x="20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96"/>
            <p:cNvSpPr>
              <a:spLocks/>
            </p:cNvSpPr>
            <p:nvPr/>
          </p:nvSpPr>
          <p:spPr bwMode="auto">
            <a:xfrm>
              <a:off x="7879773" y="1687079"/>
              <a:ext cx="31750" cy="30307"/>
            </a:xfrm>
            <a:custGeom>
              <a:avLst/>
              <a:gdLst>
                <a:gd name="T0" fmla="*/ 0 w 22"/>
                <a:gd name="T1" fmla="*/ 7 h 21"/>
                <a:gd name="T2" fmla="*/ 11 w 22"/>
                <a:gd name="T3" fmla="*/ 0 h 21"/>
                <a:gd name="T4" fmla="*/ 22 w 22"/>
                <a:gd name="T5" fmla="*/ 13 h 21"/>
                <a:gd name="T6" fmla="*/ 10 w 22"/>
                <a:gd name="T7" fmla="*/ 21 h 21"/>
                <a:gd name="T8" fmla="*/ 0 w 22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0" y="7"/>
                  </a:moveTo>
                  <a:lnTo>
                    <a:pt x="11" y="0"/>
                  </a:lnTo>
                  <a:lnTo>
                    <a:pt x="22" y="13"/>
                  </a:lnTo>
                  <a:lnTo>
                    <a:pt x="10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97"/>
            <p:cNvSpPr>
              <a:spLocks/>
            </p:cNvSpPr>
            <p:nvPr/>
          </p:nvSpPr>
          <p:spPr bwMode="auto">
            <a:xfrm>
              <a:off x="7823489" y="1773670"/>
              <a:ext cx="30307" cy="30307"/>
            </a:xfrm>
            <a:custGeom>
              <a:avLst/>
              <a:gdLst>
                <a:gd name="T0" fmla="*/ 0 w 21"/>
                <a:gd name="T1" fmla="*/ 8 h 21"/>
                <a:gd name="T2" fmla="*/ 12 w 21"/>
                <a:gd name="T3" fmla="*/ 0 h 21"/>
                <a:gd name="T4" fmla="*/ 21 w 21"/>
                <a:gd name="T5" fmla="*/ 12 h 21"/>
                <a:gd name="T6" fmla="*/ 9 w 21"/>
                <a:gd name="T7" fmla="*/ 21 h 21"/>
                <a:gd name="T8" fmla="*/ 0 w 21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8"/>
                  </a:moveTo>
                  <a:lnTo>
                    <a:pt x="12" y="0"/>
                  </a:lnTo>
                  <a:lnTo>
                    <a:pt x="21" y="12"/>
                  </a:lnTo>
                  <a:lnTo>
                    <a:pt x="9" y="2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98"/>
            <p:cNvSpPr>
              <a:spLocks/>
            </p:cNvSpPr>
            <p:nvPr/>
          </p:nvSpPr>
          <p:spPr bwMode="auto">
            <a:xfrm>
              <a:off x="7849466" y="1754908"/>
              <a:ext cx="30307" cy="30307"/>
            </a:xfrm>
            <a:custGeom>
              <a:avLst/>
              <a:gdLst>
                <a:gd name="T0" fmla="*/ 0 w 21"/>
                <a:gd name="T1" fmla="*/ 7 h 21"/>
                <a:gd name="T2" fmla="*/ 12 w 21"/>
                <a:gd name="T3" fmla="*/ 0 h 21"/>
                <a:gd name="T4" fmla="*/ 21 w 21"/>
                <a:gd name="T5" fmla="*/ 13 h 21"/>
                <a:gd name="T6" fmla="*/ 9 w 21"/>
                <a:gd name="T7" fmla="*/ 21 h 21"/>
                <a:gd name="T8" fmla="*/ 0 w 21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7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99"/>
            <p:cNvSpPr>
              <a:spLocks/>
            </p:cNvSpPr>
            <p:nvPr/>
          </p:nvSpPr>
          <p:spPr bwMode="auto">
            <a:xfrm>
              <a:off x="7875443" y="1736147"/>
              <a:ext cx="31750" cy="31750"/>
            </a:xfrm>
            <a:custGeom>
              <a:avLst/>
              <a:gdLst>
                <a:gd name="T0" fmla="*/ 0 w 22"/>
                <a:gd name="T1" fmla="*/ 9 h 22"/>
                <a:gd name="T2" fmla="*/ 11 w 22"/>
                <a:gd name="T3" fmla="*/ 0 h 22"/>
                <a:gd name="T4" fmla="*/ 22 w 22"/>
                <a:gd name="T5" fmla="*/ 13 h 22"/>
                <a:gd name="T6" fmla="*/ 10 w 22"/>
                <a:gd name="T7" fmla="*/ 22 h 22"/>
                <a:gd name="T8" fmla="*/ 0 w 22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9"/>
                  </a:moveTo>
                  <a:lnTo>
                    <a:pt x="11" y="0"/>
                  </a:lnTo>
                  <a:lnTo>
                    <a:pt x="22" y="13"/>
                  </a:lnTo>
                  <a:lnTo>
                    <a:pt x="10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200"/>
            <p:cNvSpPr>
              <a:spLocks/>
            </p:cNvSpPr>
            <p:nvPr/>
          </p:nvSpPr>
          <p:spPr bwMode="auto">
            <a:xfrm>
              <a:off x="7902864" y="1717386"/>
              <a:ext cx="28864" cy="31750"/>
            </a:xfrm>
            <a:custGeom>
              <a:avLst/>
              <a:gdLst>
                <a:gd name="T0" fmla="*/ 0 w 20"/>
                <a:gd name="T1" fmla="*/ 8 h 22"/>
                <a:gd name="T2" fmla="*/ 11 w 20"/>
                <a:gd name="T3" fmla="*/ 0 h 22"/>
                <a:gd name="T4" fmla="*/ 20 w 20"/>
                <a:gd name="T5" fmla="*/ 13 h 22"/>
                <a:gd name="T6" fmla="*/ 8 w 20"/>
                <a:gd name="T7" fmla="*/ 22 h 22"/>
                <a:gd name="T8" fmla="*/ 0 w 20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0" y="8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8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201"/>
            <p:cNvSpPr>
              <a:spLocks/>
            </p:cNvSpPr>
            <p:nvPr/>
          </p:nvSpPr>
          <p:spPr bwMode="auto">
            <a:xfrm>
              <a:off x="7845137" y="1803976"/>
              <a:ext cx="30307" cy="31750"/>
            </a:xfrm>
            <a:custGeom>
              <a:avLst/>
              <a:gdLst>
                <a:gd name="T0" fmla="*/ 0 w 21"/>
                <a:gd name="T1" fmla="*/ 9 h 22"/>
                <a:gd name="T2" fmla="*/ 12 w 21"/>
                <a:gd name="T3" fmla="*/ 0 h 22"/>
                <a:gd name="T4" fmla="*/ 21 w 21"/>
                <a:gd name="T5" fmla="*/ 13 h 22"/>
                <a:gd name="T6" fmla="*/ 9 w 21"/>
                <a:gd name="T7" fmla="*/ 22 h 22"/>
                <a:gd name="T8" fmla="*/ 0 w 21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9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202"/>
            <p:cNvSpPr>
              <a:spLocks/>
            </p:cNvSpPr>
            <p:nvPr/>
          </p:nvSpPr>
          <p:spPr bwMode="auto">
            <a:xfrm>
              <a:off x="7871114" y="1785215"/>
              <a:ext cx="31750" cy="31750"/>
            </a:xfrm>
            <a:custGeom>
              <a:avLst/>
              <a:gdLst>
                <a:gd name="T0" fmla="*/ 0 w 22"/>
                <a:gd name="T1" fmla="*/ 8 h 22"/>
                <a:gd name="T2" fmla="*/ 11 w 22"/>
                <a:gd name="T3" fmla="*/ 0 h 22"/>
                <a:gd name="T4" fmla="*/ 22 w 22"/>
                <a:gd name="T5" fmla="*/ 13 h 22"/>
                <a:gd name="T6" fmla="*/ 10 w 22"/>
                <a:gd name="T7" fmla="*/ 22 h 22"/>
                <a:gd name="T8" fmla="*/ 0 w 22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8"/>
                  </a:moveTo>
                  <a:lnTo>
                    <a:pt x="11" y="0"/>
                  </a:lnTo>
                  <a:lnTo>
                    <a:pt x="22" y="13"/>
                  </a:lnTo>
                  <a:lnTo>
                    <a:pt x="10" y="2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203"/>
            <p:cNvSpPr>
              <a:spLocks/>
            </p:cNvSpPr>
            <p:nvPr/>
          </p:nvSpPr>
          <p:spPr bwMode="auto">
            <a:xfrm>
              <a:off x="7898534" y="1767897"/>
              <a:ext cx="28864" cy="28864"/>
            </a:xfrm>
            <a:custGeom>
              <a:avLst/>
              <a:gdLst>
                <a:gd name="T0" fmla="*/ 0 w 20"/>
                <a:gd name="T1" fmla="*/ 7 h 20"/>
                <a:gd name="T2" fmla="*/ 11 w 20"/>
                <a:gd name="T3" fmla="*/ 0 h 20"/>
                <a:gd name="T4" fmla="*/ 20 w 20"/>
                <a:gd name="T5" fmla="*/ 13 h 20"/>
                <a:gd name="T6" fmla="*/ 9 w 20"/>
                <a:gd name="T7" fmla="*/ 20 h 20"/>
                <a:gd name="T8" fmla="*/ 0 w 20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0" y="7"/>
                  </a:moveTo>
                  <a:lnTo>
                    <a:pt x="11" y="0"/>
                  </a:lnTo>
                  <a:lnTo>
                    <a:pt x="20" y="13"/>
                  </a:lnTo>
                  <a:lnTo>
                    <a:pt x="9" y="2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204"/>
            <p:cNvSpPr>
              <a:spLocks/>
            </p:cNvSpPr>
            <p:nvPr/>
          </p:nvSpPr>
          <p:spPr bwMode="auto">
            <a:xfrm>
              <a:off x="7923068" y="1749136"/>
              <a:ext cx="30307" cy="28864"/>
            </a:xfrm>
            <a:custGeom>
              <a:avLst/>
              <a:gdLst>
                <a:gd name="T0" fmla="*/ 0 w 21"/>
                <a:gd name="T1" fmla="*/ 8 h 20"/>
                <a:gd name="T2" fmla="*/ 12 w 21"/>
                <a:gd name="T3" fmla="*/ 0 h 20"/>
                <a:gd name="T4" fmla="*/ 21 w 21"/>
                <a:gd name="T5" fmla="*/ 13 h 20"/>
                <a:gd name="T6" fmla="*/ 9 w 21"/>
                <a:gd name="T7" fmla="*/ 20 h 20"/>
                <a:gd name="T8" fmla="*/ 0 w 21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0" y="8"/>
                  </a:moveTo>
                  <a:lnTo>
                    <a:pt x="12" y="0"/>
                  </a:lnTo>
                  <a:lnTo>
                    <a:pt x="21" y="13"/>
                  </a:lnTo>
                  <a:lnTo>
                    <a:pt x="9" y="2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206"/>
            <p:cNvSpPr>
              <a:spLocks/>
            </p:cNvSpPr>
            <p:nvPr/>
          </p:nvSpPr>
          <p:spPr bwMode="auto">
            <a:xfrm>
              <a:off x="7383318" y="1093931"/>
              <a:ext cx="193386" cy="264102"/>
            </a:xfrm>
            <a:custGeom>
              <a:avLst/>
              <a:gdLst>
                <a:gd name="T0" fmla="*/ 134 w 134"/>
                <a:gd name="T1" fmla="*/ 178 h 183"/>
                <a:gd name="T2" fmla="*/ 126 w 134"/>
                <a:gd name="T3" fmla="*/ 183 h 183"/>
                <a:gd name="T4" fmla="*/ 0 w 134"/>
                <a:gd name="T5" fmla="*/ 6 h 183"/>
                <a:gd name="T6" fmla="*/ 7 w 134"/>
                <a:gd name="T7" fmla="*/ 0 h 183"/>
                <a:gd name="T8" fmla="*/ 134 w 134"/>
                <a:gd name="T9" fmla="*/ 17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83">
                  <a:moveTo>
                    <a:pt x="134" y="178"/>
                  </a:moveTo>
                  <a:lnTo>
                    <a:pt x="126" y="183"/>
                  </a:lnTo>
                  <a:lnTo>
                    <a:pt x="0" y="6"/>
                  </a:lnTo>
                  <a:lnTo>
                    <a:pt x="7" y="0"/>
                  </a:lnTo>
                  <a:lnTo>
                    <a:pt x="134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207"/>
            <p:cNvSpPr>
              <a:spLocks/>
            </p:cNvSpPr>
            <p:nvPr/>
          </p:nvSpPr>
          <p:spPr bwMode="auto">
            <a:xfrm>
              <a:off x="7412182" y="1072284"/>
              <a:ext cx="193386" cy="265545"/>
            </a:xfrm>
            <a:custGeom>
              <a:avLst/>
              <a:gdLst>
                <a:gd name="T0" fmla="*/ 134 w 134"/>
                <a:gd name="T1" fmla="*/ 178 h 184"/>
                <a:gd name="T2" fmla="*/ 127 w 134"/>
                <a:gd name="T3" fmla="*/ 184 h 184"/>
                <a:gd name="T4" fmla="*/ 0 w 134"/>
                <a:gd name="T5" fmla="*/ 6 h 184"/>
                <a:gd name="T6" fmla="*/ 9 w 134"/>
                <a:gd name="T7" fmla="*/ 0 h 184"/>
                <a:gd name="T8" fmla="*/ 134 w 134"/>
                <a:gd name="T9" fmla="*/ 1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84">
                  <a:moveTo>
                    <a:pt x="134" y="178"/>
                  </a:moveTo>
                  <a:lnTo>
                    <a:pt x="127" y="184"/>
                  </a:lnTo>
                  <a:lnTo>
                    <a:pt x="0" y="6"/>
                  </a:lnTo>
                  <a:lnTo>
                    <a:pt x="9" y="0"/>
                  </a:lnTo>
                  <a:lnTo>
                    <a:pt x="134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208"/>
            <p:cNvSpPr>
              <a:spLocks/>
            </p:cNvSpPr>
            <p:nvPr/>
          </p:nvSpPr>
          <p:spPr bwMode="auto">
            <a:xfrm>
              <a:off x="7442489" y="1050636"/>
              <a:ext cx="193386" cy="265545"/>
            </a:xfrm>
            <a:custGeom>
              <a:avLst/>
              <a:gdLst>
                <a:gd name="T0" fmla="*/ 134 w 134"/>
                <a:gd name="T1" fmla="*/ 178 h 184"/>
                <a:gd name="T2" fmla="*/ 126 w 134"/>
                <a:gd name="T3" fmla="*/ 184 h 184"/>
                <a:gd name="T4" fmla="*/ 0 w 134"/>
                <a:gd name="T5" fmla="*/ 6 h 184"/>
                <a:gd name="T6" fmla="*/ 9 w 134"/>
                <a:gd name="T7" fmla="*/ 0 h 184"/>
                <a:gd name="T8" fmla="*/ 134 w 134"/>
                <a:gd name="T9" fmla="*/ 17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84">
                  <a:moveTo>
                    <a:pt x="134" y="178"/>
                  </a:moveTo>
                  <a:lnTo>
                    <a:pt x="126" y="184"/>
                  </a:lnTo>
                  <a:lnTo>
                    <a:pt x="0" y="6"/>
                  </a:lnTo>
                  <a:lnTo>
                    <a:pt x="9" y="0"/>
                  </a:lnTo>
                  <a:lnTo>
                    <a:pt x="134" y="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8" name="Oval 209"/>
          <p:cNvSpPr>
            <a:spLocks noChangeArrowheads="1"/>
          </p:cNvSpPr>
          <p:nvPr/>
        </p:nvSpPr>
        <p:spPr bwMode="auto">
          <a:xfrm>
            <a:off x="7556500" y="3018699"/>
            <a:ext cx="2753591" cy="27521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9" name="Group 306"/>
          <p:cNvGrpSpPr/>
          <p:nvPr/>
        </p:nvGrpSpPr>
        <p:grpSpPr>
          <a:xfrm>
            <a:off x="7660409" y="3096630"/>
            <a:ext cx="2649682" cy="2613603"/>
            <a:chOff x="7660409" y="1769340"/>
            <a:chExt cx="2649682" cy="2613603"/>
          </a:xfrm>
          <a:solidFill>
            <a:srgbClr val="005BAA"/>
          </a:solidFill>
        </p:grpSpPr>
        <p:sp>
          <p:nvSpPr>
            <p:cNvPr id="240" name="Freeform 148"/>
            <p:cNvSpPr>
              <a:spLocks/>
            </p:cNvSpPr>
            <p:nvPr/>
          </p:nvSpPr>
          <p:spPr bwMode="auto">
            <a:xfrm>
              <a:off x="8130886" y="1936749"/>
              <a:ext cx="98136" cy="76489"/>
            </a:xfrm>
            <a:custGeom>
              <a:avLst/>
              <a:gdLst>
                <a:gd name="T0" fmla="*/ 68 w 68"/>
                <a:gd name="T1" fmla="*/ 12 h 53"/>
                <a:gd name="T2" fmla="*/ 8 w 68"/>
                <a:gd name="T3" fmla="*/ 53 h 53"/>
                <a:gd name="T4" fmla="*/ 0 w 68"/>
                <a:gd name="T5" fmla="*/ 43 h 53"/>
                <a:gd name="T6" fmla="*/ 60 w 68"/>
                <a:gd name="T7" fmla="*/ 0 h 53"/>
                <a:gd name="T8" fmla="*/ 68 w 68"/>
                <a:gd name="T9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3">
                  <a:moveTo>
                    <a:pt x="68" y="12"/>
                  </a:moveTo>
                  <a:lnTo>
                    <a:pt x="8" y="53"/>
                  </a:lnTo>
                  <a:lnTo>
                    <a:pt x="0" y="43"/>
                  </a:lnTo>
                  <a:lnTo>
                    <a:pt x="60" y="0"/>
                  </a:lnTo>
                  <a:lnTo>
                    <a:pt x="6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210"/>
            <p:cNvSpPr>
              <a:spLocks noEditPoints="1"/>
            </p:cNvSpPr>
            <p:nvPr/>
          </p:nvSpPr>
          <p:spPr bwMode="auto">
            <a:xfrm>
              <a:off x="7660409" y="2066636"/>
              <a:ext cx="1334943" cy="2316307"/>
            </a:xfrm>
            <a:custGeom>
              <a:avLst/>
              <a:gdLst>
                <a:gd name="T0" fmla="*/ 158 w 630"/>
                <a:gd name="T1" fmla="*/ 23 h 1093"/>
                <a:gd name="T2" fmla="*/ 198 w 630"/>
                <a:gd name="T3" fmla="*/ 46 h 1093"/>
                <a:gd name="T4" fmla="*/ 223 w 630"/>
                <a:gd name="T5" fmla="*/ 24 h 1093"/>
                <a:gd name="T6" fmla="*/ 276 w 630"/>
                <a:gd name="T7" fmla="*/ 57 h 1093"/>
                <a:gd name="T8" fmla="*/ 282 w 630"/>
                <a:gd name="T9" fmla="*/ 15 h 1093"/>
                <a:gd name="T10" fmla="*/ 405 w 630"/>
                <a:gd name="T11" fmla="*/ 33 h 1093"/>
                <a:gd name="T12" fmla="*/ 425 w 630"/>
                <a:gd name="T13" fmla="*/ 81 h 1093"/>
                <a:gd name="T14" fmla="*/ 401 w 630"/>
                <a:gd name="T15" fmla="*/ 110 h 1093"/>
                <a:gd name="T16" fmla="*/ 335 w 630"/>
                <a:gd name="T17" fmla="*/ 80 h 1093"/>
                <a:gd name="T18" fmla="*/ 343 w 630"/>
                <a:gd name="T19" fmla="*/ 66 h 1093"/>
                <a:gd name="T20" fmla="*/ 315 w 630"/>
                <a:gd name="T21" fmla="*/ 44 h 1093"/>
                <a:gd name="T22" fmla="*/ 287 w 630"/>
                <a:gd name="T23" fmla="*/ 76 h 1093"/>
                <a:gd name="T24" fmla="*/ 285 w 630"/>
                <a:gd name="T25" fmla="*/ 100 h 1093"/>
                <a:gd name="T26" fmla="*/ 234 w 630"/>
                <a:gd name="T27" fmla="*/ 142 h 1093"/>
                <a:gd name="T28" fmla="*/ 317 w 630"/>
                <a:gd name="T29" fmla="*/ 182 h 1093"/>
                <a:gd name="T30" fmla="*/ 342 w 630"/>
                <a:gd name="T31" fmla="*/ 166 h 1093"/>
                <a:gd name="T32" fmla="*/ 381 w 630"/>
                <a:gd name="T33" fmla="*/ 117 h 1093"/>
                <a:gd name="T34" fmla="*/ 449 w 630"/>
                <a:gd name="T35" fmla="*/ 166 h 1093"/>
                <a:gd name="T36" fmla="*/ 490 w 630"/>
                <a:gd name="T37" fmla="*/ 222 h 1093"/>
                <a:gd name="T38" fmla="*/ 468 w 630"/>
                <a:gd name="T39" fmla="*/ 242 h 1093"/>
                <a:gd name="T40" fmla="*/ 436 w 630"/>
                <a:gd name="T41" fmla="*/ 231 h 1093"/>
                <a:gd name="T42" fmla="*/ 413 w 630"/>
                <a:gd name="T43" fmla="*/ 231 h 1093"/>
                <a:gd name="T44" fmla="*/ 454 w 630"/>
                <a:gd name="T45" fmla="*/ 249 h 1093"/>
                <a:gd name="T46" fmla="*/ 397 w 630"/>
                <a:gd name="T47" fmla="*/ 273 h 1093"/>
                <a:gd name="T48" fmla="*/ 353 w 630"/>
                <a:gd name="T49" fmla="*/ 331 h 1093"/>
                <a:gd name="T50" fmla="*/ 317 w 630"/>
                <a:gd name="T51" fmla="*/ 445 h 1093"/>
                <a:gd name="T52" fmla="*/ 251 w 630"/>
                <a:gd name="T53" fmla="*/ 410 h 1093"/>
                <a:gd name="T54" fmla="*/ 219 w 630"/>
                <a:gd name="T55" fmla="*/ 500 h 1093"/>
                <a:gd name="T56" fmla="*/ 269 w 630"/>
                <a:gd name="T57" fmla="*/ 521 h 1093"/>
                <a:gd name="T58" fmla="*/ 314 w 630"/>
                <a:gd name="T59" fmla="*/ 592 h 1093"/>
                <a:gd name="T60" fmla="*/ 378 w 630"/>
                <a:gd name="T61" fmla="*/ 574 h 1093"/>
                <a:gd name="T62" fmla="*/ 425 w 630"/>
                <a:gd name="T63" fmla="*/ 578 h 1093"/>
                <a:gd name="T64" fmla="*/ 464 w 630"/>
                <a:gd name="T65" fmla="*/ 599 h 1093"/>
                <a:gd name="T66" fmla="*/ 515 w 630"/>
                <a:gd name="T67" fmla="*/ 681 h 1093"/>
                <a:gd name="T68" fmla="*/ 572 w 630"/>
                <a:gd name="T69" fmla="*/ 695 h 1093"/>
                <a:gd name="T70" fmla="*/ 601 w 630"/>
                <a:gd name="T71" fmla="*/ 815 h 1093"/>
                <a:gd name="T72" fmla="*/ 536 w 630"/>
                <a:gd name="T73" fmla="*/ 927 h 1093"/>
                <a:gd name="T74" fmla="*/ 467 w 630"/>
                <a:gd name="T75" fmla="*/ 983 h 1093"/>
                <a:gd name="T76" fmla="*/ 422 w 630"/>
                <a:gd name="T77" fmla="*/ 1042 h 1093"/>
                <a:gd name="T78" fmla="*/ 360 w 630"/>
                <a:gd name="T79" fmla="*/ 1076 h 1093"/>
                <a:gd name="T80" fmla="*/ 379 w 630"/>
                <a:gd name="T81" fmla="*/ 968 h 1093"/>
                <a:gd name="T82" fmla="*/ 377 w 630"/>
                <a:gd name="T83" fmla="*/ 827 h 1093"/>
                <a:gd name="T84" fmla="*/ 316 w 630"/>
                <a:gd name="T85" fmla="*/ 680 h 1093"/>
                <a:gd name="T86" fmla="*/ 318 w 630"/>
                <a:gd name="T87" fmla="*/ 607 h 1093"/>
                <a:gd name="T88" fmla="*/ 249 w 630"/>
                <a:gd name="T89" fmla="*/ 549 h 1093"/>
                <a:gd name="T90" fmla="*/ 156 w 630"/>
                <a:gd name="T91" fmla="*/ 497 h 1093"/>
                <a:gd name="T92" fmla="*/ 96 w 630"/>
                <a:gd name="T93" fmla="*/ 404 h 1093"/>
                <a:gd name="T94" fmla="*/ 88 w 630"/>
                <a:gd name="T95" fmla="*/ 431 h 1093"/>
                <a:gd name="T96" fmla="*/ 23 w 630"/>
                <a:gd name="T97" fmla="*/ 296 h 1093"/>
                <a:gd name="T98" fmla="*/ 278 w 630"/>
                <a:gd name="T99" fmla="*/ 296 h 1093"/>
                <a:gd name="T100" fmla="*/ 316 w 630"/>
                <a:gd name="T101" fmla="*/ 271 h 1093"/>
                <a:gd name="T102" fmla="*/ 274 w 630"/>
                <a:gd name="T103" fmla="*/ 278 h 1093"/>
                <a:gd name="T104" fmla="*/ 352 w 630"/>
                <a:gd name="T105" fmla="*/ 268 h 1093"/>
                <a:gd name="T106" fmla="*/ 259 w 630"/>
                <a:gd name="T107" fmla="*/ 239 h 1093"/>
                <a:gd name="T108" fmla="*/ 250 w 630"/>
                <a:gd name="T109" fmla="*/ 237 h 1093"/>
                <a:gd name="T110" fmla="*/ 23 w 630"/>
                <a:gd name="T111" fmla="*/ 217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30" h="1093">
                  <a:moveTo>
                    <a:pt x="133" y="21"/>
                  </a:moveTo>
                  <a:cubicBezTo>
                    <a:pt x="134" y="24"/>
                    <a:pt x="135" y="26"/>
                    <a:pt x="137" y="28"/>
                  </a:cubicBezTo>
                  <a:cubicBezTo>
                    <a:pt x="140" y="30"/>
                    <a:pt x="138" y="24"/>
                    <a:pt x="136" y="18"/>
                  </a:cubicBezTo>
                  <a:cubicBezTo>
                    <a:pt x="140" y="14"/>
                    <a:pt x="144" y="11"/>
                    <a:pt x="147" y="7"/>
                  </a:cubicBezTo>
                  <a:cubicBezTo>
                    <a:pt x="147" y="7"/>
                    <a:pt x="148" y="7"/>
                    <a:pt x="148" y="7"/>
                  </a:cubicBezTo>
                  <a:cubicBezTo>
                    <a:pt x="153" y="7"/>
                    <a:pt x="159" y="5"/>
                    <a:pt x="160" y="8"/>
                  </a:cubicBezTo>
                  <a:cubicBezTo>
                    <a:pt x="161" y="11"/>
                    <a:pt x="152" y="16"/>
                    <a:pt x="158" y="23"/>
                  </a:cubicBezTo>
                  <a:cubicBezTo>
                    <a:pt x="163" y="30"/>
                    <a:pt x="166" y="32"/>
                    <a:pt x="171" y="32"/>
                  </a:cubicBezTo>
                  <a:cubicBezTo>
                    <a:pt x="175" y="32"/>
                    <a:pt x="186" y="33"/>
                    <a:pt x="181" y="42"/>
                  </a:cubicBezTo>
                  <a:cubicBezTo>
                    <a:pt x="176" y="50"/>
                    <a:pt x="164" y="50"/>
                    <a:pt x="160" y="50"/>
                  </a:cubicBezTo>
                  <a:cubicBezTo>
                    <a:pt x="156" y="50"/>
                    <a:pt x="150" y="53"/>
                    <a:pt x="151" y="57"/>
                  </a:cubicBezTo>
                  <a:cubicBezTo>
                    <a:pt x="153" y="62"/>
                    <a:pt x="162" y="59"/>
                    <a:pt x="168" y="59"/>
                  </a:cubicBezTo>
                  <a:cubicBezTo>
                    <a:pt x="175" y="59"/>
                    <a:pt x="194" y="62"/>
                    <a:pt x="199" y="59"/>
                  </a:cubicBezTo>
                  <a:cubicBezTo>
                    <a:pt x="205" y="57"/>
                    <a:pt x="203" y="48"/>
                    <a:pt x="198" y="46"/>
                  </a:cubicBezTo>
                  <a:cubicBezTo>
                    <a:pt x="192" y="43"/>
                    <a:pt x="197" y="39"/>
                    <a:pt x="202" y="40"/>
                  </a:cubicBezTo>
                  <a:cubicBezTo>
                    <a:pt x="208" y="42"/>
                    <a:pt x="214" y="38"/>
                    <a:pt x="213" y="40"/>
                  </a:cubicBezTo>
                  <a:cubicBezTo>
                    <a:pt x="211" y="43"/>
                    <a:pt x="213" y="48"/>
                    <a:pt x="213" y="54"/>
                  </a:cubicBezTo>
                  <a:cubicBezTo>
                    <a:pt x="213" y="60"/>
                    <a:pt x="215" y="64"/>
                    <a:pt x="219" y="63"/>
                  </a:cubicBezTo>
                  <a:cubicBezTo>
                    <a:pt x="223" y="61"/>
                    <a:pt x="222" y="56"/>
                    <a:pt x="226" y="55"/>
                  </a:cubicBezTo>
                  <a:cubicBezTo>
                    <a:pt x="230" y="54"/>
                    <a:pt x="229" y="46"/>
                    <a:pt x="227" y="39"/>
                  </a:cubicBezTo>
                  <a:cubicBezTo>
                    <a:pt x="225" y="32"/>
                    <a:pt x="223" y="28"/>
                    <a:pt x="223" y="24"/>
                  </a:cubicBezTo>
                  <a:cubicBezTo>
                    <a:pt x="224" y="20"/>
                    <a:pt x="230" y="20"/>
                    <a:pt x="234" y="23"/>
                  </a:cubicBezTo>
                  <a:cubicBezTo>
                    <a:pt x="237" y="27"/>
                    <a:pt x="242" y="35"/>
                    <a:pt x="242" y="35"/>
                  </a:cubicBezTo>
                  <a:cubicBezTo>
                    <a:pt x="242" y="35"/>
                    <a:pt x="249" y="40"/>
                    <a:pt x="251" y="46"/>
                  </a:cubicBezTo>
                  <a:cubicBezTo>
                    <a:pt x="253" y="53"/>
                    <a:pt x="254" y="51"/>
                    <a:pt x="258" y="47"/>
                  </a:cubicBezTo>
                  <a:cubicBezTo>
                    <a:pt x="263" y="43"/>
                    <a:pt x="264" y="44"/>
                    <a:pt x="268" y="48"/>
                  </a:cubicBezTo>
                  <a:cubicBezTo>
                    <a:pt x="272" y="52"/>
                    <a:pt x="269" y="59"/>
                    <a:pt x="269" y="62"/>
                  </a:cubicBezTo>
                  <a:cubicBezTo>
                    <a:pt x="269" y="64"/>
                    <a:pt x="275" y="62"/>
                    <a:pt x="276" y="57"/>
                  </a:cubicBezTo>
                  <a:cubicBezTo>
                    <a:pt x="277" y="53"/>
                    <a:pt x="282" y="53"/>
                    <a:pt x="285" y="51"/>
                  </a:cubicBezTo>
                  <a:cubicBezTo>
                    <a:pt x="287" y="50"/>
                    <a:pt x="287" y="40"/>
                    <a:pt x="287" y="40"/>
                  </a:cubicBezTo>
                  <a:cubicBezTo>
                    <a:pt x="287" y="40"/>
                    <a:pt x="280" y="38"/>
                    <a:pt x="273" y="39"/>
                  </a:cubicBezTo>
                  <a:cubicBezTo>
                    <a:pt x="265" y="40"/>
                    <a:pt x="263" y="38"/>
                    <a:pt x="257" y="33"/>
                  </a:cubicBezTo>
                  <a:cubicBezTo>
                    <a:pt x="251" y="27"/>
                    <a:pt x="255" y="23"/>
                    <a:pt x="252" y="18"/>
                  </a:cubicBezTo>
                  <a:cubicBezTo>
                    <a:pt x="249" y="13"/>
                    <a:pt x="261" y="10"/>
                    <a:pt x="269" y="5"/>
                  </a:cubicBezTo>
                  <a:cubicBezTo>
                    <a:pt x="276" y="0"/>
                    <a:pt x="283" y="3"/>
                    <a:pt x="282" y="15"/>
                  </a:cubicBezTo>
                  <a:cubicBezTo>
                    <a:pt x="280" y="26"/>
                    <a:pt x="279" y="25"/>
                    <a:pt x="287" y="23"/>
                  </a:cubicBezTo>
                  <a:cubicBezTo>
                    <a:pt x="296" y="20"/>
                    <a:pt x="287" y="10"/>
                    <a:pt x="291" y="10"/>
                  </a:cubicBezTo>
                  <a:cubicBezTo>
                    <a:pt x="295" y="9"/>
                    <a:pt x="305" y="6"/>
                    <a:pt x="309" y="7"/>
                  </a:cubicBezTo>
                  <a:cubicBezTo>
                    <a:pt x="312" y="8"/>
                    <a:pt x="331" y="5"/>
                    <a:pt x="336" y="5"/>
                  </a:cubicBezTo>
                  <a:cubicBezTo>
                    <a:pt x="340" y="5"/>
                    <a:pt x="348" y="10"/>
                    <a:pt x="353" y="14"/>
                  </a:cubicBezTo>
                  <a:cubicBezTo>
                    <a:pt x="358" y="18"/>
                    <a:pt x="372" y="23"/>
                    <a:pt x="375" y="26"/>
                  </a:cubicBezTo>
                  <a:cubicBezTo>
                    <a:pt x="378" y="28"/>
                    <a:pt x="402" y="33"/>
                    <a:pt x="405" y="33"/>
                  </a:cubicBezTo>
                  <a:cubicBezTo>
                    <a:pt x="407" y="34"/>
                    <a:pt x="407" y="43"/>
                    <a:pt x="409" y="51"/>
                  </a:cubicBezTo>
                  <a:cubicBezTo>
                    <a:pt x="412" y="59"/>
                    <a:pt x="418" y="53"/>
                    <a:pt x="420" y="53"/>
                  </a:cubicBezTo>
                  <a:cubicBezTo>
                    <a:pt x="422" y="53"/>
                    <a:pt x="430" y="59"/>
                    <a:pt x="433" y="63"/>
                  </a:cubicBezTo>
                  <a:cubicBezTo>
                    <a:pt x="435" y="66"/>
                    <a:pt x="452" y="69"/>
                    <a:pt x="452" y="69"/>
                  </a:cubicBezTo>
                  <a:cubicBezTo>
                    <a:pt x="452" y="69"/>
                    <a:pt x="448" y="76"/>
                    <a:pt x="447" y="79"/>
                  </a:cubicBezTo>
                  <a:cubicBezTo>
                    <a:pt x="445" y="81"/>
                    <a:pt x="441" y="83"/>
                    <a:pt x="437" y="86"/>
                  </a:cubicBezTo>
                  <a:cubicBezTo>
                    <a:pt x="434" y="89"/>
                    <a:pt x="430" y="85"/>
                    <a:pt x="425" y="81"/>
                  </a:cubicBezTo>
                  <a:cubicBezTo>
                    <a:pt x="421" y="77"/>
                    <a:pt x="413" y="75"/>
                    <a:pt x="411" y="76"/>
                  </a:cubicBezTo>
                  <a:cubicBezTo>
                    <a:pt x="409" y="78"/>
                    <a:pt x="410" y="81"/>
                    <a:pt x="412" y="83"/>
                  </a:cubicBezTo>
                  <a:cubicBezTo>
                    <a:pt x="413" y="86"/>
                    <a:pt x="420" y="89"/>
                    <a:pt x="425" y="93"/>
                  </a:cubicBezTo>
                  <a:cubicBezTo>
                    <a:pt x="429" y="98"/>
                    <a:pt x="428" y="103"/>
                    <a:pt x="429" y="109"/>
                  </a:cubicBezTo>
                  <a:cubicBezTo>
                    <a:pt x="429" y="115"/>
                    <a:pt x="424" y="106"/>
                    <a:pt x="418" y="105"/>
                  </a:cubicBezTo>
                  <a:cubicBezTo>
                    <a:pt x="413" y="103"/>
                    <a:pt x="412" y="111"/>
                    <a:pt x="412" y="111"/>
                  </a:cubicBezTo>
                  <a:cubicBezTo>
                    <a:pt x="412" y="111"/>
                    <a:pt x="405" y="110"/>
                    <a:pt x="401" y="110"/>
                  </a:cubicBezTo>
                  <a:cubicBezTo>
                    <a:pt x="398" y="110"/>
                    <a:pt x="401" y="110"/>
                    <a:pt x="395" y="104"/>
                  </a:cubicBezTo>
                  <a:cubicBezTo>
                    <a:pt x="389" y="98"/>
                    <a:pt x="390" y="108"/>
                    <a:pt x="386" y="105"/>
                  </a:cubicBezTo>
                  <a:cubicBezTo>
                    <a:pt x="383" y="102"/>
                    <a:pt x="380" y="97"/>
                    <a:pt x="378" y="99"/>
                  </a:cubicBezTo>
                  <a:cubicBezTo>
                    <a:pt x="376" y="100"/>
                    <a:pt x="370" y="92"/>
                    <a:pt x="367" y="93"/>
                  </a:cubicBezTo>
                  <a:cubicBezTo>
                    <a:pt x="364" y="93"/>
                    <a:pt x="350" y="90"/>
                    <a:pt x="346" y="92"/>
                  </a:cubicBezTo>
                  <a:cubicBezTo>
                    <a:pt x="343" y="93"/>
                    <a:pt x="340" y="93"/>
                    <a:pt x="337" y="95"/>
                  </a:cubicBezTo>
                  <a:cubicBezTo>
                    <a:pt x="334" y="96"/>
                    <a:pt x="333" y="84"/>
                    <a:pt x="335" y="80"/>
                  </a:cubicBezTo>
                  <a:cubicBezTo>
                    <a:pt x="337" y="76"/>
                    <a:pt x="341" y="76"/>
                    <a:pt x="348" y="78"/>
                  </a:cubicBezTo>
                  <a:cubicBezTo>
                    <a:pt x="356" y="80"/>
                    <a:pt x="356" y="78"/>
                    <a:pt x="358" y="74"/>
                  </a:cubicBezTo>
                  <a:cubicBezTo>
                    <a:pt x="360" y="70"/>
                    <a:pt x="361" y="66"/>
                    <a:pt x="369" y="63"/>
                  </a:cubicBezTo>
                  <a:cubicBezTo>
                    <a:pt x="377" y="60"/>
                    <a:pt x="369" y="58"/>
                    <a:pt x="366" y="56"/>
                  </a:cubicBezTo>
                  <a:cubicBezTo>
                    <a:pt x="364" y="55"/>
                    <a:pt x="361" y="52"/>
                    <a:pt x="360" y="56"/>
                  </a:cubicBezTo>
                  <a:cubicBezTo>
                    <a:pt x="358" y="61"/>
                    <a:pt x="354" y="66"/>
                    <a:pt x="354" y="66"/>
                  </a:cubicBezTo>
                  <a:cubicBezTo>
                    <a:pt x="354" y="66"/>
                    <a:pt x="349" y="66"/>
                    <a:pt x="343" y="66"/>
                  </a:cubicBezTo>
                  <a:cubicBezTo>
                    <a:pt x="337" y="65"/>
                    <a:pt x="341" y="62"/>
                    <a:pt x="344" y="60"/>
                  </a:cubicBezTo>
                  <a:cubicBezTo>
                    <a:pt x="347" y="59"/>
                    <a:pt x="350" y="50"/>
                    <a:pt x="348" y="47"/>
                  </a:cubicBezTo>
                  <a:cubicBezTo>
                    <a:pt x="345" y="45"/>
                    <a:pt x="344" y="43"/>
                    <a:pt x="338" y="45"/>
                  </a:cubicBezTo>
                  <a:cubicBezTo>
                    <a:pt x="333" y="46"/>
                    <a:pt x="337" y="40"/>
                    <a:pt x="333" y="37"/>
                  </a:cubicBezTo>
                  <a:cubicBezTo>
                    <a:pt x="330" y="35"/>
                    <a:pt x="331" y="39"/>
                    <a:pt x="331" y="42"/>
                  </a:cubicBezTo>
                  <a:cubicBezTo>
                    <a:pt x="331" y="45"/>
                    <a:pt x="326" y="44"/>
                    <a:pt x="326" y="44"/>
                  </a:cubicBezTo>
                  <a:cubicBezTo>
                    <a:pt x="326" y="44"/>
                    <a:pt x="318" y="43"/>
                    <a:pt x="315" y="44"/>
                  </a:cubicBezTo>
                  <a:cubicBezTo>
                    <a:pt x="312" y="46"/>
                    <a:pt x="307" y="49"/>
                    <a:pt x="309" y="51"/>
                  </a:cubicBezTo>
                  <a:cubicBezTo>
                    <a:pt x="310" y="53"/>
                    <a:pt x="316" y="53"/>
                    <a:pt x="318" y="60"/>
                  </a:cubicBezTo>
                  <a:cubicBezTo>
                    <a:pt x="319" y="67"/>
                    <a:pt x="310" y="69"/>
                    <a:pt x="309" y="69"/>
                  </a:cubicBezTo>
                  <a:cubicBezTo>
                    <a:pt x="307" y="70"/>
                    <a:pt x="300" y="73"/>
                    <a:pt x="300" y="73"/>
                  </a:cubicBezTo>
                  <a:cubicBezTo>
                    <a:pt x="300" y="73"/>
                    <a:pt x="293" y="71"/>
                    <a:pt x="287" y="71"/>
                  </a:cubicBezTo>
                  <a:cubicBezTo>
                    <a:pt x="282" y="71"/>
                    <a:pt x="280" y="72"/>
                    <a:pt x="281" y="75"/>
                  </a:cubicBezTo>
                  <a:cubicBezTo>
                    <a:pt x="282" y="78"/>
                    <a:pt x="285" y="76"/>
                    <a:pt x="287" y="76"/>
                  </a:cubicBezTo>
                  <a:cubicBezTo>
                    <a:pt x="289" y="76"/>
                    <a:pt x="289" y="80"/>
                    <a:pt x="294" y="79"/>
                  </a:cubicBezTo>
                  <a:cubicBezTo>
                    <a:pt x="299" y="77"/>
                    <a:pt x="298" y="75"/>
                    <a:pt x="302" y="81"/>
                  </a:cubicBezTo>
                  <a:cubicBezTo>
                    <a:pt x="307" y="87"/>
                    <a:pt x="311" y="86"/>
                    <a:pt x="319" y="92"/>
                  </a:cubicBezTo>
                  <a:cubicBezTo>
                    <a:pt x="326" y="97"/>
                    <a:pt x="318" y="103"/>
                    <a:pt x="314" y="103"/>
                  </a:cubicBezTo>
                  <a:cubicBezTo>
                    <a:pt x="310" y="103"/>
                    <a:pt x="310" y="99"/>
                    <a:pt x="307" y="94"/>
                  </a:cubicBezTo>
                  <a:cubicBezTo>
                    <a:pt x="305" y="89"/>
                    <a:pt x="296" y="95"/>
                    <a:pt x="296" y="95"/>
                  </a:cubicBezTo>
                  <a:cubicBezTo>
                    <a:pt x="296" y="95"/>
                    <a:pt x="289" y="100"/>
                    <a:pt x="285" y="100"/>
                  </a:cubicBezTo>
                  <a:cubicBezTo>
                    <a:pt x="281" y="100"/>
                    <a:pt x="278" y="99"/>
                    <a:pt x="283" y="94"/>
                  </a:cubicBezTo>
                  <a:cubicBezTo>
                    <a:pt x="288" y="89"/>
                    <a:pt x="277" y="88"/>
                    <a:pt x="277" y="80"/>
                  </a:cubicBezTo>
                  <a:cubicBezTo>
                    <a:pt x="277" y="73"/>
                    <a:pt x="273" y="93"/>
                    <a:pt x="273" y="97"/>
                  </a:cubicBezTo>
                  <a:cubicBezTo>
                    <a:pt x="273" y="101"/>
                    <a:pt x="270" y="93"/>
                    <a:pt x="260" y="94"/>
                  </a:cubicBezTo>
                  <a:cubicBezTo>
                    <a:pt x="250" y="96"/>
                    <a:pt x="252" y="100"/>
                    <a:pt x="239" y="111"/>
                  </a:cubicBezTo>
                  <a:cubicBezTo>
                    <a:pt x="227" y="122"/>
                    <a:pt x="230" y="119"/>
                    <a:pt x="231" y="129"/>
                  </a:cubicBezTo>
                  <a:cubicBezTo>
                    <a:pt x="232" y="139"/>
                    <a:pt x="229" y="141"/>
                    <a:pt x="234" y="142"/>
                  </a:cubicBezTo>
                  <a:cubicBezTo>
                    <a:pt x="239" y="144"/>
                    <a:pt x="238" y="156"/>
                    <a:pt x="242" y="155"/>
                  </a:cubicBezTo>
                  <a:cubicBezTo>
                    <a:pt x="246" y="154"/>
                    <a:pt x="249" y="150"/>
                    <a:pt x="257" y="156"/>
                  </a:cubicBezTo>
                  <a:cubicBezTo>
                    <a:pt x="265" y="161"/>
                    <a:pt x="269" y="162"/>
                    <a:pt x="278" y="165"/>
                  </a:cubicBezTo>
                  <a:cubicBezTo>
                    <a:pt x="288" y="167"/>
                    <a:pt x="293" y="166"/>
                    <a:pt x="298" y="164"/>
                  </a:cubicBezTo>
                  <a:cubicBezTo>
                    <a:pt x="303" y="163"/>
                    <a:pt x="308" y="170"/>
                    <a:pt x="308" y="175"/>
                  </a:cubicBezTo>
                  <a:cubicBezTo>
                    <a:pt x="308" y="181"/>
                    <a:pt x="311" y="182"/>
                    <a:pt x="311" y="189"/>
                  </a:cubicBezTo>
                  <a:cubicBezTo>
                    <a:pt x="310" y="195"/>
                    <a:pt x="317" y="182"/>
                    <a:pt x="317" y="182"/>
                  </a:cubicBezTo>
                  <a:cubicBezTo>
                    <a:pt x="317" y="182"/>
                    <a:pt x="320" y="194"/>
                    <a:pt x="318" y="195"/>
                  </a:cubicBezTo>
                  <a:cubicBezTo>
                    <a:pt x="316" y="197"/>
                    <a:pt x="318" y="204"/>
                    <a:pt x="321" y="203"/>
                  </a:cubicBezTo>
                  <a:cubicBezTo>
                    <a:pt x="324" y="202"/>
                    <a:pt x="328" y="205"/>
                    <a:pt x="331" y="202"/>
                  </a:cubicBezTo>
                  <a:cubicBezTo>
                    <a:pt x="335" y="198"/>
                    <a:pt x="330" y="186"/>
                    <a:pt x="330" y="182"/>
                  </a:cubicBezTo>
                  <a:cubicBezTo>
                    <a:pt x="330" y="177"/>
                    <a:pt x="326" y="175"/>
                    <a:pt x="325" y="170"/>
                  </a:cubicBezTo>
                  <a:cubicBezTo>
                    <a:pt x="323" y="165"/>
                    <a:pt x="329" y="165"/>
                    <a:pt x="331" y="169"/>
                  </a:cubicBezTo>
                  <a:cubicBezTo>
                    <a:pt x="334" y="174"/>
                    <a:pt x="338" y="170"/>
                    <a:pt x="342" y="166"/>
                  </a:cubicBezTo>
                  <a:cubicBezTo>
                    <a:pt x="346" y="162"/>
                    <a:pt x="346" y="156"/>
                    <a:pt x="346" y="156"/>
                  </a:cubicBezTo>
                  <a:cubicBezTo>
                    <a:pt x="346" y="156"/>
                    <a:pt x="339" y="143"/>
                    <a:pt x="334" y="140"/>
                  </a:cubicBezTo>
                  <a:cubicBezTo>
                    <a:pt x="329" y="137"/>
                    <a:pt x="331" y="136"/>
                    <a:pt x="336" y="135"/>
                  </a:cubicBezTo>
                  <a:cubicBezTo>
                    <a:pt x="341" y="133"/>
                    <a:pt x="336" y="131"/>
                    <a:pt x="337" y="122"/>
                  </a:cubicBezTo>
                  <a:cubicBezTo>
                    <a:pt x="338" y="114"/>
                    <a:pt x="338" y="109"/>
                    <a:pt x="341" y="109"/>
                  </a:cubicBezTo>
                  <a:cubicBezTo>
                    <a:pt x="344" y="109"/>
                    <a:pt x="354" y="106"/>
                    <a:pt x="363" y="107"/>
                  </a:cubicBezTo>
                  <a:cubicBezTo>
                    <a:pt x="372" y="108"/>
                    <a:pt x="376" y="116"/>
                    <a:pt x="381" y="117"/>
                  </a:cubicBezTo>
                  <a:cubicBezTo>
                    <a:pt x="387" y="118"/>
                    <a:pt x="396" y="119"/>
                    <a:pt x="398" y="123"/>
                  </a:cubicBezTo>
                  <a:cubicBezTo>
                    <a:pt x="400" y="127"/>
                    <a:pt x="388" y="129"/>
                    <a:pt x="392" y="136"/>
                  </a:cubicBezTo>
                  <a:cubicBezTo>
                    <a:pt x="396" y="142"/>
                    <a:pt x="400" y="139"/>
                    <a:pt x="404" y="142"/>
                  </a:cubicBezTo>
                  <a:cubicBezTo>
                    <a:pt x="408" y="144"/>
                    <a:pt x="413" y="142"/>
                    <a:pt x="418" y="133"/>
                  </a:cubicBezTo>
                  <a:cubicBezTo>
                    <a:pt x="423" y="124"/>
                    <a:pt x="425" y="123"/>
                    <a:pt x="427" y="125"/>
                  </a:cubicBezTo>
                  <a:cubicBezTo>
                    <a:pt x="429" y="126"/>
                    <a:pt x="440" y="143"/>
                    <a:pt x="442" y="147"/>
                  </a:cubicBezTo>
                  <a:cubicBezTo>
                    <a:pt x="445" y="151"/>
                    <a:pt x="448" y="162"/>
                    <a:pt x="449" y="166"/>
                  </a:cubicBezTo>
                  <a:cubicBezTo>
                    <a:pt x="449" y="170"/>
                    <a:pt x="460" y="167"/>
                    <a:pt x="463" y="167"/>
                  </a:cubicBezTo>
                  <a:cubicBezTo>
                    <a:pt x="465" y="167"/>
                    <a:pt x="473" y="175"/>
                    <a:pt x="475" y="180"/>
                  </a:cubicBezTo>
                  <a:cubicBezTo>
                    <a:pt x="476" y="185"/>
                    <a:pt x="478" y="186"/>
                    <a:pt x="485" y="189"/>
                  </a:cubicBezTo>
                  <a:cubicBezTo>
                    <a:pt x="493" y="191"/>
                    <a:pt x="485" y="199"/>
                    <a:pt x="484" y="204"/>
                  </a:cubicBezTo>
                  <a:cubicBezTo>
                    <a:pt x="482" y="208"/>
                    <a:pt x="481" y="210"/>
                    <a:pt x="479" y="215"/>
                  </a:cubicBezTo>
                  <a:cubicBezTo>
                    <a:pt x="476" y="221"/>
                    <a:pt x="479" y="215"/>
                    <a:pt x="481" y="218"/>
                  </a:cubicBezTo>
                  <a:cubicBezTo>
                    <a:pt x="484" y="220"/>
                    <a:pt x="485" y="223"/>
                    <a:pt x="490" y="222"/>
                  </a:cubicBezTo>
                  <a:cubicBezTo>
                    <a:pt x="495" y="220"/>
                    <a:pt x="497" y="222"/>
                    <a:pt x="499" y="226"/>
                  </a:cubicBezTo>
                  <a:cubicBezTo>
                    <a:pt x="500" y="231"/>
                    <a:pt x="503" y="235"/>
                    <a:pt x="504" y="238"/>
                  </a:cubicBezTo>
                  <a:cubicBezTo>
                    <a:pt x="506" y="242"/>
                    <a:pt x="504" y="248"/>
                    <a:pt x="502" y="245"/>
                  </a:cubicBezTo>
                  <a:cubicBezTo>
                    <a:pt x="500" y="241"/>
                    <a:pt x="492" y="243"/>
                    <a:pt x="492" y="243"/>
                  </a:cubicBezTo>
                  <a:cubicBezTo>
                    <a:pt x="492" y="243"/>
                    <a:pt x="489" y="248"/>
                    <a:pt x="488" y="245"/>
                  </a:cubicBezTo>
                  <a:cubicBezTo>
                    <a:pt x="487" y="243"/>
                    <a:pt x="484" y="240"/>
                    <a:pt x="480" y="242"/>
                  </a:cubicBezTo>
                  <a:cubicBezTo>
                    <a:pt x="476" y="243"/>
                    <a:pt x="472" y="242"/>
                    <a:pt x="468" y="242"/>
                  </a:cubicBezTo>
                  <a:cubicBezTo>
                    <a:pt x="463" y="243"/>
                    <a:pt x="461" y="239"/>
                    <a:pt x="464" y="236"/>
                  </a:cubicBezTo>
                  <a:cubicBezTo>
                    <a:pt x="467" y="233"/>
                    <a:pt x="468" y="222"/>
                    <a:pt x="473" y="217"/>
                  </a:cubicBezTo>
                  <a:cubicBezTo>
                    <a:pt x="479" y="212"/>
                    <a:pt x="477" y="205"/>
                    <a:pt x="473" y="205"/>
                  </a:cubicBezTo>
                  <a:cubicBezTo>
                    <a:pt x="469" y="205"/>
                    <a:pt x="468" y="212"/>
                    <a:pt x="465" y="214"/>
                  </a:cubicBezTo>
                  <a:cubicBezTo>
                    <a:pt x="463" y="215"/>
                    <a:pt x="455" y="211"/>
                    <a:pt x="451" y="215"/>
                  </a:cubicBezTo>
                  <a:cubicBezTo>
                    <a:pt x="447" y="219"/>
                    <a:pt x="441" y="222"/>
                    <a:pt x="445" y="223"/>
                  </a:cubicBezTo>
                  <a:cubicBezTo>
                    <a:pt x="449" y="225"/>
                    <a:pt x="439" y="231"/>
                    <a:pt x="436" y="231"/>
                  </a:cubicBezTo>
                  <a:cubicBezTo>
                    <a:pt x="432" y="231"/>
                    <a:pt x="433" y="221"/>
                    <a:pt x="433" y="217"/>
                  </a:cubicBezTo>
                  <a:cubicBezTo>
                    <a:pt x="433" y="213"/>
                    <a:pt x="429" y="219"/>
                    <a:pt x="429" y="219"/>
                  </a:cubicBezTo>
                  <a:cubicBezTo>
                    <a:pt x="429" y="219"/>
                    <a:pt x="420" y="212"/>
                    <a:pt x="416" y="217"/>
                  </a:cubicBezTo>
                  <a:cubicBezTo>
                    <a:pt x="413" y="222"/>
                    <a:pt x="400" y="220"/>
                    <a:pt x="396" y="224"/>
                  </a:cubicBezTo>
                  <a:cubicBezTo>
                    <a:pt x="392" y="229"/>
                    <a:pt x="390" y="241"/>
                    <a:pt x="390" y="241"/>
                  </a:cubicBezTo>
                  <a:cubicBezTo>
                    <a:pt x="390" y="241"/>
                    <a:pt x="394" y="238"/>
                    <a:pt x="401" y="236"/>
                  </a:cubicBezTo>
                  <a:cubicBezTo>
                    <a:pt x="408" y="234"/>
                    <a:pt x="407" y="235"/>
                    <a:pt x="413" y="231"/>
                  </a:cubicBezTo>
                  <a:cubicBezTo>
                    <a:pt x="418" y="227"/>
                    <a:pt x="424" y="225"/>
                    <a:pt x="428" y="232"/>
                  </a:cubicBezTo>
                  <a:cubicBezTo>
                    <a:pt x="432" y="239"/>
                    <a:pt x="426" y="243"/>
                    <a:pt x="426" y="243"/>
                  </a:cubicBezTo>
                  <a:cubicBezTo>
                    <a:pt x="426" y="243"/>
                    <a:pt x="429" y="248"/>
                    <a:pt x="431" y="250"/>
                  </a:cubicBezTo>
                  <a:cubicBezTo>
                    <a:pt x="433" y="252"/>
                    <a:pt x="434" y="248"/>
                    <a:pt x="438" y="245"/>
                  </a:cubicBezTo>
                  <a:cubicBezTo>
                    <a:pt x="442" y="242"/>
                    <a:pt x="440" y="252"/>
                    <a:pt x="441" y="255"/>
                  </a:cubicBezTo>
                  <a:cubicBezTo>
                    <a:pt x="442" y="258"/>
                    <a:pt x="447" y="258"/>
                    <a:pt x="449" y="254"/>
                  </a:cubicBezTo>
                  <a:cubicBezTo>
                    <a:pt x="451" y="250"/>
                    <a:pt x="453" y="247"/>
                    <a:pt x="454" y="249"/>
                  </a:cubicBezTo>
                  <a:cubicBezTo>
                    <a:pt x="456" y="252"/>
                    <a:pt x="458" y="257"/>
                    <a:pt x="460" y="262"/>
                  </a:cubicBezTo>
                  <a:cubicBezTo>
                    <a:pt x="461" y="268"/>
                    <a:pt x="448" y="269"/>
                    <a:pt x="445" y="270"/>
                  </a:cubicBezTo>
                  <a:cubicBezTo>
                    <a:pt x="443" y="271"/>
                    <a:pt x="432" y="274"/>
                    <a:pt x="430" y="275"/>
                  </a:cubicBezTo>
                  <a:cubicBezTo>
                    <a:pt x="429" y="275"/>
                    <a:pt x="423" y="282"/>
                    <a:pt x="418" y="282"/>
                  </a:cubicBezTo>
                  <a:cubicBezTo>
                    <a:pt x="414" y="282"/>
                    <a:pt x="414" y="273"/>
                    <a:pt x="414" y="268"/>
                  </a:cubicBezTo>
                  <a:cubicBezTo>
                    <a:pt x="413" y="262"/>
                    <a:pt x="408" y="268"/>
                    <a:pt x="407" y="271"/>
                  </a:cubicBezTo>
                  <a:cubicBezTo>
                    <a:pt x="406" y="273"/>
                    <a:pt x="401" y="272"/>
                    <a:pt x="397" y="273"/>
                  </a:cubicBezTo>
                  <a:cubicBezTo>
                    <a:pt x="393" y="274"/>
                    <a:pt x="386" y="279"/>
                    <a:pt x="386" y="285"/>
                  </a:cubicBezTo>
                  <a:cubicBezTo>
                    <a:pt x="386" y="291"/>
                    <a:pt x="395" y="298"/>
                    <a:pt x="393" y="301"/>
                  </a:cubicBezTo>
                  <a:cubicBezTo>
                    <a:pt x="391" y="304"/>
                    <a:pt x="378" y="303"/>
                    <a:pt x="374" y="301"/>
                  </a:cubicBezTo>
                  <a:cubicBezTo>
                    <a:pt x="370" y="300"/>
                    <a:pt x="364" y="304"/>
                    <a:pt x="366" y="307"/>
                  </a:cubicBezTo>
                  <a:cubicBezTo>
                    <a:pt x="368" y="310"/>
                    <a:pt x="366" y="314"/>
                    <a:pt x="362" y="314"/>
                  </a:cubicBezTo>
                  <a:cubicBezTo>
                    <a:pt x="358" y="313"/>
                    <a:pt x="358" y="318"/>
                    <a:pt x="360" y="322"/>
                  </a:cubicBezTo>
                  <a:cubicBezTo>
                    <a:pt x="361" y="326"/>
                    <a:pt x="354" y="334"/>
                    <a:pt x="353" y="331"/>
                  </a:cubicBezTo>
                  <a:cubicBezTo>
                    <a:pt x="351" y="328"/>
                    <a:pt x="348" y="326"/>
                    <a:pt x="348" y="331"/>
                  </a:cubicBezTo>
                  <a:cubicBezTo>
                    <a:pt x="348" y="335"/>
                    <a:pt x="351" y="342"/>
                    <a:pt x="354" y="348"/>
                  </a:cubicBezTo>
                  <a:cubicBezTo>
                    <a:pt x="358" y="354"/>
                    <a:pt x="345" y="355"/>
                    <a:pt x="341" y="360"/>
                  </a:cubicBezTo>
                  <a:cubicBezTo>
                    <a:pt x="337" y="364"/>
                    <a:pt x="328" y="380"/>
                    <a:pt x="322" y="383"/>
                  </a:cubicBezTo>
                  <a:cubicBezTo>
                    <a:pt x="316" y="386"/>
                    <a:pt x="311" y="396"/>
                    <a:pt x="314" y="400"/>
                  </a:cubicBezTo>
                  <a:cubicBezTo>
                    <a:pt x="317" y="404"/>
                    <a:pt x="321" y="420"/>
                    <a:pt x="322" y="425"/>
                  </a:cubicBezTo>
                  <a:cubicBezTo>
                    <a:pt x="324" y="430"/>
                    <a:pt x="322" y="446"/>
                    <a:pt x="317" y="445"/>
                  </a:cubicBezTo>
                  <a:cubicBezTo>
                    <a:pt x="311" y="444"/>
                    <a:pt x="314" y="435"/>
                    <a:pt x="309" y="433"/>
                  </a:cubicBezTo>
                  <a:cubicBezTo>
                    <a:pt x="304" y="430"/>
                    <a:pt x="301" y="417"/>
                    <a:pt x="300" y="407"/>
                  </a:cubicBezTo>
                  <a:cubicBezTo>
                    <a:pt x="299" y="398"/>
                    <a:pt x="298" y="404"/>
                    <a:pt x="294" y="407"/>
                  </a:cubicBezTo>
                  <a:cubicBezTo>
                    <a:pt x="291" y="410"/>
                    <a:pt x="287" y="401"/>
                    <a:pt x="286" y="398"/>
                  </a:cubicBezTo>
                  <a:cubicBezTo>
                    <a:pt x="284" y="396"/>
                    <a:pt x="276" y="403"/>
                    <a:pt x="269" y="402"/>
                  </a:cubicBezTo>
                  <a:cubicBezTo>
                    <a:pt x="262" y="401"/>
                    <a:pt x="258" y="403"/>
                    <a:pt x="258" y="405"/>
                  </a:cubicBezTo>
                  <a:cubicBezTo>
                    <a:pt x="258" y="407"/>
                    <a:pt x="257" y="414"/>
                    <a:pt x="251" y="410"/>
                  </a:cubicBezTo>
                  <a:cubicBezTo>
                    <a:pt x="245" y="405"/>
                    <a:pt x="243" y="405"/>
                    <a:pt x="237" y="405"/>
                  </a:cubicBezTo>
                  <a:cubicBezTo>
                    <a:pt x="231" y="405"/>
                    <a:pt x="225" y="404"/>
                    <a:pt x="224" y="407"/>
                  </a:cubicBezTo>
                  <a:cubicBezTo>
                    <a:pt x="223" y="411"/>
                    <a:pt x="217" y="417"/>
                    <a:pt x="213" y="419"/>
                  </a:cubicBezTo>
                  <a:cubicBezTo>
                    <a:pt x="209" y="421"/>
                    <a:pt x="201" y="428"/>
                    <a:pt x="205" y="430"/>
                  </a:cubicBezTo>
                  <a:cubicBezTo>
                    <a:pt x="208" y="431"/>
                    <a:pt x="208" y="442"/>
                    <a:pt x="206" y="448"/>
                  </a:cubicBezTo>
                  <a:cubicBezTo>
                    <a:pt x="203" y="454"/>
                    <a:pt x="204" y="465"/>
                    <a:pt x="205" y="476"/>
                  </a:cubicBezTo>
                  <a:cubicBezTo>
                    <a:pt x="206" y="487"/>
                    <a:pt x="213" y="493"/>
                    <a:pt x="219" y="500"/>
                  </a:cubicBezTo>
                  <a:cubicBezTo>
                    <a:pt x="226" y="507"/>
                    <a:pt x="228" y="510"/>
                    <a:pt x="234" y="503"/>
                  </a:cubicBezTo>
                  <a:cubicBezTo>
                    <a:pt x="241" y="497"/>
                    <a:pt x="243" y="501"/>
                    <a:pt x="245" y="502"/>
                  </a:cubicBezTo>
                  <a:cubicBezTo>
                    <a:pt x="246" y="503"/>
                    <a:pt x="251" y="498"/>
                    <a:pt x="249" y="491"/>
                  </a:cubicBezTo>
                  <a:cubicBezTo>
                    <a:pt x="247" y="484"/>
                    <a:pt x="251" y="478"/>
                    <a:pt x="257" y="479"/>
                  </a:cubicBezTo>
                  <a:cubicBezTo>
                    <a:pt x="262" y="480"/>
                    <a:pt x="269" y="477"/>
                    <a:pt x="273" y="477"/>
                  </a:cubicBezTo>
                  <a:cubicBezTo>
                    <a:pt x="277" y="478"/>
                    <a:pt x="279" y="493"/>
                    <a:pt x="273" y="499"/>
                  </a:cubicBezTo>
                  <a:cubicBezTo>
                    <a:pt x="267" y="505"/>
                    <a:pt x="270" y="514"/>
                    <a:pt x="269" y="521"/>
                  </a:cubicBezTo>
                  <a:cubicBezTo>
                    <a:pt x="268" y="528"/>
                    <a:pt x="263" y="530"/>
                    <a:pt x="269" y="530"/>
                  </a:cubicBezTo>
                  <a:cubicBezTo>
                    <a:pt x="275" y="530"/>
                    <a:pt x="274" y="531"/>
                    <a:pt x="278" y="532"/>
                  </a:cubicBezTo>
                  <a:cubicBezTo>
                    <a:pt x="282" y="533"/>
                    <a:pt x="286" y="527"/>
                    <a:pt x="290" y="526"/>
                  </a:cubicBezTo>
                  <a:cubicBezTo>
                    <a:pt x="294" y="526"/>
                    <a:pt x="304" y="538"/>
                    <a:pt x="302" y="544"/>
                  </a:cubicBezTo>
                  <a:cubicBezTo>
                    <a:pt x="301" y="550"/>
                    <a:pt x="299" y="561"/>
                    <a:pt x="299" y="571"/>
                  </a:cubicBezTo>
                  <a:cubicBezTo>
                    <a:pt x="300" y="581"/>
                    <a:pt x="302" y="582"/>
                    <a:pt x="303" y="585"/>
                  </a:cubicBezTo>
                  <a:cubicBezTo>
                    <a:pt x="305" y="588"/>
                    <a:pt x="309" y="595"/>
                    <a:pt x="314" y="592"/>
                  </a:cubicBezTo>
                  <a:cubicBezTo>
                    <a:pt x="319" y="589"/>
                    <a:pt x="325" y="586"/>
                    <a:pt x="326" y="583"/>
                  </a:cubicBezTo>
                  <a:cubicBezTo>
                    <a:pt x="328" y="580"/>
                    <a:pt x="339" y="589"/>
                    <a:pt x="338" y="591"/>
                  </a:cubicBezTo>
                  <a:cubicBezTo>
                    <a:pt x="337" y="593"/>
                    <a:pt x="342" y="596"/>
                    <a:pt x="345" y="593"/>
                  </a:cubicBezTo>
                  <a:cubicBezTo>
                    <a:pt x="349" y="591"/>
                    <a:pt x="350" y="587"/>
                    <a:pt x="354" y="581"/>
                  </a:cubicBezTo>
                  <a:cubicBezTo>
                    <a:pt x="357" y="575"/>
                    <a:pt x="363" y="570"/>
                    <a:pt x="366" y="569"/>
                  </a:cubicBezTo>
                  <a:cubicBezTo>
                    <a:pt x="369" y="568"/>
                    <a:pt x="376" y="559"/>
                    <a:pt x="380" y="560"/>
                  </a:cubicBezTo>
                  <a:cubicBezTo>
                    <a:pt x="385" y="562"/>
                    <a:pt x="378" y="570"/>
                    <a:pt x="378" y="574"/>
                  </a:cubicBezTo>
                  <a:cubicBezTo>
                    <a:pt x="377" y="579"/>
                    <a:pt x="378" y="592"/>
                    <a:pt x="380" y="593"/>
                  </a:cubicBezTo>
                  <a:cubicBezTo>
                    <a:pt x="382" y="593"/>
                    <a:pt x="381" y="583"/>
                    <a:pt x="384" y="576"/>
                  </a:cubicBezTo>
                  <a:cubicBezTo>
                    <a:pt x="387" y="570"/>
                    <a:pt x="393" y="566"/>
                    <a:pt x="396" y="566"/>
                  </a:cubicBezTo>
                  <a:cubicBezTo>
                    <a:pt x="398" y="566"/>
                    <a:pt x="401" y="582"/>
                    <a:pt x="405" y="577"/>
                  </a:cubicBezTo>
                  <a:cubicBezTo>
                    <a:pt x="409" y="573"/>
                    <a:pt x="417" y="573"/>
                    <a:pt x="418" y="578"/>
                  </a:cubicBezTo>
                  <a:cubicBezTo>
                    <a:pt x="420" y="583"/>
                    <a:pt x="422" y="585"/>
                    <a:pt x="422" y="585"/>
                  </a:cubicBezTo>
                  <a:cubicBezTo>
                    <a:pt x="422" y="585"/>
                    <a:pt x="425" y="582"/>
                    <a:pt x="425" y="578"/>
                  </a:cubicBezTo>
                  <a:cubicBezTo>
                    <a:pt x="425" y="574"/>
                    <a:pt x="434" y="570"/>
                    <a:pt x="440" y="575"/>
                  </a:cubicBezTo>
                  <a:cubicBezTo>
                    <a:pt x="445" y="579"/>
                    <a:pt x="443" y="581"/>
                    <a:pt x="446" y="582"/>
                  </a:cubicBezTo>
                  <a:cubicBezTo>
                    <a:pt x="449" y="583"/>
                    <a:pt x="452" y="572"/>
                    <a:pt x="453" y="571"/>
                  </a:cubicBezTo>
                  <a:cubicBezTo>
                    <a:pt x="455" y="570"/>
                    <a:pt x="453" y="583"/>
                    <a:pt x="449" y="590"/>
                  </a:cubicBezTo>
                  <a:cubicBezTo>
                    <a:pt x="445" y="597"/>
                    <a:pt x="453" y="595"/>
                    <a:pt x="453" y="595"/>
                  </a:cubicBezTo>
                  <a:cubicBezTo>
                    <a:pt x="453" y="595"/>
                    <a:pt x="453" y="595"/>
                    <a:pt x="454" y="597"/>
                  </a:cubicBezTo>
                  <a:cubicBezTo>
                    <a:pt x="456" y="599"/>
                    <a:pt x="462" y="595"/>
                    <a:pt x="464" y="599"/>
                  </a:cubicBezTo>
                  <a:cubicBezTo>
                    <a:pt x="466" y="604"/>
                    <a:pt x="471" y="606"/>
                    <a:pt x="474" y="614"/>
                  </a:cubicBezTo>
                  <a:cubicBezTo>
                    <a:pt x="477" y="622"/>
                    <a:pt x="481" y="615"/>
                    <a:pt x="488" y="613"/>
                  </a:cubicBezTo>
                  <a:cubicBezTo>
                    <a:pt x="495" y="612"/>
                    <a:pt x="505" y="623"/>
                    <a:pt x="512" y="633"/>
                  </a:cubicBezTo>
                  <a:cubicBezTo>
                    <a:pt x="519" y="643"/>
                    <a:pt x="517" y="651"/>
                    <a:pt x="522" y="651"/>
                  </a:cubicBezTo>
                  <a:cubicBezTo>
                    <a:pt x="527" y="651"/>
                    <a:pt x="528" y="659"/>
                    <a:pt x="528" y="662"/>
                  </a:cubicBezTo>
                  <a:cubicBezTo>
                    <a:pt x="528" y="666"/>
                    <a:pt x="517" y="672"/>
                    <a:pt x="512" y="674"/>
                  </a:cubicBezTo>
                  <a:cubicBezTo>
                    <a:pt x="506" y="676"/>
                    <a:pt x="506" y="683"/>
                    <a:pt x="515" y="681"/>
                  </a:cubicBezTo>
                  <a:cubicBezTo>
                    <a:pt x="524" y="679"/>
                    <a:pt x="520" y="674"/>
                    <a:pt x="526" y="672"/>
                  </a:cubicBezTo>
                  <a:cubicBezTo>
                    <a:pt x="532" y="669"/>
                    <a:pt x="537" y="675"/>
                    <a:pt x="532" y="684"/>
                  </a:cubicBezTo>
                  <a:cubicBezTo>
                    <a:pt x="527" y="693"/>
                    <a:pt x="517" y="694"/>
                    <a:pt x="526" y="695"/>
                  </a:cubicBezTo>
                  <a:cubicBezTo>
                    <a:pt x="535" y="697"/>
                    <a:pt x="530" y="694"/>
                    <a:pt x="535" y="685"/>
                  </a:cubicBezTo>
                  <a:cubicBezTo>
                    <a:pt x="540" y="676"/>
                    <a:pt x="540" y="679"/>
                    <a:pt x="543" y="679"/>
                  </a:cubicBezTo>
                  <a:cubicBezTo>
                    <a:pt x="547" y="679"/>
                    <a:pt x="554" y="681"/>
                    <a:pt x="557" y="684"/>
                  </a:cubicBezTo>
                  <a:cubicBezTo>
                    <a:pt x="560" y="687"/>
                    <a:pt x="567" y="692"/>
                    <a:pt x="572" y="695"/>
                  </a:cubicBezTo>
                  <a:cubicBezTo>
                    <a:pt x="576" y="699"/>
                    <a:pt x="582" y="698"/>
                    <a:pt x="585" y="696"/>
                  </a:cubicBezTo>
                  <a:cubicBezTo>
                    <a:pt x="589" y="695"/>
                    <a:pt x="599" y="701"/>
                    <a:pt x="602" y="707"/>
                  </a:cubicBezTo>
                  <a:cubicBezTo>
                    <a:pt x="606" y="713"/>
                    <a:pt x="614" y="714"/>
                    <a:pt x="618" y="716"/>
                  </a:cubicBezTo>
                  <a:cubicBezTo>
                    <a:pt x="622" y="719"/>
                    <a:pt x="628" y="728"/>
                    <a:pt x="629" y="735"/>
                  </a:cubicBezTo>
                  <a:cubicBezTo>
                    <a:pt x="630" y="743"/>
                    <a:pt x="623" y="759"/>
                    <a:pt x="622" y="763"/>
                  </a:cubicBezTo>
                  <a:cubicBezTo>
                    <a:pt x="622" y="767"/>
                    <a:pt x="612" y="781"/>
                    <a:pt x="604" y="790"/>
                  </a:cubicBezTo>
                  <a:cubicBezTo>
                    <a:pt x="595" y="799"/>
                    <a:pt x="600" y="810"/>
                    <a:pt x="601" y="815"/>
                  </a:cubicBezTo>
                  <a:cubicBezTo>
                    <a:pt x="602" y="819"/>
                    <a:pt x="595" y="836"/>
                    <a:pt x="597" y="840"/>
                  </a:cubicBezTo>
                  <a:cubicBezTo>
                    <a:pt x="599" y="844"/>
                    <a:pt x="595" y="852"/>
                    <a:pt x="591" y="858"/>
                  </a:cubicBezTo>
                  <a:cubicBezTo>
                    <a:pt x="588" y="863"/>
                    <a:pt x="585" y="873"/>
                    <a:pt x="583" y="877"/>
                  </a:cubicBezTo>
                  <a:cubicBezTo>
                    <a:pt x="581" y="882"/>
                    <a:pt x="573" y="881"/>
                    <a:pt x="567" y="883"/>
                  </a:cubicBezTo>
                  <a:cubicBezTo>
                    <a:pt x="560" y="885"/>
                    <a:pt x="556" y="887"/>
                    <a:pt x="556" y="887"/>
                  </a:cubicBezTo>
                  <a:cubicBezTo>
                    <a:pt x="556" y="887"/>
                    <a:pt x="544" y="895"/>
                    <a:pt x="537" y="901"/>
                  </a:cubicBezTo>
                  <a:cubicBezTo>
                    <a:pt x="531" y="907"/>
                    <a:pt x="540" y="918"/>
                    <a:pt x="536" y="927"/>
                  </a:cubicBezTo>
                  <a:cubicBezTo>
                    <a:pt x="533" y="935"/>
                    <a:pt x="530" y="928"/>
                    <a:pt x="527" y="938"/>
                  </a:cubicBezTo>
                  <a:cubicBezTo>
                    <a:pt x="523" y="948"/>
                    <a:pt x="521" y="946"/>
                    <a:pt x="518" y="948"/>
                  </a:cubicBezTo>
                  <a:cubicBezTo>
                    <a:pt x="515" y="950"/>
                    <a:pt x="513" y="957"/>
                    <a:pt x="513" y="963"/>
                  </a:cubicBezTo>
                  <a:cubicBezTo>
                    <a:pt x="512" y="969"/>
                    <a:pt x="507" y="975"/>
                    <a:pt x="499" y="984"/>
                  </a:cubicBezTo>
                  <a:cubicBezTo>
                    <a:pt x="492" y="993"/>
                    <a:pt x="487" y="992"/>
                    <a:pt x="479" y="989"/>
                  </a:cubicBezTo>
                  <a:cubicBezTo>
                    <a:pt x="471" y="986"/>
                    <a:pt x="472" y="960"/>
                    <a:pt x="471" y="964"/>
                  </a:cubicBezTo>
                  <a:cubicBezTo>
                    <a:pt x="470" y="967"/>
                    <a:pt x="466" y="981"/>
                    <a:pt x="467" y="983"/>
                  </a:cubicBezTo>
                  <a:cubicBezTo>
                    <a:pt x="468" y="985"/>
                    <a:pt x="476" y="994"/>
                    <a:pt x="479" y="997"/>
                  </a:cubicBezTo>
                  <a:cubicBezTo>
                    <a:pt x="482" y="999"/>
                    <a:pt x="481" y="1003"/>
                    <a:pt x="479" y="1007"/>
                  </a:cubicBezTo>
                  <a:cubicBezTo>
                    <a:pt x="477" y="1010"/>
                    <a:pt x="471" y="1024"/>
                    <a:pt x="468" y="1025"/>
                  </a:cubicBezTo>
                  <a:cubicBezTo>
                    <a:pt x="466" y="1026"/>
                    <a:pt x="448" y="1029"/>
                    <a:pt x="445" y="1027"/>
                  </a:cubicBezTo>
                  <a:cubicBezTo>
                    <a:pt x="441" y="1024"/>
                    <a:pt x="440" y="1032"/>
                    <a:pt x="440" y="1037"/>
                  </a:cubicBezTo>
                  <a:cubicBezTo>
                    <a:pt x="441" y="1041"/>
                    <a:pt x="444" y="1046"/>
                    <a:pt x="437" y="1045"/>
                  </a:cubicBezTo>
                  <a:cubicBezTo>
                    <a:pt x="431" y="1043"/>
                    <a:pt x="422" y="1038"/>
                    <a:pt x="422" y="1042"/>
                  </a:cubicBezTo>
                  <a:cubicBezTo>
                    <a:pt x="422" y="1046"/>
                    <a:pt x="424" y="1054"/>
                    <a:pt x="428" y="1054"/>
                  </a:cubicBezTo>
                  <a:cubicBezTo>
                    <a:pt x="431" y="1054"/>
                    <a:pt x="434" y="1051"/>
                    <a:pt x="433" y="1056"/>
                  </a:cubicBezTo>
                  <a:cubicBezTo>
                    <a:pt x="431" y="1062"/>
                    <a:pt x="426" y="1066"/>
                    <a:pt x="424" y="1069"/>
                  </a:cubicBezTo>
                  <a:cubicBezTo>
                    <a:pt x="422" y="1071"/>
                    <a:pt x="419" y="1079"/>
                    <a:pt x="413" y="1084"/>
                  </a:cubicBezTo>
                  <a:cubicBezTo>
                    <a:pt x="409" y="1088"/>
                    <a:pt x="408" y="1091"/>
                    <a:pt x="408" y="1093"/>
                  </a:cubicBezTo>
                  <a:cubicBezTo>
                    <a:pt x="392" y="1088"/>
                    <a:pt x="376" y="1082"/>
                    <a:pt x="360" y="1076"/>
                  </a:cubicBezTo>
                  <a:cubicBezTo>
                    <a:pt x="360" y="1076"/>
                    <a:pt x="360" y="1076"/>
                    <a:pt x="360" y="1076"/>
                  </a:cubicBezTo>
                  <a:cubicBezTo>
                    <a:pt x="364" y="1070"/>
                    <a:pt x="367" y="1062"/>
                    <a:pt x="367" y="1060"/>
                  </a:cubicBezTo>
                  <a:cubicBezTo>
                    <a:pt x="367" y="1057"/>
                    <a:pt x="364" y="1049"/>
                    <a:pt x="364" y="1043"/>
                  </a:cubicBezTo>
                  <a:cubicBezTo>
                    <a:pt x="364" y="1037"/>
                    <a:pt x="367" y="1034"/>
                    <a:pt x="368" y="1026"/>
                  </a:cubicBezTo>
                  <a:cubicBezTo>
                    <a:pt x="369" y="1017"/>
                    <a:pt x="364" y="1020"/>
                    <a:pt x="364" y="1013"/>
                  </a:cubicBezTo>
                  <a:cubicBezTo>
                    <a:pt x="364" y="1007"/>
                    <a:pt x="370" y="1009"/>
                    <a:pt x="369" y="1002"/>
                  </a:cubicBezTo>
                  <a:cubicBezTo>
                    <a:pt x="368" y="995"/>
                    <a:pt x="372" y="990"/>
                    <a:pt x="373" y="986"/>
                  </a:cubicBezTo>
                  <a:cubicBezTo>
                    <a:pt x="375" y="981"/>
                    <a:pt x="377" y="974"/>
                    <a:pt x="379" y="968"/>
                  </a:cubicBezTo>
                  <a:cubicBezTo>
                    <a:pt x="381" y="963"/>
                    <a:pt x="377" y="950"/>
                    <a:pt x="377" y="948"/>
                  </a:cubicBezTo>
                  <a:cubicBezTo>
                    <a:pt x="377" y="946"/>
                    <a:pt x="384" y="943"/>
                    <a:pt x="381" y="938"/>
                  </a:cubicBezTo>
                  <a:cubicBezTo>
                    <a:pt x="377" y="934"/>
                    <a:pt x="384" y="932"/>
                    <a:pt x="387" y="928"/>
                  </a:cubicBezTo>
                  <a:cubicBezTo>
                    <a:pt x="391" y="924"/>
                    <a:pt x="385" y="911"/>
                    <a:pt x="386" y="897"/>
                  </a:cubicBezTo>
                  <a:cubicBezTo>
                    <a:pt x="388" y="884"/>
                    <a:pt x="390" y="860"/>
                    <a:pt x="390" y="858"/>
                  </a:cubicBezTo>
                  <a:cubicBezTo>
                    <a:pt x="390" y="855"/>
                    <a:pt x="390" y="846"/>
                    <a:pt x="388" y="840"/>
                  </a:cubicBezTo>
                  <a:cubicBezTo>
                    <a:pt x="385" y="834"/>
                    <a:pt x="381" y="829"/>
                    <a:pt x="377" y="827"/>
                  </a:cubicBezTo>
                  <a:cubicBezTo>
                    <a:pt x="373" y="825"/>
                    <a:pt x="368" y="818"/>
                    <a:pt x="365" y="817"/>
                  </a:cubicBezTo>
                  <a:cubicBezTo>
                    <a:pt x="362" y="816"/>
                    <a:pt x="345" y="810"/>
                    <a:pt x="345" y="799"/>
                  </a:cubicBezTo>
                  <a:cubicBezTo>
                    <a:pt x="345" y="788"/>
                    <a:pt x="339" y="779"/>
                    <a:pt x="338" y="772"/>
                  </a:cubicBezTo>
                  <a:cubicBezTo>
                    <a:pt x="337" y="764"/>
                    <a:pt x="328" y="747"/>
                    <a:pt x="328" y="739"/>
                  </a:cubicBezTo>
                  <a:cubicBezTo>
                    <a:pt x="327" y="732"/>
                    <a:pt x="315" y="729"/>
                    <a:pt x="313" y="721"/>
                  </a:cubicBezTo>
                  <a:cubicBezTo>
                    <a:pt x="311" y="712"/>
                    <a:pt x="316" y="707"/>
                    <a:pt x="317" y="702"/>
                  </a:cubicBezTo>
                  <a:cubicBezTo>
                    <a:pt x="318" y="696"/>
                    <a:pt x="316" y="684"/>
                    <a:pt x="316" y="680"/>
                  </a:cubicBezTo>
                  <a:cubicBezTo>
                    <a:pt x="315" y="676"/>
                    <a:pt x="321" y="664"/>
                    <a:pt x="324" y="661"/>
                  </a:cubicBezTo>
                  <a:cubicBezTo>
                    <a:pt x="328" y="659"/>
                    <a:pt x="334" y="651"/>
                    <a:pt x="336" y="651"/>
                  </a:cubicBezTo>
                  <a:cubicBezTo>
                    <a:pt x="338" y="651"/>
                    <a:pt x="338" y="642"/>
                    <a:pt x="340" y="634"/>
                  </a:cubicBezTo>
                  <a:cubicBezTo>
                    <a:pt x="342" y="626"/>
                    <a:pt x="339" y="614"/>
                    <a:pt x="337" y="613"/>
                  </a:cubicBezTo>
                  <a:cubicBezTo>
                    <a:pt x="336" y="611"/>
                    <a:pt x="334" y="601"/>
                    <a:pt x="331" y="598"/>
                  </a:cubicBezTo>
                  <a:cubicBezTo>
                    <a:pt x="328" y="595"/>
                    <a:pt x="322" y="596"/>
                    <a:pt x="322" y="596"/>
                  </a:cubicBezTo>
                  <a:cubicBezTo>
                    <a:pt x="322" y="596"/>
                    <a:pt x="323" y="603"/>
                    <a:pt x="318" y="607"/>
                  </a:cubicBezTo>
                  <a:cubicBezTo>
                    <a:pt x="313" y="611"/>
                    <a:pt x="312" y="606"/>
                    <a:pt x="310" y="604"/>
                  </a:cubicBezTo>
                  <a:cubicBezTo>
                    <a:pt x="309" y="602"/>
                    <a:pt x="302" y="601"/>
                    <a:pt x="299" y="597"/>
                  </a:cubicBezTo>
                  <a:cubicBezTo>
                    <a:pt x="297" y="593"/>
                    <a:pt x="292" y="588"/>
                    <a:pt x="289" y="586"/>
                  </a:cubicBezTo>
                  <a:cubicBezTo>
                    <a:pt x="285" y="583"/>
                    <a:pt x="277" y="581"/>
                    <a:pt x="277" y="572"/>
                  </a:cubicBezTo>
                  <a:cubicBezTo>
                    <a:pt x="278" y="563"/>
                    <a:pt x="273" y="557"/>
                    <a:pt x="271" y="556"/>
                  </a:cubicBezTo>
                  <a:cubicBezTo>
                    <a:pt x="269" y="554"/>
                    <a:pt x="264" y="550"/>
                    <a:pt x="261" y="553"/>
                  </a:cubicBezTo>
                  <a:cubicBezTo>
                    <a:pt x="258" y="555"/>
                    <a:pt x="253" y="548"/>
                    <a:pt x="249" y="549"/>
                  </a:cubicBezTo>
                  <a:cubicBezTo>
                    <a:pt x="245" y="550"/>
                    <a:pt x="237" y="540"/>
                    <a:pt x="234" y="536"/>
                  </a:cubicBezTo>
                  <a:cubicBezTo>
                    <a:pt x="231" y="532"/>
                    <a:pt x="229" y="526"/>
                    <a:pt x="224" y="526"/>
                  </a:cubicBezTo>
                  <a:cubicBezTo>
                    <a:pt x="219" y="526"/>
                    <a:pt x="218" y="529"/>
                    <a:pt x="215" y="534"/>
                  </a:cubicBezTo>
                  <a:cubicBezTo>
                    <a:pt x="211" y="540"/>
                    <a:pt x="206" y="530"/>
                    <a:pt x="205" y="528"/>
                  </a:cubicBezTo>
                  <a:cubicBezTo>
                    <a:pt x="203" y="526"/>
                    <a:pt x="194" y="530"/>
                    <a:pt x="188" y="530"/>
                  </a:cubicBezTo>
                  <a:cubicBezTo>
                    <a:pt x="182" y="530"/>
                    <a:pt x="179" y="515"/>
                    <a:pt x="179" y="512"/>
                  </a:cubicBezTo>
                  <a:cubicBezTo>
                    <a:pt x="178" y="500"/>
                    <a:pt x="160" y="500"/>
                    <a:pt x="156" y="497"/>
                  </a:cubicBezTo>
                  <a:cubicBezTo>
                    <a:pt x="152" y="494"/>
                    <a:pt x="148" y="483"/>
                    <a:pt x="150" y="480"/>
                  </a:cubicBezTo>
                  <a:cubicBezTo>
                    <a:pt x="152" y="477"/>
                    <a:pt x="147" y="467"/>
                    <a:pt x="147" y="467"/>
                  </a:cubicBezTo>
                  <a:cubicBezTo>
                    <a:pt x="147" y="467"/>
                    <a:pt x="139" y="454"/>
                    <a:pt x="136" y="454"/>
                  </a:cubicBezTo>
                  <a:cubicBezTo>
                    <a:pt x="134" y="454"/>
                    <a:pt x="124" y="433"/>
                    <a:pt x="119" y="427"/>
                  </a:cubicBezTo>
                  <a:cubicBezTo>
                    <a:pt x="114" y="421"/>
                    <a:pt x="102" y="407"/>
                    <a:pt x="100" y="400"/>
                  </a:cubicBezTo>
                  <a:cubicBezTo>
                    <a:pt x="98" y="393"/>
                    <a:pt x="97" y="382"/>
                    <a:pt x="91" y="387"/>
                  </a:cubicBezTo>
                  <a:cubicBezTo>
                    <a:pt x="86" y="393"/>
                    <a:pt x="90" y="398"/>
                    <a:pt x="96" y="404"/>
                  </a:cubicBezTo>
                  <a:cubicBezTo>
                    <a:pt x="102" y="411"/>
                    <a:pt x="100" y="417"/>
                    <a:pt x="108" y="425"/>
                  </a:cubicBezTo>
                  <a:cubicBezTo>
                    <a:pt x="116" y="434"/>
                    <a:pt x="113" y="442"/>
                    <a:pt x="116" y="446"/>
                  </a:cubicBezTo>
                  <a:cubicBezTo>
                    <a:pt x="120" y="450"/>
                    <a:pt x="132" y="459"/>
                    <a:pt x="127" y="465"/>
                  </a:cubicBezTo>
                  <a:cubicBezTo>
                    <a:pt x="122" y="471"/>
                    <a:pt x="116" y="457"/>
                    <a:pt x="114" y="457"/>
                  </a:cubicBezTo>
                  <a:cubicBezTo>
                    <a:pt x="112" y="456"/>
                    <a:pt x="107" y="454"/>
                    <a:pt x="107" y="450"/>
                  </a:cubicBezTo>
                  <a:cubicBezTo>
                    <a:pt x="108" y="445"/>
                    <a:pt x="103" y="441"/>
                    <a:pt x="99" y="434"/>
                  </a:cubicBezTo>
                  <a:cubicBezTo>
                    <a:pt x="95" y="427"/>
                    <a:pt x="93" y="431"/>
                    <a:pt x="88" y="431"/>
                  </a:cubicBezTo>
                  <a:cubicBezTo>
                    <a:pt x="83" y="431"/>
                    <a:pt x="87" y="423"/>
                    <a:pt x="90" y="419"/>
                  </a:cubicBezTo>
                  <a:cubicBezTo>
                    <a:pt x="93" y="415"/>
                    <a:pt x="87" y="410"/>
                    <a:pt x="84" y="408"/>
                  </a:cubicBezTo>
                  <a:cubicBezTo>
                    <a:pt x="80" y="407"/>
                    <a:pt x="76" y="389"/>
                    <a:pt x="71" y="378"/>
                  </a:cubicBezTo>
                  <a:cubicBezTo>
                    <a:pt x="67" y="367"/>
                    <a:pt x="63" y="362"/>
                    <a:pt x="58" y="363"/>
                  </a:cubicBezTo>
                  <a:cubicBezTo>
                    <a:pt x="53" y="364"/>
                    <a:pt x="44" y="358"/>
                    <a:pt x="41" y="355"/>
                  </a:cubicBezTo>
                  <a:cubicBezTo>
                    <a:pt x="38" y="352"/>
                    <a:pt x="39" y="334"/>
                    <a:pt x="33" y="327"/>
                  </a:cubicBezTo>
                  <a:cubicBezTo>
                    <a:pt x="27" y="319"/>
                    <a:pt x="22" y="305"/>
                    <a:pt x="23" y="296"/>
                  </a:cubicBezTo>
                  <a:cubicBezTo>
                    <a:pt x="23" y="288"/>
                    <a:pt x="25" y="266"/>
                    <a:pt x="25" y="261"/>
                  </a:cubicBezTo>
                  <a:cubicBezTo>
                    <a:pt x="25" y="255"/>
                    <a:pt x="20" y="245"/>
                    <a:pt x="20" y="243"/>
                  </a:cubicBezTo>
                  <a:cubicBezTo>
                    <a:pt x="20" y="241"/>
                    <a:pt x="19" y="234"/>
                    <a:pt x="17" y="233"/>
                  </a:cubicBezTo>
                  <a:cubicBezTo>
                    <a:pt x="15" y="232"/>
                    <a:pt x="7" y="225"/>
                    <a:pt x="2" y="225"/>
                  </a:cubicBezTo>
                  <a:cubicBezTo>
                    <a:pt x="1" y="225"/>
                    <a:pt x="1" y="225"/>
                    <a:pt x="0" y="224"/>
                  </a:cubicBezTo>
                  <a:cubicBezTo>
                    <a:pt x="32" y="148"/>
                    <a:pt x="77" y="79"/>
                    <a:pt x="133" y="21"/>
                  </a:cubicBezTo>
                  <a:close/>
                  <a:moveTo>
                    <a:pt x="278" y="296"/>
                  </a:moveTo>
                  <a:cubicBezTo>
                    <a:pt x="278" y="296"/>
                    <a:pt x="278" y="296"/>
                    <a:pt x="278" y="296"/>
                  </a:cubicBezTo>
                  <a:cubicBezTo>
                    <a:pt x="283" y="297"/>
                    <a:pt x="283" y="286"/>
                    <a:pt x="283" y="283"/>
                  </a:cubicBezTo>
                  <a:cubicBezTo>
                    <a:pt x="282" y="280"/>
                    <a:pt x="282" y="267"/>
                    <a:pt x="285" y="265"/>
                  </a:cubicBezTo>
                  <a:cubicBezTo>
                    <a:pt x="287" y="262"/>
                    <a:pt x="290" y="255"/>
                    <a:pt x="296" y="255"/>
                  </a:cubicBezTo>
                  <a:cubicBezTo>
                    <a:pt x="302" y="254"/>
                    <a:pt x="306" y="260"/>
                    <a:pt x="306" y="267"/>
                  </a:cubicBezTo>
                  <a:cubicBezTo>
                    <a:pt x="305" y="274"/>
                    <a:pt x="307" y="281"/>
                    <a:pt x="309" y="281"/>
                  </a:cubicBezTo>
                  <a:cubicBezTo>
                    <a:pt x="311" y="281"/>
                    <a:pt x="318" y="275"/>
                    <a:pt x="316" y="271"/>
                  </a:cubicBezTo>
                  <a:cubicBezTo>
                    <a:pt x="314" y="266"/>
                    <a:pt x="318" y="251"/>
                    <a:pt x="318" y="256"/>
                  </a:cubicBezTo>
                  <a:cubicBezTo>
                    <a:pt x="318" y="262"/>
                    <a:pt x="322" y="265"/>
                    <a:pt x="325" y="265"/>
                  </a:cubicBezTo>
                  <a:cubicBezTo>
                    <a:pt x="328" y="264"/>
                    <a:pt x="322" y="250"/>
                    <a:pt x="318" y="249"/>
                  </a:cubicBezTo>
                  <a:cubicBezTo>
                    <a:pt x="314" y="248"/>
                    <a:pt x="306" y="248"/>
                    <a:pt x="305" y="249"/>
                  </a:cubicBezTo>
                  <a:cubicBezTo>
                    <a:pt x="303" y="250"/>
                    <a:pt x="293" y="245"/>
                    <a:pt x="289" y="246"/>
                  </a:cubicBezTo>
                  <a:cubicBezTo>
                    <a:pt x="284" y="247"/>
                    <a:pt x="277" y="249"/>
                    <a:pt x="275" y="255"/>
                  </a:cubicBezTo>
                  <a:cubicBezTo>
                    <a:pt x="273" y="262"/>
                    <a:pt x="275" y="273"/>
                    <a:pt x="274" y="278"/>
                  </a:cubicBezTo>
                  <a:cubicBezTo>
                    <a:pt x="274" y="282"/>
                    <a:pt x="273" y="295"/>
                    <a:pt x="278" y="296"/>
                  </a:cubicBezTo>
                  <a:close/>
                  <a:moveTo>
                    <a:pt x="310" y="296"/>
                  </a:moveTo>
                  <a:cubicBezTo>
                    <a:pt x="310" y="296"/>
                    <a:pt x="310" y="296"/>
                    <a:pt x="310" y="296"/>
                  </a:cubicBezTo>
                  <a:cubicBezTo>
                    <a:pt x="311" y="300"/>
                    <a:pt x="317" y="297"/>
                    <a:pt x="321" y="292"/>
                  </a:cubicBezTo>
                  <a:cubicBezTo>
                    <a:pt x="324" y="288"/>
                    <a:pt x="331" y="286"/>
                    <a:pt x="334" y="282"/>
                  </a:cubicBezTo>
                  <a:cubicBezTo>
                    <a:pt x="336" y="278"/>
                    <a:pt x="338" y="279"/>
                    <a:pt x="344" y="276"/>
                  </a:cubicBezTo>
                  <a:cubicBezTo>
                    <a:pt x="349" y="273"/>
                    <a:pt x="354" y="272"/>
                    <a:pt x="352" y="268"/>
                  </a:cubicBezTo>
                  <a:cubicBezTo>
                    <a:pt x="349" y="265"/>
                    <a:pt x="337" y="268"/>
                    <a:pt x="336" y="267"/>
                  </a:cubicBezTo>
                  <a:cubicBezTo>
                    <a:pt x="334" y="265"/>
                    <a:pt x="322" y="284"/>
                    <a:pt x="322" y="284"/>
                  </a:cubicBezTo>
                  <a:cubicBezTo>
                    <a:pt x="322" y="284"/>
                    <a:pt x="311" y="289"/>
                    <a:pt x="311" y="291"/>
                  </a:cubicBezTo>
                  <a:cubicBezTo>
                    <a:pt x="310" y="294"/>
                    <a:pt x="308" y="291"/>
                    <a:pt x="310" y="296"/>
                  </a:cubicBezTo>
                  <a:close/>
                  <a:moveTo>
                    <a:pt x="250" y="237"/>
                  </a:moveTo>
                  <a:cubicBezTo>
                    <a:pt x="250" y="237"/>
                    <a:pt x="250" y="237"/>
                    <a:pt x="250" y="237"/>
                  </a:cubicBezTo>
                  <a:cubicBezTo>
                    <a:pt x="250" y="241"/>
                    <a:pt x="256" y="242"/>
                    <a:pt x="259" y="239"/>
                  </a:cubicBezTo>
                  <a:cubicBezTo>
                    <a:pt x="263" y="237"/>
                    <a:pt x="268" y="235"/>
                    <a:pt x="270" y="235"/>
                  </a:cubicBezTo>
                  <a:cubicBezTo>
                    <a:pt x="273" y="234"/>
                    <a:pt x="271" y="238"/>
                    <a:pt x="277" y="238"/>
                  </a:cubicBezTo>
                  <a:cubicBezTo>
                    <a:pt x="282" y="238"/>
                    <a:pt x="288" y="241"/>
                    <a:pt x="290" y="240"/>
                  </a:cubicBezTo>
                  <a:cubicBezTo>
                    <a:pt x="291" y="239"/>
                    <a:pt x="297" y="230"/>
                    <a:pt x="293" y="229"/>
                  </a:cubicBezTo>
                  <a:cubicBezTo>
                    <a:pt x="289" y="228"/>
                    <a:pt x="282" y="223"/>
                    <a:pt x="279" y="218"/>
                  </a:cubicBezTo>
                  <a:cubicBezTo>
                    <a:pt x="275" y="214"/>
                    <a:pt x="267" y="225"/>
                    <a:pt x="260" y="228"/>
                  </a:cubicBezTo>
                  <a:cubicBezTo>
                    <a:pt x="253" y="232"/>
                    <a:pt x="250" y="231"/>
                    <a:pt x="250" y="237"/>
                  </a:cubicBezTo>
                  <a:close/>
                  <a:moveTo>
                    <a:pt x="16" y="212"/>
                  </a:moveTo>
                  <a:cubicBezTo>
                    <a:pt x="16" y="212"/>
                    <a:pt x="16" y="212"/>
                    <a:pt x="16" y="212"/>
                  </a:cubicBezTo>
                  <a:cubicBezTo>
                    <a:pt x="11" y="210"/>
                    <a:pt x="17" y="221"/>
                    <a:pt x="20" y="223"/>
                  </a:cubicBezTo>
                  <a:cubicBezTo>
                    <a:pt x="23" y="225"/>
                    <a:pt x="29" y="225"/>
                    <a:pt x="29" y="229"/>
                  </a:cubicBezTo>
                  <a:cubicBezTo>
                    <a:pt x="30" y="233"/>
                    <a:pt x="32" y="242"/>
                    <a:pt x="35" y="242"/>
                  </a:cubicBezTo>
                  <a:cubicBezTo>
                    <a:pt x="37" y="241"/>
                    <a:pt x="37" y="232"/>
                    <a:pt x="35" y="229"/>
                  </a:cubicBezTo>
                  <a:cubicBezTo>
                    <a:pt x="33" y="226"/>
                    <a:pt x="24" y="217"/>
                    <a:pt x="23" y="217"/>
                  </a:cubicBezTo>
                  <a:cubicBezTo>
                    <a:pt x="21" y="217"/>
                    <a:pt x="17" y="212"/>
                    <a:pt x="16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211"/>
            <p:cNvSpPr>
              <a:spLocks/>
            </p:cNvSpPr>
            <p:nvPr/>
          </p:nvSpPr>
          <p:spPr bwMode="auto">
            <a:xfrm>
              <a:off x="8289637" y="2278784"/>
              <a:ext cx="24534" cy="24534"/>
            </a:xfrm>
            <a:custGeom>
              <a:avLst/>
              <a:gdLst>
                <a:gd name="T0" fmla="*/ 1 w 11"/>
                <a:gd name="T1" fmla="*/ 6 h 12"/>
                <a:gd name="T2" fmla="*/ 10 w 11"/>
                <a:gd name="T3" fmla="*/ 9 h 12"/>
                <a:gd name="T4" fmla="*/ 1 w 11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1" y="6"/>
                  </a:moveTo>
                  <a:cubicBezTo>
                    <a:pt x="0" y="8"/>
                    <a:pt x="8" y="12"/>
                    <a:pt x="10" y="9"/>
                  </a:cubicBezTo>
                  <a:cubicBezTo>
                    <a:pt x="11" y="6"/>
                    <a:pt x="5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12"/>
            <p:cNvSpPr>
              <a:spLocks/>
            </p:cNvSpPr>
            <p:nvPr/>
          </p:nvSpPr>
          <p:spPr bwMode="auto">
            <a:xfrm>
              <a:off x="8325716" y="2297545"/>
              <a:ext cx="30307" cy="21648"/>
            </a:xfrm>
            <a:custGeom>
              <a:avLst/>
              <a:gdLst>
                <a:gd name="T0" fmla="*/ 6 w 14"/>
                <a:gd name="T1" fmla="*/ 2 h 10"/>
                <a:gd name="T2" fmla="*/ 10 w 14"/>
                <a:gd name="T3" fmla="*/ 8 h 10"/>
                <a:gd name="T4" fmla="*/ 6 w 14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6" y="2"/>
                  </a:moveTo>
                  <a:cubicBezTo>
                    <a:pt x="0" y="4"/>
                    <a:pt x="6" y="10"/>
                    <a:pt x="10" y="8"/>
                  </a:cubicBezTo>
                  <a:cubicBezTo>
                    <a:pt x="14" y="6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13"/>
            <p:cNvSpPr>
              <a:spLocks/>
            </p:cNvSpPr>
            <p:nvPr/>
          </p:nvSpPr>
          <p:spPr bwMode="auto">
            <a:xfrm>
              <a:off x="8057284" y="1995920"/>
              <a:ext cx="12989" cy="11545"/>
            </a:xfrm>
            <a:custGeom>
              <a:avLst/>
              <a:gdLst>
                <a:gd name="T0" fmla="*/ 0 w 6"/>
                <a:gd name="T1" fmla="*/ 4 h 5"/>
                <a:gd name="T2" fmla="*/ 4 w 6"/>
                <a:gd name="T3" fmla="*/ 5 h 5"/>
                <a:gd name="T4" fmla="*/ 5 w 6"/>
                <a:gd name="T5" fmla="*/ 0 h 5"/>
                <a:gd name="T6" fmla="*/ 0 w 6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cubicBezTo>
                    <a:pt x="1" y="5"/>
                    <a:pt x="2" y="5"/>
                    <a:pt x="4" y="5"/>
                  </a:cubicBezTo>
                  <a:cubicBezTo>
                    <a:pt x="6" y="5"/>
                    <a:pt x="6" y="3"/>
                    <a:pt x="5" y="0"/>
                  </a:cubicBezTo>
                  <a:cubicBezTo>
                    <a:pt x="4" y="2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14"/>
            <p:cNvSpPr>
              <a:spLocks/>
            </p:cNvSpPr>
            <p:nvPr/>
          </p:nvSpPr>
          <p:spPr bwMode="auto">
            <a:xfrm>
              <a:off x="7995227" y="2021897"/>
              <a:ext cx="95250" cy="49068"/>
            </a:xfrm>
            <a:custGeom>
              <a:avLst/>
              <a:gdLst>
                <a:gd name="T0" fmla="*/ 1 w 45"/>
                <a:gd name="T1" fmla="*/ 17 h 23"/>
                <a:gd name="T2" fmla="*/ 1 w 45"/>
                <a:gd name="T3" fmla="*/ 18 h 23"/>
                <a:gd name="T4" fmla="*/ 4 w 45"/>
                <a:gd name="T5" fmla="*/ 22 h 23"/>
                <a:gd name="T6" fmla="*/ 11 w 45"/>
                <a:gd name="T7" fmla="*/ 11 h 23"/>
                <a:gd name="T8" fmla="*/ 27 w 45"/>
                <a:gd name="T9" fmla="*/ 13 h 23"/>
                <a:gd name="T10" fmla="*/ 34 w 45"/>
                <a:gd name="T11" fmla="*/ 17 h 23"/>
                <a:gd name="T12" fmla="*/ 44 w 45"/>
                <a:gd name="T13" fmla="*/ 7 h 23"/>
                <a:gd name="T14" fmla="*/ 34 w 45"/>
                <a:gd name="T15" fmla="*/ 1 h 23"/>
                <a:gd name="T16" fmla="*/ 19 w 45"/>
                <a:gd name="T17" fmla="*/ 1 h 23"/>
                <a:gd name="T18" fmla="*/ 1 w 45"/>
                <a:gd name="T1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23">
                  <a:moveTo>
                    <a:pt x="1" y="17"/>
                  </a:moveTo>
                  <a:cubicBezTo>
                    <a:pt x="1" y="17"/>
                    <a:pt x="1" y="17"/>
                    <a:pt x="1" y="18"/>
                  </a:cubicBezTo>
                  <a:cubicBezTo>
                    <a:pt x="0" y="19"/>
                    <a:pt x="1" y="23"/>
                    <a:pt x="4" y="22"/>
                  </a:cubicBezTo>
                  <a:cubicBezTo>
                    <a:pt x="7" y="21"/>
                    <a:pt x="9" y="11"/>
                    <a:pt x="11" y="11"/>
                  </a:cubicBezTo>
                  <a:cubicBezTo>
                    <a:pt x="13" y="11"/>
                    <a:pt x="25" y="8"/>
                    <a:pt x="27" y="13"/>
                  </a:cubicBezTo>
                  <a:cubicBezTo>
                    <a:pt x="29" y="19"/>
                    <a:pt x="29" y="16"/>
                    <a:pt x="34" y="17"/>
                  </a:cubicBezTo>
                  <a:cubicBezTo>
                    <a:pt x="40" y="18"/>
                    <a:pt x="44" y="10"/>
                    <a:pt x="44" y="7"/>
                  </a:cubicBezTo>
                  <a:cubicBezTo>
                    <a:pt x="45" y="5"/>
                    <a:pt x="42" y="0"/>
                    <a:pt x="34" y="1"/>
                  </a:cubicBezTo>
                  <a:cubicBezTo>
                    <a:pt x="31" y="1"/>
                    <a:pt x="25" y="1"/>
                    <a:pt x="19" y="1"/>
                  </a:cubicBezTo>
                  <a:cubicBezTo>
                    <a:pt x="13" y="6"/>
                    <a:pt x="7" y="12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215"/>
            <p:cNvSpPr>
              <a:spLocks/>
            </p:cNvSpPr>
            <p:nvPr/>
          </p:nvSpPr>
          <p:spPr bwMode="auto">
            <a:xfrm>
              <a:off x="8022648" y="2076738"/>
              <a:ext cx="83705" cy="63500"/>
            </a:xfrm>
            <a:custGeom>
              <a:avLst/>
              <a:gdLst>
                <a:gd name="T0" fmla="*/ 3 w 39"/>
                <a:gd name="T1" fmla="*/ 4 h 30"/>
                <a:gd name="T2" fmla="*/ 6 w 39"/>
                <a:gd name="T3" fmla="*/ 14 h 30"/>
                <a:gd name="T4" fmla="*/ 18 w 39"/>
                <a:gd name="T5" fmla="*/ 14 h 30"/>
                <a:gd name="T6" fmla="*/ 29 w 39"/>
                <a:gd name="T7" fmla="*/ 26 h 30"/>
                <a:gd name="T8" fmla="*/ 37 w 39"/>
                <a:gd name="T9" fmla="*/ 17 h 30"/>
                <a:gd name="T10" fmla="*/ 34 w 39"/>
                <a:gd name="T11" fmla="*/ 2 h 30"/>
                <a:gd name="T12" fmla="*/ 18 w 39"/>
                <a:gd name="T13" fmla="*/ 3 h 30"/>
                <a:gd name="T14" fmla="*/ 3 w 39"/>
                <a:gd name="T15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0">
                  <a:moveTo>
                    <a:pt x="3" y="4"/>
                  </a:moveTo>
                  <a:cubicBezTo>
                    <a:pt x="0" y="6"/>
                    <a:pt x="2" y="14"/>
                    <a:pt x="6" y="14"/>
                  </a:cubicBezTo>
                  <a:cubicBezTo>
                    <a:pt x="10" y="15"/>
                    <a:pt x="17" y="10"/>
                    <a:pt x="18" y="14"/>
                  </a:cubicBezTo>
                  <a:cubicBezTo>
                    <a:pt x="19" y="17"/>
                    <a:pt x="22" y="30"/>
                    <a:pt x="29" y="26"/>
                  </a:cubicBezTo>
                  <a:cubicBezTo>
                    <a:pt x="35" y="21"/>
                    <a:pt x="35" y="17"/>
                    <a:pt x="37" y="17"/>
                  </a:cubicBezTo>
                  <a:cubicBezTo>
                    <a:pt x="39" y="16"/>
                    <a:pt x="37" y="5"/>
                    <a:pt x="34" y="2"/>
                  </a:cubicBezTo>
                  <a:cubicBezTo>
                    <a:pt x="30" y="0"/>
                    <a:pt x="21" y="1"/>
                    <a:pt x="18" y="3"/>
                  </a:cubicBezTo>
                  <a:cubicBezTo>
                    <a:pt x="15" y="4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216"/>
            <p:cNvSpPr>
              <a:spLocks/>
            </p:cNvSpPr>
            <p:nvPr/>
          </p:nvSpPr>
          <p:spPr bwMode="auto">
            <a:xfrm>
              <a:off x="8117898" y="2066636"/>
              <a:ext cx="62057" cy="36080"/>
            </a:xfrm>
            <a:custGeom>
              <a:avLst/>
              <a:gdLst>
                <a:gd name="T0" fmla="*/ 1 w 29"/>
                <a:gd name="T1" fmla="*/ 13 h 17"/>
                <a:gd name="T2" fmla="*/ 9 w 29"/>
                <a:gd name="T3" fmla="*/ 16 h 17"/>
                <a:gd name="T4" fmla="*/ 25 w 29"/>
                <a:gd name="T5" fmla="*/ 14 h 17"/>
                <a:gd name="T6" fmla="*/ 26 w 29"/>
                <a:gd name="T7" fmla="*/ 5 h 17"/>
                <a:gd name="T8" fmla="*/ 15 w 29"/>
                <a:gd name="T9" fmla="*/ 2 h 17"/>
                <a:gd name="T10" fmla="*/ 1 w 29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7">
                  <a:moveTo>
                    <a:pt x="1" y="13"/>
                  </a:moveTo>
                  <a:cubicBezTo>
                    <a:pt x="2" y="15"/>
                    <a:pt x="5" y="17"/>
                    <a:pt x="9" y="16"/>
                  </a:cubicBezTo>
                  <a:cubicBezTo>
                    <a:pt x="14" y="15"/>
                    <a:pt x="22" y="14"/>
                    <a:pt x="25" y="14"/>
                  </a:cubicBezTo>
                  <a:cubicBezTo>
                    <a:pt x="29" y="13"/>
                    <a:pt x="29" y="6"/>
                    <a:pt x="26" y="5"/>
                  </a:cubicBezTo>
                  <a:cubicBezTo>
                    <a:pt x="22" y="5"/>
                    <a:pt x="19" y="0"/>
                    <a:pt x="15" y="2"/>
                  </a:cubicBezTo>
                  <a:cubicBezTo>
                    <a:pt x="12" y="3"/>
                    <a:pt x="0" y="10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217"/>
            <p:cNvSpPr>
              <a:spLocks/>
            </p:cNvSpPr>
            <p:nvPr/>
          </p:nvSpPr>
          <p:spPr bwMode="auto">
            <a:xfrm>
              <a:off x="8115012" y="2036329"/>
              <a:ext cx="36080" cy="30307"/>
            </a:xfrm>
            <a:custGeom>
              <a:avLst/>
              <a:gdLst>
                <a:gd name="T0" fmla="*/ 2 w 17"/>
                <a:gd name="T1" fmla="*/ 6 h 14"/>
                <a:gd name="T2" fmla="*/ 15 w 17"/>
                <a:gd name="T3" fmla="*/ 8 h 14"/>
                <a:gd name="T4" fmla="*/ 2 w 17"/>
                <a:gd name="T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4">
                  <a:moveTo>
                    <a:pt x="2" y="6"/>
                  </a:moveTo>
                  <a:cubicBezTo>
                    <a:pt x="0" y="11"/>
                    <a:pt x="17" y="14"/>
                    <a:pt x="15" y="8"/>
                  </a:cubicBezTo>
                  <a:cubicBezTo>
                    <a:pt x="13" y="2"/>
                    <a:pt x="4" y="0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218"/>
            <p:cNvSpPr>
              <a:spLocks/>
            </p:cNvSpPr>
            <p:nvPr/>
          </p:nvSpPr>
          <p:spPr bwMode="auto">
            <a:xfrm>
              <a:off x="8093364" y="1980045"/>
              <a:ext cx="252557" cy="86591"/>
            </a:xfrm>
            <a:custGeom>
              <a:avLst/>
              <a:gdLst>
                <a:gd name="T0" fmla="*/ 15 w 119"/>
                <a:gd name="T1" fmla="*/ 7 h 41"/>
                <a:gd name="T2" fmla="*/ 2 w 119"/>
                <a:gd name="T3" fmla="*/ 2 h 41"/>
                <a:gd name="T4" fmla="*/ 4 w 119"/>
                <a:gd name="T5" fmla="*/ 11 h 41"/>
                <a:gd name="T6" fmla="*/ 20 w 119"/>
                <a:gd name="T7" fmla="*/ 21 h 41"/>
                <a:gd name="T8" fmla="*/ 38 w 119"/>
                <a:gd name="T9" fmla="*/ 29 h 41"/>
                <a:gd name="T10" fmla="*/ 51 w 119"/>
                <a:gd name="T11" fmla="*/ 39 h 41"/>
                <a:gd name="T12" fmla="*/ 63 w 119"/>
                <a:gd name="T13" fmla="*/ 40 h 41"/>
                <a:gd name="T14" fmla="*/ 80 w 119"/>
                <a:gd name="T15" fmla="*/ 39 h 41"/>
                <a:gd name="T16" fmla="*/ 109 w 119"/>
                <a:gd name="T17" fmla="*/ 41 h 41"/>
                <a:gd name="T18" fmla="*/ 118 w 119"/>
                <a:gd name="T19" fmla="*/ 35 h 41"/>
                <a:gd name="T20" fmla="*/ 102 w 119"/>
                <a:gd name="T21" fmla="*/ 29 h 41"/>
                <a:gd name="T22" fmla="*/ 73 w 119"/>
                <a:gd name="T23" fmla="*/ 29 h 41"/>
                <a:gd name="T24" fmla="*/ 55 w 119"/>
                <a:gd name="T25" fmla="*/ 29 h 41"/>
                <a:gd name="T26" fmla="*/ 44 w 119"/>
                <a:gd name="T27" fmla="*/ 23 h 41"/>
                <a:gd name="T28" fmla="*/ 28 w 119"/>
                <a:gd name="T29" fmla="*/ 11 h 41"/>
                <a:gd name="T30" fmla="*/ 15 w 119"/>
                <a:gd name="T31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41">
                  <a:moveTo>
                    <a:pt x="15" y="7"/>
                  </a:moveTo>
                  <a:cubicBezTo>
                    <a:pt x="10" y="5"/>
                    <a:pt x="2" y="3"/>
                    <a:pt x="2" y="2"/>
                  </a:cubicBezTo>
                  <a:cubicBezTo>
                    <a:pt x="2" y="0"/>
                    <a:pt x="0" y="9"/>
                    <a:pt x="4" y="11"/>
                  </a:cubicBezTo>
                  <a:cubicBezTo>
                    <a:pt x="8" y="14"/>
                    <a:pt x="15" y="19"/>
                    <a:pt x="20" y="21"/>
                  </a:cubicBezTo>
                  <a:cubicBezTo>
                    <a:pt x="25" y="24"/>
                    <a:pt x="34" y="24"/>
                    <a:pt x="38" y="29"/>
                  </a:cubicBezTo>
                  <a:cubicBezTo>
                    <a:pt x="41" y="34"/>
                    <a:pt x="51" y="39"/>
                    <a:pt x="51" y="39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40"/>
                    <a:pt x="71" y="38"/>
                    <a:pt x="80" y="39"/>
                  </a:cubicBezTo>
                  <a:cubicBezTo>
                    <a:pt x="89" y="40"/>
                    <a:pt x="102" y="41"/>
                    <a:pt x="109" y="41"/>
                  </a:cubicBezTo>
                  <a:cubicBezTo>
                    <a:pt x="116" y="40"/>
                    <a:pt x="118" y="37"/>
                    <a:pt x="118" y="35"/>
                  </a:cubicBezTo>
                  <a:cubicBezTo>
                    <a:pt x="119" y="33"/>
                    <a:pt x="105" y="29"/>
                    <a:pt x="102" y="29"/>
                  </a:cubicBezTo>
                  <a:cubicBezTo>
                    <a:pt x="98" y="30"/>
                    <a:pt x="79" y="30"/>
                    <a:pt x="73" y="29"/>
                  </a:cubicBezTo>
                  <a:cubicBezTo>
                    <a:pt x="67" y="29"/>
                    <a:pt x="60" y="29"/>
                    <a:pt x="55" y="29"/>
                  </a:cubicBezTo>
                  <a:cubicBezTo>
                    <a:pt x="51" y="30"/>
                    <a:pt x="47" y="25"/>
                    <a:pt x="44" y="23"/>
                  </a:cubicBezTo>
                  <a:cubicBezTo>
                    <a:pt x="41" y="20"/>
                    <a:pt x="33" y="12"/>
                    <a:pt x="28" y="11"/>
                  </a:cubicBezTo>
                  <a:cubicBezTo>
                    <a:pt x="24" y="10"/>
                    <a:pt x="25" y="10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219"/>
            <p:cNvSpPr>
              <a:spLocks/>
            </p:cNvSpPr>
            <p:nvPr/>
          </p:nvSpPr>
          <p:spPr bwMode="auto">
            <a:xfrm>
              <a:off x="9129568" y="2215284"/>
              <a:ext cx="144318" cy="73602"/>
            </a:xfrm>
            <a:custGeom>
              <a:avLst/>
              <a:gdLst>
                <a:gd name="T0" fmla="*/ 5 w 68"/>
                <a:gd name="T1" fmla="*/ 2 h 35"/>
                <a:gd name="T2" fmla="*/ 3 w 68"/>
                <a:gd name="T3" fmla="*/ 13 h 35"/>
                <a:gd name="T4" fmla="*/ 11 w 68"/>
                <a:gd name="T5" fmla="*/ 24 h 35"/>
                <a:gd name="T6" fmla="*/ 24 w 68"/>
                <a:gd name="T7" fmla="*/ 27 h 35"/>
                <a:gd name="T8" fmla="*/ 35 w 68"/>
                <a:gd name="T9" fmla="*/ 32 h 35"/>
                <a:gd name="T10" fmla="*/ 48 w 68"/>
                <a:gd name="T11" fmla="*/ 25 h 35"/>
                <a:gd name="T12" fmla="*/ 60 w 68"/>
                <a:gd name="T13" fmla="*/ 21 h 35"/>
                <a:gd name="T14" fmla="*/ 65 w 68"/>
                <a:gd name="T15" fmla="*/ 9 h 35"/>
                <a:gd name="T16" fmla="*/ 51 w 68"/>
                <a:gd name="T17" fmla="*/ 2 h 35"/>
                <a:gd name="T18" fmla="*/ 37 w 68"/>
                <a:gd name="T19" fmla="*/ 6 h 35"/>
                <a:gd name="T20" fmla="*/ 21 w 68"/>
                <a:gd name="T21" fmla="*/ 6 h 35"/>
                <a:gd name="T22" fmla="*/ 5 w 68"/>
                <a:gd name="T23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35">
                  <a:moveTo>
                    <a:pt x="5" y="2"/>
                  </a:moveTo>
                  <a:cubicBezTo>
                    <a:pt x="3" y="6"/>
                    <a:pt x="0" y="6"/>
                    <a:pt x="3" y="13"/>
                  </a:cubicBezTo>
                  <a:cubicBezTo>
                    <a:pt x="6" y="20"/>
                    <a:pt x="8" y="24"/>
                    <a:pt x="11" y="24"/>
                  </a:cubicBezTo>
                  <a:cubicBezTo>
                    <a:pt x="14" y="23"/>
                    <a:pt x="23" y="23"/>
                    <a:pt x="24" y="27"/>
                  </a:cubicBezTo>
                  <a:cubicBezTo>
                    <a:pt x="25" y="31"/>
                    <a:pt x="28" y="35"/>
                    <a:pt x="35" y="32"/>
                  </a:cubicBezTo>
                  <a:cubicBezTo>
                    <a:pt x="41" y="29"/>
                    <a:pt x="46" y="28"/>
                    <a:pt x="48" y="25"/>
                  </a:cubicBezTo>
                  <a:cubicBezTo>
                    <a:pt x="50" y="22"/>
                    <a:pt x="60" y="21"/>
                    <a:pt x="60" y="21"/>
                  </a:cubicBezTo>
                  <a:cubicBezTo>
                    <a:pt x="60" y="21"/>
                    <a:pt x="68" y="13"/>
                    <a:pt x="65" y="9"/>
                  </a:cubicBezTo>
                  <a:cubicBezTo>
                    <a:pt x="62" y="5"/>
                    <a:pt x="55" y="3"/>
                    <a:pt x="51" y="2"/>
                  </a:cubicBezTo>
                  <a:cubicBezTo>
                    <a:pt x="48" y="2"/>
                    <a:pt x="45" y="6"/>
                    <a:pt x="37" y="6"/>
                  </a:cubicBezTo>
                  <a:cubicBezTo>
                    <a:pt x="29" y="6"/>
                    <a:pt x="24" y="10"/>
                    <a:pt x="21" y="6"/>
                  </a:cubicBezTo>
                  <a:cubicBezTo>
                    <a:pt x="18" y="2"/>
                    <a:pt x="6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220"/>
            <p:cNvSpPr>
              <a:spLocks/>
            </p:cNvSpPr>
            <p:nvPr/>
          </p:nvSpPr>
          <p:spPr bwMode="auto">
            <a:xfrm>
              <a:off x="8436841" y="1769340"/>
              <a:ext cx="802409" cy="574386"/>
            </a:xfrm>
            <a:custGeom>
              <a:avLst/>
              <a:gdLst>
                <a:gd name="T0" fmla="*/ 18 w 379"/>
                <a:gd name="T1" fmla="*/ 114 h 271"/>
                <a:gd name="T2" fmla="*/ 39 w 379"/>
                <a:gd name="T3" fmla="*/ 125 h 271"/>
                <a:gd name="T4" fmla="*/ 47 w 379"/>
                <a:gd name="T5" fmla="*/ 124 h 271"/>
                <a:gd name="T6" fmla="*/ 89 w 379"/>
                <a:gd name="T7" fmla="*/ 129 h 271"/>
                <a:gd name="T8" fmla="*/ 113 w 379"/>
                <a:gd name="T9" fmla="*/ 173 h 271"/>
                <a:gd name="T10" fmla="*/ 133 w 379"/>
                <a:gd name="T11" fmla="*/ 165 h 271"/>
                <a:gd name="T12" fmla="*/ 137 w 379"/>
                <a:gd name="T13" fmla="*/ 188 h 271"/>
                <a:gd name="T14" fmla="*/ 132 w 379"/>
                <a:gd name="T15" fmla="*/ 170 h 271"/>
                <a:gd name="T16" fmla="*/ 118 w 379"/>
                <a:gd name="T17" fmla="*/ 175 h 271"/>
                <a:gd name="T18" fmla="*/ 128 w 379"/>
                <a:gd name="T19" fmla="*/ 193 h 271"/>
                <a:gd name="T20" fmla="*/ 129 w 379"/>
                <a:gd name="T21" fmla="*/ 223 h 271"/>
                <a:gd name="T22" fmla="*/ 136 w 379"/>
                <a:gd name="T23" fmla="*/ 233 h 271"/>
                <a:gd name="T24" fmla="*/ 161 w 379"/>
                <a:gd name="T25" fmla="*/ 263 h 271"/>
                <a:gd name="T26" fmla="*/ 178 w 379"/>
                <a:gd name="T27" fmla="*/ 271 h 271"/>
                <a:gd name="T28" fmla="*/ 193 w 379"/>
                <a:gd name="T29" fmla="*/ 250 h 271"/>
                <a:gd name="T30" fmla="*/ 204 w 379"/>
                <a:gd name="T31" fmla="*/ 237 h 271"/>
                <a:gd name="T32" fmla="*/ 223 w 379"/>
                <a:gd name="T33" fmla="*/ 216 h 271"/>
                <a:gd name="T34" fmla="*/ 252 w 379"/>
                <a:gd name="T35" fmla="*/ 198 h 271"/>
                <a:gd name="T36" fmla="*/ 297 w 379"/>
                <a:gd name="T37" fmla="*/ 188 h 271"/>
                <a:gd name="T38" fmla="*/ 295 w 379"/>
                <a:gd name="T39" fmla="*/ 175 h 271"/>
                <a:gd name="T40" fmla="*/ 304 w 379"/>
                <a:gd name="T41" fmla="*/ 171 h 271"/>
                <a:gd name="T42" fmla="*/ 317 w 379"/>
                <a:gd name="T43" fmla="*/ 169 h 271"/>
                <a:gd name="T44" fmla="*/ 316 w 379"/>
                <a:gd name="T45" fmla="*/ 142 h 271"/>
                <a:gd name="T46" fmla="*/ 339 w 379"/>
                <a:gd name="T47" fmla="*/ 123 h 271"/>
                <a:gd name="T48" fmla="*/ 335 w 379"/>
                <a:gd name="T49" fmla="*/ 108 h 271"/>
                <a:gd name="T50" fmla="*/ 365 w 379"/>
                <a:gd name="T51" fmla="*/ 66 h 271"/>
                <a:gd name="T52" fmla="*/ 349 w 379"/>
                <a:gd name="T53" fmla="*/ 49 h 271"/>
                <a:gd name="T54" fmla="*/ 315 w 379"/>
                <a:gd name="T55" fmla="*/ 40 h 271"/>
                <a:gd name="T56" fmla="*/ 298 w 379"/>
                <a:gd name="T57" fmla="*/ 13 h 271"/>
                <a:gd name="T58" fmla="*/ 268 w 379"/>
                <a:gd name="T59" fmla="*/ 18 h 271"/>
                <a:gd name="T60" fmla="*/ 218 w 379"/>
                <a:gd name="T61" fmla="*/ 20 h 271"/>
                <a:gd name="T62" fmla="*/ 270 w 379"/>
                <a:gd name="T63" fmla="*/ 13 h 271"/>
                <a:gd name="T64" fmla="*/ 236 w 379"/>
                <a:gd name="T65" fmla="*/ 0 h 271"/>
                <a:gd name="T66" fmla="*/ 183 w 379"/>
                <a:gd name="T67" fmla="*/ 10 h 271"/>
                <a:gd name="T68" fmla="*/ 153 w 379"/>
                <a:gd name="T69" fmla="*/ 35 h 271"/>
                <a:gd name="T70" fmla="*/ 139 w 379"/>
                <a:gd name="T71" fmla="*/ 46 h 271"/>
                <a:gd name="T72" fmla="*/ 99 w 379"/>
                <a:gd name="T73" fmla="*/ 46 h 271"/>
                <a:gd name="T74" fmla="*/ 64 w 379"/>
                <a:gd name="T75" fmla="*/ 66 h 271"/>
                <a:gd name="T76" fmla="*/ 44 w 379"/>
                <a:gd name="T77" fmla="*/ 88 h 271"/>
                <a:gd name="T78" fmla="*/ 18 w 379"/>
                <a:gd name="T79" fmla="*/ 10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9" h="271">
                  <a:moveTo>
                    <a:pt x="7" y="111"/>
                  </a:moveTo>
                  <a:cubicBezTo>
                    <a:pt x="11" y="115"/>
                    <a:pt x="13" y="112"/>
                    <a:pt x="18" y="114"/>
                  </a:cubicBezTo>
                  <a:cubicBezTo>
                    <a:pt x="24" y="116"/>
                    <a:pt x="28" y="127"/>
                    <a:pt x="31" y="128"/>
                  </a:cubicBezTo>
                  <a:cubicBezTo>
                    <a:pt x="33" y="130"/>
                    <a:pt x="37" y="128"/>
                    <a:pt x="39" y="125"/>
                  </a:cubicBezTo>
                  <a:cubicBezTo>
                    <a:pt x="41" y="122"/>
                    <a:pt x="43" y="111"/>
                    <a:pt x="43" y="111"/>
                  </a:cubicBezTo>
                  <a:cubicBezTo>
                    <a:pt x="43" y="111"/>
                    <a:pt x="43" y="122"/>
                    <a:pt x="47" y="124"/>
                  </a:cubicBezTo>
                  <a:cubicBezTo>
                    <a:pt x="52" y="126"/>
                    <a:pt x="62" y="122"/>
                    <a:pt x="65" y="123"/>
                  </a:cubicBezTo>
                  <a:cubicBezTo>
                    <a:pt x="68" y="123"/>
                    <a:pt x="84" y="126"/>
                    <a:pt x="89" y="129"/>
                  </a:cubicBezTo>
                  <a:cubicBezTo>
                    <a:pt x="93" y="132"/>
                    <a:pt x="104" y="134"/>
                    <a:pt x="107" y="141"/>
                  </a:cubicBezTo>
                  <a:cubicBezTo>
                    <a:pt x="110" y="148"/>
                    <a:pt x="111" y="171"/>
                    <a:pt x="113" y="173"/>
                  </a:cubicBezTo>
                  <a:cubicBezTo>
                    <a:pt x="114" y="176"/>
                    <a:pt x="120" y="165"/>
                    <a:pt x="122" y="163"/>
                  </a:cubicBezTo>
                  <a:cubicBezTo>
                    <a:pt x="123" y="160"/>
                    <a:pt x="130" y="162"/>
                    <a:pt x="133" y="165"/>
                  </a:cubicBezTo>
                  <a:cubicBezTo>
                    <a:pt x="135" y="169"/>
                    <a:pt x="141" y="177"/>
                    <a:pt x="140" y="181"/>
                  </a:cubicBezTo>
                  <a:cubicBezTo>
                    <a:pt x="140" y="185"/>
                    <a:pt x="139" y="190"/>
                    <a:pt x="137" y="188"/>
                  </a:cubicBezTo>
                  <a:cubicBezTo>
                    <a:pt x="135" y="186"/>
                    <a:pt x="131" y="187"/>
                    <a:pt x="133" y="183"/>
                  </a:cubicBezTo>
                  <a:cubicBezTo>
                    <a:pt x="134" y="179"/>
                    <a:pt x="135" y="170"/>
                    <a:pt x="132" y="170"/>
                  </a:cubicBezTo>
                  <a:cubicBezTo>
                    <a:pt x="129" y="170"/>
                    <a:pt x="127" y="170"/>
                    <a:pt x="127" y="170"/>
                  </a:cubicBezTo>
                  <a:cubicBezTo>
                    <a:pt x="127" y="170"/>
                    <a:pt x="122" y="168"/>
                    <a:pt x="118" y="175"/>
                  </a:cubicBezTo>
                  <a:cubicBezTo>
                    <a:pt x="115" y="183"/>
                    <a:pt x="117" y="191"/>
                    <a:pt x="120" y="191"/>
                  </a:cubicBezTo>
                  <a:cubicBezTo>
                    <a:pt x="122" y="191"/>
                    <a:pt x="128" y="191"/>
                    <a:pt x="128" y="193"/>
                  </a:cubicBezTo>
                  <a:cubicBezTo>
                    <a:pt x="128" y="195"/>
                    <a:pt x="122" y="201"/>
                    <a:pt x="122" y="205"/>
                  </a:cubicBezTo>
                  <a:cubicBezTo>
                    <a:pt x="123" y="208"/>
                    <a:pt x="127" y="220"/>
                    <a:pt x="129" y="223"/>
                  </a:cubicBezTo>
                  <a:cubicBezTo>
                    <a:pt x="130" y="226"/>
                    <a:pt x="137" y="228"/>
                    <a:pt x="139" y="229"/>
                  </a:cubicBezTo>
                  <a:cubicBezTo>
                    <a:pt x="142" y="229"/>
                    <a:pt x="135" y="230"/>
                    <a:pt x="136" y="233"/>
                  </a:cubicBezTo>
                  <a:cubicBezTo>
                    <a:pt x="138" y="237"/>
                    <a:pt x="141" y="246"/>
                    <a:pt x="145" y="248"/>
                  </a:cubicBezTo>
                  <a:cubicBezTo>
                    <a:pt x="148" y="250"/>
                    <a:pt x="159" y="259"/>
                    <a:pt x="161" y="263"/>
                  </a:cubicBezTo>
                  <a:cubicBezTo>
                    <a:pt x="162" y="267"/>
                    <a:pt x="170" y="260"/>
                    <a:pt x="172" y="259"/>
                  </a:cubicBezTo>
                  <a:cubicBezTo>
                    <a:pt x="174" y="259"/>
                    <a:pt x="174" y="270"/>
                    <a:pt x="178" y="271"/>
                  </a:cubicBezTo>
                  <a:cubicBezTo>
                    <a:pt x="183" y="271"/>
                    <a:pt x="185" y="270"/>
                    <a:pt x="189" y="265"/>
                  </a:cubicBezTo>
                  <a:cubicBezTo>
                    <a:pt x="193" y="260"/>
                    <a:pt x="192" y="254"/>
                    <a:pt x="193" y="250"/>
                  </a:cubicBezTo>
                  <a:cubicBezTo>
                    <a:pt x="193" y="245"/>
                    <a:pt x="193" y="241"/>
                    <a:pt x="197" y="243"/>
                  </a:cubicBezTo>
                  <a:cubicBezTo>
                    <a:pt x="202" y="245"/>
                    <a:pt x="204" y="242"/>
                    <a:pt x="204" y="237"/>
                  </a:cubicBezTo>
                  <a:cubicBezTo>
                    <a:pt x="204" y="232"/>
                    <a:pt x="200" y="226"/>
                    <a:pt x="207" y="224"/>
                  </a:cubicBezTo>
                  <a:cubicBezTo>
                    <a:pt x="214" y="223"/>
                    <a:pt x="218" y="216"/>
                    <a:pt x="223" y="216"/>
                  </a:cubicBezTo>
                  <a:cubicBezTo>
                    <a:pt x="227" y="216"/>
                    <a:pt x="240" y="218"/>
                    <a:pt x="241" y="216"/>
                  </a:cubicBezTo>
                  <a:cubicBezTo>
                    <a:pt x="243" y="213"/>
                    <a:pt x="249" y="198"/>
                    <a:pt x="252" y="198"/>
                  </a:cubicBezTo>
                  <a:cubicBezTo>
                    <a:pt x="256" y="197"/>
                    <a:pt x="266" y="199"/>
                    <a:pt x="275" y="197"/>
                  </a:cubicBezTo>
                  <a:cubicBezTo>
                    <a:pt x="284" y="195"/>
                    <a:pt x="294" y="188"/>
                    <a:pt x="297" y="188"/>
                  </a:cubicBezTo>
                  <a:cubicBezTo>
                    <a:pt x="301" y="189"/>
                    <a:pt x="308" y="189"/>
                    <a:pt x="306" y="186"/>
                  </a:cubicBezTo>
                  <a:cubicBezTo>
                    <a:pt x="303" y="183"/>
                    <a:pt x="300" y="175"/>
                    <a:pt x="295" y="175"/>
                  </a:cubicBezTo>
                  <a:cubicBezTo>
                    <a:pt x="289" y="175"/>
                    <a:pt x="288" y="160"/>
                    <a:pt x="290" y="160"/>
                  </a:cubicBezTo>
                  <a:cubicBezTo>
                    <a:pt x="291" y="160"/>
                    <a:pt x="304" y="166"/>
                    <a:pt x="304" y="171"/>
                  </a:cubicBezTo>
                  <a:cubicBezTo>
                    <a:pt x="303" y="176"/>
                    <a:pt x="306" y="183"/>
                    <a:pt x="313" y="181"/>
                  </a:cubicBezTo>
                  <a:cubicBezTo>
                    <a:pt x="320" y="179"/>
                    <a:pt x="319" y="171"/>
                    <a:pt x="317" y="169"/>
                  </a:cubicBezTo>
                  <a:cubicBezTo>
                    <a:pt x="316" y="167"/>
                    <a:pt x="315" y="162"/>
                    <a:pt x="313" y="158"/>
                  </a:cubicBezTo>
                  <a:cubicBezTo>
                    <a:pt x="312" y="154"/>
                    <a:pt x="309" y="143"/>
                    <a:pt x="316" y="142"/>
                  </a:cubicBezTo>
                  <a:cubicBezTo>
                    <a:pt x="323" y="141"/>
                    <a:pt x="337" y="153"/>
                    <a:pt x="337" y="145"/>
                  </a:cubicBezTo>
                  <a:cubicBezTo>
                    <a:pt x="336" y="137"/>
                    <a:pt x="337" y="128"/>
                    <a:pt x="339" y="123"/>
                  </a:cubicBezTo>
                  <a:cubicBezTo>
                    <a:pt x="341" y="119"/>
                    <a:pt x="346" y="116"/>
                    <a:pt x="343" y="114"/>
                  </a:cubicBezTo>
                  <a:cubicBezTo>
                    <a:pt x="341" y="112"/>
                    <a:pt x="337" y="116"/>
                    <a:pt x="335" y="108"/>
                  </a:cubicBezTo>
                  <a:cubicBezTo>
                    <a:pt x="333" y="101"/>
                    <a:pt x="337" y="95"/>
                    <a:pt x="340" y="92"/>
                  </a:cubicBezTo>
                  <a:cubicBezTo>
                    <a:pt x="343" y="89"/>
                    <a:pt x="357" y="69"/>
                    <a:pt x="365" y="66"/>
                  </a:cubicBezTo>
                  <a:cubicBezTo>
                    <a:pt x="373" y="63"/>
                    <a:pt x="379" y="51"/>
                    <a:pt x="373" y="48"/>
                  </a:cubicBezTo>
                  <a:cubicBezTo>
                    <a:pt x="368" y="46"/>
                    <a:pt x="357" y="41"/>
                    <a:pt x="349" y="49"/>
                  </a:cubicBezTo>
                  <a:cubicBezTo>
                    <a:pt x="342" y="58"/>
                    <a:pt x="338" y="65"/>
                    <a:pt x="329" y="63"/>
                  </a:cubicBezTo>
                  <a:cubicBezTo>
                    <a:pt x="321" y="60"/>
                    <a:pt x="320" y="47"/>
                    <a:pt x="315" y="40"/>
                  </a:cubicBezTo>
                  <a:cubicBezTo>
                    <a:pt x="308" y="30"/>
                    <a:pt x="312" y="10"/>
                    <a:pt x="305" y="11"/>
                  </a:cubicBezTo>
                  <a:cubicBezTo>
                    <a:pt x="298" y="13"/>
                    <a:pt x="298" y="13"/>
                    <a:pt x="298" y="13"/>
                  </a:cubicBezTo>
                  <a:cubicBezTo>
                    <a:pt x="298" y="13"/>
                    <a:pt x="289" y="11"/>
                    <a:pt x="284" y="12"/>
                  </a:cubicBezTo>
                  <a:cubicBezTo>
                    <a:pt x="277" y="14"/>
                    <a:pt x="272" y="20"/>
                    <a:pt x="268" y="18"/>
                  </a:cubicBezTo>
                  <a:cubicBezTo>
                    <a:pt x="261" y="16"/>
                    <a:pt x="254" y="22"/>
                    <a:pt x="252" y="22"/>
                  </a:cubicBezTo>
                  <a:cubicBezTo>
                    <a:pt x="234" y="27"/>
                    <a:pt x="221" y="20"/>
                    <a:pt x="218" y="20"/>
                  </a:cubicBezTo>
                  <a:cubicBezTo>
                    <a:pt x="216" y="19"/>
                    <a:pt x="230" y="22"/>
                    <a:pt x="241" y="20"/>
                  </a:cubicBezTo>
                  <a:cubicBezTo>
                    <a:pt x="249" y="18"/>
                    <a:pt x="263" y="14"/>
                    <a:pt x="270" y="13"/>
                  </a:cubicBezTo>
                  <a:cubicBezTo>
                    <a:pt x="277" y="11"/>
                    <a:pt x="271" y="8"/>
                    <a:pt x="269" y="7"/>
                  </a:cubicBezTo>
                  <a:cubicBezTo>
                    <a:pt x="260" y="6"/>
                    <a:pt x="247" y="1"/>
                    <a:pt x="236" y="0"/>
                  </a:cubicBezTo>
                  <a:cubicBezTo>
                    <a:pt x="228" y="0"/>
                    <a:pt x="223" y="3"/>
                    <a:pt x="214" y="4"/>
                  </a:cubicBezTo>
                  <a:cubicBezTo>
                    <a:pt x="204" y="4"/>
                    <a:pt x="191" y="3"/>
                    <a:pt x="183" y="10"/>
                  </a:cubicBezTo>
                  <a:cubicBezTo>
                    <a:pt x="175" y="16"/>
                    <a:pt x="166" y="17"/>
                    <a:pt x="165" y="18"/>
                  </a:cubicBezTo>
                  <a:cubicBezTo>
                    <a:pt x="161" y="24"/>
                    <a:pt x="157" y="39"/>
                    <a:pt x="153" y="35"/>
                  </a:cubicBezTo>
                  <a:cubicBezTo>
                    <a:pt x="150" y="31"/>
                    <a:pt x="149" y="21"/>
                    <a:pt x="144" y="25"/>
                  </a:cubicBezTo>
                  <a:cubicBezTo>
                    <a:pt x="139" y="29"/>
                    <a:pt x="144" y="39"/>
                    <a:pt x="139" y="46"/>
                  </a:cubicBezTo>
                  <a:cubicBezTo>
                    <a:pt x="135" y="54"/>
                    <a:pt x="123" y="53"/>
                    <a:pt x="120" y="50"/>
                  </a:cubicBezTo>
                  <a:cubicBezTo>
                    <a:pt x="116" y="47"/>
                    <a:pt x="113" y="45"/>
                    <a:pt x="99" y="46"/>
                  </a:cubicBezTo>
                  <a:cubicBezTo>
                    <a:pt x="85" y="47"/>
                    <a:pt x="70" y="54"/>
                    <a:pt x="73" y="60"/>
                  </a:cubicBezTo>
                  <a:cubicBezTo>
                    <a:pt x="76" y="66"/>
                    <a:pt x="67" y="69"/>
                    <a:pt x="64" y="66"/>
                  </a:cubicBezTo>
                  <a:cubicBezTo>
                    <a:pt x="62" y="63"/>
                    <a:pt x="51" y="70"/>
                    <a:pt x="51" y="76"/>
                  </a:cubicBezTo>
                  <a:cubicBezTo>
                    <a:pt x="52" y="82"/>
                    <a:pt x="49" y="89"/>
                    <a:pt x="44" y="88"/>
                  </a:cubicBezTo>
                  <a:cubicBezTo>
                    <a:pt x="38" y="86"/>
                    <a:pt x="33" y="91"/>
                    <a:pt x="33" y="97"/>
                  </a:cubicBezTo>
                  <a:cubicBezTo>
                    <a:pt x="33" y="102"/>
                    <a:pt x="19" y="105"/>
                    <a:pt x="18" y="105"/>
                  </a:cubicBezTo>
                  <a:cubicBezTo>
                    <a:pt x="17" y="105"/>
                    <a:pt x="0" y="105"/>
                    <a:pt x="7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21"/>
            <p:cNvSpPr>
              <a:spLocks/>
            </p:cNvSpPr>
            <p:nvPr/>
          </p:nvSpPr>
          <p:spPr bwMode="auto">
            <a:xfrm>
              <a:off x="8283864" y="3048000"/>
              <a:ext cx="131330" cy="63500"/>
            </a:xfrm>
            <a:custGeom>
              <a:avLst/>
              <a:gdLst>
                <a:gd name="T0" fmla="*/ 0 w 62"/>
                <a:gd name="T1" fmla="*/ 5 h 30"/>
                <a:gd name="T2" fmla="*/ 12 w 62"/>
                <a:gd name="T3" fmla="*/ 10 h 30"/>
                <a:gd name="T4" fmla="*/ 34 w 62"/>
                <a:gd name="T5" fmla="*/ 13 h 30"/>
                <a:gd name="T6" fmla="*/ 49 w 62"/>
                <a:gd name="T7" fmla="*/ 26 h 30"/>
                <a:gd name="T8" fmla="*/ 62 w 62"/>
                <a:gd name="T9" fmla="*/ 27 h 30"/>
                <a:gd name="T10" fmla="*/ 51 w 62"/>
                <a:gd name="T11" fmla="*/ 16 h 30"/>
                <a:gd name="T12" fmla="*/ 34 w 62"/>
                <a:gd name="T13" fmla="*/ 5 h 30"/>
                <a:gd name="T14" fmla="*/ 17 w 62"/>
                <a:gd name="T15" fmla="*/ 0 h 30"/>
                <a:gd name="T16" fmla="*/ 0 w 62"/>
                <a:gd name="T1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0">
                  <a:moveTo>
                    <a:pt x="0" y="5"/>
                  </a:moveTo>
                  <a:cubicBezTo>
                    <a:pt x="0" y="13"/>
                    <a:pt x="5" y="10"/>
                    <a:pt x="12" y="10"/>
                  </a:cubicBezTo>
                  <a:cubicBezTo>
                    <a:pt x="19" y="10"/>
                    <a:pt x="31" y="9"/>
                    <a:pt x="34" y="13"/>
                  </a:cubicBezTo>
                  <a:cubicBezTo>
                    <a:pt x="36" y="17"/>
                    <a:pt x="46" y="23"/>
                    <a:pt x="49" y="26"/>
                  </a:cubicBezTo>
                  <a:cubicBezTo>
                    <a:pt x="52" y="29"/>
                    <a:pt x="61" y="30"/>
                    <a:pt x="62" y="27"/>
                  </a:cubicBezTo>
                  <a:cubicBezTo>
                    <a:pt x="62" y="24"/>
                    <a:pt x="55" y="15"/>
                    <a:pt x="51" y="16"/>
                  </a:cubicBezTo>
                  <a:cubicBezTo>
                    <a:pt x="47" y="17"/>
                    <a:pt x="39" y="10"/>
                    <a:pt x="34" y="5"/>
                  </a:cubicBezTo>
                  <a:cubicBezTo>
                    <a:pt x="29" y="0"/>
                    <a:pt x="21" y="0"/>
                    <a:pt x="17" y="0"/>
                  </a:cubicBezTo>
                  <a:cubicBezTo>
                    <a:pt x="14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22"/>
            <p:cNvSpPr>
              <a:spLocks/>
            </p:cNvSpPr>
            <p:nvPr/>
          </p:nvSpPr>
          <p:spPr bwMode="auto">
            <a:xfrm>
              <a:off x="8361796" y="3011920"/>
              <a:ext cx="30307" cy="20205"/>
            </a:xfrm>
            <a:custGeom>
              <a:avLst/>
              <a:gdLst>
                <a:gd name="T0" fmla="*/ 5 w 14"/>
                <a:gd name="T1" fmla="*/ 1 h 10"/>
                <a:gd name="T2" fmla="*/ 7 w 14"/>
                <a:gd name="T3" fmla="*/ 8 h 10"/>
                <a:gd name="T4" fmla="*/ 5 w 14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5" y="1"/>
                  </a:moveTo>
                  <a:cubicBezTo>
                    <a:pt x="0" y="1"/>
                    <a:pt x="1" y="10"/>
                    <a:pt x="7" y="8"/>
                  </a:cubicBezTo>
                  <a:cubicBezTo>
                    <a:pt x="14" y="7"/>
                    <a:pt x="10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23"/>
            <p:cNvSpPr>
              <a:spLocks/>
            </p:cNvSpPr>
            <p:nvPr/>
          </p:nvSpPr>
          <p:spPr bwMode="auto">
            <a:xfrm>
              <a:off x="8369012" y="3144693"/>
              <a:ext cx="28864" cy="34636"/>
            </a:xfrm>
            <a:custGeom>
              <a:avLst/>
              <a:gdLst>
                <a:gd name="T0" fmla="*/ 5 w 14"/>
                <a:gd name="T1" fmla="*/ 1 h 16"/>
                <a:gd name="T2" fmla="*/ 7 w 14"/>
                <a:gd name="T3" fmla="*/ 14 h 16"/>
                <a:gd name="T4" fmla="*/ 5 w 14"/>
                <a:gd name="T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5" y="1"/>
                  </a:moveTo>
                  <a:cubicBezTo>
                    <a:pt x="0" y="3"/>
                    <a:pt x="1" y="16"/>
                    <a:pt x="7" y="14"/>
                  </a:cubicBezTo>
                  <a:cubicBezTo>
                    <a:pt x="14" y="11"/>
                    <a:pt x="10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24"/>
            <p:cNvSpPr>
              <a:spLocks/>
            </p:cNvSpPr>
            <p:nvPr/>
          </p:nvSpPr>
          <p:spPr bwMode="auto">
            <a:xfrm>
              <a:off x="8527762" y="3128818"/>
              <a:ext cx="28864" cy="33193"/>
            </a:xfrm>
            <a:custGeom>
              <a:avLst/>
              <a:gdLst>
                <a:gd name="T0" fmla="*/ 5 w 14"/>
                <a:gd name="T1" fmla="*/ 1 h 16"/>
                <a:gd name="T2" fmla="*/ 8 w 14"/>
                <a:gd name="T3" fmla="*/ 13 h 16"/>
                <a:gd name="T4" fmla="*/ 5 w 14"/>
                <a:gd name="T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5" y="1"/>
                  </a:moveTo>
                  <a:cubicBezTo>
                    <a:pt x="0" y="2"/>
                    <a:pt x="1" y="16"/>
                    <a:pt x="8" y="13"/>
                  </a:cubicBezTo>
                  <a:cubicBezTo>
                    <a:pt x="14" y="11"/>
                    <a:pt x="11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25"/>
            <p:cNvSpPr>
              <a:spLocks/>
            </p:cNvSpPr>
            <p:nvPr/>
          </p:nvSpPr>
          <p:spPr bwMode="auto">
            <a:xfrm>
              <a:off x="8428182" y="3104284"/>
              <a:ext cx="82261" cy="59170"/>
            </a:xfrm>
            <a:custGeom>
              <a:avLst/>
              <a:gdLst>
                <a:gd name="T0" fmla="*/ 0 w 39"/>
                <a:gd name="T1" fmla="*/ 15 h 28"/>
                <a:gd name="T2" fmla="*/ 11 w 39"/>
                <a:gd name="T3" fmla="*/ 17 h 28"/>
                <a:gd name="T4" fmla="*/ 20 w 39"/>
                <a:gd name="T5" fmla="*/ 22 h 28"/>
                <a:gd name="T6" fmla="*/ 32 w 39"/>
                <a:gd name="T7" fmla="*/ 19 h 28"/>
                <a:gd name="T8" fmla="*/ 38 w 39"/>
                <a:gd name="T9" fmla="*/ 18 h 28"/>
                <a:gd name="T10" fmla="*/ 27 w 39"/>
                <a:gd name="T11" fmla="*/ 2 h 28"/>
                <a:gd name="T12" fmla="*/ 14 w 39"/>
                <a:gd name="T13" fmla="*/ 3 h 28"/>
                <a:gd name="T14" fmla="*/ 0 w 39"/>
                <a:gd name="T15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8">
                  <a:moveTo>
                    <a:pt x="0" y="15"/>
                  </a:moveTo>
                  <a:cubicBezTo>
                    <a:pt x="0" y="15"/>
                    <a:pt x="7" y="17"/>
                    <a:pt x="11" y="17"/>
                  </a:cubicBezTo>
                  <a:cubicBezTo>
                    <a:pt x="15" y="17"/>
                    <a:pt x="17" y="20"/>
                    <a:pt x="20" y="22"/>
                  </a:cubicBezTo>
                  <a:cubicBezTo>
                    <a:pt x="24" y="24"/>
                    <a:pt x="30" y="19"/>
                    <a:pt x="32" y="19"/>
                  </a:cubicBezTo>
                  <a:cubicBezTo>
                    <a:pt x="35" y="19"/>
                    <a:pt x="38" y="28"/>
                    <a:pt x="38" y="18"/>
                  </a:cubicBezTo>
                  <a:cubicBezTo>
                    <a:pt x="39" y="8"/>
                    <a:pt x="31" y="3"/>
                    <a:pt x="27" y="2"/>
                  </a:cubicBezTo>
                  <a:cubicBezTo>
                    <a:pt x="22" y="0"/>
                    <a:pt x="17" y="2"/>
                    <a:pt x="14" y="3"/>
                  </a:cubicBezTo>
                  <a:cubicBezTo>
                    <a:pt x="10" y="3"/>
                    <a:pt x="0" y="15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226"/>
            <p:cNvSpPr>
              <a:spLocks noEditPoints="1"/>
            </p:cNvSpPr>
            <p:nvPr/>
          </p:nvSpPr>
          <p:spPr bwMode="auto">
            <a:xfrm>
              <a:off x="9233477" y="2760806"/>
              <a:ext cx="991466" cy="1399886"/>
            </a:xfrm>
            <a:custGeom>
              <a:avLst/>
              <a:gdLst>
                <a:gd name="T0" fmla="*/ 116 w 468"/>
                <a:gd name="T1" fmla="*/ 18 h 660"/>
                <a:gd name="T2" fmla="*/ 175 w 468"/>
                <a:gd name="T3" fmla="*/ 6 h 660"/>
                <a:gd name="T4" fmla="*/ 190 w 468"/>
                <a:gd name="T5" fmla="*/ 30 h 660"/>
                <a:gd name="T6" fmla="*/ 208 w 468"/>
                <a:gd name="T7" fmla="*/ 50 h 660"/>
                <a:gd name="T8" fmla="*/ 237 w 468"/>
                <a:gd name="T9" fmla="*/ 66 h 660"/>
                <a:gd name="T10" fmla="*/ 270 w 468"/>
                <a:gd name="T11" fmla="*/ 48 h 660"/>
                <a:gd name="T12" fmla="*/ 313 w 468"/>
                <a:gd name="T13" fmla="*/ 58 h 660"/>
                <a:gd name="T14" fmla="*/ 308 w 468"/>
                <a:gd name="T15" fmla="*/ 71 h 660"/>
                <a:gd name="T16" fmla="*/ 341 w 468"/>
                <a:gd name="T17" fmla="*/ 76 h 660"/>
                <a:gd name="T18" fmla="*/ 364 w 468"/>
                <a:gd name="T19" fmla="*/ 134 h 660"/>
                <a:gd name="T20" fmla="*/ 387 w 468"/>
                <a:gd name="T21" fmla="*/ 195 h 660"/>
                <a:gd name="T22" fmla="*/ 412 w 468"/>
                <a:gd name="T23" fmla="*/ 238 h 660"/>
                <a:gd name="T24" fmla="*/ 437 w 468"/>
                <a:gd name="T25" fmla="*/ 246 h 660"/>
                <a:gd name="T26" fmla="*/ 461 w 468"/>
                <a:gd name="T27" fmla="*/ 268 h 660"/>
                <a:gd name="T28" fmla="*/ 426 w 468"/>
                <a:gd name="T29" fmla="*/ 327 h 660"/>
                <a:gd name="T30" fmla="*/ 387 w 468"/>
                <a:gd name="T31" fmla="*/ 381 h 660"/>
                <a:gd name="T32" fmla="*/ 390 w 468"/>
                <a:gd name="T33" fmla="*/ 429 h 660"/>
                <a:gd name="T34" fmla="*/ 394 w 468"/>
                <a:gd name="T35" fmla="*/ 473 h 660"/>
                <a:gd name="T36" fmla="*/ 364 w 468"/>
                <a:gd name="T37" fmla="*/ 515 h 660"/>
                <a:gd name="T38" fmla="*/ 361 w 468"/>
                <a:gd name="T39" fmla="*/ 557 h 660"/>
                <a:gd name="T40" fmla="*/ 341 w 468"/>
                <a:gd name="T41" fmla="*/ 571 h 660"/>
                <a:gd name="T42" fmla="*/ 254 w 468"/>
                <a:gd name="T43" fmla="*/ 660 h 660"/>
                <a:gd name="T44" fmla="*/ 242 w 468"/>
                <a:gd name="T45" fmla="*/ 639 h 660"/>
                <a:gd name="T46" fmla="*/ 233 w 468"/>
                <a:gd name="T47" fmla="*/ 606 h 660"/>
                <a:gd name="T48" fmla="*/ 228 w 468"/>
                <a:gd name="T49" fmla="*/ 563 h 660"/>
                <a:gd name="T50" fmla="*/ 204 w 468"/>
                <a:gd name="T51" fmla="*/ 513 h 660"/>
                <a:gd name="T52" fmla="*/ 210 w 468"/>
                <a:gd name="T53" fmla="*/ 453 h 660"/>
                <a:gd name="T54" fmla="*/ 206 w 468"/>
                <a:gd name="T55" fmla="*/ 404 h 660"/>
                <a:gd name="T56" fmla="*/ 182 w 468"/>
                <a:gd name="T57" fmla="*/ 348 h 660"/>
                <a:gd name="T58" fmla="*/ 184 w 468"/>
                <a:gd name="T59" fmla="*/ 304 h 660"/>
                <a:gd name="T60" fmla="*/ 159 w 468"/>
                <a:gd name="T61" fmla="*/ 305 h 660"/>
                <a:gd name="T62" fmla="*/ 126 w 468"/>
                <a:gd name="T63" fmla="*/ 283 h 660"/>
                <a:gd name="T64" fmla="*/ 88 w 468"/>
                <a:gd name="T65" fmla="*/ 298 h 660"/>
                <a:gd name="T66" fmla="*/ 64 w 468"/>
                <a:gd name="T67" fmla="*/ 308 h 660"/>
                <a:gd name="T68" fmla="*/ 36 w 468"/>
                <a:gd name="T69" fmla="*/ 259 h 660"/>
                <a:gd name="T70" fmla="*/ 7 w 468"/>
                <a:gd name="T71" fmla="*/ 221 h 660"/>
                <a:gd name="T72" fmla="*/ 11 w 468"/>
                <a:gd name="T73" fmla="*/ 192 h 660"/>
                <a:gd name="T74" fmla="*/ 11 w 468"/>
                <a:gd name="T75" fmla="*/ 139 h 660"/>
                <a:gd name="T76" fmla="*/ 49 w 468"/>
                <a:gd name="T77" fmla="*/ 83 h 660"/>
                <a:gd name="T78" fmla="*/ 65 w 468"/>
                <a:gd name="T79" fmla="*/ 40 h 660"/>
                <a:gd name="T80" fmla="*/ 100 w 468"/>
                <a:gd name="T81" fmla="*/ 26 h 660"/>
                <a:gd name="T82" fmla="*/ 350 w 468"/>
                <a:gd name="T83" fmla="*/ 342 h 660"/>
                <a:gd name="T84" fmla="*/ 338 w 468"/>
                <a:gd name="T85" fmla="*/ 367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8" h="660">
                  <a:moveTo>
                    <a:pt x="100" y="26"/>
                  </a:moveTo>
                  <a:cubicBezTo>
                    <a:pt x="102" y="25"/>
                    <a:pt x="111" y="21"/>
                    <a:pt x="116" y="18"/>
                  </a:cubicBezTo>
                  <a:cubicBezTo>
                    <a:pt x="122" y="15"/>
                    <a:pt x="138" y="7"/>
                    <a:pt x="140" y="7"/>
                  </a:cubicBezTo>
                  <a:cubicBezTo>
                    <a:pt x="143" y="7"/>
                    <a:pt x="171" y="8"/>
                    <a:pt x="175" y="6"/>
                  </a:cubicBezTo>
                  <a:cubicBezTo>
                    <a:pt x="179" y="3"/>
                    <a:pt x="195" y="0"/>
                    <a:pt x="199" y="17"/>
                  </a:cubicBezTo>
                  <a:cubicBezTo>
                    <a:pt x="204" y="34"/>
                    <a:pt x="194" y="27"/>
                    <a:pt x="190" y="30"/>
                  </a:cubicBezTo>
                  <a:cubicBezTo>
                    <a:pt x="185" y="33"/>
                    <a:pt x="191" y="40"/>
                    <a:pt x="194" y="40"/>
                  </a:cubicBezTo>
                  <a:cubicBezTo>
                    <a:pt x="196" y="40"/>
                    <a:pt x="204" y="50"/>
                    <a:pt x="208" y="50"/>
                  </a:cubicBezTo>
                  <a:cubicBezTo>
                    <a:pt x="212" y="50"/>
                    <a:pt x="222" y="56"/>
                    <a:pt x="222" y="56"/>
                  </a:cubicBezTo>
                  <a:cubicBezTo>
                    <a:pt x="222" y="56"/>
                    <a:pt x="231" y="66"/>
                    <a:pt x="237" y="66"/>
                  </a:cubicBezTo>
                  <a:cubicBezTo>
                    <a:pt x="242" y="66"/>
                    <a:pt x="250" y="78"/>
                    <a:pt x="256" y="70"/>
                  </a:cubicBezTo>
                  <a:cubicBezTo>
                    <a:pt x="262" y="62"/>
                    <a:pt x="265" y="46"/>
                    <a:pt x="270" y="48"/>
                  </a:cubicBezTo>
                  <a:cubicBezTo>
                    <a:pt x="276" y="49"/>
                    <a:pt x="282" y="56"/>
                    <a:pt x="290" y="56"/>
                  </a:cubicBezTo>
                  <a:cubicBezTo>
                    <a:pt x="297" y="56"/>
                    <a:pt x="311" y="54"/>
                    <a:pt x="313" y="58"/>
                  </a:cubicBezTo>
                  <a:cubicBezTo>
                    <a:pt x="315" y="62"/>
                    <a:pt x="298" y="75"/>
                    <a:pt x="299" y="78"/>
                  </a:cubicBezTo>
                  <a:cubicBezTo>
                    <a:pt x="300" y="81"/>
                    <a:pt x="302" y="80"/>
                    <a:pt x="308" y="71"/>
                  </a:cubicBezTo>
                  <a:cubicBezTo>
                    <a:pt x="314" y="62"/>
                    <a:pt x="322" y="62"/>
                    <a:pt x="329" y="59"/>
                  </a:cubicBezTo>
                  <a:cubicBezTo>
                    <a:pt x="336" y="57"/>
                    <a:pt x="339" y="72"/>
                    <a:pt x="341" y="76"/>
                  </a:cubicBezTo>
                  <a:cubicBezTo>
                    <a:pt x="342" y="81"/>
                    <a:pt x="347" y="89"/>
                    <a:pt x="351" y="99"/>
                  </a:cubicBezTo>
                  <a:cubicBezTo>
                    <a:pt x="355" y="109"/>
                    <a:pt x="359" y="123"/>
                    <a:pt x="364" y="134"/>
                  </a:cubicBezTo>
                  <a:cubicBezTo>
                    <a:pt x="368" y="145"/>
                    <a:pt x="363" y="166"/>
                    <a:pt x="368" y="173"/>
                  </a:cubicBezTo>
                  <a:cubicBezTo>
                    <a:pt x="372" y="180"/>
                    <a:pt x="384" y="186"/>
                    <a:pt x="387" y="195"/>
                  </a:cubicBezTo>
                  <a:cubicBezTo>
                    <a:pt x="390" y="205"/>
                    <a:pt x="397" y="214"/>
                    <a:pt x="399" y="215"/>
                  </a:cubicBezTo>
                  <a:cubicBezTo>
                    <a:pt x="401" y="215"/>
                    <a:pt x="411" y="233"/>
                    <a:pt x="412" y="238"/>
                  </a:cubicBezTo>
                  <a:cubicBezTo>
                    <a:pt x="412" y="242"/>
                    <a:pt x="408" y="252"/>
                    <a:pt x="417" y="253"/>
                  </a:cubicBezTo>
                  <a:cubicBezTo>
                    <a:pt x="426" y="254"/>
                    <a:pt x="434" y="248"/>
                    <a:pt x="437" y="246"/>
                  </a:cubicBezTo>
                  <a:cubicBezTo>
                    <a:pt x="440" y="245"/>
                    <a:pt x="462" y="233"/>
                    <a:pt x="465" y="238"/>
                  </a:cubicBezTo>
                  <a:cubicBezTo>
                    <a:pt x="468" y="242"/>
                    <a:pt x="461" y="262"/>
                    <a:pt x="461" y="268"/>
                  </a:cubicBezTo>
                  <a:cubicBezTo>
                    <a:pt x="460" y="273"/>
                    <a:pt x="444" y="299"/>
                    <a:pt x="443" y="306"/>
                  </a:cubicBezTo>
                  <a:cubicBezTo>
                    <a:pt x="442" y="313"/>
                    <a:pt x="433" y="325"/>
                    <a:pt x="426" y="327"/>
                  </a:cubicBezTo>
                  <a:cubicBezTo>
                    <a:pt x="420" y="328"/>
                    <a:pt x="407" y="350"/>
                    <a:pt x="402" y="357"/>
                  </a:cubicBezTo>
                  <a:cubicBezTo>
                    <a:pt x="398" y="364"/>
                    <a:pt x="390" y="379"/>
                    <a:pt x="387" y="381"/>
                  </a:cubicBezTo>
                  <a:cubicBezTo>
                    <a:pt x="384" y="382"/>
                    <a:pt x="381" y="402"/>
                    <a:pt x="383" y="406"/>
                  </a:cubicBezTo>
                  <a:cubicBezTo>
                    <a:pt x="384" y="409"/>
                    <a:pt x="385" y="423"/>
                    <a:pt x="390" y="429"/>
                  </a:cubicBezTo>
                  <a:cubicBezTo>
                    <a:pt x="395" y="435"/>
                    <a:pt x="397" y="440"/>
                    <a:pt x="394" y="445"/>
                  </a:cubicBezTo>
                  <a:cubicBezTo>
                    <a:pt x="392" y="450"/>
                    <a:pt x="396" y="463"/>
                    <a:pt x="394" y="473"/>
                  </a:cubicBezTo>
                  <a:cubicBezTo>
                    <a:pt x="393" y="483"/>
                    <a:pt x="384" y="493"/>
                    <a:pt x="381" y="496"/>
                  </a:cubicBezTo>
                  <a:cubicBezTo>
                    <a:pt x="379" y="499"/>
                    <a:pt x="368" y="507"/>
                    <a:pt x="364" y="515"/>
                  </a:cubicBezTo>
                  <a:cubicBezTo>
                    <a:pt x="359" y="523"/>
                    <a:pt x="355" y="530"/>
                    <a:pt x="356" y="533"/>
                  </a:cubicBezTo>
                  <a:cubicBezTo>
                    <a:pt x="357" y="536"/>
                    <a:pt x="360" y="549"/>
                    <a:pt x="361" y="557"/>
                  </a:cubicBezTo>
                  <a:cubicBezTo>
                    <a:pt x="358" y="560"/>
                    <a:pt x="355" y="563"/>
                    <a:pt x="353" y="567"/>
                  </a:cubicBezTo>
                  <a:cubicBezTo>
                    <a:pt x="348" y="568"/>
                    <a:pt x="343" y="570"/>
                    <a:pt x="341" y="571"/>
                  </a:cubicBezTo>
                  <a:cubicBezTo>
                    <a:pt x="338" y="573"/>
                    <a:pt x="339" y="576"/>
                    <a:pt x="341" y="580"/>
                  </a:cubicBezTo>
                  <a:cubicBezTo>
                    <a:pt x="314" y="609"/>
                    <a:pt x="285" y="636"/>
                    <a:pt x="254" y="660"/>
                  </a:cubicBezTo>
                  <a:cubicBezTo>
                    <a:pt x="253" y="659"/>
                    <a:pt x="251" y="658"/>
                    <a:pt x="249" y="657"/>
                  </a:cubicBezTo>
                  <a:cubicBezTo>
                    <a:pt x="243" y="653"/>
                    <a:pt x="243" y="648"/>
                    <a:pt x="242" y="639"/>
                  </a:cubicBezTo>
                  <a:cubicBezTo>
                    <a:pt x="242" y="631"/>
                    <a:pt x="240" y="626"/>
                    <a:pt x="240" y="626"/>
                  </a:cubicBezTo>
                  <a:cubicBezTo>
                    <a:pt x="240" y="626"/>
                    <a:pt x="238" y="613"/>
                    <a:pt x="233" y="606"/>
                  </a:cubicBezTo>
                  <a:cubicBezTo>
                    <a:pt x="228" y="600"/>
                    <a:pt x="226" y="593"/>
                    <a:pt x="223" y="589"/>
                  </a:cubicBezTo>
                  <a:cubicBezTo>
                    <a:pt x="220" y="584"/>
                    <a:pt x="229" y="571"/>
                    <a:pt x="228" y="563"/>
                  </a:cubicBezTo>
                  <a:cubicBezTo>
                    <a:pt x="227" y="554"/>
                    <a:pt x="218" y="544"/>
                    <a:pt x="215" y="539"/>
                  </a:cubicBezTo>
                  <a:cubicBezTo>
                    <a:pt x="212" y="533"/>
                    <a:pt x="206" y="519"/>
                    <a:pt x="204" y="513"/>
                  </a:cubicBezTo>
                  <a:cubicBezTo>
                    <a:pt x="202" y="508"/>
                    <a:pt x="199" y="497"/>
                    <a:pt x="199" y="482"/>
                  </a:cubicBezTo>
                  <a:cubicBezTo>
                    <a:pt x="200" y="467"/>
                    <a:pt x="206" y="458"/>
                    <a:pt x="210" y="453"/>
                  </a:cubicBezTo>
                  <a:cubicBezTo>
                    <a:pt x="215" y="448"/>
                    <a:pt x="213" y="443"/>
                    <a:pt x="209" y="434"/>
                  </a:cubicBezTo>
                  <a:cubicBezTo>
                    <a:pt x="205" y="424"/>
                    <a:pt x="210" y="409"/>
                    <a:pt x="206" y="404"/>
                  </a:cubicBezTo>
                  <a:cubicBezTo>
                    <a:pt x="203" y="398"/>
                    <a:pt x="197" y="368"/>
                    <a:pt x="191" y="364"/>
                  </a:cubicBezTo>
                  <a:cubicBezTo>
                    <a:pt x="185" y="359"/>
                    <a:pt x="178" y="359"/>
                    <a:pt x="182" y="348"/>
                  </a:cubicBezTo>
                  <a:cubicBezTo>
                    <a:pt x="185" y="338"/>
                    <a:pt x="182" y="327"/>
                    <a:pt x="187" y="320"/>
                  </a:cubicBezTo>
                  <a:cubicBezTo>
                    <a:pt x="193" y="313"/>
                    <a:pt x="190" y="308"/>
                    <a:pt x="184" y="304"/>
                  </a:cubicBezTo>
                  <a:cubicBezTo>
                    <a:pt x="178" y="299"/>
                    <a:pt x="180" y="297"/>
                    <a:pt x="175" y="302"/>
                  </a:cubicBezTo>
                  <a:cubicBezTo>
                    <a:pt x="170" y="308"/>
                    <a:pt x="163" y="311"/>
                    <a:pt x="159" y="305"/>
                  </a:cubicBezTo>
                  <a:cubicBezTo>
                    <a:pt x="155" y="300"/>
                    <a:pt x="156" y="291"/>
                    <a:pt x="148" y="285"/>
                  </a:cubicBezTo>
                  <a:cubicBezTo>
                    <a:pt x="141" y="279"/>
                    <a:pt x="129" y="281"/>
                    <a:pt x="126" y="283"/>
                  </a:cubicBezTo>
                  <a:cubicBezTo>
                    <a:pt x="123" y="284"/>
                    <a:pt x="118" y="298"/>
                    <a:pt x="110" y="299"/>
                  </a:cubicBezTo>
                  <a:cubicBezTo>
                    <a:pt x="101" y="301"/>
                    <a:pt x="96" y="298"/>
                    <a:pt x="88" y="298"/>
                  </a:cubicBezTo>
                  <a:cubicBezTo>
                    <a:pt x="80" y="298"/>
                    <a:pt x="73" y="299"/>
                    <a:pt x="72" y="304"/>
                  </a:cubicBezTo>
                  <a:cubicBezTo>
                    <a:pt x="71" y="310"/>
                    <a:pt x="69" y="313"/>
                    <a:pt x="64" y="308"/>
                  </a:cubicBezTo>
                  <a:cubicBezTo>
                    <a:pt x="59" y="302"/>
                    <a:pt x="48" y="290"/>
                    <a:pt x="48" y="290"/>
                  </a:cubicBezTo>
                  <a:cubicBezTo>
                    <a:pt x="48" y="290"/>
                    <a:pt x="39" y="269"/>
                    <a:pt x="36" y="259"/>
                  </a:cubicBezTo>
                  <a:cubicBezTo>
                    <a:pt x="33" y="250"/>
                    <a:pt x="23" y="250"/>
                    <a:pt x="12" y="243"/>
                  </a:cubicBezTo>
                  <a:cubicBezTo>
                    <a:pt x="1" y="236"/>
                    <a:pt x="8" y="228"/>
                    <a:pt x="7" y="221"/>
                  </a:cubicBezTo>
                  <a:cubicBezTo>
                    <a:pt x="5" y="213"/>
                    <a:pt x="0" y="210"/>
                    <a:pt x="3" y="209"/>
                  </a:cubicBezTo>
                  <a:cubicBezTo>
                    <a:pt x="5" y="208"/>
                    <a:pt x="5" y="203"/>
                    <a:pt x="11" y="192"/>
                  </a:cubicBezTo>
                  <a:cubicBezTo>
                    <a:pt x="17" y="182"/>
                    <a:pt x="13" y="170"/>
                    <a:pt x="12" y="164"/>
                  </a:cubicBezTo>
                  <a:cubicBezTo>
                    <a:pt x="11" y="158"/>
                    <a:pt x="5" y="149"/>
                    <a:pt x="11" y="139"/>
                  </a:cubicBezTo>
                  <a:cubicBezTo>
                    <a:pt x="17" y="129"/>
                    <a:pt x="20" y="105"/>
                    <a:pt x="25" y="99"/>
                  </a:cubicBezTo>
                  <a:cubicBezTo>
                    <a:pt x="30" y="92"/>
                    <a:pt x="43" y="86"/>
                    <a:pt x="49" y="83"/>
                  </a:cubicBezTo>
                  <a:cubicBezTo>
                    <a:pt x="56" y="79"/>
                    <a:pt x="52" y="69"/>
                    <a:pt x="55" y="57"/>
                  </a:cubicBezTo>
                  <a:cubicBezTo>
                    <a:pt x="59" y="46"/>
                    <a:pt x="64" y="40"/>
                    <a:pt x="65" y="40"/>
                  </a:cubicBezTo>
                  <a:cubicBezTo>
                    <a:pt x="67" y="40"/>
                    <a:pt x="74" y="32"/>
                    <a:pt x="80" y="27"/>
                  </a:cubicBezTo>
                  <a:cubicBezTo>
                    <a:pt x="85" y="23"/>
                    <a:pt x="97" y="28"/>
                    <a:pt x="100" y="26"/>
                  </a:cubicBezTo>
                  <a:close/>
                  <a:moveTo>
                    <a:pt x="350" y="342"/>
                  </a:moveTo>
                  <a:cubicBezTo>
                    <a:pt x="350" y="342"/>
                    <a:pt x="350" y="342"/>
                    <a:pt x="350" y="342"/>
                  </a:cubicBezTo>
                  <a:cubicBezTo>
                    <a:pt x="348" y="339"/>
                    <a:pt x="338" y="340"/>
                    <a:pt x="337" y="344"/>
                  </a:cubicBezTo>
                  <a:cubicBezTo>
                    <a:pt x="335" y="348"/>
                    <a:pt x="333" y="365"/>
                    <a:pt x="338" y="367"/>
                  </a:cubicBezTo>
                  <a:cubicBezTo>
                    <a:pt x="343" y="368"/>
                    <a:pt x="353" y="348"/>
                    <a:pt x="350" y="3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27"/>
            <p:cNvSpPr>
              <a:spLocks/>
            </p:cNvSpPr>
            <p:nvPr/>
          </p:nvSpPr>
          <p:spPr bwMode="auto">
            <a:xfrm>
              <a:off x="9598602" y="2701636"/>
              <a:ext cx="33193" cy="40409"/>
            </a:xfrm>
            <a:custGeom>
              <a:avLst/>
              <a:gdLst>
                <a:gd name="T0" fmla="*/ 8 w 16"/>
                <a:gd name="T1" fmla="*/ 0 h 19"/>
                <a:gd name="T2" fmla="*/ 3 w 16"/>
                <a:gd name="T3" fmla="*/ 15 h 19"/>
                <a:gd name="T4" fmla="*/ 13 w 16"/>
                <a:gd name="T5" fmla="*/ 13 h 19"/>
                <a:gd name="T6" fmla="*/ 8 w 1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8" y="0"/>
                  </a:moveTo>
                  <a:cubicBezTo>
                    <a:pt x="2" y="0"/>
                    <a:pt x="0" y="11"/>
                    <a:pt x="3" y="15"/>
                  </a:cubicBezTo>
                  <a:cubicBezTo>
                    <a:pt x="7" y="19"/>
                    <a:pt x="10" y="18"/>
                    <a:pt x="13" y="13"/>
                  </a:cubicBezTo>
                  <a:cubicBezTo>
                    <a:pt x="16" y="8"/>
                    <a:pt x="1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228"/>
            <p:cNvSpPr>
              <a:spLocks/>
            </p:cNvSpPr>
            <p:nvPr/>
          </p:nvSpPr>
          <p:spPr bwMode="auto">
            <a:xfrm>
              <a:off x="9519227" y="2710295"/>
              <a:ext cx="17318" cy="25977"/>
            </a:xfrm>
            <a:custGeom>
              <a:avLst/>
              <a:gdLst>
                <a:gd name="T0" fmla="*/ 1 w 8"/>
                <a:gd name="T1" fmla="*/ 8 h 12"/>
                <a:gd name="T2" fmla="*/ 7 w 8"/>
                <a:gd name="T3" fmla="*/ 9 h 12"/>
                <a:gd name="T4" fmla="*/ 1 w 8"/>
                <a:gd name="T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">
                  <a:moveTo>
                    <a:pt x="1" y="8"/>
                  </a:moveTo>
                  <a:cubicBezTo>
                    <a:pt x="0" y="11"/>
                    <a:pt x="6" y="12"/>
                    <a:pt x="7" y="9"/>
                  </a:cubicBezTo>
                  <a:cubicBezTo>
                    <a:pt x="8" y="6"/>
                    <a:pt x="5" y="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29"/>
            <p:cNvSpPr>
              <a:spLocks/>
            </p:cNvSpPr>
            <p:nvPr/>
          </p:nvSpPr>
          <p:spPr bwMode="auto">
            <a:xfrm>
              <a:off x="9662102" y="2750704"/>
              <a:ext cx="54841" cy="38966"/>
            </a:xfrm>
            <a:custGeom>
              <a:avLst/>
              <a:gdLst>
                <a:gd name="T0" fmla="*/ 2 w 26"/>
                <a:gd name="T1" fmla="*/ 2 h 18"/>
                <a:gd name="T2" fmla="*/ 9 w 26"/>
                <a:gd name="T3" fmla="*/ 11 h 18"/>
                <a:gd name="T4" fmla="*/ 16 w 26"/>
                <a:gd name="T5" fmla="*/ 18 h 18"/>
                <a:gd name="T6" fmla="*/ 24 w 26"/>
                <a:gd name="T7" fmla="*/ 10 h 18"/>
                <a:gd name="T8" fmla="*/ 15 w 26"/>
                <a:gd name="T9" fmla="*/ 2 h 18"/>
                <a:gd name="T10" fmla="*/ 2 w 26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8">
                  <a:moveTo>
                    <a:pt x="2" y="2"/>
                  </a:moveTo>
                  <a:cubicBezTo>
                    <a:pt x="0" y="4"/>
                    <a:pt x="6" y="9"/>
                    <a:pt x="9" y="11"/>
                  </a:cubicBezTo>
                  <a:cubicBezTo>
                    <a:pt x="12" y="12"/>
                    <a:pt x="14" y="17"/>
                    <a:pt x="16" y="18"/>
                  </a:cubicBezTo>
                  <a:cubicBezTo>
                    <a:pt x="18" y="18"/>
                    <a:pt x="26" y="18"/>
                    <a:pt x="24" y="10"/>
                  </a:cubicBezTo>
                  <a:cubicBezTo>
                    <a:pt x="21" y="2"/>
                    <a:pt x="16" y="2"/>
                    <a:pt x="15" y="2"/>
                  </a:cubicBezTo>
                  <a:cubicBezTo>
                    <a:pt x="13" y="2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30"/>
            <p:cNvSpPr>
              <a:spLocks/>
            </p:cNvSpPr>
            <p:nvPr/>
          </p:nvSpPr>
          <p:spPr bwMode="auto">
            <a:xfrm>
              <a:off x="9337387" y="2424545"/>
              <a:ext cx="67830" cy="86591"/>
            </a:xfrm>
            <a:custGeom>
              <a:avLst/>
              <a:gdLst>
                <a:gd name="T0" fmla="*/ 19 w 32"/>
                <a:gd name="T1" fmla="*/ 1 h 41"/>
                <a:gd name="T2" fmla="*/ 10 w 32"/>
                <a:gd name="T3" fmla="*/ 10 h 41"/>
                <a:gd name="T4" fmla="*/ 3 w 32"/>
                <a:gd name="T5" fmla="*/ 16 h 41"/>
                <a:gd name="T6" fmla="*/ 3 w 32"/>
                <a:gd name="T7" fmla="*/ 28 h 41"/>
                <a:gd name="T8" fmla="*/ 8 w 32"/>
                <a:gd name="T9" fmla="*/ 40 h 41"/>
                <a:gd name="T10" fmla="*/ 22 w 32"/>
                <a:gd name="T11" fmla="*/ 34 h 41"/>
                <a:gd name="T12" fmla="*/ 32 w 32"/>
                <a:gd name="T13" fmla="*/ 20 h 41"/>
                <a:gd name="T14" fmla="*/ 28 w 32"/>
                <a:gd name="T15" fmla="*/ 4 h 41"/>
                <a:gd name="T16" fmla="*/ 19 w 32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1">
                  <a:moveTo>
                    <a:pt x="19" y="1"/>
                  </a:moveTo>
                  <a:cubicBezTo>
                    <a:pt x="14" y="2"/>
                    <a:pt x="13" y="10"/>
                    <a:pt x="10" y="10"/>
                  </a:cubicBezTo>
                  <a:cubicBezTo>
                    <a:pt x="6" y="10"/>
                    <a:pt x="2" y="11"/>
                    <a:pt x="3" y="16"/>
                  </a:cubicBezTo>
                  <a:cubicBezTo>
                    <a:pt x="4" y="22"/>
                    <a:pt x="7" y="26"/>
                    <a:pt x="3" y="28"/>
                  </a:cubicBezTo>
                  <a:cubicBezTo>
                    <a:pt x="0" y="30"/>
                    <a:pt x="4" y="39"/>
                    <a:pt x="8" y="40"/>
                  </a:cubicBezTo>
                  <a:cubicBezTo>
                    <a:pt x="13" y="41"/>
                    <a:pt x="18" y="36"/>
                    <a:pt x="22" y="34"/>
                  </a:cubicBezTo>
                  <a:cubicBezTo>
                    <a:pt x="26" y="32"/>
                    <a:pt x="32" y="27"/>
                    <a:pt x="32" y="20"/>
                  </a:cubicBezTo>
                  <a:cubicBezTo>
                    <a:pt x="32" y="13"/>
                    <a:pt x="31" y="7"/>
                    <a:pt x="28" y="4"/>
                  </a:cubicBezTo>
                  <a:cubicBezTo>
                    <a:pt x="26" y="1"/>
                    <a:pt x="22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31"/>
            <p:cNvSpPr>
              <a:spLocks/>
            </p:cNvSpPr>
            <p:nvPr/>
          </p:nvSpPr>
          <p:spPr bwMode="auto">
            <a:xfrm>
              <a:off x="9379239" y="2356715"/>
              <a:ext cx="138545" cy="173182"/>
            </a:xfrm>
            <a:custGeom>
              <a:avLst/>
              <a:gdLst>
                <a:gd name="T0" fmla="*/ 5 w 65"/>
                <a:gd name="T1" fmla="*/ 10 h 82"/>
                <a:gd name="T2" fmla="*/ 4 w 65"/>
                <a:gd name="T3" fmla="*/ 24 h 82"/>
                <a:gd name="T4" fmla="*/ 16 w 65"/>
                <a:gd name="T5" fmla="*/ 39 h 82"/>
                <a:gd name="T6" fmla="*/ 30 w 65"/>
                <a:gd name="T7" fmla="*/ 48 h 82"/>
                <a:gd name="T8" fmla="*/ 11 w 65"/>
                <a:gd name="T9" fmla="*/ 71 h 82"/>
                <a:gd name="T10" fmla="*/ 26 w 65"/>
                <a:gd name="T11" fmla="*/ 74 h 82"/>
                <a:gd name="T12" fmla="*/ 25 w 65"/>
                <a:gd name="T13" fmla="*/ 81 h 82"/>
                <a:gd name="T14" fmla="*/ 34 w 65"/>
                <a:gd name="T15" fmla="*/ 75 h 82"/>
                <a:gd name="T16" fmla="*/ 53 w 65"/>
                <a:gd name="T17" fmla="*/ 79 h 82"/>
                <a:gd name="T18" fmla="*/ 64 w 65"/>
                <a:gd name="T19" fmla="*/ 65 h 82"/>
                <a:gd name="T20" fmla="*/ 53 w 65"/>
                <a:gd name="T21" fmla="*/ 48 h 82"/>
                <a:gd name="T22" fmla="*/ 38 w 65"/>
                <a:gd name="T23" fmla="*/ 28 h 82"/>
                <a:gd name="T24" fmla="*/ 47 w 65"/>
                <a:gd name="T25" fmla="*/ 10 h 82"/>
                <a:gd name="T26" fmla="*/ 26 w 65"/>
                <a:gd name="T27" fmla="*/ 4 h 82"/>
                <a:gd name="T28" fmla="*/ 15 w 65"/>
                <a:gd name="T29" fmla="*/ 9 h 82"/>
                <a:gd name="T30" fmla="*/ 5 w 65"/>
                <a:gd name="T31" fmla="*/ 1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82">
                  <a:moveTo>
                    <a:pt x="5" y="10"/>
                  </a:moveTo>
                  <a:cubicBezTo>
                    <a:pt x="0" y="12"/>
                    <a:pt x="2" y="20"/>
                    <a:pt x="4" y="24"/>
                  </a:cubicBezTo>
                  <a:cubicBezTo>
                    <a:pt x="7" y="28"/>
                    <a:pt x="11" y="36"/>
                    <a:pt x="16" y="39"/>
                  </a:cubicBezTo>
                  <a:cubicBezTo>
                    <a:pt x="22" y="42"/>
                    <a:pt x="34" y="45"/>
                    <a:pt x="30" y="48"/>
                  </a:cubicBezTo>
                  <a:cubicBezTo>
                    <a:pt x="25" y="52"/>
                    <a:pt x="12" y="67"/>
                    <a:pt x="11" y="71"/>
                  </a:cubicBezTo>
                  <a:cubicBezTo>
                    <a:pt x="10" y="76"/>
                    <a:pt x="26" y="74"/>
                    <a:pt x="26" y="74"/>
                  </a:cubicBezTo>
                  <a:cubicBezTo>
                    <a:pt x="26" y="74"/>
                    <a:pt x="22" y="79"/>
                    <a:pt x="25" y="81"/>
                  </a:cubicBezTo>
                  <a:cubicBezTo>
                    <a:pt x="28" y="82"/>
                    <a:pt x="30" y="75"/>
                    <a:pt x="34" y="75"/>
                  </a:cubicBezTo>
                  <a:cubicBezTo>
                    <a:pt x="39" y="75"/>
                    <a:pt x="48" y="79"/>
                    <a:pt x="53" y="79"/>
                  </a:cubicBezTo>
                  <a:cubicBezTo>
                    <a:pt x="57" y="79"/>
                    <a:pt x="65" y="71"/>
                    <a:pt x="64" y="65"/>
                  </a:cubicBezTo>
                  <a:cubicBezTo>
                    <a:pt x="63" y="60"/>
                    <a:pt x="58" y="52"/>
                    <a:pt x="53" y="48"/>
                  </a:cubicBezTo>
                  <a:cubicBezTo>
                    <a:pt x="47" y="45"/>
                    <a:pt x="42" y="32"/>
                    <a:pt x="38" y="28"/>
                  </a:cubicBezTo>
                  <a:cubicBezTo>
                    <a:pt x="35" y="25"/>
                    <a:pt x="51" y="15"/>
                    <a:pt x="47" y="10"/>
                  </a:cubicBezTo>
                  <a:cubicBezTo>
                    <a:pt x="43" y="5"/>
                    <a:pt x="31" y="8"/>
                    <a:pt x="26" y="4"/>
                  </a:cubicBezTo>
                  <a:cubicBezTo>
                    <a:pt x="22" y="0"/>
                    <a:pt x="18" y="5"/>
                    <a:pt x="15" y="9"/>
                  </a:cubicBezTo>
                  <a:cubicBezTo>
                    <a:pt x="12" y="14"/>
                    <a:pt x="8" y="9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232"/>
            <p:cNvSpPr>
              <a:spLocks noEditPoints="1"/>
            </p:cNvSpPr>
            <p:nvPr/>
          </p:nvSpPr>
          <p:spPr bwMode="auto">
            <a:xfrm>
              <a:off x="9346046" y="2099829"/>
              <a:ext cx="964045" cy="1151659"/>
            </a:xfrm>
            <a:custGeom>
              <a:avLst/>
              <a:gdLst>
                <a:gd name="T0" fmla="*/ 41 w 455"/>
                <a:gd name="T1" fmla="*/ 216 h 543"/>
                <a:gd name="T2" fmla="*/ 79 w 455"/>
                <a:gd name="T3" fmla="*/ 194 h 543"/>
                <a:gd name="T4" fmla="*/ 125 w 455"/>
                <a:gd name="T5" fmla="*/ 172 h 543"/>
                <a:gd name="T6" fmla="*/ 138 w 455"/>
                <a:gd name="T7" fmla="*/ 140 h 543"/>
                <a:gd name="T8" fmla="*/ 149 w 455"/>
                <a:gd name="T9" fmla="*/ 164 h 543"/>
                <a:gd name="T10" fmla="*/ 182 w 455"/>
                <a:gd name="T11" fmla="*/ 161 h 543"/>
                <a:gd name="T12" fmla="*/ 216 w 455"/>
                <a:gd name="T13" fmla="*/ 134 h 543"/>
                <a:gd name="T14" fmla="*/ 242 w 455"/>
                <a:gd name="T15" fmla="*/ 121 h 543"/>
                <a:gd name="T16" fmla="*/ 238 w 455"/>
                <a:gd name="T17" fmla="*/ 108 h 543"/>
                <a:gd name="T18" fmla="*/ 216 w 455"/>
                <a:gd name="T19" fmla="*/ 83 h 543"/>
                <a:gd name="T20" fmla="*/ 210 w 455"/>
                <a:gd name="T21" fmla="*/ 79 h 543"/>
                <a:gd name="T22" fmla="*/ 191 w 455"/>
                <a:gd name="T23" fmla="*/ 120 h 543"/>
                <a:gd name="T24" fmla="*/ 151 w 455"/>
                <a:gd name="T25" fmla="*/ 154 h 543"/>
                <a:gd name="T26" fmla="*/ 132 w 455"/>
                <a:gd name="T27" fmla="*/ 131 h 543"/>
                <a:gd name="T28" fmla="*/ 102 w 455"/>
                <a:gd name="T29" fmla="*/ 100 h 543"/>
                <a:gd name="T30" fmla="*/ 171 w 455"/>
                <a:gd name="T31" fmla="*/ 34 h 543"/>
                <a:gd name="T32" fmla="*/ 293 w 455"/>
                <a:gd name="T33" fmla="*/ 27 h 543"/>
                <a:gd name="T34" fmla="*/ 302 w 455"/>
                <a:gd name="T35" fmla="*/ 58 h 543"/>
                <a:gd name="T36" fmla="*/ 324 w 455"/>
                <a:gd name="T37" fmla="*/ 72 h 543"/>
                <a:gd name="T38" fmla="*/ 403 w 455"/>
                <a:gd name="T39" fmla="*/ 235 h 543"/>
                <a:gd name="T40" fmla="*/ 380 w 455"/>
                <a:gd name="T41" fmla="*/ 255 h 543"/>
                <a:gd name="T42" fmla="*/ 395 w 455"/>
                <a:gd name="T43" fmla="*/ 298 h 543"/>
                <a:gd name="T44" fmla="*/ 433 w 455"/>
                <a:gd name="T45" fmla="*/ 320 h 543"/>
                <a:gd name="T46" fmla="*/ 420 w 455"/>
                <a:gd name="T47" fmla="*/ 272 h 543"/>
                <a:gd name="T48" fmla="*/ 419 w 455"/>
                <a:gd name="T49" fmla="*/ 246 h 543"/>
                <a:gd name="T50" fmla="*/ 450 w 455"/>
                <a:gd name="T51" fmla="*/ 412 h 543"/>
                <a:gd name="T52" fmla="*/ 405 w 455"/>
                <a:gd name="T53" fmla="*/ 383 h 543"/>
                <a:gd name="T54" fmla="*/ 416 w 455"/>
                <a:gd name="T55" fmla="*/ 431 h 543"/>
                <a:gd name="T56" fmla="*/ 444 w 455"/>
                <a:gd name="T57" fmla="*/ 424 h 543"/>
                <a:gd name="T58" fmla="*/ 455 w 455"/>
                <a:gd name="T59" fmla="*/ 456 h 543"/>
                <a:gd name="T60" fmla="*/ 430 w 455"/>
                <a:gd name="T61" fmla="*/ 510 h 543"/>
                <a:gd name="T62" fmla="*/ 362 w 455"/>
                <a:gd name="T63" fmla="*/ 541 h 543"/>
                <a:gd name="T64" fmla="*/ 334 w 455"/>
                <a:gd name="T65" fmla="*/ 471 h 543"/>
                <a:gd name="T66" fmla="*/ 309 w 455"/>
                <a:gd name="T67" fmla="*/ 404 h 543"/>
                <a:gd name="T68" fmla="*/ 291 w 455"/>
                <a:gd name="T69" fmla="*/ 376 h 543"/>
                <a:gd name="T70" fmla="*/ 300 w 455"/>
                <a:gd name="T71" fmla="*/ 328 h 543"/>
                <a:gd name="T72" fmla="*/ 259 w 455"/>
                <a:gd name="T73" fmla="*/ 325 h 543"/>
                <a:gd name="T74" fmla="*/ 232 w 455"/>
                <a:gd name="T75" fmla="*/ 292 h 543"/>
                <a:gd name="T76" fmla="*/ 224 w 455"/>
                <a:gd name="T77" fmla="*/ 323 h 543"/>
                <a:gd name="T78" fmla="*/ 195 w 455"/>
                <a:gd name="T79" fmla="*/ 285 h 543"/>
                <a:gd name="T80" fmla="*/ 150 w 455"/>
                <a:gd name="T81" fmla="*/ 248 h 543"/>
                <a:gd name="T82" fmla="*/ 192 w 455"/>
                <a:gd name="T83" fmla="*/ 292 h 543"/>
                <a:gd name="T84" fmla="*/ 176 w 455"/>
                <a:gd name="T85" fmla="*/ 307 h 543"/>
                <a:gd name="T86" fmla="*/ 137 w 455"/>
                <a:gd name="T87" fmla="*/ 265 h 543"/>
                <a:gd name="T88" fmla="*/ 95 w 455"/>
                <a:gd name="T89" fmla="*/ 264 h 543"/>
                <a:gd name="T90" fmla="*/ 66 w 455"/>
                <a:gd name="T91" fmla="*/ 302 h 543"/>
                <a:gd name="T92" fmla="*/ 37 w 455"/>
                <a:gd name="T93" fmla="*/ 325 h 543"/>
                <a:gd name="T94" fmla="*/ 10 w 455"/>
                <a:gd name="T95" fmla="*/ 322 h 543"/>
                <a:gd name="T96" fmla="*/ 6 w 455"/>
                <a:gd name="T97" fmla="*/ 286 h 543"/>
                <a:gd name="T98" fmla="*/ 55 w 455"/>
                <a:gd name="T99" fmla="*/ 259 h 543"/>
                <a:gd name="T100" fmla="*/ 274 w 455"/>
                <a:gd name="T101" fmla="*/ 103 h 543"/>
                <a:gd name="T102" fmla="*/ 255 w 455"/>
                <a:gd name="T103" fmla="*/ 289 h 543"/>
                <a:gd name="T104" fmla="*/ 284 w 455"/>
                <a:gd name="T105" fmla="*/ 281 h 543"/>
                <a:gd name="T106" fmla="*/ 346 w 455"/>
                <a:gd name="T107" fmla="*/ 283 h 543"/>
                <a:gd name="T108" fmla="*/ 316 w 455"/>
                <a:gd name="T109" fmla="*/ 241 h 543"/>
                <a:gd name="T110" fmla="*/ 302 w 455"/>
                <a:gd name="T111" fmla="*/ 249 h 543"/>
                <a:gd name="T112" fmla="*/ 270 w 455"/>
                <a:gd name="T113" fmla="*/ 241 h 543"/>
                <a:gd name="T114" fmla="*/ 255 w 455"/>
                <a:gd name="T115" fmla="*/ 28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5" h="543">
                  <a:moveTo>
                    <a:pt x="59" y="238"/>
                  </a:moveTo>
                  <a:cubicBezTo>
                    <a:pt x="58" y="231"/>
                    <a:pt x="47" y="225"/>
                    <a:pt x="39" y="223"/>
                  </a:cubicBezTo>
                  <a:cubicBezTo>
                    <a:pt x="32" y="222"/>
                    <a:pt x="33" y="217"/>
                    <a:pt x="41" y="216"/>
                  </a:cubicBezTo>
                  <a:cubicBezTo>
                    <a:pt x="49" y="216"/>
                    <a:pt x="48" y="212"/>
                    <a:pt x="55" y="210"/>
                  </a:cubicBezTo>
                  <a:cubicBezTo>
                    <a:pt x="62" y="209"/>
                    <a:pt x="69" y="206"/>
                    <a:pt x="74" y="206"/>
                  </a:cubicBezTo>
                  <a:cubicBezTo>
                    <a:pt x="79" y="205"/>
                    <a:pt x="79" y="199"/>
                    <a:pt x="79" y="194"/>
                  </a:cubicBezTo>
                  <a:cubicBezTo>
                    <a:pt x="79" y="189"/>
                    <a:pt x="94" y="188"/>
                    <a:pt x="94" y="188"/>
                  </a:cubicBezTo>
                  <a:cubicBezTo>
                    <a:pt x="94" y="188"/>
                    <a:pt x="102" y="178"/>
                    <a:pt x="106" y="173"/>
                  </a:cubicBezTo>
                  <a:cubicBezTo>
                    <a:pt x="111" y="169"/>
                    <a:pt x="119" y="169"/>
                    <a:pt x="125" y="172"/>
                  </a:cubicBezTo>
                  <a:cubicBezTo>
                    <a:pt x="131" y="174"/>
                    <a:pt x="125" y="166"/>
                    <a:pt x="122" y="163"/>
                  </a:cubicBezTo>
                  <a:cubicBezTo>
                    <a:pt x="120" y="159"/>
                    <a:pt x="122" y="150"/>
                    <a:pt x="123" y="146"/>
                  </a:cubicBezTo>
                  <a:cubicBezTo>
                    <a:pt x="125" y="141"/>
                    <a:pt x="135" y="139"/>
                    <a:pt x="138" y="140"/>
                  </a:cubicBezTo>
                  <a:cubicBezTo>
                    <a:pt x="141" y="142"/>
                    <a:pt x="138" y="149"/>
                    <a:pt x="139" y="155"/>
                  </a:cubicBezTo>
                  <a:cubicBezTo>
                    <a:pt x="139" y="161"/>
                    <a:pt x="144" y="165"/>
                    <a:pt x="144" y="165"/>
                  </a:cubicBezTo>
                  <a:cubicBezTo>
                    <a:pt x="149" y="164"/>
                    <a:pt x="149" y="164"/>
                    <a:pt x="149" y="164"/>
                  </a:cubicBezTo>
                  <a:cubicBezTo>
                    <a:pt x="149" y="164"/>
                    <a:pt x="149" y="164"/>
                    <a:pt x="156" y="164"/>
                  </a:cubicBezTo>
                  <a:cubicBezTo>
                    <a:pt x="164" y="164"/>
                    <a:pt x="164" y="164"/>
                    <a:pt x="170" y="162"/>
                  </a:cubicBezTo>
                  <a:cubicBezTo>
                    <a:pt x="175" y="160"/>
                    <a:pt x="180" y="163"/>
                    <a:pt x="182" y="161"/>
                  </a:cubicBezTo>
                  <a:cubicBezTo>
                    <a:pt x="184" y="159"/>
                    <a:pt x="190" y="159"/>
                    <a:pt x="199" y="163"/>
                  </a:cubicBezTo>
                  <a:cubicBezTo>
                    <a:pt x="208" y="167"/>
                    <a:pt x="203" y="156"/>
                    <a:pt x="205" y="150"/>
                  </a:cubicBezTo>
                  <a:cubicBezTo>
                    <a:pt x="206" y="144"/>
                    <a:pt x="210" y="133"/>
                    <a:pt x="216" y="134"/>
                  </a:cubicBezTo>
                  <a:cubicBezTo>
                    <a:pt x="221" y="135"/>
                    <a:pt x="226" y="140"/>
                    <a:pt x="230" y="136"/>
                  </a:cubicBezTo>
                  <a:cubicBezTo>
                    <a:pt x="235" y="132"/>
                    <a:pt x="222" y="126"/>
                    <a:pt x="222" y="124"/>
                  </a:cubicBezTo>
                  <a:cubicBezTo>
                    <a:pt x="222" y="122"/>
                    <a:pt x="233" y="122"/>
                    <a:pt x="242" y="121"/>
                  </a:cubicBezTo>
                  <a:cubicBezTo>
                    <a:pt x="252" y="120"/>
                    <a:pt x="258" y="121"/>
                    <a:pt x="262" y="120"/>
                  </a:cubicBezTo>
                  <a:cubicBezTo>
                    <a:pt x="267" y="118"/>
                    <a:pt x="259" y="107"/>
                    <a:pt x="257" y="107"/>
                  </a:cubicBezTo>
                  <a:cubicBezTo>
                    <a:pt x="256" y="107"/>
                    <a:pt x="244" y="109"/>
                    <a:pt x="238" y="108"/>
                  </a:cubicBezTo>
                  <a:cubicBezTo>
                    <a:pt x="233" y="107"/>
                    <a:pt x="226" y="113"/>
                    <a:pt x="221" y="114"/>
                  </a:cubicBezTo>
                  <a:cubicBezTo>
                    <a:pt x="216" y="116"/>
                    <a:pt x="215" y="105"/>
                    <a:pt x="212" y="100"/>
                  </a:cubicBezTo>
                  <a:cubicBezTo>
                    <a:pt x="209" y="96"/>
                    <a:pt x="208" y="87"/>
                    <a:pt x="216" y="83"/>
                  </a:cubicBezTo>
                  <a:cubicBezTo>
                    <a:pt x="223" y="78"/>
                    <a:pt x="236" y="68"/>
                    <a:pt x="238" y="63"/>
                  </a:cubicBezTo>
                  <a:cubicBezTo>
                    <a:pt x="241" y="59"/>
                    <a:pt x="229" y="60"/>
                    <a:pt x="218" y="60"/>
                  </a:cubicBezTo>
                  <a:cubicBezTo>
                    <a:pt x="208" y="61"/>
                    <a:pt x="220" y="65"/>
                    <a:pt x="210" y="79"/>
                  </a:cubicBezTo>
                  <a:cubicBezTo>
                    <a:pt x="200" y="93"/>
                    <a:pt x="194" y="83"/>
                    <a:pt x="186" y="93"/>
                  </a:cubicBezTo>
                  <a:cubicBezTo>
                    <a:pt x="178" y="102"/>
                    <a:pt x="184" y="103"/>
                    <a:pt x="192" y="106"/>
                  </a:cubicBezTo>
                  <a:cubicBezTo>
                    <a:pt x="199" y="109"/>
                    <a:pt x="193" y="118"/>
                    <a:pt x="191" y="120"/>
                  </a:cubicBezTo>
                  <a:cubicBezTo>
                    <a:pt x="189" y="123"/>
                    <a:pt x="181" y="131"/>
                    <a:pt x="182" y="137"/>
                  </a:cubicBezTo>
                  <a:cubicBezTo>
                    <a:pt x="183" y="143"/>
                    <a:pt x="176" y="147"/>
                    <a:pt x="176" y="147"/>
                  </a:cubicBezTo>
                  <a:cubicBezTo>
                    <a:pt x="176" y="147"/>
                    <a:pt x="155" y="153"/>
                    <a:pt x="151" y="154"/>
                  </a:cubicBezTo>
                  <a:cubicBezTo>
                    <a:pt x="147" y="155"/>
                    <a:pt x="146" y="150"/>
                    <a:pt x="147" y="146"/>
                  </a:cubicBezTo>
                  <a:cubicBezTo>
                    <a:pt x="148" y="141"/>
                    <a:pt x="142" y="130"/>
                    <a:pt x="142" y="123"/>
                  </a:cubicBezTo>
                  <a:cubicBezTo>
                    <a:pt x="141" y="116"/>
                    <a:pt x="133" y="126"/>
                    <a:pt x="132" y="131"/>
                  </a:cubicBezTo>
                  <a:cubicBezTo>
                    <a:pt x="131" y="136"/>
                    <a:pt x="121" y="136"/>
                    <a:pt x="114" y="133"/>
                  </a:cubicBezTo>
                  <a:cubicBezTo>
                    <a:pt x="108" y="130"/>
                    <a:pt x="105" y="119"/>
                    <a:pt x="106" y="116"/>
                  </a:cubicBezTo>
                  <a:cubicBezTo>
                    <a:pt x="107" y="114"/>
                    <a:pt x="102" y="103"/>
                    <a:pt x="102" y="100"/>
                  </a:cubicBezTo>
                  <a:cubicBezTo>
                    <a:pt x="102" y="97"/>
                    <a:pt x="116" y="74"/>
                    <a:pt x="127" y="71"/>
                  </a:cubicBezTo>
                  <a:cubicBezTo>
                    <a:pt x="137" y="68"/>
                    <a:pt x="150" y="60"/>
                    <a:pt x="158" y="53"/>
                  </a:cubicBezTo>
                  <a:cubicBezTo>
                    <a:pt x="165" y="45"/>
                    <a:pt x="169" y="36"/>
                    <a:pt x="171" y="34"/>
                  </a:cubicBezTo>
                  <a:cubicBezTo>
                    <a:pt x="173" y="31"/>
                    <a:pt x="213" y="6"/>
                    <a:pt x="227" y="3"/>
                  </a:cubicBezTo>
                  <a:cubicBezTo>
                    <a:pt x="241" y="0"/>
                    <a:pt x="273" y="18"/>
                    <a:pt x="278" y="20"/>
                  </a:cubicBezTo>
                  <a:cubicBezTo>
                    <a:pt x="282" y="21"/>
                    <a:pt x="285" y="23"/>
                    <a:pt x="293" y="27"/>
                  </a:cubicBezTo>
                  <a:cubicBezTo>
                    <a:pt x="303" y="38"/>
                    <a:pt x="311" y="48"/>
                    <a:pt x="320" y="59"/>
                  </a:cubicBezTo>
                  <a:cubicBezTo>
                    <a:pt x="315" y="59"/>
                    <a:pt x="311" y="58"/>
                    <a:pt x="308" y="57"/>
                  </a:cubicBezTo>
                  <a:cubicBezTo>
                    <a:pt x="301" y="53"/>
                    <a:pt x="297" y="53"/>
                    <a:pt x="302" y="58"/>
                  </a:cubicBezTo>
                  <a:cubicBezTo>
                    <a:pt x="307" y="63"/>
                    <a:pt x="305" y="65"/>
                    <a:pt x="306" y="72"/>
                  </a:cubicBezTo>
                  <a:cubicBezTo>
                    <a:pt x="307" y="79"/>
                    <a:pt x="314" y="73"/>
                    <a:pt x="316" y="71"/>
                  </a:cubicBezTo>
                  <a:cubicBezTo>
                    <a:pt x="318" y="70"/>
                    <a:pt x="318" y="67"/>
                    <a:pt x="324" y="72"/>
                  </a:cubicBezTo>
                  <a:cubicBezTo>
                    <a:pt x="328" y="75"/>
                    <a:pt x="330" y="75"/>
                    <a:pt x="332" y="75"/>
                  </a:cubicBezTo>
                  <a:cubicBezTo>
                    <a:pt x="365" y="121"/>
                    <a:pt x="393" y="172"/>
                    <a:pt x="413" y="226"/>
                  </a:cubicBezTo>
                  <a:cubicBezTo>
                    <a:pt x="411" y="228"/>
                    <a:pt x="407" y="231"/>
                    <a:pt x="403" y="235"/>
                  </a:cubicBezTo>
                  <a:cubicBezTo>
                    <a:pt x="399" y="239"/>
                    <a:pt x="389" y="232"/>
                    <a:pt x="386" y="235"/>
                  </a:cubicBezTo>
                  <a:cubicBezTo>
                    <a:pt x="386" y="235"/>
                    <a:pt x="386" y="235"/>
                    <a:pt x="386" y="235"/>
                  </a:cubicBezTo>
                  <a:cubicBezTo>
                    <a:pt x="379" y="241"/>
                    <a:pt x="377" y="249"/>
                    <a:pt x="380" y="255"/>
                  </a:cubicBezTo>
                  <a:cubicBezTo>
                    <a:pt x="383" y="260"/>
                    <a:pt x="391" y="277"/>
                    <a:pt x="395" y="279"/>
                  </a:cubicBezTo>
                  <a:cubicBezTo>
                    <a:pt x="399" y="280"/>
                    <a:pt x="413" y="283"/>
                    <a:pt x="407" y="290"/>
                  </a:cubicBezTo>
                  <a:cubicBezTo>
                    <a:pt x="401" y="297"/>
                    <a:pt x="400" y="299"/>
                    <a:pt x="395" y="298"/>
                  </a:cubicBezTo>
                  <a:cubicBezTo>
                    <a:pt x="390" y="298"/>
                    <a:pt x="392" y="317"/>
                    <a:pt x="396" y="318"/>
                  </a:cubicBezTo>
                  <a:cubicBezTo>
                    <a:pt x="400" y="320"/>
                    <a:pt x="412" y="325"/>
                    <a:pt x="416" y="326"/>
                  </a:cubicBezTo>
                  <a:cubicBezTo>
                    <a:pt x="420" y="327"/>
                    <a:pt x="434" y="325"/>
                    <a:pt x="433" y="320"/>
                  </a:cubicBezTo>
                  <a:cubicBezTo>
                    <a:pt x="432" y="315"/>
                    <a:pt x="430" y="297"/>
                    <a:pt x="425" y="292"/>
                  </a:cubicBezTo>
                  <a:cubicBezTo>
                    <a:pt x="421" y="288"/>
                    <a:pt x="432" y="283"/>
                    <a:pt x="429" y="279"/>
                  </a:cubicBezTo>
                  <a:cubicBezTo>
                    <a:pt x="426" y="275"/>
                    <a:pt x="422" y="277"/>
                    <a:pt x="420" y="272"/>
                  </a:cubicBezTo>
                  <a:cubicBezTo>
                    <a:pt x="417" y="268"/>
                    <a:pt x="416" y="263"/>
                    <a:pt x="413" y="260"/>
                  </a:cubicBezTo>
                  <a:cubicBezTo>
                    <a:pt x="409" y="257"/>
                    <a:pt x="407" y="263"/>
                    <a:pt x="407" y="255"/>
                  </a:cubicBezTo>
                  <a:cubicBezTo>
                    <a:pt x="408" y="246"/>
                    <a:pt x="416" y="241"/>
                    <a:pt x="419" y="246"/>
                  </a:cubicBezTo>
                  <a:cubicBezTo>
                    <a:pt x="420" y="246"/>
                    <a:pt x="420" y="247"/>
                    <a:pt x="421" y="247"/>
                  </a:cubicBezTo>
                  <a:cubicBezTo>
                    <a:pt x="439" y="301"/>
                    <a:pt x="451" y="358"/>
                    <a:pt x="454" y="418"/>
                  </a:cubicBezTo>
                  <a:cubicBezTo>
                    <a:pt x="453" y="415"/>
                    <a:pt x="451" y="413"/>
                    <a:pt x="450" y="412"/>
                  </a:cubicBezTo>
                  <a:cubicBezTo>
                    <a:pt x="447" y="411"/>
                    <a:pt x="439" y="421"/>
                    <a:pt x="435" y="419"/>
                  </a:cubicBezTo>
                  <a:cubicBezTo>
                    <a:pt x="432" y="418"/>
                    <a:pt x="425" y="410"/>
                    <a:pt x="417" y="405"/>
                  </a:cubicBezTo>
                  <a:cubicBezTo>
                    <a:pt x="410" y="401"/>
                    <a:pt x="408" y="390"/>
                    <a:pt x="405" y="383"/>
                  </a:cubicBezTo>
                  <a:cubicBezTo>
                    <a:pt x="402" y="376"/>
                    <a:pt x="392" y="387"/>
                    <a:pt x="393" y="395"/>
                  </a:cubicBezTo>
                  <a:cubicBezTo>
                    <a:pt x="395" y="402"/>
                    <a:pt x="407" y="412"/>
                    <a:pt x="407" y="418"/>
                  </a:cubicBezTo>
                  <a:cubicBezTo>
                    <a:pt x="407" y="423"/>
                    <a:pt x="409" y="424"/>
                    <a:pt x="416" y="431"/>
                  </a:cubicBezTo>
                  <a:cubicBezTo>
                    <a:pt x="422" y="438"/>
                    <a:pt x="417" y="442"/>
                    <a:pt x="421" y="444"/>
                  </a:cubicBezTo>
                  <a:cubicBezTo>
                    <a:pt x="425" y="445"/>
                    <a:pt x="431" y="438"/>
                    <a:pt x="436" y="434"/>
                  </a:cubicBezTo>
                  <a:cubicBezTo>
                    <a:pt x="442" y="430"/>
                    <a:pt x="442" y="424"/>
                    <a:pt x="444" y="424"/>
                  </a:cubicBezTo>
                  <a:cubicBezTo>
                    <a:pt x="447" y="424"/>
                    <a:pt x="447" y="434"/>
                    <a:pt x="451" y="435"/>
                  </a:cubicBezTo>
                  <a:cubicBezTo>
                    <a:pt x="452" y="435"/>
                    <a:pt x="454" y="436"/>
                    <a:pt x="455" y="437"/>
                  </a:cubicBezTo>
                  <a:cubicBezTo>
                    <a:pt x="455" y="443"/>
                    <a:pt x="455" y="450"/>
                    <a:pt x="455" y="456"/>
                  </a:cubicBezTo>
                  <a:cubicBezTo>
                    <a:pt x="455" y="467"/>
                    <a:pt x="455" y="478"/>
                    <a:pt x="455" y="488"/>
                  </a:cubicBezTo>
                  <a:cubicBezTo>
                    <a:pt x="453" y="490"/>
                    <a:pt x="452" y="492"/>
                    <a:pt x="451" y="494"/>
                  </a:cubicBezTo>
                  <a:cubicBezTo>
                    <a:pt x="445" y="500"/>
                    <a:pt x="439" y="508"/>
                    <a:pt x="430" y="510"/>
                  </a:cubicBezTo>
                  <a:cubicBezTo>
                    <a:pt x="421" y="513"/>
                    <a:pt x="420" y="519"/>
                    <a:pt x="413" y="520"/>
                  </a:cubicBezTo>
                  <a:cubicBezTo>
                    <a:pt x="407" y="520"/>
                    <a:pt x="388" y="533"/>
                    <a:pt x="385" y="535"/>
                  </a:cubicBezTo>
                  <a:cubicBezTo>
                    <a:pt x="382" y="537"/>
                    <a:pt x="367" y="543"/>
                    <a:pt x="362" y="541"/>
                  </a:cubicBezTo>
                  <a:cubicBezTo>
                    <a:pt x="357" y="539"/>
                    <a:pt x="356" y="524"/>
                    <a:pt x="354" y="512"/>
                  </a:cubicBezTo>
                  <a:cubicBezTo>
                    <a:pt x="352" y="501"/>
                    <a:pt x="350" y="494"/>
                    <a:pt x="348" y="490"/>
                  </a:cubicBezTo>
                  <a:cubicBezTo>
                    <a:pt x="347" y="485"/>
                    <a:pt x="336" y="473"/>
                    <a:pt x="334" y="471"/>
                  </a:cubicBezTo>
                  <a:cubicBezTo>
                    <a:pt x="332" y="468"/>
                    <a:pt x="326" y="450"/>
                    <a:pt x="325" y="442"/>
                  </a:cubicBezTo>
                  <a:cubicBezTo>
                    <a:pt x="325" y="434"/>
                    <a:pt x="319" y="438"/>
                    <a:pt x="317" y="429"/>
                  </a:cubicBezTo>
                  <a:cubicBezTo>
                    <a:pt x="316" y="421"/>
                    <a:pt x="310" y="409"/>
                    <a:pt x="309" y="404"/>
                  </a:cubicBezTo>
                  <a:cubicBezTo>
                    <a:pt x="308" y="398"/>
                    <a:pt x="296" y="405"/>
                    <a:pt x="292" y="405"/>
                  </a:cubicBezTo>
                  <a:cubicBezTo>
                    <a:pt x="287" y="406"/>
                    <a:pt x="278" y="401"/>
                    <a:pt x="280" y="388"/>
                  </a:cubicBezTo>
                  <a:cubicBezTo>
                    <a:pt x="281" y="376"/>
                    <a:pt x="285" y="376"/>
                    <a:pt x="291" y="376"/>
                  </a:cubicBezTo>
                  <a:cubicBezTo>
                    <a:pt x="297" y="376"/>
                    <a:pt x="294" y="372"/>
                    <a:pt x="300" y="365"/>
                  </a:cubicBezTo>
                  <a:cubicBezTo>
                    <a:pt x="306" y="357"/>
                    <a:pt x="308" y="342"/>
                    <a:pt x="308" y="332"/>
                  </a:cubicBezTo>
                  <a:cubicBezTo>
                    <a:pt x="309" y="322"/>
                    <a:pt x="304" y="326"/>
                    <a:pt x="300" y="328"/>
                  </a:cubicBezTo>
                  <a:cubicBezTo>
                    <a:pt x="295" y="329"/>
                    <a:pt x="288" y="332"/>
                    <a:pt x="286" y="331"/>
                  </a:cubicBezTo>
                  <a:cubicBezTo>
                    <a:pt x="284" y="330"/>
                    <a:pt x="274" y="326"/>
                    <a:pt x="273" y="328"/>
                  </a:cubicBezTo>
                  <a:cubicBezTo>
                    <a:pt x="271" y="331"/>
                    <a:pt x="261" y="329"/>
                    <a:pt x="259" y="325"/>
                  </a:cubicBezTo>
                  <a:cubicBezTo>
                    <a:pt x="257" y="322"/>
                    <a:pt x="245" y="317"/>
                    <a:pt x="244" y="314"/>
                  </a:cubicBezTo>
                  <a:cubicBezTo>
                    <a:pt x="243" y="311"/>
                    <a:pt x="244" y="292"/>
                    <a:pt x="242" y="288"/>
                  </a:cubicBezTo>
                  <a:cubicBezTo>
                    <a:pt x="240" y="283"/>
                    <a:pt x="234" y="289"/>
                    <a:pt x="232" y="292"/>
                  </a:cubicBezTo>
                  <a:cubicBezTo>
                    <a:pt x="229" y="295"/>
                    <a:pt x="221" y="297"/>
                    <a:pt x="223" y="299"/>
                  </a:cubicBezTo>
                  <a:cubicBezTo>
                    <a:pt x="225" y="302"/>
                    <a:pt x="233" y="306"/>
                    <a:pt x="232" y="312"/>
                  </a:cubicBezTo>
                  <a:cubicBezTo>
                    <a:pt x="232" y="318"/>
                    <a:pt x="226" y="320"/>
                    <a:pt x="224" y="323"/>
                  </a:cubicBezTo>
                  <a:cubicBezTo>
                    <a:pt x="221" y="326"/>
                    <a:pt x="210" y="338"/>
                    <a:pt x="209" y="334"/>
                  </a:cubicBezTo>
                  <a:cubicBezTo>
                    <a:pt x="207" y="331"/>
                    <a:pt x="206" y="306"/>
                    <a:pt x="204" y="303"/>
                  </a:cubicBezTo>
                  <a:cubicBezTo>
                    <a:pt x="202" y="300"/>
                    <a:pt x="197" y="292"/>
                    <a:pt x="195" y="285"/>
                  </a:cubicBezTo>
                  <a:cubicBezTo>
                    <a:pt x="194" y="279"/>
                    <a:pt x="188" y="276"/>
                    <a:pt x="184" y="271"/>
                  </a:cubicBezTo>
                  <a:cubicBezTo>
                    <a:pt x="180" y="265"/>
                    <a:pt x="168" y="257"/>
                    <a:pt x="164" y="251"/>
                  </a:cubicBezTo>
                  <a:cubicBezTo>
                    <a:pt x="159" y="245"/>
                    <a:pt x="151" y="240"/>
                    <a:pt x="150" y="248"/>
                  </a:cubicBezTo>
                  <a:cubicBezTo>
                    <a:pt x="150" y="255"/>
                    <a:pt x="158" y="257"/>
                    <a:pt x="162" y="265"/>
                  </a:cubicBezTo>
                  <a:cubicBezTo>
                    <a:pt x="165" y="272"/>
                    <a:pt x="173" y="277"/>
                    <a:pt x="177" y="279"/>
                  </a:cubicBezTo>
                  <a:cubicBezTo>
                    <a:pt x="181" y="282"/>
                    <a:pt x="192" y="292"/>
                    <a:pt x="192" y="292"/>
                  </a:cubicBezTo>
                  <a:cubicBezTo>
                    <a:pt x="192" y="292"/>
                    <a:pt x="187" y="294"/>
                    <a:pt x="183" y="293"/>
                  </a:cubicBezTo>
                  <a:cubicBezTo>
                    <a:pt x="179" y="292"/>
                    <a:pt x="185" y="310"/>
                    <a:pt x="185" y="315"/>
                  </a:cubicBezTo>
                  <a:cubicBezTo>
                    <a:pt x="184" y="320"/>
                    <a:pt x="177" y="313"/>
                    <a:pt x="176" y="307"/>
                  </a:cubicBezTo>
                  <a:cubicBezTo>
                    <a:pt x="175" y="301"/>
                    <a:pt x="171" y="294"/>
                    <a:pt x="169" y="292"/>
                  </a:cubicBezTo>
                  <a:cubicBezTo>
                    <a:pt x="167" y="289"/>
                    <a:pt x="152" y="283"/>
                    <a:pt x="150" y="282"/>
                  </a:cubicBezTo>
                  <a:cubicBezTo>
                    <a:pt x="147" y="280"/>
                    <a:pt x="138" y="272"/>
                    <a:pt x="137" y="265"/>
                  </a:cubicBezTo>
                  <a:cubicBezTo>
                    <a:pt x="135" y="258"/>
                    <a:pt x="127" y="257"/>
                    <a:pt x="125" y="259"/>
                  </a:cubicBezTo>
                  <a:cubicBezTo>
                    <a:pt x="122" y="260"/>
                    <a:pt x="114" y="269"/>
                    <a:pt x="110" y="269"/>
                  </a:cubicBezTo>
                  <a:cubicBezTo>
                    <a:pt x="106" y="269"/>
                    <a:pt x="99" y="265"/>
                    <a:pt x="95" y="264"/>
                  </a:cubicBezTo>
                  <a:cubicBezTo>
                    <a:pt x="90" y="263"/>
                    <a:pt x="90" y="274"/>
                    <a:pt x="88" y="280"/>
                  </a:cubicBezTo>
                  <a:cubicBezTo>
                    <a:pt x="86" y="286"/>
                    <a:pt x="79" y="282"/>
                    <a:pt x="75" y="287"/>
                  </a:cubicBezTo>
                  <a:cubicBezTo>
                    <a:pt x="71" y="292"/>
                    <a:pt x="64" y="298"/>
                    <a:pt x="66" y="302"/>
                  </a:cubicBezTo>
                  <a:cubicBezTo>
                    <a:pt x="67" y="307"/>
                    <a:pt x="70" y="307"/>
                    <a:pt x="65" y="311"/>
                  </a:cubicBezTo>
                  <a:cubicBezTo>
                    <a:pt x="60" y="315"/>
                    <a:pt x="57" y="322"/>
                    <a:pt x="52" y="323"/>
                  </a:cubicBezTo>
                  <a:cubicBezTo>
                    <a:pt x="47" y="324"/>
                    <a:pt x="40" y="327"/>
                    <a:pt x="37" y="325"/>
                  </a:cubicBezTo>
                  <a:cubicBezTo>
                    <a:pt x="34" y="322"/>
                    <a:pt x="32" y="332"/>
                    <a:pt x="30" y="335"/>
                  </a:cubicBezTo>
                  <a:cubicBezTo>
                    <a:pt x="28" y="337"/>
                    <a:pt x="26" y="328"/>
                    <a:pt x="23" y="324"/>
                  </a:cubicBezTo>
                  <a:cubicBezTo>
                    <a:pt x="20" y="320"/>
                    <a:pt x="12" y="323"/>
                    <a:pt x="10" y="322"/>
                  </a:cubicBezTo>
                  <a:cubicBezTo>
                    <a:pt x="8" y="322"/>
                    <a:pt x="6" y="315"/>
                    <a:pt x="3" y="312"/>
                  </a:cubicBezTo>
                  <a:cubicBezTo>
                    <a:pt x="0" y="308"/>
                    <a:pt x="0" y="302"/>
                    <a:pt x="3" y="299"/>
                  </a:cubicBezTo>
                  <a:cubicBezTo>
                    <a:pt x="5" y="297"/>
                    <a:pt x="7" y="293"/>
                    <a:pt x="6" y="286"/>
                  </a:cubicBezTo>
                  <a:cubicBezTo>
                    <a:pt x="4" y="279"/>
                    <a:pt x="3" y="264"/>
                    <a:pt x="8" y="261"/>
                  </a:cubicBezTo>
                  <a:cubicBezTo>
                    <a:pt x="14" y="258"/>
                    <a:pt x="28" y="261"/>
                    <a:pt x="35" y="261"/>
                  </a:cubicBezTo>
                  <a:cubicBezTo>
                    <a:pt x="42" y="261"/>
                    <a:pt x="53" y="264"/>
                    <a:pt x="55" y="259"/>
                  </a:cubicBezTo>
                  <a:cubicBezTo>
                    <a:pt x="58" y="252"/>
                    <a:pt x="59" y="245"/>
                    <a:pt x="59" y="238"/>
                  </a:cubicBezTo>
                  <a:close/>
                  <a:moveTo>
                    <a:pt x="274" y="103"/>
                  </a:moveTo>
                  <a:cubicBezTo>
                    <a:pt x="274" y="103"/>
                    <a:pt x="274" y="103"/>
                    <a:pt x="274" y="103"/>
                  </a:cubicBezTo>
                  <a:cubicBezTo>
                    <a:pt x="273" y="110"/>
                    <a:pt x="288" y="116"/>
                    <a:pt x="290" y="110"/>
                  </a:cubicBezTo>
                  <a:cubicBezTo>
                    <a:pt x="293" y="105"/>
                    <a:pt x="277" y="92"/>
                    <a:pt x="274" y="103"/>
                  </a:cubicBezTo>
                  <a:close/>
                  <a:moveTo>
                    <a:pt x="255" y="289"/>
                  </a:moveTo>
                  <a:cubicBezTo>
                    <a:pt x="255" y="289"/>
                    <a:pt x="255" y="289"/>
                    <a:pt x="255" y="289"/>
                  </a:cubicBezTo>
                  <a:cubicBezTo>
                    <a:pt x="256" y="292"/>
                    <a:pt x="262" y="284"/>
                    <a:pt x="266" y="284"/>
                  </a:cubicBezTo>
                  <a:cubicBezTo>
                    <a:pt x="271" y="284"/>
                    <a:pt x="281" y="286"/>
                    <a:pt x="284" y="281"/>
                  </a:cubicBezTo>
                  <a:cubicBezTo>
                    <a:pt x="287" y="275"/>
                    <a:pt x="296" y="275"/>
                    <a:pt x="304" y="276"/>
                  </a:cubicBezTo>
                  <a:cubicBezTo>
                    <a:pt x="311" y="278"/>
                    <a:pt x="317" y="285"/>
                    <a:pt x="323" y="285"/>
                  </a:cubicBezTo>
                  <a:cubicBezTo>
                    <a:pt x="328" y="286"/>
                    <a:pt x="341" y="285"/>
                    <a:pt x="346" y="283"/>
                  </a:cubicBezTo>
                  <a:cubicBezTo>
                    <a:pt x="351" y="282"/>
                    <a:pt x="349" y="271"/>
                    <a:pt x="342" y="265"/>
                  </a:cubicBezTo>
                  <a:cubicBezTo>
                    <a:pt x="335" y="260"/>
                    <a:pt x="328" y="252"/>
                    <a:pt x="321" y="249"/>
                  </a:cubicBezTo>
                  <a:cubicBezTo>
                    <a:pt x="314" y="246"/>
                    <a:pt x="312" y="242"/>
                    <a:pt x="316" y="241"/>
                  </a:cubicBezTo>
                  <a:cubicBezTo>
                    <a:pt x="320" y="239"/>
                    <a:pt x="325" y="233"/>
                    <a:pt x="320" y="233"/>
                  </a:cubicBezTo>
                  <a:cubicBezTo>
                    <a:pt x="314" y="233"/>
                    <a:pt x="309" y="236"/>
                    <a:pt x="308" y="239"/>
                  </a:cubicBezTo>
                  <a:cubicBezTo>
                    <a:pt x="308" y="243"/>
                    <a:pt x="304" y="248"/>
                    <a:pt x="302" y="249"/>
                  </a:cubicBezTo>
                  <a:cubicBezTo>
                    <a:pt x="300" y="251"/>
                    <a:pt x="294" y="257"/>
                    <a:pt x="292" y="252"/>
                  </a:cubicBezTo>
                  <a:cubicBezTo>
                    <a:pt x="290" y="248"/>
                    <a:pt x="284" y="234"/>
                    <a:pt x="281" y="233"/>
                  </a:cubicBezTo>
                  <a:cubicBezTo>
                    <a:pt x="278" y="232"/>
                    <a:pt x="274" y="233"/>
                    <a:pt x="270" y="241"/>
                  </a:cubicBezTo>
                  <a:cubicBezTo>
                    <a:pt x="267" y="249"/>
                    <a:pt x="263" y="256"/>
                    <a:pt x="260" y="259"/>
                  </a:cubicBezTo>
                  <a:cubicBezTo>
                    <a:pt x="256" y="262"/>
                    <a:pt x="252" y="272"/>
                    <a:pt x="255" y="273"/>
                  </a:cubicBezTo>
                  <a:cubicBezTo>
                    <a:pt x="258" y="275"/>
                    <a:pt x="255" y="289"/>
                    <a:pt x="255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8309841" y="4860199"/>
            <a:ext cx="3885045" cy="1131454"/>
            <a:chOff x="8309841" y="4860199"/>
            <a:chExt cx="3885045" cy="1131454"/>
          </a:xfrm>
        </p:grpSpPr>
        <p:sp>
          <p:nvSpPr>
            <p:cNvPr id="265" name="Freeform 6"/>
            <p:cNvSpPr>
              <a:spLocks/>
            </p:cNvSpPr>
            <p:nvPr/>
          </p:nvSpPr>
          <p:spPr bwMode="auto">
            <a:xfrm>
              <a:off x="8432511" y="5535607"/>
              <a:ext cx="991466" cy="274205"/>
            </a:xfrm>
            <a:custGeom>
              <a:avLst/>
              <a:gdLst>
                <a:gd name="T0" fmla="*/ 451 w 468"/>
                <a:gd name="T1" fmla="*/ 84 h 129"/>
                <a:gd name="T2" fmla="*/ 25 w 468"/>
                <a:gd name="T3" fmla="*/ 128 h 129"/>
                <a:gd name="T4" fmla="*/ 10 w 468"/>
                <a:gd name="T5" fmla="*/ 108 h 129"/>
                <a:gd name="T6" fmla="*/ 83 w 468"/>
                <a:gd name="T7" fmla="*/ 29 h 129"/>
                <a:gd name="T8" fmla="*/ 403 w 468"/>
                <a:gd name="T9" fmla="*/ 17 h 129"/>
                <a:gd name="T10" fmla="*/ 451 w 468"/>
                <a:gd name="T11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8" h="129">
                  <a:moveTo>
                    <a:pt x="451" y="84"/>
                  </a:moveTo>
                  <a:cubicBezTo>
                    <a:pt x="412" y="85"/>
                    <a:pt x="106" y="125"/>
                    <a:pt x="25" y="128"/>
                  </a:cubicBezTo>
                  <a:cubicBezTo>
                    <a:pt x="12" y="129"/>
                    <a:pt x="10" y="109"/>
                    <a:pt x="10" y="108"/>
                  </a:cubicBezTo>
                  <a:cubicBezTo>
                    <a:pt x="9" y="92"/>
                    <a:pt x="0" y="41"/>
                    <a:pt x="83" y="29"/>
                  </a:cubicBezTo>
                  <a:cubicBezTo>
                    <a:pt x="130" y="22"/>
                    <a:pt x="314" y="0"/>
                    <a:pt x="403" y="17"/>
                  </a:cubicBezTo>
                  <a:cubicBezTo>
                    <a:pt x="468" y="30"/>
                    <a:pt x="451" y="84"/>
                    <a:pt x="451" y="84"/>
                  </a:cubicBezTo>
                  <a:close/>
                </a:path>
              </a:pathLst>
            </a:custGeom>
            <a:solidFill>
              <a:srgbClr val="EBA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233"/>
            <p:cNvSpPr>
              <a:spLocks/>
            </p:cNvSpPr>
            <p:nvPr/>
          </p:nvSpPr>
          <p:spPr bwMode="auto">
            <a:xfrm>
              <a:off x="8442614" y="5718892"/>
              <a:ext cx="991466" cy="272761"/>
            </a:xfrm>
            <a:custGeom>
              <a:avLst/>
              <a:gdLst>
                <a:gd name="T0" fmla="*/ 451 w 468"/>
                <a:gd name="T1" fmla="*/ 84 h 129"/>
                <a:gd name="T2" fmla="*/ 25 w 468"/>
                <a:gd name="T3" fmla="*/ 128 h 129"/>
                <a:gd name="T4" fmla="*/ 9 w 468"/>
                <a:gd name="T5" fmla="*/ 107 h 129"/>
                <a:gd name="T6" fmla="*/ 83 w 468"/>
                <a:gd name="T7" fmla="*/ 29 h 129"/>
                <a:gd name="T8" fmla="*/ 403 w 468"/>
                <a:gd name="T9" fmla="*/ 17 h 129"/>
                <a:gd name="T10" fmla="*/ 451 w 468"/>
                <a:gd name="T11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8" h="129">
                  <a:moveTo>
                    <a:pt x="451" y="84"/>
                  </a:moveTo>
                  <a:cubicBezTo>
                    <a:pt x="412" y="85"/>
                    <a:pt x="106" y="125"/>
                    <a:pt x="25" y="128"/>
                  </a:cubicBezTo>
                  <a:cubicBezTo>
                    <a:pt x="12" y="129"/>
                    <a:pt x="9" y="109"/>
                    <a:pt x="9" y="107"/>
                  </a:cubicBezTo>
                  <a:cubicBezTo>
                    <a:pt x="9" y="92"/>
                    <a:pt x="0" y="41"/>
                    <a:pt x="83" y="29"/>
                  </a:cubicBezTo>
                  <a:cubicBezTo>
                    <a:pt x="130" y="22"/>
                    <a:pt x="314" y="0"/>
                    <a:pt x="403" y="17"/>
                  </a:cubicBezTo>
                  <a:cubicBezTo>
                    <a:pt x="468" y="30"/>
                    <a:pt x="451" y="84"/>
                    <a:pt x="451" y="84"/>
                  </a:cubicBezTo>
                  <a:close/>
                </a:path>
              </a:pathLst>
            </a:custGeom>
            <a:solidFill>
              <a:srgbClr val="F8A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234"/>
            <p:cNvSpPr>
              <a:spLocks/>
            </p:cNvSpPr>
            <p:nvPr/>
          </p:nvSpPr>
          <p:spPr bwMode="auto">
            <a:xfrm>
              <a:off x="8309841" y="4938130"/>
              <a:ext cx="2186420" cy="1017443"/>
            </a:xfrm>
            <a:custGeom>
              <a:avLst/>
              <a:gdLst>
                <a:gd name="T0" fmla="*/ 1032 w 1032"/>
                <a:gd name="T1" fmla="*/ 49 h 480"/>
                <a:gd name="T2" fmla="*/ 1031 w 1032"/>
                <a:gd name="T3" fmla="*/ 47 h 480"/>
                <a:gd name="T4" fmla="*/ 694 w 1032"/>
                <a:gd name="T5" fmla="*/ 39 h 480"/>
                <a:gd name="T6" fmla="*/ 487 w 1032"/>
                <a:gd name="T7" fmla="*/ 155 h 480"/>
                <a:gd name="T8" fmla="*/ 290 w 1032"/>
                <a:gd name="T9" fmla="*/ 270 h 480"/>
                <a:gd name="T10" fmla="*/ 463 w 1032"/>
                <a:gd name="T11" fmla="*/ 260 h 480"/>
                <a:gd name="T12" fmla="*/ 335 w 1032"/>
                <a:gd name="T13" fmla="*/ 353 h 480"/>
                <a:gd name="T14" fmla="*/ 51 w 1032"/>
                <a:gd name="T15" fmla="*/ 388 h 480"/>
                <a:gd name="T16" fmla="*/ 67 w 1032"/>
                <a:gd name="T17" fmla="*/ 471 h 480"/>
                <a:gd name="T18" fmla="*/ 607 w 1032"/>
                <a:gd name="T19" fmla="*/ 439 h 480"/>
                <a:gd name="T20" fmla="*/ 1021 w 1032"/>
                <a:gd name="T21" fmla="*/ 255 h 480"/>
                <a:gd name="T22" fmla="*/ 1032 w 1032"/>
                <a:gd name="T23" fmla="*/ 255 h 480"/>
                <a:gd name="T24" fmla="*/ 1032 w 1032"/>
                <a:gd name="T25" fmla="*/ 4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2" h="480">
                  <a:moveTo>
                    <a:pt x="1032" y="49"/>
                  </a:moveTo>
                  <a:cubicBezTo>
                    <a:pt x="1031" y="48"/>
                    <a:pt x="1031" y="47"/>
                    <a:pt x="1031" y="47"/>
                  </a:cubicBezTo>
                  <a:cubicBezTo>
                    <a:pt x="1031" y="47"/>
                    <a:pt x="777" y="0"/>
                    <a:pt x="694" y="39"/>
                  </a:cubicBezTo>
                  <a:cubicBezTo>
                    <a:pt x="611" y="77"/>
                    <a:pt x="560" y="137"/>
                    <a:pt x="487" y="155"/>
                  </a:cubicBezTo>
                  <a:cubicBezTo>
                    <a:pt x="413" y="174"/>
                    <a:pt x="271" y="229"/>
                    <a:pt x="290" y="270"/>
                  </a:cubicBezTo>
                  <a:cubicBezTo>
                    <a:pt x="309" y="311"/>
                    <a:pt x="359" y="293"/>
                    <a:pt x="463" y="260"/>
                  </a:cubicBezTo>
                  <a:cubicBezTo>
                    <a:pt x="586" y="220"/>
                    <a:pt x="437" y="333"/>
                    <a:pt x="335" y="353"/>
                  </a:cubicBezTo>
                  <a:cubicBezTo>
                    <a:pt x="335" y="353"/>
                    <a:pt x="133" y="346"/>
                    <a:pt x="51" y="388"/>
                  </a:cubicBezTo>
                  <a:cubicBezTo>
                    <a:pt x="0" y="423"/>
                    <a:pt x="32" y="480"/>
                    <a:pt x="67" y="471"/>
                  </a:cubicBezTo>
                  <a:cubicBezTo>
                    <a:pt x="217" y="456"/>
                    <a:pt x="515" y="472"/>
                    <a:pt x="607" y="439"/>
                  </a:cubicBezTo>
                  <a:cubicBezTo>
                    <a:pt x="643" y="426"/>
                    <a:pt x="860" y="242"/>
                    <a:pt x="1021" y="255"/>
                  </a:cubicBezTo>
                  <a:cubicBezTo>
                    <a:pt x="1025" y="255"/>
                    <a:pt x="1029" y="255"/>
                    <a:pt x="1032" y="255"/>
                  </a:cubicBezTo>
                  <a:lnTo>
                    <a:pt x="1032" y="49"/>
                  </a:lnTo>
                  <a:close/>
                </a:path>
              </a:pathLst>
            </a:custGeom>
            <a:solidFill>
              <a:srgbClr val="FABB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235"/>
            <p:cNvSpPr>
              <a:spLocks noEditPoints="1"/>
            </p:cNvSpPr>
            <p:nvPr/>
          </p:nvSpPr>
          <p:spPr bwMode="auto">
            <a:xfrm>
              <a:off x="8364682" y="4982869"/>
              <a:ext cx="1808307" cy="845705"/>
            </a:xfrm>
            <a:custGeom>
              <a:avLst/>
              <a:gdLst>
                <a:gd name="T0" fmla="*/ 853 w 853"/>
                <a:gd name="T1" fmla="*/ 6 h 399"/>
                <a:gd name="T2" fmla="*/ 668 w 853"/>
                <a:gd name="T3" fmla="*/ 18 h 399"/>
                <a:gd name="T4" fmla="*/ 461 w 853"/>
                <a:gd name="T5" fmla="*/ 134 h 399"/>
                <a:gd name="T6" fmla="*/ 264 w 853"/>
                <a:gd name="T7" fmla="*/ 249 h 399"/>
                <a:gd name="T8" fmla="*/ 266 w 853"/>
                <a:gd name="T9" fmla="*/ 252 h 399"/>
                <a:gd name="T10" fmla="*/ 286 w 853"/>
                <a:gd name="T11" fmla="*/ 228 h 399"/>
                <a:gd name="T12" fmla="*/ 520 w 853"/>
                <a:gd name="T13" fmla="*/ 137 h 399"/>
                <a:gd name="T14" fmla="*/ 681 w 853"/>
                <a:gd name="T15" fmla="*/ 46 h 399"/>
                <a:gd name="T16" fmla="*/ 853 w 853"/>
                <a:gd name="T17" fmla="*/ 6 h 399"/>
                <a:gd name="T18" fmla="*/ 853 w 853"/>
                <a:gd name="T19" fmla="*/ 6 h 399"/>
                <a:gd name="T20" fmla="*/ 472 w 853"/>
                <a:gd name="T21" fmla="*/ 231 h 399"/>
                <a:gd name="T22" fmla="*/ 472 w 853"/>
                <a:gd name="T23" fmla="*/ 231 h 399"/>
                <a:gd name="T24" fmla="*/ 474 w 853"/>
                <a:gd name="T25" fmla="*/ 230 h 399"/>
                <a:gd name="T26" fmla="*/ 475 w 853"/>
                <a:gd name="T27" fmla="*/ 230 h 399"/>
                <a:gd name="T28" fmla="*/ 472 w 853"/>
                <a:gd name="T29" fmla="*/ 231 h 399"/>
                <a:gd name="T30" fmla="*/ 476 w 853"/>
                <a:gd name="T31" fmla="*/ 230 h 399"/>
                <a:gd name="T32" fmla="*/ 476 w 853"/>
                <a:gd name="T33" fmla="*/ 230 h 399"/>
                <a:gd name="T34" fmla="*/ 493 w 853"/>
                <a:gd name="T35" fmla="*/ 252 h 399"/>
                <a:gd name="T36" fmla="*/ 356 w 853"/>
                <a:gd name="T37" fmla="*/ 348 h 399"/>
                <a:gd name="T38" fmla="*/ 0 w 853"/>
                <a:gd name="T39" fmla="*/ 399 h 399"/>
                <a:gd name="T40" fmla="*/ 25 w 853"/>
                <a:gd name="T41" fmla="*/ 367 h 399"/>
                <a:gd name="T42" fmla="*/ 309 w 853"/>
                <a:gd name="T43" fmla="*/ 332 h 399"/>
                <a:gd name="T44" fmla="*/ 476 w 853"/>
                <a:gd name="T45" fmla="*/ 23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3" h="399">
                  <a:moveTo>
                    <a:pt x="853" y="6"/>
                  </a:moveTo>
                  <a:cubicBezTo>
                    <a:pt x="783" y="0"/>
                    <a:pt x="707" y="0"/>
                    <a:pt x="668" y="18"/>
                  </a:cubicBezTo>
                  <a:cubicBezTo>
                    <a:pt x="585" y="56"/>
                    <a:pt x="534" y="116"/>
                    <a:pt x="461" y="134"/>
                  </a:cubicBezTo>
                  <a:cubicBezTo>
                    <a:pt x="387" y="153"/>
                    <a:pt x="245" y="208"/>
                    <a:pt x="264" y="249"/>
                  </a:cubicBezTo>
                  <a:cubicBezTo>
                    <a:pt x="265" y="250"/>
                    <a:pt x="265" y="251"/>
                    <a:pt x="266" y="252"/>
                  </a:cubicBezTo>
                  <a:cubicBezTo>
                    <a:pt x="267" y="244"/>
                    <a:pt x="276" y="238"/>
                    <a:pt x="286" y="228"/>
                  </a:cubicBezTo>
                  <a:cubicBezTo>
                    <a:pt x="303" y="212"/>
                    <a:pt x="450" y="166"/>
                    <a:pt x="520" y="137"/>
                  </a:cubicBezTo>
                  <a:cubicBezTo>
                    <a:pt x="591" y="107"/>
                    <a:pt x="622" y="79"/>
                    <a:pt x="681" y="46"/>
                  </a:cubicBezTo>
                  <a:cubicBezTo>
                    <a:pt x="740" y="13"/>
                    <a:pt x="853" y="6"/>
                    <a:pt x="853" y="6"/>
                  </a:cubicBezTo>
                  <a:cubicBezTo>
                    <a:pt x="853" y="6"/>
                    <a:pt x="853" y="6"/>
                    <a:pt x="853" y="6"/>
                  </a:cubicBezTo>
                  <a:close/>
                  <a:moveTo>
                    <a:pt x="472" y="231"/>
                  </a:moveTo>
                  <a:cubicBezTo>
                    <a:pt x="472" y="231"/>
                    <a:pt x="472" y="231"/>
                    <a:pt x="472" y="231"/>
                  </a:cubicBezTo>
                  <a:cubicBezTo>
                    <a:pt x="473" y="230"/>
                    <a:pt x="473" y="230"/>
                    <a:pt x="474" y="230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4" y="230"/>
                    <a:pt x="473" y="230"/>
                    <a:pt x="472" y="231"/>
                  </a:cubicBezTo>
                  <a:close/>
                  <a:moveTo>
                    <a:pt x="476" y="230"/>
                  </a:moveTo>
                  <a:cubicBezTo>
                    <a:pt x="476" y="230"/>
                    <a:pt x="476" y="230"/>
                    <a:pt x="476" y="230"/>
                  </a:cubicBezTo>
                  <a:cubicBezTo>
                    <a:pt x="493" y="231"/>
                    <a:pt x="501" y="234"/>
                    <a:pt x="493" y="252"/>
                  </a:cubicBezTo>
                  <a:cubicBezTo>
                    <a:pt x="486" y="271"/>
                    <a:pt x="397" y="338"/>
                    <a:pt x="356" y="348"/>
                  </a:cubicBezTo>
                  <a:cubicBezTo>
                    <a:pt x="264" y="370"/>
                    <a:pt x="141" y="338"/>
                    <a:pt x="0" y="399"/>
                  </a:cubicBezTo>
                  <a:cubicBezTo>
                    <a:pt x="3" y="388"/>
                    <a:pt x="11" y="377"/>
                    <a:pt x="25" y="367"/>
                  </a:cubicBezTo>
                  <a:cubicBezTo>
                    <a:pt x="107" y="325"/>
                    <a:pt x="309" y="332"/>
                    <a:pt x="309" y="332"/>
                  </a:cubicBezTo>
                  <a:cubicBezTo>
                    <a:pt x="395" y="315"/>
                    <a:pt x="514" y="233"/>
                    <a:pt x="476" y="230"/>
                  </a:cubicBezTo>
                  <a:close/>
                </a:path>
              </a:pathLst>
            </a:custGeom>
            <a:solidFill>
              <a:srgbClr val="E9A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Rectangle 236"/>
            <p:cNvSpPr>
              <a:spLocks noChangeArrowheads="1"/>
            </p:cNvSpPr>
            <p:nvPr/>
          </p:nvSpPr>
          <p:spPr bwMode="auto">
            <a:xfrm>
              <a:off x="10255250" y="4897721"/>
              <a:ext cx="155864" cy="669636"/>
            </a:xfrm>
            <a:prstGeom prst="rect">
              <a:avLst/>
            </a:prstGeom>
            <a:solidFill>
              <a:srgbClr val="E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Rectangle 237"/>
            <p:cNvSpPr>
              <a:spLocks noChangeArrowheads="1"/>
            </p:cNvSpPr>
            <p:nvPr/>
          </p:nvSpPr>
          <p:spPr bwMode="auto">
            <a:xfrm>
              <a:off x="10255250" y="5232539"/>
              <a:ext cx="155864" cy="334818"/>
            </a:xfrm>
            <a:prstGeom prst="rect">
              <a:avLst/>
            </a:prstGeom>
            <a:solidFill>
              <a:srgbClr val="CE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Rectangle 238"/>
            <p:cNvSpPr>
              <a:spLocks noChangeArrowheads="1"/>
            </p:cNvSpPr>
            <p:nvPr/>
          </p:nvSpPr>
          <p:spPr bwMode="auto">
            <a:xfrm>
              <a:off x="10373591" y="4860199"/>
              <a:ext cx="1821295" cy="747568"/>
            </a:xfrm>
            <a:prstGeom prst="rect">
              <a:avLst/>
            </a:prstGeom>
            <a:solidFill>
              <a:srgbClr val="0088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Rectangle 239"/>
            <p:cNvSpPr>
              <a:spLocks noChangeArrowheads="1"/>
            </p:cNvSpPr>
            <p:nvPr/>
          </p:nvSpPr>
          <p:spPr bwMode="auto">
            <a:xfrm>
              <a:off x="10373591" y="5232539"/>
              <a:ext cx="1821295" cy="375227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3" name="Group 314"/>
          <p:cNvGrpSpPr/>
          <p:nvPr/>
        </p:nvGrpSpPr>
        <p:grpSpPr>
          <a:xfrm>
            <a:off x="6798830" y="3082199"/>
            <a:ext cx="526761" cy="301625"/>
            <a:chOff x="6798830" y="1754909"/>
            <a:chExt cx="526761" cy="301625"/>
          </a:xfrm>
          <a:solidFill>
            <a:schemeClr val="bg1">
              <a:lumMod val="85000"/>
            </a:schemeClr>
          </a:solidFill>
        </p:grpSpPr>
        <p:sp>
          <p:nvSpPr>
            <p:cNvPr id="274" name="Freeform 240"/>
            <p:cNvSpPr>
              <a:spLocks/>
            </p:cNvSpPr>
            <p:nvPr/>
          </p:nvSpPr>
          <p:spPr bwMode="auto">
            <a:xfrm>
              <a:off x="6948921" y="1754909"/>
              <a:ext cx="226580" cy="301625"/>
            </a:xfrm>
            <a:custGeom>
              <a:avLst/>
              <a:gdLst>
                <a:gd name="T0" fmla="*/ 42 w 107"/>
                <a:gd name="T1" fmla="*/ 67 h 142"/>
                <a:gd name="T2" fmla="*/ 0 w 107"/>
                <a:gd name="T3" fmla="*/ 138 h 142"/>
                <a:gd name="T4" fmla="*/ 0 w 107"/>
                <a:gd name="T5" fmla="*/ 142 h 142"/>
                <a:gd name="T6" fmla="*/ 107 w 107"/>
                <a:gd name="T7" fmla="*/ 142 h 142"/>
                <a:gd name="T8" fmla="*/ 107 w 107"/>
                <a:gd name="T9" fmla="*/ 138 h 142"/>
                <a:gd name="T10" fmla="*/ 65 w 107"/>
                <a:gd name="T11" fmla="*/ 67 h 142"/>
                <a:gd name="T12" fmla="*/ 88 w 107"/>
                <a:gd name="T13" fmla="*/ 34 h 142"/>
                <a:gd name="T14" fmla="*/ 53 w 107"/>
                <a:gd name="T15" fmla="*/ 0 h 142"/>
                <a:gd name="T16" fmla="*/ 18 w 107"/>
                <a:gd name="T17" fmla="*/ 34 h 142"/>
                <a:gd name="T18" fmla="*/ 42 w 107"/>
                <a:gd name="T19" fmla="*/ 6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42">
                  <a:moveTo>
                    <a:pt x="42" y="67"/>
                  </a:moveTo>
                  <a:cubicBezTo>
                    <a:pt x="18" y="74"/>
                    <a:pt x="0" y="103"/>
                    <a:pt x="0" y="138"/>
                  </a:cubicBezTo>
                  <a:cubicBezTo>
                    <a:pt x="0" y="139"/>
                    <a:pt x="0" y="140"/>
                    <a:pt x="0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0"/>
                    <a:pt x="107" y="139"/>
                    <a:pt x="107" y="138"/>
                  </a:cubicBezTo>
                  <a:cubicBezTo>
                    <a:pt x="107" y="103"/>
                    <a:pt x="89" y="74"/>
                    <a:pt x="65" y="67"/>
                  </a:cubicBezTo>
                  <a:cubicBezTo>
                    <a:pt x="78" y="62"/>
                    <a:pt x="88" y="49"/>
                    <a:pt x="88" y="34"/>
                  </a:cubicBezTo>
                  <a:cubicBezTo>
                    <a:pt x="88" y="16"/>
                    <a:pt x="73" y="0"/>
                    <a:pt x="53" y="0"/>
                  </a:cubicBezTo>
                  <a:cubicBezTo>
                    <a:pt x="34" y="0"/>
                    <a:pt x="18" y="16"/>
                    <a:pt x="18" y="34"/>
                  </a:cubicBezTo>
                  <a:cubicBezTo>
                    <a:pt x="18" y="49"/>
                    <a:pt x="28" y="62"/>
                    <a:pt x="4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241"/>
            <p:cNvSpPr>
              <a:spLocks/>
            </p:cNvSpPr>
            <p:nvPr/>
          </p:nvSpPr>
          <p:spPr bwMode="auto">
            <a:xfrm>
              <a:off x="6798830" y="1778000"/>
              <a:ext cx="164523" cy="254000"/>
            </a:xfrm>
            <a:custGeom>
              <a:avLst/>
              <a:gdLst>
                <a:gd name="T0" fmla="*/ 35 w 78"/>
                <a:gd name="T1" fmla="*/ 56 h 120"/>
                <a:gd name="T2" fmla="*/ 0 w 78"/>
                <a:gd name="T3" fmla="*/ 116 h 120"/>
                <a:gd name="T4" fmla="*/ 0 w 78"/>
                <a:gd name="T5" fmla="*/ 120 h 120"/>
                <a:gd name="T6" fmla="*/ 64 w 78"/>
                <a:gd name="T7" fmla="*/ 120 h 120"/>
                <a:gd name="T8" fmla="*/ 77 w 78"/>
                <a:gd name="T9" fmla="*/ 77 h 120"/>
                <a:gd name="T10" fmla="*/ 78 w 78"/>
                <a:gd name="T11" fmla="*/ 75 h 120"/>
                <a:gd name="T12" fmla="*/ 54 w 78"/>
                <a:gd name="T13" fmla="*/ 56 h 120"/>
                <a:gd name="T14" fmla="*/ 74 w 78"/>
                <a:gd name="T15" fmla="*/ 29 h 120"/>
                <a:gd name="T16" fmla="*/ 45 w 78"/>
                <a:gd name="T17" fmla="*/ 0 h 120"/>
                <a:gd name="T18" fmla="*/ 15 w 78"/>
                <a:gd name="T19" fmla="*/ 29 h 120"/>
                <a:gd name="T20" fmla="*/ 35 w 78"/>
                <a:gd name="T21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0">
                  <a:moveTo>
                    <a:pt x="35" y="56"/>
                  </a:moveTo>
                  <a:cubicBezTo>
                    <a:pt x="15" y="62"/>
                    <a:pt x="0" y="87"/>
                    <a:pt x="0" y="116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5" y="105"/>
                    <a:pt x="69" y="90"/>
                    <a:pt x="77" y="77"/>
                  </a:cubicBezTo>
                  <a:cubicBezTo>
                    <a:pt x="77" y="77"/>
                    <a:pt x="78" y="76"/>
                    <a:pt x="78" y="75"/>
                  </a:cubicBezTo>
                  <a:cubicBezTo>
                    <a:pt x="72" y="66"/>
                    <a:pt x="64" y="59"/>
                    <a:pt x="54" y="56"/>
                  </a:cubicBezTo>
                  <a:cubicBezTo>
                    <a:pt x="66" y="53"/>
                    <a:pt x="74" y="42"/>
                    <a:pt x="74" y="29"/>
                  </a:cubicBezTo>
                  <a:cubicBezTo>
                    <a:pt x="74" y="13"/>
                    <a:pt x="61" y="0"/>
                    <a:pt x="45" y="0"/>
                  </a:cubicBezTo>
                  <a:cubicBezTo>
                    <a:pt x="28" y="0"/>
                    <a:pt x="15" y="13"/>
                    <a:pt x="15" y="29"/>
                  </a:cubicBezTo>
                  <a:cubicBezTo>
                    <a:pt x="15" y="42"/>
                    <a:pt x="24" y="53"/>
                    <a:pt x="3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242"/>
            <p:cNvSpPr>
              <a:spLocks/>
            </p:cNvSpPr>
            <p:nvPr/>
          </p:nvSpPr>
          <p:spPr bwMode="auto">
            <a:xfrm>
              <a:off x="7161068" y="1778000"/>
              <a:ext cx="164523" cy="254000"/>
            </a:xfrm>
            <a:custGeom>
              <a:avLst/>
              <a:gdLst>
                <a:gd name="T0" fmla="*/ 23 w 78"/>
                <a:gd name="T1" fmla="*/ 56 h 120"/>
                <a:gd name="T2" fmla="*/ 0 w 78"/>
                <a:gd name="T3" fmla="*/ 75 h 120"/>
                <a:gd name="T4" fmla="*/ 1 w 78"/>
                <a:gd name="T5" fmla="*/ 77 h 120"/>
                <a:gd name="T6" fmla="*/ 14 w 78"/>
                <a:gd name="T7" fmla="*/ 120 h 120"/>
                <a:gd name="T8" fmla="*/ 78 w 78"/>
                <a:gd name="T9" fmla="*/ 120 h 120"/>
                <a:gd name="T10" fmla="*/ 78 w 78"/>
                <a:gd name="T11" fmla="*/ 116 h 120"/>
                <a:gd name="T12" fmla="*/ 42 w 78"/>
                <a:gd name="T13" fmla="*/ 56 h 120"/>
                <a:gd name="T14" fmla="*/ 62 w 78"/>
                <a:gd name="T15" fmla="*/ 29 h 120"/>
                <a:gd name="T16" fmla="*/ 33 w 78"/>
                <a:gd name="T17" fmla="*/ 0 h 120"/>
                <a:gd name="T18" fmla="*/ 3 w 78"/>
                <a:gd name="T19" fmla="*/ 29 h 120"/>
                <a:gd name="T20" fmla="*/ 23 w 78"/>
                <a:gd name="T21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120">
                  <a:moveTo>
                    <a:pt x="23" y="56"/>
                  </a:moveTo>
                  <a:cubicBezTo>
                    <a:pt x="14" y="59"/>
                    <a:pt x="6" y="66"/>
                    <a:pt x="0" y="75"/>
                  </a:cubicBezTo>
                  <a:cubicBezTo>
                    <a:pt x="0" y="76"/>
                    <a:pt x="0" y="77"/>
                    <a:pt x="1" y="77"/>
                  </a:cubicBezTo>
                  <a:cubicBezTo>
                    <a:pt x="8" y="90"/>
                    <a:pt x="12" y="105"/>
                    <a:pt x="14" y="120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8" y="118"/>
                    <a:pt x="78" y="117"/>
                    <a:pt x="78" y="116"/>
                  </a:cubicBezTo>
                  <a:cubicBezTo>
                    <a:pt x="78" y="87"/>
                    <a:pt x="63" y="62"/>
                    <a:pt x="42" y="56"/>
                  </a:cubicBezTo>
                  <a:cubicBezTo>
                    <a:pt x="54" y="53"/>
                    <a:pt x="62" y="42"/>
                    <a:pt x="62" y="29"/>
                  </a:cubicBezTo>
                  <a:cubicBezTo>
                    <a:pt x="62" y="13"/>
                    <a:pt x="49" y="0"/>
                    <a:pt x="33" y="0"/>
                  </a:cubicBezTo>
                  <a:cubicBezTo>
                    <a:pt x="17" y="0"/>
                    <a:pt x="3" y="13"/>
                    <a:pt x="3" y="29"/>
                  </a:cubicBezTo>
                  <a:cubicBezTo>
                    <a:pt x="3" y="42"/>
                    <a:pt x="12" y="53"/>
                    <a:pt x="2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7" name="Freeform 243"/>
          <p:cNvSpPr>
            <a:spLocks/>
          </p:cNvSpPr>
          <p:nvPr/>
        </p:nvSpPr>
        <p:spPr bwMode="auto">
          <a:xfrm>
            <a:off x="7855239" y="2011358"/>
            <a:ext cx="391102" cy="352136"/>
          </a:xfrm>
          <a:custGeom>
            <a:avLst/>
            <a:gdLst>
              <a:gd name="T0" fmla="*/ 180 w 184"/>
              <a:gd name="T1" fmla="*/ 118 h 166"/>
              <a:gd name="T2" fmla="*/ 161 w 184"/>
              <a:gd name="T3" fmla="*/ 118 h 166"/>
              <a:gd name="T4" fmla="*/ 161 w 184"/>
              <a:gd name="T5" fmla="*/ 94 h 166"/>
              <a:gd name="T6" fmla="*/ 151 w 184"/>
              <a:gd name="T7" fmla="*/ 83 h 166"/>
              <a:gd name="T8" fmla="*/ 95 w 184"/>
              <a:gd name="T9" fmla="*/ 83 h 166"/>
              <a:gd name="T10" fmla="*/ 95 w 184"/>
              <a:gd name="T11" fmla="*/ 48 h 166"/>
              <a:gd name="T12" fmla="*/ 114 w 184"/>
              <a:gd name="T13" fmla="*/ 48 h 166"/>
              <a:gd name="T14" fmla="*/ 118 w 184"/>
              <a:gd name="T15" fmla="*/ 44 h 166"/>
              <a:gd name="T16" fmla="*/ 118 w 184"/>
              <a:gd name="T17" fmla="*/ 4 h 166"/>
              <a:gd name="T18" fmla="*/ 114 w 184"/>
              <a:gd name="T19" fmla="*/ 0 h 166"/>
              <a:gd name="T20" fmla="*/ 70 w 184"/>
              <a:gd name="T21" fmla="*/ 0 h 166"/>
              <a:gd name="T22" fmla="*/ 66 w 184"/>
              <a:gd name="T23" fmla="*/ 4 h 166"/>
              <a:gd name="T24" fmla="*/ 66 w 184"/>
              <a:gd name="T25" fmla="*/ 44 h 166"/>
              <a:gd name="T26" fmla="*/ 70 w 184"/>
              <a:gd name="T27" fmla="*/ 48 h 166"/>
              <a:gd name="T28" fmla="*/ 89 w 184"/>
              <a:gd name="T29" fmla="*/ 48 h 166"/>
              <a:gd name="T30" fmla="*/ 89 w 184"/>
              <a:gd name="T31" fmla="*/ 83 h 166"/>
              <a:gd name="T32" fmla="*/ 34 w 184"/>
              <a:gd name="T33" fmla="*/ 83 h 166"/>
              <a:gd name="T34" fmla="*/ 23 w 184"/>
              <a:gd name="T35" fmla="*/ 94 h 166"/>
              <a:gd name="T36" fmla="*/ 23 w 184"/>
              <a:gd name="T37" fmla="*/ 118 h 166"/>
              <a:gd name="T38" fmla="*/ 4 w 184"/>
              <a:gd name="T39" fmla="*/ 118 h 166"/>
              <a:gd name="T40" fmla="*/ 0 w 184"/>
              <a:gd name="T41" fmla="*/ 122 h 166"/>
              <a:gd name="T42" fmla="*/ 0 w 184"/>
              <a:gd name="T43" fmla="*/ 162 h 166"/>
              <a:gd name="T44" fmla="*/ 4 w 184"/>
              <a:gd name="T45" fmla="*/ 166 h 166"/>
              <a:gd name="T46" fmla="*/ 48 w 184"/>
              <a:gd name="T47" fmla="*/ 166 h 166"/>
              <a:gd name="T48" fmla="*/ 52 w 184"/>
              <a:gd name="T49" fmla="*/ 162 h 166"/>
              <a:gd name="T50" fmla="*/ 52 w 184"/>
              <a:gd name="T51" fmla="*/ 122 h 166"/>
              <a:gd name="T52" fmla="*/ 48 w 184"/>
              <a:gd name="T53" fmla="*/ 118 h 166"/>
              <a:gd name="T54" fmla="*/ 29 w 184"/>
              <a:gd name="T55" fmla="*/ 118 h 166"/>
              <a:gd name="T56" fmla="*/ 29 w 184"/>
              <a:gd name="T57" fmla="*/ 94 h 166"/>
              <a:gd name="T58" fmla="*/ 34 w 184"/>
              <a:gd name="T59" fmla="*/ 89 h 166"/>
              <a:gd name="T60" fmla="*/ 89 w 184"/>
              <a:gd name="T61" fmla="*/ 89 h 166"/>
              <a:gd name="T62" fmla="*/ 89 w 184"/>
              <a:gd name="T63" fmla="*/ 118 h 166"/>
              <a:gd name="T64" fmla="*/ 70 w 184"/>
              <a:gd name="T65" fmla="*/ 118 h 166"/>
              <a:gd name="T66" fmla="*/ 66 w 184"/>
              <a:gd name="T67" fmla="*/ 122 h 166"/>
              <a:gd name="T68" fmla="*/ 66 w 184"/>
              <a:gd name="T69" fmla="*/ 162 h 166"/>
              <a:gd name="T70" fmla="*/ 70 w 184"/>
              <a:gd name="T71" fmla="*/ 166 h 166"/>
              <a:gd name="T72" fmla="*/ 114 w 184"/>
              <a:gd name="T73" fmla="*/ 166 h 166"/>
              <a:gd name="T74" fmla="*/ 118 w 184"/>
              <a:gd name="T75" fmla="*/ 162 h 166"/>
              <a:gd name="T76" fmla="*/ 118 w 184"/>
              <a:gd name="T77" fmla="*/ 122 h 166"/>
              <a:gd name="T78" fmla="*/ 114 w 184"/>
              <a:gd name="T79" fmla="*/ 118 h 166"/>
              <a:gd name="T80" fmla="*/ 95 w 184"/>
              <a:gd name="T81" fmla="*/ 118 h 166"/>
              <a:gd name="T82" fmla="*/ 95 w 184"/>
              <a:gd name="T83" fmla="*/ 89 h 166"/>
              <a:gd name="T84" fmla="*/ 151 w 184"/>
              <a:gd name="T85" fmla="*/ 89 h 166"/>
              <a:gd name="T86" fmla="*/ 155 w 184"/>
              <a:gd name="T87" fmla="*/ 94 h 166"/>
              <a:gd name="T88" fmla="*/ 155 w 184"/>
              <a:gd name="T89" fmla="*/ 118 h 166"/>
              <a:gd name="T90" fmla="*/ 136 w 184"/>
              <a:gd name="T91" fmla="*/ 118 h 166"/>
              <a:gd name="T92" fmla="*/ 132 w 184"/>
              <a:gd name="T93" fmla="*/ 122 h 166"/>
              <a:gd name="T94" fmla="*/ 132 w 184"/>
              <a:gd name="T95" fmla="*/ 162 h 166"/>
              <a:gd name="T96" fmla="*/ 136 w 184"/>
              <a:gd name="T97" fmla="*/ 166 h 166"/>
              <a:gd name="T98" fmla="*/ 180 w 184"/>
              <a:gd name="T99" fmla="*/ 166 h 166"/>
              <a:gd name="T100" fmla="*/ 184 w 184"/>
              <a:gd name="T101" fmla="*/ 162 h 166"/>
              <a:gd name="T102" fmla="*/ 184 w 184"/>
              <a:gd name="T103" fmla="*/ 122 h 166"/>
              <a:gd name="T104" fmla="*/ 180 w 184"/>
              <a:gd name="T105" fmla="*/ 1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4" h="166">
                <a:moveTo>
                  <a:pt x="180" y="118"/>
                </a:moveTo>
                <a:cubicBezTo>
                  <a:pt x="161" y="118"/>
                  <a:pt x="161" y="118"/>
                  <a:pt x="161" y="118"/>
                </a:cubicBezTo>
                <a:cubicBezTo>
                  <a:pt x="161" y="94"/>
                  <a:pt x="161" y="94"/>
                  <a:pt x="161" y="94"/>
                </a:cubicBezTo>
                <a:cubicBezTo>
                  <a:pt x="161" y="88"/>
                  <a:pt x="156" y="83"/>
                  <a:pt x="151" y="83"/>
                </a:cubicBezTo>
                <a:cubicBezTo>
                  <a:pt x="95" y="83"/>
                  <a:pt x="95" y="83"/>
                  <a:pt x="95" y="83"/>
                </a:cubicBezTo>
                <a:cubicBezTo>
                  <a:pt x="95" y="48"/>
                  <a:pt x="95" y="48"/>
                  <a:pt x="95" y="48"/>
                </a:cubicBezTo>
                <a:cubicBezTo>
                  <a:pt x="114" y="48"/>
                  <a:pt x="114" y="48"/>
                  <a:pt x="114" y="48"/>
                </a:cubicBezTo>
                <a:cubicBezTo>
                  <a:pt x="116" y="48"/>
                  <a:pt x="118" y="46"/>
                  <a:pt x="118" y="44"/>
                </a:cubicBezTo>
                <a:cubicBezTo>
                  <a:pt x="118" y="4"/>
                  <a:pt x="118" y="4"/>
                  <a:pt x="118" y="4"/>
                </a:cubicBezTo>
                <a:cubicBezTo>
                  <a:pt x="118" y="2"/>
                  <a:pt x="116" y="0"/>
                  <a:pt x="11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8" y="0"/>
                  <a:pt x="66" y="2"/>
                  <a:pt x="66" y="4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6"/>
                  <a:pt x="68" y="48"/>
                  <a:pt x="70" y="48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83"/>
                  <a:pt x="89" y="83"/>
                  <a:pt x="89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28" y="83"/>
                  <a:pt x="23" y="88"/>
                  <a:pt x="23" y="94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4" y="118"/>
                  <a:pt x="4" y="118"/>
                  <a:pt x="4" y="118"/>
                </a:cubicBezTo>
                <a:cubicBezTo>
                  <a:pt x="2" y="118"/>
                  <a:pt x="0" y="119"/>
                  <a:pt x="0" y="12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4"/>
                  <a:pt x="2" y="166"/>
                  <a:pt x="4" y="166"/>
                </a:cubicBezTo>
                <a:cubicBezTo>
                  <a:pt x="48" y="166"/>
                  <a:pt x="48" y="166"/>
                  <a:pt x="48" y="166"/>
                </a:cubicBezTo>
                <a:cubicBezTo>
                  <a:pt x="50" y="166"/>
                  <a:pt x="52" y="164"/>
                  <a:pt x="52" y="162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52" y="119"/>
                  <a:pt x="50" y="118"/>
                  <a:pt x="48" y="118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94"/>
                  <a:pt x="29" y="94"/>
                  <a:pt x="29" y="94"/>
                </a:cubicBezTo>
                <a:cubicBezTo>
                  <a:pt x="29" y="91"/>
                  <a:pt x="31" y="89"/>
                  <a:pt x="34" y="89"/>
                </a:cubicBezTo>
                <a:cubicBezTo>
                  <a:pt x="89" y="89"/>
                  <a:pt x="89" y="89"/>
                  <a:pt x="89" y="89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68" y="118"/>
                  <a:pt x="66" y="119"/>
                  <a:pt x="66" y="122"/>
                </a:cubicBezTo>
                <a:cubicBezTo>
                  <a:pt x="66" y="162"/>
                  <a:pt x="66" y="162"/>
                  <a:pt x="66" y="162"/>
                </a:cubicBezTo>
                <a:cubicBezTo>
                  <a:pt x="66" y="164"/>
                  <a:pt x="68" y="166"/>
                  <a:pt x="70" y="166"/>
                </a:cubicBezTo>
                <a:cubicBezTo>
                  <a:pt x="114" y="166"/>
                  <a:pt x="114" y="166"/>
                  <a:pt x="114" y="166"/>
                </a:cubicBezTo>
                <a:cubicBezTo>
                  <a:pt x="116" y="166"/>
                  <a:pt x="118" y="164"/>
                  <a:pt x="118" y="16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8" y="119"/>
                  <a:pt x="116" y="118"/>
                  <a:pt x="114" y="118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9"/>
                  <a:pt x="95" y="89"/>
                  <a:pt x="95" y="89"/>
                </a:cubicBezTo>
                <a:cubicBezTo>
                  <a:pt x="151" y="89"/>
                  <a:pt x="151" y="89"/>
                  <a:pt x="151" y="89"/>
                </a:cubicBezTo>
                <a:cubicBezTo>
                  <a:pt x="153" y="89"/>
                  <a:pt x="155" y="91"/>
                  <a:pt x="155" y="94"/>
                </a:cubicBezTo>
                <a:cubicBezTo>
                  <a:pt x="155" y="118"/>
                  <a:pt x="155" y="118"/>
                  <a:pt x="155" y="118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4" y="118"/>
                  <a:pt x="132" y="119"/>
                  <a:pt x="132" y="122"/>
                </a:cubicBezTo>
                <a:cubicBezTo>
                  <a:pt x="132" y="162"/>
                  <a:pt x="132" y="162"/>
                  <a:pt x="132" y="162"/>
                </a:cubicBezTo>
                <a:cubicBezTo>
                  <a:pt x="132" y="164"/>
                  <a:pt x="134" y="166"/>
                  <a:pt x="136" y="166"/>
                </a:cubicBezTo>
                <a:cubicBezTo>
                  <a:pt x="180" y="166"/>
                  <a:pt x="180" y="166"/>
                  <a:pt x="180" y="166"/>
                </a:cubicBezTo>
                <a:cubicBezTo>
                  <a:pt x="183" y="166"/>
                  <a:pt x="184" y="164"/>
                  <a:pt x="184" y="162"/>
                </a:cubicBezTo>
                <a:cubicBezTo>
                  <a:pt x="184" y="122"/>
                  <a:pt x="184" y="122"/>
                  <a:pt x="184" y="122"/>
                </a:cubicBezTo>
                <a:cubicBezTo>
                  <a:pt x="184" y="119"/>
                  <a:pt x="183" y="118"/>
                  <a:pt x="180" y="1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8" name="Group 316"/>
          <p:cNvGrpSpPr/>
          <p:nvPr/>
        </p:nvGrpSpPr>
        <p:grpSpPr>
          <a:xfrm>
            <a:off x="8917421" y="1806426"/>
            <a:ext cx="389659" cy="353580"/>
            <a:chOff x="8917421" y="479136"/>
            <a:chExt cx="389659" cy="353580"/>
          </a:xfrm>
          <a:solidFill>
            <a:schemeClr val="bg1">
              <a:lumMod val="85000"/>
            </a:schemeClr>
          </a:solidFill>
        </p:grpSpPr>
        <p:sp>
          <p:nvSpPr>
            <p:cNvPr id="279" name="Freeform 244"/>
            <p:cNvSpPr>
              <a:spLocks/>
            </p:cNvSpPr>
            <p:nvPr/>
          </p:nvSpPr>
          <p:spPr bwMode="auto">
            <a:xfrm>
              <a:off x="8917421" y="479136"/>
              <a:ext cx="389659" cy="102466"/>
            </a:xfrm>
            <a:custGeom>
              <a:avLst/>
              <a:gdLst>
                <a:gd name="T0" fmla="*/ 0 w 270"/>
                <a:gd name="T1" fmla="*/ 71 h 71"/>
                <a:gd name="T2" fmla="*/ 135 w 270"/>
                <a:gd name="T3" fmla="*/ 0 h 71"/>
                <a:gd name="T4" fmla="*/ 270 w 270"/>
                <a:gd name="T5" fmla="*/ 71 h 71"/>
                <a:gd name="T6" fmla="*/ 239 w 270"/>
                <a:gd name="T7" fmla="*/ 71 h 71"/>
                <a:gd name="T8" fmla="*/ 135 w 270"/>
                <a:gd name="T9" fmla="*/ 16 h 71"/>
                <a:gd name="T10" fmla="*/ 31 w 270"/>
                <a:gd name="T11" fmla="*/ 71 h 71"/>
                <a:gd name="T12" fmla="*/ 0 w 270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71">
                  <a:moveTo>
                    <a:pt x="0" y="71"/>
                  </a:moveTo>
                  <a:lnTo>
                    <a:pt x="135" y="0"/>
                  </a:lnTo>
                  <a:lnTo>
                    <a:pt x="270" y="71"/>
                  </a:lnTo>
                  <a:lnTo>
                    <a:pt x="239" y="71"/>
                  </a:lnTo>
                  <a:lnTo>
                    <a:pt x="135" y="16"/>
                  </a:lnTo>
                  <a:lnTo>
                    <a:pt x="31" y="71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245"/>
            <p:cNvSpPr>
              <a:spLocks noEditPoints="1"/>
            </p:cNvSpPr>
            <p:nvPr/>
          </p:nvSpPr>
          <p:spPr bwMode="auto">
            <a:xfrm>
              <a:off x="8976591" y="510886"/>
              <a:ext cx="274205" cy="70716"/>
            </a:xfrm>
            <a:custGeom>
              <a:avLst/>
              <a:gdLst>
                <a:gd name="T0" fmla="*/ 0 w 129"/>
                <a:gd name="T1" fmla="*/ 33 h 33"/>
                <a:gd name="T2" fmla="*/ 64 w 129"/>
                <a:gd name="T3" fmla="*/ 0 h 33"/>
                <a:gd name="T4" fmla="*/ 129 w 129"/>
                <a:gd name="T5" fmla="*/ 33 h 33"/>
                <a:gd name="T6" fmla="*/ 0 w 129"/>
                <a:gd name="T7" fmla="*/ 33 h 33"/>
                <a:gd name="T8" fmla="*/ 64 w 129"/>
                <a:gd name="T9" fmla="*/ 14 h 33"/>
                <a:gd name="T10" fmla="*/ 64 w 129"/>
                <a:gd name="T11" fmla="*/ 14 h 33"/>
                <a:gd name="T12" fmla="*/ 59 w 129"/>
                <a:gd name="T13" fmla="*/ 19 h 33"/>
                <a:gd name="T14" fmla="*/ 64 w 129"/>
                <a:gd name="T15" fmla="*/ 24 h 33"/>
                <a:gd name="T16" fmla="*/ 69 w 129"/>
                <a:gd name="T17" fmla="*/ 19 h 33"/>
                <a:gd name="T18" fmla="*/ 64 w 129"/>
                <a:gd name="T19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33">
                  <a:moveTo>
                    <a:pt x="0" y="33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  <a:moveTo>
                    <a:pt x="64" y="14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61" y="14"/>
                    <a:pt x="59" y="16"/>
                    <a:pt x="59" y="19"/>
                  </a:cubicBezTo>
                  <a:cubicBezTo>
                    <a:pt x="59" y="22"/>
                    <a:pt x="61" y="24"/>
                    <a:pt x="64" y="24"/>
                  </a:cubicBezTo>
                  <a:cubicBezTo>
                    <a:pt x="67" y="24"/>
                    <a:pt x="69" y="22"/>
                    <a:pt x="69" y="19"/>
                  </a:cubicBezTo>
                  <a:cubicBezTo>
                    <a:pt x="69" y="16"/>
                    <a:pt x="67" y="14"/>
                    <a:pt x="6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246"/>
            <p:cNvSpPr>
              <a:spLocks/>
            </p:cNvSpPr>
            <p:nvPr/>
          </p:nvSpPr>
          <p:spPr bwMode="auto">
            <a:xfrm>
              <a:off x="8988137" y="587375"/>
              <a:ext cx="251114" cy="193386"/>
            </a:xfrm>
            <a:custGeom>
              <a:avLst/>
              <a:gdLst>
                <a:gd name="T0" fmla="*/ 174 w 174"/>
                <a:gd name="T1" fmla="*/ 117 h 134"/>
                <a:gd name="T2" fmla="*/ 164 w 174"/>
                <a:gd name="T3" fmla="*/ 117 h 134"/>
                <a:gd name="T4" fmla="*/ 161 w 174"/>
                <a:gd name="T5" fmla="*/ 114 h 134"/>
                <a:gd name="T6" fmla="*/ 157 w 174"/>
                <a:gd name="T7" fmla="*/ 114 h 134"/>
                <a:gd name="T8" fmla="*/ 157 w 174"/>
                <a:gd name="T9" fmla="*/ 10 h 134"/>
                <a:gd name="T10" fmla="*/ 166 w 174"/>
                <a:gd name="T11" fmla="*/ 0 h 134"/>
                <a:gd name="T12" fmla="*/ 142 w 174"/>
                <a:gd name="T13" fmla="*/ 0 h 134"/>
                <a:gd name="T14" fmla="*/ 120 w 174"/>
                <a:gd name="T15" fmla="*/ 0 h 134"/>
                <a:gd name="T16" fmla="*/ 127 w 174"/>
                <a:gd name="T17" fmla="*/ 10 h 134"/>
                <a:gd name="T18" fmla="*/ 127 w 174"/>
                <a:gd name="T19" fmla="*/ 114 h 134"/>
                <a:gd name="T20" fmla="*/ 123 w 174"/>
                <a:gd name="T21" fmla="*/ 114 h 134"/>
                <a:gd name="T22" fmla="*/ 120 w 174"/>
                <a:gd name="T23" fmla="*/ 117 h 134"/>
                <a:gd name="T24" fmla="*/ 110 w 174"/>
                <a:gd name="T25" fmla="*/ 117 h 134"/>
                <a:gd name="T26" fmla="*/ 107 w 174"/>
                <a:gd name="T27" fmla="*/ 114 h 134"/>
                <a:gd name="T28" fmla="*/ 102 w 174"/>
                <a:gd name="T29" fmla="*/ 114 h 134"/>
                <a:gd name="T30" fmla="*/ 102 w 174"/>
                <a:gd name="T31" fmla="*/ 10 h 134"/>
                <a:gd name="T32" fmla="*/ 111 w 174"/>
                <a:gd name="T33" fmla="*/ 0 h 134"/>
                <a:gd name="T34" fmla="*/ 88 w 174"/>
                <a:gd name="T35" fmla="*/ 0 h 134"/>
                <a:gd name="T36" fmla="*/ 64 w 174"/>
                <a:gd name="T37" fmla="*/ 0 h 134"/>
                <a:gd name="T38" fmla="*/ 73 w 174"/>
                <a:gd name="T39" fmla="*/ 10 h 134"/>
                <a:gd name="T40" fmla="*/ 73 w 174"/>
                <a:gd name="T41" fmla="*/ 114 h 134"/>
                <a:gd name="T42" fmla="*/ 69 w 174"/>
                <a:gd name="T43" fmla="*/ 114 h 134"/>
                <a:gd name="T44" fmla="*/ 66 w 174"/>
                <a:gd name="T45" fmla="*/ 117 h 134"/>
                <a:gd name="T46" fmla="*/ 54 w 174"/>
                <a:gd name="T47" fmla="*/ 117 h 134"/>
                <a:gd name="T48" fmla="*/ 52 w 174"/>
                <a:gd name="T49" fmla="*/ 114 h 134"/>
                <a:gd name="T50" fmla="*/ 47 w 174"/>
                <a:gd name="T51" fmla="*/ 114 h 134"/>
                <a:gd name="T52" fmla="*/ 47 w 174"/>
                <a:gd name="T53" fmla="*/ 10 h 134"/>
                <a:gd name="T54" fmla="*/ 55 w 174"/>
                <a:gd name="T55" fmla="*/ 0 h 134"/>
                <a:gd name="T56" fmla="*/ 32 w 174"/>
                <a:gd name="T57" fmla="*/ 0 h 134"/>
                <a:gd name="T58" fmla="*/ 10 w 174"/>
                <a:gd name="T59" fmla="*/ 0 h 134"/>
                <a:gd name="T60" fmla="*/ 19 w 174"/>
                <a:gd name="T61" fmla="*/ 10 h 134"/>
                <a:gd name="T62" fmla="*/ 19 w 174"/>
                <a:gd name="T63" fmla="*/ 114 h 134"/>
                <a:gd name="T64" fmla="*/ 13 w 174"/>
                <a:gd name="T65" fmla="*/ 114 h 134"/>
                <a:gd name="T66" fmla="*/ 11 w 174"/>
                <a:gd name="T67" fmla="*/ 117 h 134"/>
                <a:gd name="T68" fmla="*/ 0 w 174"/>
                <a:gd name="T69" fmla="*/ 117 h 134"/>
                <a:gd name="T70" fmla="*/ 0 w 174"/>
                <a:gd name="T71" fmla="*/ 134 h 134"/>
                <a:gd name="T72" fmla="*/ 174 w 174"/>
                <a:gd name="T73" fmla="*/ 134 h 134"/>
                <a:gd name="T74" fmla="*/ 174 w 174"/>
                <a:gd name="T75" fmla="*/ 11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34">
                  <a:moveTo>
                    <a:pt x="174" y="117"/>
                  </a:moveTo>
                  <a:lnTo>
                    <a:pt x="164" y="117"/>
                  </a:lnTo>
                  <a:lnTo>
                    <a:pt x="161" y="114"/>
                  </a:lnTo>
                  <a:lnTo>
                    <a:pt x="157" y="114"/>
                  </a:lnTo>
                  <a:lnTo>
                    <a:pt x="157" y="10"/>
                  </a:lnTo>
                  <a:lnTo>
                    <a:pt x="166" y="0"/>
                  </a:lnTo>
                  <a:lnTo>
                    <a:pt x="142" y="0"/>
                  </a:lnTo>
                  <a:lnTo>
                    <a:pt x="120" y="0"/>
                  </a:lnTo>
                  <a:lnTo>
                    <a:pt x="127" y="10"/>
                  </a:lnTo>
                  <a:lnTo>
                    <a:pt x="127" y="114"/>
                  </a:lnTo>
                  <a:lnTo>
                    <a:pt x="123" y="114"/>
                  </a:lnTo>
                  <a:lnTo>
                    <a:pt x="120" y="117"/>
                  </a:lnTo>
                  <a:lnTo>
                    <a:pt x="110" y="117"/>
                  </a:lnTo>
                  <a:lnTo>
                    <a:pt x="107" y="114"/>
                  </a:lnTo>
                  <a:lnTo>
                    <a:pt x="102" y="114"/>
                  </a:lnTo>
                  <a:lnTo>
                    <a:pt x="102" y="10"/>
                  </a:lnTo>
                  <a:lnTo>
                    <a:pt x="111" y="0"/>
                  </a:lnTo>
                  <a:lnTo>
                    <a:pt x="88" y="0"/>
                  </a:lnTo>
                  <a:lnTo>
                    <a:pt x="64" y="0"/>
                  </a:lnTo>
                  <a:lnTo>
                    <a:pt x="73" y="10"/>
                  </a:lnTo>
                  <a:lnTo>
                    <a:pt x="73" y="114"/>
                  </a:lnTo>
                  <a:lnTo>
                    <a:pt x="69" y="114"/>
                  </a:lnTo>
                  <a:lnTo>
                    <a:pt x="66" y="117"/>
                  </a:lnTo>
                  <a:lnTo>
                    <a:pt x="54" y="117"/>
                  </a:lnTo>
                  <a:lnTo>
                    <a:pt x="52" y="114"/>
                  </a:lnTo>
                  <a:lnTo>
                    <a:pt x="47" y="114"/>
                  </a:lnTo>
                  <a:lnTo>
                    <a:pt x="47" y="10"/>
                  </a:lnTo>
                  <a:lnTo>
                    <a:pt x="55" y="0"/>
                  </a:lnTo>
                  <a:lnTo>
                    <a:pt x="32" y="0"/>
                  </a:lnTo>
                  <a:lnTo>
                    <a:pt x="10" y="0"/>
                  </a:lnTo>
                  <a:lnTo>
                    <a:pt x="19" y="10"/>
                  </a:lnTo>
                  <a:lnTo>
                    <a:pt x="19" y="114"/>
                  </a:lnTo>
                  <a:lnTo>
                    <a:pt x="13" y="114"/>
                  </a:lnTo>
                  <a:lnTo>
                    <a:pt x="11" y="117"/>
                  </a:lnTo>
                  <a:lnTo>
                    <a:pt x="0" y="117"/>
                  </a:lnTo>
                  <a:lnTo>
                    <a:pt x="0" y="134"/>
                  </a:lnTo>
                  <a:lnTo>
                    <a:pt x="174" y="134"/>
                  </a:lnTo>
                  <a:lnTo>
                    <a:pt x="17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Rectangle 247"/>
            <p:cNvSpPr>
              <a:spLocks noChangeArrowheads="1"/>
            </p:cNvSpPr>
            <p:nvPr/>
          </p:nvSpPr>
          <p:spPr bwMode="auto">
            <a:xfrm>
              <a:off x="8970818" y="783647"/>
              <a:ext cx="284307" cy="216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Rectangle 248"/>
            <p:cNvSpPr>
              <a:spLocks noChangeArrowheads="1"/>
            </p:cNvSpPr>
            <p:nvPr/>
          </p:nvSpPr>
          <p:spPr bwMode="auto">
            <a:xfrm>
              <a:off x="8956387" y="812511"/>
              <a:ext cx="313170" cy="202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4" name="Group 317"/>
          <p:cNvGrpSpPr/>
          <p:nvPr/>
        </p:nvGrpSpPr>
        <p:grpSpPr>
          <a:xfrm>
            <a:off x="10116705" y="2223506"/>
            <a:ext cx="456045" cy="297295"/>
            <a:chOff x="10116705" y="896216"/>
            <a:chExt cx="456045" cy="297295"/>
          </a:xfrm>
          <a:solidFill>
            <a:schemeClr val="bg1">
              <a:lumMod val="85000"/>
            </a:schemeClr>
          </a:solidFill>
        </p:grpSpPr>
        <p:sp>
          <p:nvSpPr>
            <p:cNvPr id="285" name="Freeform 249"/>
            <p:cNvSpPr>
              <a:spLocks/>
            </p:cNvSpPr>
            <p:nvPr/>
          </p:nvSpPr>
          <p:spPr bwMode="auto">
            <a:xfrm>
              <a:off x="10116705" y="962602"/>
              <a:ext cx="157307" cy="230909"/>
            </a:xfrm>
            <a:custGeom>
              <a:avLst/>
              <a:gdLst>
                <a:gd name="T0" fmla="*/ 6 w 74"/>
                <a:gd name="T1" fmla="*/ 0 h 109"/>
                <a:gd name="T2" fmla="*/ 71 w 74"/>
                <a:gd name="T3" fmla="*/ 0 h 109"/>
                <a:gd name="T4" fmla="*/ 74 w 74"/>
                <a:gd name="T5" fmla="*/ 4 h 109"/>
                <a:gd name="T6" fmla="*/ 74 w 74"/>
                <a:gd name="T7" fmla="*/ 51 h 109"/>
                <a:gd name="T8" fmla="*/ 71 w 74"/>
                <a:gd name="T9" fmla="*/ 55 h 109"/>
                <a:gd name="T10" fmla="*/ 58 w 74"/>
                <a:gd name="T11" fmla="*/ 55 h 109"/>
                <a:gd name="T12" fmla="*/ 62 w 74"/>
                <a:gd name="T13" fmla="*/ 64 h 109"/>
                <a:gd name="T14" fmla="*/ 60 w 74"/>
                <a:gd name="T15" fmla="*/ 67 h 109"/>
                <a:gd name="T16" fmla="*/ 59 w 74"/>
                <a:gd name="T17" fmla="*/ 73 h 109"/>
                <a:gd name="T18" fmla="*/ 63 w 74"/>
                <a:gd name="T19" fmla="*/ 89 h 109"/>
                <a:gd name="T20" fmla="*/ 66 w 74"/>
                <a:gd name="T21" fmla="*/ 94 h 109"/>
                <a:gd name="T22" fmla="*/ 65 w 74"/>
                <a:gd name="T23" fmla="*/ 100 h 109"/>
                <a:gd name="T24" fmla="*/ 53 w 74"/>
                <a:gd name="T25" fmla="*/ 106 h 109"/>
                <a:gd name="T26" fmla="*/ 46 w 74"/>
                <a:gd name="T27" fmla="*/ 107 h 109"/>
                <a:gd name="T28" fmla="*/ 45 w 74"/>
                <a:gd name="T29" fmla="*/ 100 h 109"/>
                <a:gd name="T30" fmla="*/ 38 w 74"/>
                <a:gd name="T31" fmla="*/ 83 h 109"/>
                <a:gd name="T32" fmla="*/ 33 w 74"/>
                <a:gd name="T33" fmla="*/ 61 h 109"/>
                <a:gd name="T34" fmla="*/ 26 w 74"/>
                <a:gd name="T35" fmla="*/ 59 h 109"/>
                <a:gd name="T36" fmla="*/ 25 w 74"/>
                <a:gd name="T37" fmla="*/ 55 h 109"/>
                <a:gd name="T38" fmla="*/ 6 w 74"/>
                <a:gd name="T39" fmla="*/ 55 h 109"/>
                <a:gd name="T40" fmla="*/ 2 w 74"/>
                <a:gd name="T41" fmla="*/ 51 h 109"/>
                <a:gd name="T42" fmla="*/ 2 w 74"/>
                <a:gd name="T43" fmla="*/ 49 h 109"/>
                <a:gd name="T44" fmla="*/ 0 w 74"/>
                <a:gd name="T45" fmla="*/ 45 h 109"/>
                <a:gd name="T46" fmla="*/ 0 w 74"/>
                <a:gd name="T47" fmla="*/ 10 h 109"/>
                <a:gd name="T48" fmla="*/ 2 w 74"/>
                <a:gd name="T49" fmla="*/ 6 h 109"/>
                <a:gd name="T50" fmla="*/ 2 w 74"/>
                <a:gd name="T51" fmla="*/ 4 h 109"/>
                <a:gd name="T52" fmla="*/ 6 w 74"/>
                <a:gd name="T5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" h="109">
                  <a:moveTo>
                    <a:pt x="6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3" y="0"/>
                    <a:pt x="74" y="2"/>
                    <a:pt x="74" y="4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3"/>
                    <a:pt x="73" y="55"/>
                    <a:pt x="71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0" y="59"/>
                    <a:pt x="62" y="64"/>
                    <a:pt x="62" y="64"/>
                  </a:cubicBezTo>
                  <a:cubicBezTo>
                    <a:pt x="62" y="65"/>
                    <a:pt x="61" y="66"/>
                    <a:pt x="60" y="67"/>
                  </a:cubicBezTo>
                  <a:cubicBezTo>
                    <a:pt x="59" y="68"/>
                    <a:pt x="59" y="69"/>
                    <a:pt x="59" y="73"/>
                  </a:cubicBezTo>
                  <a:cubicBezTo>
                    <a:pt x="60" y="78"/>
                    <a:pt x="62" y="86"/>
                    <a:pt x="63" y="89"/>
                  </a:cubicBezTo>
                  <a:cubicBezTo>
                    <a:pt x="64" y="92"/>
                    <a:pt x="65" y="92"/>
                    <a:pt x="66" y="94"/>
                  </a:cubicBezTo>
                  <a:cubicBezTo>
                    <a:pt x="67" y="96"/>
                    <a:pt x="68" y="96"/>
                    <a:pt x="65" y="100"/>
                  </a:cubicBezTo>
                  <a:cubicBezTo>
                    <a:pt x="62" y="104"/>
                    <a:pt x="53" y="106"/>
                    <a:pt x="53" y="106"/>
                  </a:cubicBezTo>
                  <a:cubicBezTo>
                    <a:pt x="53" y="106"/>
                    <a:pt x="47" y="109"/>
                    <a:pt x="46" y="107"/>
                  </a:cubicBezTo>
                  <a:cubicBezTo>
                    <a:pt x="44" y="104"/>
                    <a:pt x="46" y="103"/>
                    <a:pt x="45" y="100"/>
                  </a:cubicBezTo>
                  <a:cubicBezTo>
                    <a:pt x="44" y="97"/>
                    <a:pt x="41" y="92"/>
                    <a:pt x="38" y="83"/>
                  </a:cubicBezTo>
                  <a:cubicBezTo>
                    <a:pt x="34" y="73"/>
                    <a:pt x="35" y="63"/>
                    <a:pt x="33" y="61"/>
                  </a:cubicBezTo>
                  <a:cubicBezTo>
                    <a:pt x="31" y="60"/>
                    <a:pt x="26" y="60"/>
                    <a:pt x="26" y="59"/>
                  </a:cubicBezTo>
                  <a:cubicBezTo>
                    <a:pt x="26" y="59"/>
                    <a:pt x="26" y="57"/>
                    <a:pt x="25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4" y="55"/>
                    <a:pt x="2" y="53"/>
                    <a:pt x="2" y="5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8"/>
                    <a:pt x="0" y="47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250"/>
            <p:cNvSpPr>
              <a:spLocks/>
            </p:cNvSpPr>
            <p:nvPr/>
          </p:nvSpPr>
          <p:spPr bwMode="auto">
            <a:xfrm>
              <a:off x="10279784" y="896216"/>
              <a:ext cx="184727" cy="248227"/>
            </a:xfrm>
            <a:custGeom>
              <a:avLst/>
              <a:gdLst>
                <a:gd name="T0" fmla="*/ 0 w 87"/>
                <a:gd name="T1" fmla="*/ 35 h 117"/>
                <a:gd name="T2" fmla="*/ 81 w 87"/>
                <a:gd name="T3" fmla="*/ 0 h 117"/>
                <a:gd name="T4" fmla="*/ 81 w 87"/>
                <a:gd name="T5" fmla="*/ 41 h 117"/>
                <a:gd name="T6" fmla="*/ 87 w 87"/>
                <a:gd name="T7" fmla="*/ 58 h 117"/>
                <a:gd name="T8" fmla="*/ 81 w 87"/>
                <a:gd name="T9" fmla="*/ 76 h 117"/>
                <a:gd name="T10" fmla="*/ 81 w 87"/>
                <a:gd name="T11" fmla="*/ 117 h 117"/>
                <a:gd name="T12" fmla="*/ 0 w 87"/>
                <a:gd name="T13" fmla="*/ 82 h 117"/>
                <a:gd name="T14" fmla="*/ 0 w 87"/>
                <a:gd name="T15" fmla="*/ 3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117">
                  <a:moveTo>
                    <a:pt x="0" y="35"/>
                  </a:moveTo>
                  <a:cubicBezTo>
                    <a:pt x="31" y="36"/>
                    <a:pt x="61" y="27"/>
                    <a:pt x="81" y="0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5" y="44"/>
                    <a:pt x="87" y="51"/>
                    <a:pt x="87" y="58"/>
                  </a:cubicBezTo>
                  <a:cubicBezTo>
                    <a:pt x="87" y="66"/>
                    <a:pt x="85" y="73"/>
                    <a:pt x="81" y="76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61" y="90"/>
                    <a:pt x="31" y="81"/>
                    <a:pt x="0" y="82"/>
                  </a:cubicBez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Rectangle 251"/>
            <p:cNvSpPr>
              <a:spLocks noChangeArrowheads="1"/>
            </p:cNvSpPr>
            <p:nvPr/>
          </p:nvSpPr>
          <p:spPr bwMode="auto">
            <a:xfrm>
              <a:off x="10477500" y="1017443"/>
              <a:ext cx="95250" cy="86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252"/>
            <p:cNvSpPr>
              <a:spLocks/>
            </p:cNvSpPr>
            <p:nvPr/>
          </p:nvSpPr>
          <p:spPr bwMode="auto">
            <a:xfrm>
              <a:off x="10477500" y="1054966"/>
              <a:ext cx="95250" cy="60614"/>
            </a:xfrm>
            <a:custGeom>
              <a:avLst/>
              <a:gdLst>
                <a:gd name="T0" fmla="*/ 0 w 66"/>
                <a:gd name="T1" fmla="*/ 0 h 42"/>
                <a:gd name="T2" fmla="*/ 66 w 66"/>
                <a:gd name="T3" fmla="*/ 34 h 42"/>
                <a:gd name="T4" fmla="*/ 66 w 66"/>
                <a:gd name="T5" fmla="*/ 42 h 42"/>
                <a:gd name="T6" fmla="*/ 0 w 66"/>
                <a:gd name="T7" fmla="*/ 8 h 42"/>
                <a:gd name="T8" fmla="*/ 0 w 6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2">
                  <a:moveTo>
                    <a:pt x="0" y="0"/>
                  </a:moveTo>
                  <a:lnTo>
                    <a:pt x="66" y="34"/>
                  </a:lnTo>
                  <a:lnTo>
                    <a:pt x="66" y="42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253"/>
            <p:cNvSpPr>
              <a:spLocks/>
            </p:cNvSpPr>
            <p:nvPr/>
          </p:nvSpPr>
          <p:spPr bwMode="auto">
            <a:xfrm>
              <a:off x="10477500" y="926522"/>
              <a:ext cx="95250" cy="59170"/>
            </a:xfrm>
            <a:custGeom>
              <a:avLst/>
              <a:gdLst>
                <a:gd name="T0" fmla="*/ 0 w 66"/>
                <a:gd name="T1" fmla="*/ 34 h 41"/>
                <a:gd name="T2" fmla="*/ 66 w 66"/>
                <a:gd name="T3" fmla="*/ 0 h 41"/>
                <a:gd name="T4" fmla="*/ 66 w 66"/>
                <a:gd name="T5" fmla="*/ 7 h 41"/>
                <a:gd name="T6" fmla="*/ 0 w 66"/>
                <a:gd name="T7" fmla="*/ 41 h 41"/>
                <a:gd name="T8" fmla="*/ 0 w 66"/>
                <a:gd name="T9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1">
                  <a:moveTo>
                    <a:pt x="0" y="34"/>
                  </a:moveTo>
                  <a:lnTo>
                    <a:pt x="66" y="0"/>
                  </a:lnTo>
                  <a:lnTo>
                    <a:pt x="66" y="7"/>
                  </a:lnTo>
                  <a:lnTo>
                    <a:pt x="0" y="41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0" name="Group 318"/>
          <p:cNvGrpSpPr/>
          <p:nvPr/>
        </p:nvGrpSpPr>
        <p:grpSpPr>
          <a:xfrm>
            <a:off x="7029739" y="3861517"/>
            <a:ext cx="398318" cy="428625"/>
            <a:chOff x="7029739" y="2534227"/>
            <a:chExt cx="398318" cy="428625"/>
          </a:xfrm>
          <a:solidFill>
            <a:schemeClr val="bg1">
              <a:lumMod val="85000"/>
            </a:schemeClr>
          </a:solidFill>
        </p:grpSpPr>
        <p:sp>
          <p:nvSpPr>
            <p:cNvPr id="291" name="Freeform 254"/>
            <p:cNvSpPr>
              <a:spLocks/>
            </p:cNvSpPr>
            <p:nvPr/>
          </p:nvSpPr>
          <p:spPr bwMode="auto">
            <a:xfrm>
              <a:off x="7113443" y="2822863"/>
              <a:ext cx="229466" cy="139989"/>
            </a:xfrm>
            <a:custGeom>
              <a:avLst/>
              <a:gdLst>
                <a:gd name="T0" fmla="*/ 4 w 108"/>
                <a:gd name="T1" fmla="*/ 57 h 66"/>
                <a:gd name="T2" fmla="*/ 4 w 108"/>
                <a:gd name="T3" fmla="*/ 52 h 66"/>
                <a:gd name="T4" fmla="*/ 51 w 108"/>
                <a:gd name="T5" fmla="*/ 52 h 66"/>
                <a:gd name="T6" fmla="*/ 51 w 108"/>
                <a:gd name="T7" fmla="*/ 0 h 66"/>
                <a:gd name="T8" fmla="*/ 58 w 108"/>
                <a:gd name="T9" fmla="*/ 0 h 66"/>
                <a:gd name="T10" fmla="*/ 58 w 108"/>
                <a:gd name="T11" fmla="*/ 52 h 66"/>
                <a:gd name="T12" fmla="*/ 105 w 108"/>
                <a:gd name="T13" fmla="*/ 52 h 66"/>
                <a:gd name="T14" fmla="*/ 105 w 108"/>
                <a:gd name="T15" fmla="*/ 52 h 66"/>
                <a:gd name="T16" fmla="*/ 105 w 108"/>
                <a:gd name="T17" fmla="*/ 56 h 66"/>
                <a:gd name="T18" fmla="*/ 105 w 108"/>
                <a:gd name="T19" fmla="*/ 58 h 66"/>
                <a:gd name="T20" fmla="*/ 105 w 108"/>
                <a:gd name="T21" fmla="*/ 63 h 66"/>
                <a:gd name="T22" fmla="*/ 108 w 108"/>
                <a:gd name="T23" fmla="*/ 66 h 66"/>
                <a:gd name="T24" fmla="*/ 95 w 108"/>
                <a:gd name="T25" fmla="*/ 66 h 66"/>
                <a:gd name="T26" fmla="*/ 98 w 108"/>
                <a:gd name="T27" fmla="*/ 62 h 66"/>
                <a:gd name="T28" fmla="*/ 98 w 108"/>
                <a:gd name="T29" fmla="*/ 58 h 66"/>
                <a:gd name="T30" fmla="*/ 58 w 108"/>
                <a:gd name="T31" fmla="*/ 58 h 66"/>
                <a:gd name="T32" fmla="*/ 51 w 108"/>
                <a:gd name="T33" fmla="*/ 58 h 66"/>
                <a:gd name="T34" fmla="*/ 10 w 108"/>
                <a:gd name="T35" fmla="*/ 58 h 66"/>
                <a:gd name="T36" fmla="*/ 10 w 108"/>
                <a:gd name="T37" fmla="*/ 63 h 66"/>
                <a:gd name="T38" fmla="*/ 13 w 108"/>
                <a:gd name="T39" fmla="*/ 66 h 66"/>
                <a:gd name="T40" fmla="*/ 0 w 108"/>
                <a:gd name="T41" fmla="*/ 66 h 66"/>
                <a:gd name="T42" fmla="*/ 4 w 108"/>
                <a:gd name="T43" fmla="*/ 62 h 66"/>
                <a:gd name="T44" fmla="*/ 4 w 108"/>
                <a:gd name="T45" fmla="*/ 58 h 66"/>
                <a:gd name="T46" fmla="*/ 4 w 108"/>
                <a:gd name="T47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66">
                  <a:moveTo>
                    <a:pt x="4" y="57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7" y="63"/>
                    <a:pt x="108" y="65"/>
                    <a:pt x="108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4"/>
                    <a:pt x="96" y="63"/>
                    <a:pt x="98" y="62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3" y="65"/>
                    <a:pt x="13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4"/>
                    <a:pt x="1" y="63"/>
                    <a:pt x="4" y="62"/>
                  </a:cubicBezTo>
                  <a:cubicBezTo>
                    <a:pt x="4" y="58"/>
                    <a:pt x="4" y="58"/>
                    <a:pt x="4" y="58"/>
                  </a:cubicBezTo>
                  <a:lnTo>
                    <a:pt x="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255"/>
            <p:cNvSpPr>
              <a:spLocks/>
            </p:cNvSpPr>
            <p:nvPr/>
          </p:nvSpPr>
          <p:spPr bwMode="auto">
            <a:xfrm>
              <a:off x="7029739" y="2534227"/>
              <a:ext cx="398318" cy="11545"/>
            </a:xfrm>
            <a:custGeom>
              <a:avLst/>
              <a:gdLst>
                <a:gd name="T0" fmla="*/ 3 w 188"/>
                <a:gd name="T1" fmla="*/ 0 h 5"/>
                <a:gd name="T2" fmla="*/ 185 w 188"/>
                <a:gd name="T3" fmla="*/ 0 h 5"/>
                <a:gd name="T4" fmla="*/ 188 w 188"/>
                <a:gd name="T5" fmla="*/ 1 h 5"/>
                <a:gd name="T6" fmla="*/ 188 w 188"/>
                <a:gd name="T7" fmla="*/ 4 h 5"/>
                <a:gd name="T8" fmla="*/ 185 w 188"/>
                <a:gd name="T9" fmla="*/ 5 h 5"/>
                <a:gd name="T10" fmla="*/ 3 w 188"/>
                <a:gd name="T11" fmla="*/ 5 h 5"/>
                <a:gd name="T12" fmla="*/ 0 w 188"/>
                <a:gd name="T13" fmla="*/ 4 h 5"/>
                <a:gd name="T14" fmla="*/ 0 w 188"/>
                <a:gd name="T15" fmla="*/ 1 h 5"/>
                <a:gd name="T16" fmla="*/ 3 w 18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5">
                  <a:moveTo>
                    <a:pt x="3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6" y="0"/>
                    <a:pt x="188" y="0"/>
                    <a:pt x="188" y="1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188" y="4"/>
                    <a:pt x="186" y="5"/>
                    <a:pt x="18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256"/>
            <p:cNvSpPr>
              <a:spLocks noEditPoints="1"/>
            </p:cNvSpPr>
            <p:nvPr/>
          </p:nvSpPr>
          <p:spPr bwMode="auto">
            <a:xfrm>
              <a:off x="7038398" y="2550102"/>
              <a:ext cx="381000" cy="249670"/>
            </a:xfrm>
            <a:custGeom>
              <a:avLst/>
              <a:gdLst>
                <a:gd name="T0" fmla="*/ 0 w 180"/>
                <a:gd name="T1" fmla="*/ 0 h 118"/>
                <a:gd name="T2" fmla="*/ 180 w 180"/>
                <a:gd name="T3" fmla="*/ 0 h 118"/>
                <a:gd name="T4" fmla="*/ 180 w 180"/>
                <a:gd name="T5" fmla="*/ 118 h 118"/>
                <a:gd name="T6" fmla="*/ 0 w 180"/>
                <a:gd name="T7" fmla="*/ 118 h 118"/>
                <a:gd name="T8" fmla="*/ 0 w 180"/>
                <a:gd name="T9" fmla="*/ 0 h 118"/>
                <a:gd name="T10" fmla="*/ 61 w 180"/>
                <a:gd name="T11" fmla="*/ 26 h 118"/>
                <a:gd name="T12" fmla="*/ 51 w 180"/>
                <a:gd name="T13" fmla="*/ 53 h 118"/>
                <a:gd name="T14" fmla="*/ 78 w 180"/>
                <a:gd name="T15" fmla="*/ 44 h 118"/>
                <a:gd name="T16" fmla="*/ 61 w 180"/>
                <a:gd name="T17" fmla="*/ 26 h 118"/>
                <a:gd name="T18" fmla="*/ 73 w 180"/>
                <a:gd name="T19" fmla="*/ 59 h 118"/>
                <a:gd name="T20" fmla="*/ 71 w 180"/>
                <a:gd name="T21" fmla="*/ 51 h 118"/>
                <a:gd name="T22" fmla="*/ 44 w 180"/>
                <a:gd name="T23" fmla="*/ 59 h 118"/>
                <a:gd name="T24" fmla="*/ 55 w 180"/>
                <a:gd name="T25" fmla="*/ 33 h 118"/>
                <a:gd name="T26" fmla="*/ 44 w 180"/>
                <a:gd name="T27" fmla="*/ 31 h 118"/>
                <a:gd name="T28" fmla="*/ 16 w 180"/>
                <a:gd name="T29" fmla="*/ 59 h 118"/>
                <a:gd name="T30" fmla="*/ 44 w 180"/>
                <a:gd name="T31" fmla="*/ 88 h 118"/>
                <a:gd name="T32" fmla="*/ 73 w 180"/>
                <a:gd name="T33" fmla="*/ 59 h 118"/>
                <a:gd name="T34" fmla="*/ 89 w 180"/>
                <a:gd name="T35" fmla="*/ 47 h 118"/>
                <a:gd name="T36" fmla="*/ 89 w 180"/>
                <a:gd name="T37" fmla="*/ 91 h 118"/>
                <a:gd name="T38" fmla="*/ 99 w 180"/>
                <a:gd name="T39" fmla="*/ 91 h 118"/>
                <a:gd name="T40" fmla="*/ 99 w 180"/>
                <a:gd name="T41" fmla="*/ 47 h 118"/>
                <a:gd name="T42" fmla="*/ 89 w 180"/>
                <a:gd name="T43" fmla="*/ 47 h 118"/>
                <a:gd name="T44" fmla="*/ 104 w 180"/>
                <a:gd name="T45" fmla="*/ 40 h 118"/>
                <a:gd name="T46" fmla="*/ 104 w 180"/>
                <a:gd name="T47" fmla="*/ 91 h 118"/>
                <a:gd name="T48" fmla="*/ 114 w 180"/>
                <a:gd name="T49" fmla="*/ 91 h 118"/>
                <a:gd name="T50" fmla="*/ 114 w 180"/>
                <a:gd name="T51" fmla="*/ 40 h 118"/>
                <a:gd name="T52" fmla="*/ 104 w 180"/>
                <a:gd name="T53" fmla="*/ 40 h 118"/>
                <a:gd name="T54" fmla="*/ 120 w 180"/>
                <a:gd name="T55" fmla="*/ 59 h 118"/>
                <a:gd name="T56" fmla="*/ 120 w 180"/>
                <a:gd name="T57" fmla="*/ 91 h 118"/>
                <a:gd name="T58" fmla="*/ 129 w 180"/>
                <a:gd name="T59" fmla="*/ 91 h 118"/>
                <a:gd name="T60" fmla="*/ 129 w 180"/>
                <a:gd name="T61" fmla="*/ 59 h 118"/>
                <a:gd name="T62" fmla="*/ 120 w 180"/>
                <a:gd name="T63" fmla="*/ 59 h 118"/>
                <a:gd name="T64" fmla="*/ 135 w 180"/>
                <a:gd name="T65" fmla="*/ 38 h 118"/>
                <a:gd name="T66" fmla="*/ 135 w 180"/>
                <a:gd name="T67" fmla="*/ 91 h 118"/>
                <a:gd name="T68" fmla="*/ 145 w 180"/>
                <a:gd name="T69" fmla="*/ 91 h 118"/>
                <a:gd name="T70" fmla="*/ 145 w 180"/>
                <a:gd name="T71" fmla="*/ 38 h 118"/>
                <a:gd name="T72" fmla="*/ 135 w 180"/>
                <a:gd name="T73" fmla="*/ 38 h 118"/>
                <a:gd name="T74" fmla="*/ 150 w 180"/>
                <a:gd name="T75" fmla="*/ 26 h 118"/>
                <a:gd name="T76" fmla="*/ 150 w 180"/>
                <a:gd name="T77" fmla="*/ 91 h 118"/>
                <a:gd name="T78" fmla="*/ 160 w 180"/>
                <a:gd name="T79" fmla="*/ 91 h 118"/>
                <a:gd name="T80" fmla="*/ 160 w 180"/>
                <a:gd name="T81" fmla="*/ 26 h 118"/>
                <a:gd name="T82" fmla="*/ 150 w 180"/>
                <a:gd name="T83" fmla="*/ 2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0" h="118">
                  <a:moveTo>
                    <a:pt x="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1" y="26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5" y="36"/>
                    <a:pt x="69" y="29"/>
                    <a:pt x="61" y="26"/>
                  </a:cubicBezTo>
                  <a:close/>
                  <a:moveTo>
                    <a:pt x="73" y="59"/>
                  </a:moveTo>
                  <a:cubicBezTo>
                    <a:pt x="73" y="56"/>
                    <a:pt x="72" y="54"/>
                    <a:pt x="71" y="51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1" y="32"/>
                    <a:pt x="48" y="31"/>
                    <a:pt x="44" y="31"/>
                  </a:cubicBezTo>
                  <a:cubicBezTo>
                    <a:pt x="29" y="31"/>
                    <a:pt x="16" y="44"/>
                    <a:pt x="16" y="59"/>
                  </a:cubicBezTo>
                  <a:cubicBezTo>
                    <a:pt x="16" y="75"/>
                    <a:pt x="29" y="88"/>
                    <a:pt x="44" y="88"/>
                  </a:cubicBezTo>
                  <a:cubicBezTo>
                    <a:pt x="60" y="88"/>
                    <a:pt x="73" y="75"/>
                    <a:pt x="73" y="59"/>
                  </a:cubicBezTo>
                  <a:close/>
                  <a:moveTo>
                    <a:pt x="89" y="47"/>
                  </a:moveTo>
                  <a:cubicBezTo>
                    <a:pt x="89" y="91"/>
                    <a:pt x="89" y="91"/>
                    <a:pt x="8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89" y="47"/>
                    <a:pt x="89" y="47"/>
                    <a:pt x="89" y="47"/>
                  </a:cubicBezTo>
                  <a:close/>
                  <a:moveTo>
                    <a:pt x="104" y="40"/>
                  </a:moveTo>
                  <a:cubicBezTo>
                    <a:pt x="104" y="91"/>
                    <a:pt x="104" y="91"/>
                    <a:pt x="104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40"/>
                    <a:pt x="114" y="40"/>
                    <a:pt x="114" y="40"/>
                  </a:cubicBezTo>
                  <a:cubicBezTo>
                    <a:pt x="104" y="40"/>
                    <a:pt x="104" y="40"/>
                    <a:pt x="104" y="40"/>
                  </a:cubicBezTo>
                  <a:close/>
                  <a:moveTo>
                    <a:pt x="120" y="59"/>
                  </a:moveTo>
                  <a:cubicBezTo>
                    <a:pt x="120" y="91"/>
                    <a:pt x="120" y="91"/>
                    <a:pt x="120" y="91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20" y="59"/>
                    <a:pt x="120" y="59"/>
                    <a:pt x="120" y="59"/>
                  </a:cubicBezTo>
                  <a:close/>
                  <a:moveTo>
                    <a:pt x="135" y="38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45" y="91"/>
                    <a:pt x="145" y="91"/>
                    <a:pt x="145" y="91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35" y="38"/>
                    <a:pt x="135" y="38"/>
                    <a:pt x="135" y="38"/>
                  </a:cubicBezTo>
                  <a:close/>
                  <a:moveTo>
                    <a:pt x="150" y="26"/>
                  </a:moveTo>
                  <a:cubicBezTo>
                    <a:pt x="150" y="91"/>
                    <a:pt x="150" y="91"/>
                    <a:pt x="150" y="91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26"/>
                    <a:pt x="160" y="26"/>
                    <a:pt x="160" y="26"/>
                  </a:cubicBezTo>
                  <a:lnTo>
                    <a:pt x="15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257"/>
            <p:cNvSpPr>
              <a:spLocks/>
            </p:cNvSpPr>
            <p:nvPr/>
          </p:nvSpPr>
          <p:spPr bwMode="auto">
            <a:xfrm>
              <a:off x="7029739" y="2804102"/>
              <a:ext cx="398318" cy="10102"/>
            </a:xfrm>
            <a:custGeom>
              <a:avLst/>
              <a:gdLst>
                <a:gd name="T0" fmla="*/ 3 w 188"/>
                <a:gd name="T1" fmla="*/ 0 h 5"/>
                <a:gd name="T2" fmla="*/ 185 w 188"/>
                <a:gd name="T3" fmla="*/ 0 h 5"/>
                <a:gd name="T4" fmla="*/ 188 w 188"/>
                <a:gd name="T5" fmla="*/ 1 h 5"/>
                <a:gd name="T6" fmla="*/ 188 w 188"/>
                <a:gd name="T7" fmla="*/ 4 h 5"/>
                <a:gd name="T8" fmla="*/ 185 w 188"/>
                <a:gd name="T9" fmla="*/ 5 h 5"/>
                <a:gd name="T10" fmla="*/ 3 w 188"/>
                <a:gd name="T11" fmla="*/ 5 h 5"/>
                <a:gd name="T12" fmla="*/ 0 w 188"/>
                <a:gd name="T13" fmla="*/ 4 h 5"/>
                <a:gd name="T14" fmla="*/ 0 w 188"/>
                <a:gd name="T15" fmla="*/ 1 h 5"/>
                <a:gd name="T16" fmla="*/ 3 w 188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5">
                  <a:moveTo>
                    <a:pt x="3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6" y="0"/>
                    <a:pt x="188" y="0"/>
                    <a:pt x="188" y="1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188" y="5"/>
                    <a:pt x="186" y="5"/>
                    <a:pt x="18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5" name="Group 319"/>
          <p:cNvGrpSpPr/>
          <p:nvPr/>
        </p:nvGrpSpPr>
        <p:grpSpPr>
          <a:xfrm>
            <a:off x="10386580" y="3662358"/>
            <a:ext cx="557068" cy="239568"/>
            <a:chOff x="10386580" y="2335068"/>
            <a:chExt cx="557068" cy="239568"/>
          </a:xfrm>
          <a:solidFill>
            <a:schemeClr val="bg1">
              <a:lumMod val="85000"/>
            </a:schemeClr>
          </a:solidFill>
        </p:grpSpPr>
        <p:sp>
          <p:nvSpPr>
            <p:cNvPr id="296" name="Freeform 258"/>
            <p:cNvSpPr>
              <a:spLocks/>
            </p:cNvSpPr>
            <p:nvPr/>
          </p:nvSpPr>
          <p:spPr bwMode="auto">
            <a:xfrm>
              <a:off x="10503477" y="2335068"/>
              <a:ext cx="291523" cy="239568"/>
            </a:xfrm>
            <a:custGeom>
              <a:avLst/>
              <a:gdLst>
                <a:gd name="T0" fmla="*/ 0 w 138"/>
                <a:gd name="T1" fmla="*/ 68 h 113"/>
                <a:gd name="T2" fmla="*/ 0 w 138"/>
                <a:gd name="T3" fmla="*/ 75 h 113"/>
                <a:gd name="T4" fmla="*/ 21 w 138"/>
                <a:gd name="T5" fmla="*/ 76 h 113"/>
                <a:gd name="T6" fmla="*/ 21 w 138"/>
                <a:gd name="T7" fmla="*/ 77 h 113"/>
                <a:gd name="T8" fmla="*/ 68 w 138"/>
                <a:gd name="T9" fmla="*/ 111 h 113"/>
                <a:gd name="T10" fmla="*/ 77 w 138"/>
                <a:gd name="T11" fmla="*/ 113 h 113"/>
                <a:gd name="T12" fmla="*/ 80 w 138"/>
                <a:gd name="T13" fmla="*/ 112 h 113"/>
                <a:gd name="T14" fmla="*/ 80 w 138"/>
                <a:gd name="T15" fmla="*/ 109 h 113"/>
                <a:gd name="T16" fmla="*/ 66 w 138"/>
                <a:gd name="T17" fmla="*/ 80 h 113"/>
                <a:gd name="T18" fmla="*/ 82 w 138"/>
                <a:gd name="T19" fmla="*/ 104 h 113"/>
                <a:gd name="T20" fmla="*/ 84 w 138"/>
                <a:gd name="T21" fmla="*/ 105 h 113"/>
                <a:gd name="T22" fmla="*/ 94 w 138"/>
                <a:gd name="T23" fmla="*/ 110 h 113"/>
                <a:gd name="T24" fmla="*/ 97 w 138"/>
                <a:gd name="T25" fmla="*/ 109 h 113"/>
                <a:gd name="T26" fmla="*/ 98 w 138"/>
                <a:gd name="T27" fmla="*/ 108 h 113"/>
                <a:gd name="T28" fmla="*/ 101 w 138"/>
                <a:gd name="T29" fmla="*/ 106 h 113"/>
                <a:gd name="T30" fmla="*/ 101 w 138"/>
                <a:gd name="T31" fmla="*/ 103 h 113"/>
                <a:gd name="T32" fmla="*/ 101 w 138"/>
                <a:gd name="T33" fmla="*/ 103 h 113"/>
                <a:gd name="T34" fmla="*/ 87 w 138"/>
                <a:gd name="T35" fmla="*/ 74 h 113"/>
                <a:gd name="T36" fmla="*/ 105 w 138"/>
                <a:gd name="T37" fmla="*/ 101 h 113"/>
                <a:gd name="T38" fmla="*/ 112 w 138"/>
                <a:gd name="T39" fmla="*/ 104 h 113"/>
                <a:gd name="T40" fmla="*/ 115 w 138"/>
                <a:gd name="T41" fmla="*/ 104 h 113"/>
                <a:gd name="T42" fmla="*/ 119 w 138"/>
                <a:gd name="T43" fmla="*/ 101 h 113"/>
                <a:gd name="T44" fmla="*/ 120 w 138"/>
                <a:gd name="T45" fmla="*/ 97 h 113"/>
                <a:gd name="T46" fmla="*/ 120 w 138"/>
                <a:gd name="T47" fmla="*/ 97 h 113"/>
                <a:gd name="T48" fmla="*/ 105 w 138"/>
                <a:gd name="T49" fmla="*/ 67 h 113"/>
                <a:gd name="T50" fmla="*/ 123 w 138"/>
                <a:gd name="T51" fmla="*/ 94 h 113"/>
                <a:gd name="T52" fmla="*/ 128 w 138"/>
                <a:gd name="T53" fmla="*/ 97 h 113"/>
                <a:gd name="T54" fmla="*/ 133 w 138"/>
                <a:gd name="T55" fmla="*/ 98 h 113"/>
                <a:gd name="T56" fmla="*/ 134 w 138"/>
                <a:gd name="T57" fmla="*/ 98 h 113"/>
                <a:gd name="T58" fmla="*/ 138 w 138"/>
                <a:gd name="T59" fmla="*/ 95 h 113"/>
                <a:gd name="T60" fmla="*/ 138 w 138"/>
                <a:gd name="T61" fmla="*/ 87 h 113"/>
                <a:gd name="T62" fmla="*/ 137 w 138"/>
                <a:gd name="T63" fmla="*/ 82 h 113"/>
                <a:gd name="T64" fmla="*/ 50 w 138"/>
                <a:gd name="T65" fmla="*/ 33 h 113"/>
                <a:gd name="T66" fmla="*/ 31 w 138"/>
                <a:gd name="T67" fmla="*/ 27 h 113"/>
                <a:gd name="T68" fmla="*/ 60 w 138"/>
                <a:gd name="T69" fmla="*/ 4 h 113"/>
                <a:gd name="T70" fmla="*/ 0 w 138"/>
                <a:gd name="T71" fmla="*/ 22 h 113"/>
                <a:gd name="T72" fmla="*/ 0 w 138"/>
                <a:gd name="T73" fmla="*/ 6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" h="113">
                  <a:moveTo>
                    <a:pt x="0" y="68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39" y="90"/>
                    <a:pt x="67" y="110"/>
                    <a:pt x="68" y="111"/>
                  </a:cubicBezTo>
                  <a:cubicBezTo>
                    <a:pt x="69" y="111"/>
                    <a:pt x="73" y="113"/>
                    <a:pt x="77" y="113"/>
                  </a:cubicBezTo>
                  <a:cubicBezTo>
                    <a:pt x="78" y="113"/>
                    <a:pt x="79" y="113"/>
                    <a:pt x="80" y="112"/>
                  </a:cubicBezTo>
                  <a:cubicBezTo>
                    <a:pt x="80" y="111"/>
                    <a:pt x="81" y="110"/>
                    <a:pt x="80" y="109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9" y="110"/>
                    <a:pt x="94" y="110"/>
                  </a:cubicBezTo>
                  <a:cubicBezTo>
                    <a:pt x="95" y="110"/>
                    <a:pt x="96" y="110"/>
                    <a:pt x="97" y="109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99" y="108"/>
                    <a:pt x="100" y="107"/>
                    <a:pt x="101" y="106"/>
                  </a:cubicBezTo>
                  <a:cubicBezTo>
                    <a:pt x="101" y="105"/>
                    <a:pt x="101" y="104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6" y="102"/>
                    <a:pt x="108" y="104"/>
                    <a:pt x="112" y="104"/>
                  </a:cubicBezTo>
                  <a:cubicBezTo>
                    <a:pt x="113" y="104"/>
                    <a:pt x="114" y="104"/>
                    <a:pt x="115" y="104"/>
                  </a:cubicBezTo>
                  <a:cubicBezTo>
                    <a:pt x="117" y="103"/>
                    <a:pt x="119" y="101"/>
                    <a:pt x="119" y="101"/>
                  </a:cubicBezTo>
                  <a:cubicBezTo>
                    <a:pt x="120" y="100"/>
                    <a:pt x="120" y="99"/>
                    <a:pt x="120" y="97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31" y="98"/>
                    <a:pt x="133" y="98"/>
                  </a:cubicBezTo>
                  <a:cubicBezTo>
                    <a:pt x="133" y="98"/>
                    <a:pt x="134" y="98"/>
                    <a:pt x="134" y="98"/>
                  </a:cubicBezTo>
                  <a:cubicBezTo>
                    <a:pt x="136" y="98"/>
                    <a:pt x="137" y="96"/>
                    <a:pt x="138" y="95"/>
                  </a:cubicBezTo>
                  <a:cubicBezTo>
                    <a:pt x="138" y="94"/>
                    <a:pt x="138" y="90"/>
                    <a:pt x="138" y="87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09" y="46"/>
                    <a:pt x="100" y="13"/>
                    <a:pt x="50" y="33"/>
                  </a:cubicBezTo>
                  <a:cubicBezTo>
                    <a:pt x="33" y="38"/>
                    <a:pt x="31" y="27"/>
                    <a:pt x="31" y="27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36" y="0"/>
                    <a:pt x="35" y="22"/>
                    <a:pt x="0" y="22"/>
                  </a:cubicBez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59"/>
            <p:cNvSpPr>
              <a:spLocks/>
            </p:cNvSpPr>
            <p:nvPr/>
          </p:nvSpPr>
          <p:spPr bwMode="auto">
            <a:xfrm>
              <a:off x="10578523" y="2335068"/>
              <a:ext cx="246784" cy="176068"/>
            </a:xfrm>
            <a:custGeom>
              <a:avLst/>
              <a:gdLst>
                <a:gd name="T0" fmla="*/ 3 w 116"/>
                <a:gd name="T1" fmla="*/ 30 h 83"/>
                <a:gd name="T2" fmla="*/ 74 w 116"/>
                <a:gd name="T3" fmla="*/ 39 h 83"/>
                <a:gd name="T4" fmla="*/ 106 w 116"/>
                <a:gd name="T5" fmla="*/ 83 h 83"/>
                <a:gd name="T6" fmla="*/ 116 w 116"/>
                <a:gd name="T7" fmla="*/ 78 h 83"/>
                <a:gd name="T8" fmla="*/ 116 w 116"/>
                <a:gd name="T9" fmla="*/ 23 h 83"/>
                <a:gd name="T10" fmla="*/ 107 w 116"/>
                <a:gd name="T11" fmla="*/ 22 h 83"/>
                <a:gd name="T12" fmla="*/ 30 w 116"/>
                <a:gd name="T13" fmla="*/ 5 h 83"/>
                <a:gd name="T14" fmla="*/ 0 w 116"/>
                <a:gd name="T15" fmla="*/ 27 h 83"/>
                <a:gd name="T16" fmla="*/ 3 w 116"/>
                <a:gd name="T17" fmla="*/ 3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3">
                  <a:moveTo>
                    <a:pt x="3" y="30"/>
                  </a:moveTo>
                  <a:cubicBezTo>
                    <a:pt x="14" y="37"/>
                    <a:pt x="46" y="6"/>
                    <a:pt x="74" y="39"/>
                  </a:cubicBezTo>
                  <a:cubicBezTo>
                    <a:pt x="84" y="50"/>
                    <a:pt x="106" y="83"/>
                    <a:pt x="106" y="83"/>
                  </a:cubicBezTo>
                  <a:cubicBezTo>
                    <a:pt x="106" y="83"/>
                    <a:pt x="114" y="80"/>
                    <a:pt x="116" y="78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5" y="23"/>
                    <a:pt x="111" y="23"/>
                    <a:pt x="107" y="22"/>
                  </a:cubicBezTo>
                  <a:cubicBezTo>
                    <a:pt x="68" y="13"/>
                    <a:pt x="48" y="0"/>
                    <a:pt x="30" y="5"/>
                  </a:cubicBezTo>
                  <a:cubicBezTo>
                    <a:pt x="22" y="9"/>
                    <a:pt x="14" y="15"/>
                    <a:pt x="0" y="27"/>
                  </a:cubicBezTo>
                  <a:cubicBezTo>
                    <a:pt x="0" y="27"/>
                    <a:pt x="0" y="29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260"/>
            <p:cNvSpPr>
              <a:spLocks/>
            </p:cNvSpPr>
            <p:nvPr/>
          </p:nvSpPr>
          <p:spPr bwMode="auto">
            <a:xfrm>
              <a:off x="10515023" y="2501034"/>
              <a:ext cx="40409" cy="27420"/>
            </a:xfrm>
            <a:custGeom>
              <a:avLst/>
              <a:gdLst>
                <a:gd name="T0" fmla="*/ 13 w 19"/>
                <a:gd name="T1" fmla="*/ 1 h 13"/>
                <a:gd name="T2" fmla="*/ 1 w 19"/>
                <a:gd name="T3" fmla="*/ 0 h 13"/>
                <a:gd name="T4" fmla="*/ 1 w 19"/>
                <a:gd name="T5" fmla="*/ 9 h 13"/>
                <a:gd name="T6" fmla="*/ 8 w 19"/>
                <a:gd name="T7" fmla="*/ 12 h 13"/>
                <a:gd name="T8" fmla="*/ 19 w 19"/>
                <a:gd name="T9" fmla="*/ 5 h 13"/>
                <a:gd name="T10" fmla="*/ 13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3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5"/>
                    <a:pt x="1" y="9"/>
                  </a:cubicBezTo>
                  <a:cubicBezTo>
                    <a:pt x="2" y="12"/>
                    <a:pt x="4" y="12"/>
                    <a:pt x="8" y="12"/>
                  </a:cubicBezTo>
                  <a:cubicBezTo>
                    <a:pt x="12" y="13"/>
                    <a:pt x="19" y="5"/>
                    <a:pt x="19" y="5"/>
                  </a:cubicBez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261"/>
            <p:cNvSpPr>
              <a:spLocks/>
            </p:cNvSpPr>
            <p:nvPr/>
          </p:nvSpPr>
          <p:spPr bwMode="auto">
            <a:xfrm>
              <a:off x="10541000" y="2511136"/>
              <a:ext cx="80818" cy="59170"/>
            </a:xfrm>
            <a:custGeom>
              <a:avLst/>
              <a:gdLst>
                <a:gd name="T0" fmla="*/ 7 w 38"/>
                <a:gd name="T1" fmla="*/ 0 h 28"/>
                <a:gd name="T2" fmla="*/ 24 w 38"/>
                <a:gd name="T3" fmla="*/ 13 h 28"/>
                <a:gd name="T4" fmla="*/ 22 w 38"/>
                <a:gd name="T5" fmla="*/ 20 h 28"/>
                <a:gd name="T6" fmla="*/ 38 w 38"/>
                <a:gd name="T7" fmla="*/ 23 h 28"/>
                <a:gd name="T8" fmla="*/ 7 w 3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7" y="0"/>
                  </a:moveTo>
                  <a:cubicBezTo>
                    <a:pt x="0" y="15"/>
                    <a:pt x="11" y="26"/>
                    <a:pt x="24" y="13"/>
                  </a:cubicBezTo>
                  <a:cubicBezTo>
                    <a:pt x="24" y="13"/>
                    <a:pt x="21" y="18"/>
                    <a:pt x="22" y="20"/>
                  </a:cubicBezTo>
                  <a:cubicBezTo>
                    <a:pt x="26" y="28"/>
                    <a:pt x="33" y="28"/>
                    <a:pt x="38" y="23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Rectangle 262"/>
            <p:cNvSpPr>
              <a:spLocks noChangeArrowheads="1"/>
            </p:cNvSpPr>
            <p:nvPr/>
          </p:nvSpPr>
          <p:spPr bwMode="auto">
            <a:xfrm>
              <a:off x="10838296" y="2375477"/>
              <a:ext cx="105352" cy="1399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Rectangle 263"/>
            <p:cNvSpPr>
              <a:spLocks noChangeArrowheads="1"/>
            </p:cNvSpPr>
            <p:nvPr/>
          </p:nvSpPr>
          <p:spPr bwMode="auto">
            <a:xfrm>
              <a:off x="10386580" y="2375477"/>
              <a:ext cx="105352" cy="1399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2" name="矩形 301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3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304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5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06" name="文本框 305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</a:p>
            </p:txBody>
          </p:sp>
          <p:sp>
            <p:nvSpPr>
              <p:cNvPr id="307" name="矩形 306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308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309" name="组合 308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322" name="组合 321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328" name="等腰三角形 327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9" name="等腰三角形 328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0" name="等腰三角形 329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1" name="等腰三角形 330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2" name="等腰三角形 331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33" name="等腰三角形 332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323" name="组合 322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324" name="等腰三角形 323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5" name="等腰三角形 324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6" name="等腰三角形 325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27" name="等腰三角形 326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310" name="等腰三角形 309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1" name="等腰三角形 310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2" name="等腰三角形 311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3" name="等腰三角形 312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4" name="等腰三角形 313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5" name="等腰三角形 314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6" name="等腰三角形 315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7" name="等腰三角形 316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8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9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0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1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334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1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520"/>
          <p:cNvSpPr/>
          <p:nvPr/>
        </p:nvSpPr>
        <p:spPr>
          <a:xfrm>
            <a:off x="2028826" y="3156611"/>
            <a:ext cx="2933700" cy="2933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010" extrusionOk="0">
                <a:moveTo>
                  <a:pt x="8505" y="13647"/>
                </a:moveTo>
                <a:cubicBezTo>
                  <a:pt x="5529" y="13647"/>
                  <a:pt x="3116" y="11263"/>
                  <a:pt x="3116" y="8322"/>
                </a:cubicBezTo>
                <a:cubicBezTo>
                  <a:pt x="3116" y="5382"/>
                  <a:pt x="5529" y="2999"/>
                  <a:pt x="8505" y="2999"/>
                </a:cubicBezTo>
                <a:cubicBezTo>
                  <a:pt x="11481" y="2999"/>
                  <a:pt x="13894" y="5382"/>
                  <a:pt x="13894" y="8322"/>
                </a:cubicBezTo>
                <a:cubicBezTo>
                  <a:pt x="13894" y="11263"/>
                  <a:pt x="11481" y="13647"/>
                  <a:pt x="8505" y="13647"/>
                </a:cubicBezTo>
                <a:close/>
                <a:moveTo>
                  <a:pt x="21039" y="18205"/>
                </a:moveTo>
                <a:cubicBezTo>
                  <a:pt x="20257" y="17063"/>
                  <a:pt x="16910" y="14118"/>
                  <a:pt x="15508" y="12905"/>
                </a:cubicBezTo>
                <a:cubicBezTo>
                  <a:pt x="16378" y="11592"/>
                  <a:pt x="16888" y="10026"/>
                  <a:pt x="16888" y="8341"/>
                </a:cubicBezTo>
                <a:cubicBezTo>
                  <a:pt x="16888" y="3734"/>
                  <a:pt x="13108" y="0"/>
                  <a:pt x="8445" y="0"/>
                </a:cubicBezTo>
                <a:cubicBezTo>
                  <a:pt x="3781" y="0"/>
                  <a:pt x="0" y="3734"/>
                  <a:pt x="0" y="8341"/>
                </a:cubicBezTo>
                <a:cubicBezTo>
                  <a:pt x="0" y="12948"/>
                  <a:pt x="3781" y="16682"/>
                  <a:pt x="8445" y="16682"/>
                </a:cubicBezTo>
                <a:cubicBezTo>
                  <a:pt x="10043" y="16682"/>
                  <a:pt x="11532" y="16235"/>
                  <a:pt x="12806" y="15473"/>
                </a:cubicBezTo>
                <a:lnTo>
                  <a:pt x="18413" y="20577"/>
                </a:lnTo>
                <a:cubicBezTo>
                  <a:pt x="18413" y="20577"/>
                  <a:pt x="19615" y="21600"/>
                  <a:pt x="20819" y="20500"/>
                </a:cubicBezTo>
                <a:cubicBezTo>
                  <a:pt x="21600" y="19785"/>
                  <a:pt x="21427" y="18770"/>
                  <a:pt x="21039" y="182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lIns="0" tIns="0" rIns="0" bIns="0" anchor="ctr"/>
          <a:lstStyle/>
          <a:p>
            <a:pPr defTabSz="914217">
              <a:defRPr/>
            </a:pPr>
            <a:endParaRPr sz="900"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34" name="Shape 521"/>
          <p:cNvSpPr>
            <a:spLocks/>
          </p:cNvSpPr>
          <p:nvPr/>
        </p:nvSpPr>
        <p:spPr bwMode="auto">
          <a:xfrm>
            <a:off x="2711451" y="1899311"/>
            <a:ext cx="977900" cy="10795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378"/>
                  <a:pt x="0" y="9779"/>
                </a:cubicBezTo>
                <a:cubicBezTo>
                  <a:pt x="0" y="14433"/>
                  <a:pt x="3601" y="18307"/>
                  <a:pt x="8410" y="19296"/>
                </a:cubicBezTo>
                <a:lnTo>
                  <a:pt x="10969" y="21600"/>
                </a:lnTo>
                <a:lnTo>
                  <a:pt x="13480" y="19216"/>
                </a:lnTo>
                <a:cubicBezTo>
                  <a:pt x="18139" y="18132"/>
                  <a:pt x="21600" y="14337"/>
                  <a:pt x="21600" y="9779"/>
                </a:cubicBezTo>
                <a:cubicBezTo>
                  <a:pt x="21600" y="4378"/>
                  <a:pt x="16765" y="0"/>
                  <a:pt x="10800" y="0"/>
                </a:cubicBezTo>
                <a:close/>
              </a:path>
            </a:pathLst>
          </a:custGeom>
          <a:solidFill>
            <a:srgbClr val="01B5EF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5" name="Shape 524"/>
          <p:cNvSpPr>
            <a:spLocks/>
          </p:cNvSpPr>
          <p:nvPr/>
        </p:nvSpPr>
        <p:spPr bwMode="auto">
          <a:xfrm>
            <a:off x="4086226" y="2467637"/>
            <a:ext cx="977900" cy="976313"/>
          </a:xfrm>
          <a:custGeom>
            <a:avLst/>
            <a:gdLst>
              <a:gd name="T0" fmla="*/ 2147483646 w 19752"/>
              <a:gd name="T1" fmla="*/ 2147483646 h 19775"/>
              <a:gd name="T2" fmla="*/ 2147483646 w 19752"/>
              <a:gd name="T3" fmla="*/ 2147483646 h 19775"/>
              <a:gd name="T4" fmla="*/ 2147483646 w 19752"/>
              <a:gd name="T5" fmla="*/ 2147483646 h 19775"/>
              <a:gd name="T6" fmla="*/ 2147483646 w 19752"/>
              <a:gd name="T7" fmla="*/ 2147483646 h 19775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52" h="19775" extrusionOk="0">
                <a:moveTo>
                  <a:pt x="16858" y="2900"/>
                </a:moveTo>
                <a:cubicBezTo>
                  <a:pt x="12998" y="-966"/>
                  <a:pt x="6741" y="-966"/>
                  <a:pt x="2881" y="2900"/>
                </a:cubicBezTo>
                <a:cubicBezTo>
                  <a:pt x="-445" y="6231"/>
                  <a:pt x="-883" y="11338"/>
                  <a:pt x="1523" y="15162"/>
                </a:cubicBezTo>
                <a:lnTo>
                  <a:pt x="1532" y="18469"/>
                </a:lnTo>
                <a:lnTo>
                  <a:pt x="4860" y="18390"/>
                </a:lnTo>
                <a:cubicBezTo>
                  <a:pt x="8650" y="20634"/>
                  <a:pt x="13601" y="20161"/>
                  <a:pt x="16858" y="16899"/>
                </a:cubicBezTo>
                <a:cubicBezTo>
                  <a:pt x="20717" y="13033"/>
                  <a:pt x="20717" y="6765"/>
                  <a:pt x="16858" y="2900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6" name="Shape 527"/>
          <p:cNvSpPr>
            <a:spLocks/>
          </p:cNvSpPr>
          <p:nvPr/>
        </p:nvSpPr>
        <p:spPr bwMode="auto">
          <a:xfrm>
            <a:off x="4551363" y="3840824"/>
            <a:ext cx="1081088" cy="9779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4835"/>
                  <a:pt x="17222" y="0"/>
                  <a:pt x="11821" y="0"/>
                </a:cubicBezTo>
                <a:cubicBezTo>
                  <a:pt x="7167" y="0"/>
                  <a:pt x="3293" y="3601"/>
                  <a:pt x="2304" y="8410"/>
                </a:cubicBezTo>
                <a:lnTo>
                  <a:pt x="0" y="10969"/>
                </a:lnTo>
                <a:lnTo>
                  <a:pt x="2384" y="13480"/>
                </a:lnTo>
                <a:cubicBezTo>
                  <a:pt x="3468" y="18139"/>
                  <a:pt x="7263" y="21600"/>
                  <a:pt x="11821" y="21600"/>
                </a:cubicBezTo>
                <a:cubicBezTo>
                  <a:pt x="17222" y="21600"/>
                  <a:pt x="21600" y="16765"/>
                  <a:pt x="21600" y="10800"/>
                </a:cubicBezTo>
                <a:close/>
              </a:path>
            </a:pathLst>
          </a:custGeom>
          <a:solidFill>
            <a:srgbClr val="01B5EF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7" name="Shape 530"/>
          <p:cNvSpPr>
            <a:spLocks/>
          </p:cNvSpPr>
          <p:nvPr/>
        </p:nvSpPr>
        <p:spPr bwMode="auto">
          <a:xfrm>
            <a:off x="1339851" y="2467636"/>
            <a:ext cx="976312" cy="977900"/>
          </a:xfrm>
          <a:custGeom>
            <a:avLst/>
            <a:gdLst>
              <a:gd name="T0" fmla="*/ 2147483646 w 19775"/>
              <a:gd name="T1" fmla="*/ 2147483646 h 19752"/>
              <a:gd name="T2" fmla="*/ 2147483646 w 19775"/>
              <a:gd name="T3" fmla="*/ 2147483646 h 19752"/>
              <a:gd name="T4" fmla="*/ 2147483646 w 19775"/>
              <a:gd name="T5" fmla="*/ 2147483646 h 19752"/>
              <a:gd name="T6" fmla="*/ 2147483646 w 19775"/>
              <a:gd name="T7" fmla="*/ 2147483646 h 19752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75" h="19752" extrusionOk="0">
                <a:moveTo>
                  <a:pt x="2900" y="2894"/>
                </a:moveTo>
                <a:cubicBezTo>
                  <a:pt x="-966" y="6754"/>
                  <a:pt x="-966" y="13011"/>
                  <a:pt x="2900" y="16871"/>
                </a:cubicBezTo>
                <a:cubicBezTo>
                  <a:pt x="6231" y="20197"/>
                  <a:pt x="11338" y="20635"/>
                  <a:pt x="15162" y="18229"/>
                </a:cubicBezTo>
                <a:lnTo>
                  <a:pt x="18469" y="18220"/>
                </a:lnTo>
                <a:lnTo>
                  <a:pt x="18390" y="14892"/>
                </a:lnTo>
                <a:cubicBezTo>
                  <a:pt x="20634" y="11102"/>
                  <a:pt x="20161" y="6151"/>
                  <a:pt x="16899" y="2894"/>
                </a:cubicBezTo>
                <a:cubicBezTo>
                  <a:pt x="13033" y="-965"/>
                  <a:pt x="6765" y="-965"/>
                  <a:pt x="2900" y="2894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8" name="Freeform 22"/>
          <p:cNvSpPr>
            <a:spLocks noEditPoints="1"/>
          </p:cNvSpPr>
          <p:nvPr/>
        </p:nvSpPr>
        <p:spPr bwMode="auto">
          <a:xfrm>
            <a:off x="6626226" y="3086761"/>
            <a:ext cx="341312" cy="298450"/>
          </a:xfrm>
          <a:custGeom>
            <a:avLst/>
            <a:gdLst>
              <a:gd name="T0" fmla="*/ 2147483646 w 68"/>
              <a:gd name="T1" fmla="*/ 2147483646 h 59"/>
              <a:gd name="T2" fmla="*/ 2147483646 w 68"/>
              <a:gd name="T3" fmla="*/ 2147483646 h 59"/>
              <a:gd name="T4" fmla="*/ 2147483646 w 68"/>
              <a:gd name="T5" fmla="*/ 2147483646 h 59"/>
              <a:gd name="T6" fmla="*/ 2147483646 w 68"/>
              <a:gd name="T7" fmla="*/ 2147483646 h 59"/>
              <a:gd name="T8" fmla="*/ 2147483646 w 68"/>
              <a:gd name="T9" fmla="*/ 2147483646 h 59"/>
              <a:gd name="T10" fmla="*/ 2147483646 w 68"/>
              <a:gd name="T11" fmla="*/ 2147483646 h 59"/>
              <a:gd name="T12" fmla="*/ 2147483646 w 68"/>
              <a:gd name="T13" fmla="*/ 2147483646 h 59"/>
              <a:gd name="T14" fmla="*/ 2147483646 w 68"/>
              <a:gd name="T15" fmla="*/ 2147483646 h 59"/>
              <a:gd name="T16" fmla="*/ 2147483646 w 68"/>
              <a:gd name="T17" fmla="*/ 2147483646 h 59"/>
              <a:gd name="T18" fmla="*/ 2147483646 w 68"/>
              <a:gd name="T19" fmla="*/ 2147483646 h 59"/>
              <a:gd name="T20" fmla="*/ 0 w 68"/>
              <a:gd name="T21" fmla="*/ 2147483646 h 59"/>
              <a:gd name="T22" fmla="*/ 0 w 68"/>
              <a:gd name="T23" fmla="*/ 2147483646 h 59"/>
              <a:gd name="T24" fmla="*/ 2147483646 w 68"/>
              <a:gd name="T25" fmla="*/ 2147483646 h 59"/>
              <a:gd name="T26" fmla="*/ 2147483646 w 68"/>
              <a:gd name="T27" fmla="*/ 2147483646 h 59"/>
              <a:gd name="T28" fmla="*/ 2147483646 w 68"/>
              <a:gd name="T29" fmla="*/ 0 h 59"/>
              <a:gd name="T30" fmla="*/ 2147483646 w 68"/>
              <a:gd name="T31" fmla="*/ 2147483646 h 59"/>
              <a:gd name="T32" fmla="*/ 2147483646 w 68"/>
              <a:gd name="T33" fmla="*/ 2147483646 h 59"/>
              <a:gd name="T34" fmla="*/ 2147483646 w 68"/>
              <a:gd name="T35" fmla="*/ 2147483646 h 59"/>
              <a:gd name="T36" fmla="*/ 2147483646 w 68"/>
              <a:gd name="T37" fmla="*/ 2147483646 h 59"/>
              <a:gd name="T38" fmla="*/ 2147483646 w 68"/>
              <a:gd name="T39" fmla="*/ 2147483646 h 59"/>
              <a:gd name="T40" fmla="*/ 2147483646 w 68"/>
              <a:gd name="T41" fmla="*/ 2147483646 h 59"/>
              <a:gd name="T42" fmla="*/ 2147483646 w 68"/>
              <a:gd name="T43" fmla="*/ 2147483646 h 59"/>
              <a:gd name="T44" fmla="*/ 2147483646 w 68"/>
              <a:gd name="T45" fmla="*/ 2147483646 h 5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rgbClr val="01B5EF"/>
          </a:solidFill>
          <a:ln>
            <a:noFill/>
          </a:ln>
          <a:extLst/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39" name="Freeform 37"/>
          <p:cNvSpPr>
            <a:spLocks/>
          </p:cNvSpPr>
          <p:nvPr/>
        </p:nvSpPr>
        <p:spPr bwMode="auto">
          <a:xfrm>
            <a:off x="6635751" y="2035836"/>
            <a:ext cx="342900" cy="298450"/>
          </a:xfrm>
          <a:custGeom>
            <a:avLst/>
            <a:gdLst>
              <a:gd name="T0" fmla="*/ 2147483646 w 68"/>
              <a:gd name="T1" fmla="*/ 2147483646 h 59"/>
              <a:gd name="T2" fmla="*/ 2147483646 w 68"/>
              <a:gd name="T3" fmla="*/ 2147483646 h 59"/>
              <a:gd name="T4" fmla="*/ 2147483646 w 68"/>
              <a:gd name="T5" fmla="*/ 2147483646 h 59"/>
              <a:gd name="T6" fmla="*/ 2147483646 w 68"/>
              <a:gd name="T7" fmla="*/ 2147483646 h 59"/>
              <a:gd name="T8" fmla="*/ 2147483646 w 68"/>
              <a:gd name="T9" fmla="*/ 2147483646 h 59"/>
              <a:gd name="T10" fmla="*/ 2147483646 w 68"/>
              <a:gd name="T11" fmla="*/ 2147483646 h 59"/>
              <a:gd name="T12" fmla="*/ 2147483646 w 68"/>
              <a:gd name="T13" fmla="*/ 2147483646 h 59"/>
              <a:gd name="T14" fmla="*/ 2147483646 w 68"/>
              <a:gd name="T15" fmla="*/ 2147483646 h 59"/>
              <a:gd name="T16" fmla="*/ 0 w 68"/>
              <a:gd name="T17" fmla="*/ 2147483646 h 59"/>
              <a:gd name="T18" fmla="*/ 2147483646 w 68"/>
              <a:gd name="T19" fmla="*/ 0 h 59"/>
              <a:gd name="T20" fmla="*/ 2147483646 w 68"/>
              <a:gd name="T21" fmla="*/ 2147483646 h 59"/>
              <a:gd name="T22" fmla="*/ 2147483646 w 68"/>
              <a:gd name="T23" fmla="*/ 2147483646 h 5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solidFill>
            <a:srgbClr val="005BAA"/>
          </a:solidFill>
          <a:ln>
            <a:noFill/>
          </a:ln>
          <a:extLst/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0" name="Freeform 29"/>
          <p:cNvSpPr>
            <a:spLocks noEditPoints="1"/>
          </p:cNvSpPr>
          <p:nvPr/>
        </p:nvSpPr>
        <p:spPr bwMode="auto">
          <a:xfrm>
            <a:off x="6610352" y="4209125"/>
            <a:ext cx="333375" cy="287337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005BAA"/>
          </a:solidFill>
          <a:ln>
            <a:noFill/>
          </a:ln>
          <a:extLst/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1" name="Freeform 57"/>
          <p:cNvSpPr>
            <a:spLocks noEditPoints="1"/>
          </p:cNvSpPr>
          <p:nvPr/>
        </p:nvSpPr>
        <p:spPr bwMode="auto">
          <a:xfrm>
            <a:off x="6640514" y="5301324"/>
            <a:ext cx="328613" cy="290512"/>
          </a:xfrm>
          <a:custGeom>
            <a:avLst/>
            <a:gdLst>
              <a:gd name="T0" fmla="*/ 2147483646 w 65"/>
              <a:gd name="T1" fmla="*/ 2147483646 h 58"/>
              <a:gd name="T2" fmla="*/ 2147483646 w 65"/>
              <a:gd name="T3" fmla="*/ 2147483646 h 58"/>
              <a:gd name="T4" fmla="*/ 2147483646 w 65"/>
              <a:gd name="T5" fmla="*/ 2147483646 h 58"/>
              <a:gd name="T6" fmla="*/ 2147483646 w 65"/>
              <a:gd name="T7" fmla="*/ 2147483646 h 58"/>
              <a:gd name="T8" fmla="*/ 2147483646 w 65"/>
              <a:gd name="T9" fmla="*/ 2147483646 h 58"/>
              <a:gd name="T10" fmla="*/ 2147483646 w 65"/>
              <a:gd name="T11" fmla="*/ 2147483646 h 58"/>
              <a:gd name="T12" fmla="*/ 0 w 65"/>
              <a:gd name="T13" fmla="*/ 2147483646 h 58"/>
              <a:gd name="T14" fmla="*/ 2147483646 w 65"/>
              <a:gd name="T15" fmla="*/ 0 h 58"/>
              <a:gd name="T16" fmla="*/ 2147483646 w 65"/>
              <a:gd name="T17" fmla="*/ 2147483646 h 58"/>
              <a:gd name="T18" fmla="*/ 2147483646 w 65"/>
              <a:gd name="T19" fmla="*/ 2147483646 h 58"/>
              <a:gd name="T20" fmla="*/ 2147483646 w 65"/>
              <a:gd name="T21" fmla="*/ 2147483646 h 58"/>
              <a:gd name="T22" fmla="*/ 2147483646 w 65"/>
              <a:gd name="T23" fmla="*/ 2147483646 h 58"/>
              <a:gd name="T24" fmla="*/ 2147483646 w 65"/>
              <a:gd name="T25" fmla="*/ 2147483646 h 58"/>
              <a:gd name="T26" fmla="*/ 2147483646 w 65"/>
              <a:gd name="T27" fmla="*/ 2147483646 h 58"/>
              <a:gd name="T28" fmla="*/ 2147483646 w 65"/>
              <a:gd name="T29" fmla="*/ 2147483646 h 58"/>
              <a:gd name="T30" fmla="*/ 2147483646 w 65"/>
              <a:gd name="T31" fmla="*/ 2147483646 h 58"/>
              <a:gd name="T32" fmla="*/ 2147483646 w 65"/>
              <a:gd name="T33" fmla="*/ 2147483646 h 58"/>
              <a:gd name="T34" fmla="*/ 2147483646 w 65"/>
              <a:gd name="T35" fmla="*/ 2147483646 h 58"/>
              <a:gd name="T36" fmla="*/ 2147483646 w 65"/>
              <a:gd name="T37" fmla="*/ 2147483646 h 58"/>
              <a:gd name="T38" fmla="*/ 2147483646 w 65"/>
              <a:gd name="T39" fmla="*/ 2147483646 h 58"/>
              <a:gd name="T40" fmla="*/ 2147483646 w 65"/>
              <a:gd name="T41" fmla="*/ 2147483646 h 58"/>
              <a:gd name="T42" fmla="*/ 2147483646 w 65"/>
              <a:gd name="T43" fmla="*/ 2147483646 h 58"/>
              <a:gd name="T44" fmla="*/ 2147483646 w 65"/>
              <a:gd name="T45" fmla="*/ 2147483646 h 58"/>
              <a:gd name="T46" fmla="*/ 2147483646 w 65"/>
              <a:gd name="T47" fmla="*/ 2147483646 h 58"/>
              <a:gd name="T48" fmla="*/ 2147483646 w 65"/>
              <a:gd name="T49" fmla="*/ 2147483646 h 58"/>
              <a:gd name="T50" fmla="*/ 2147483646 w 65"/>
              <a:gd name="T51" fmla="*/ 2147483646 h 5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01B5EF"/>
          </a:solidFill>
          <a:ln>
            <a:noFill/>
          </a:ln>
          <a:extLst/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2" name="Freeform 37"/>
          <p:cNvSpPr>
            <a:spLocks/>
          </p:cNvSpPr>
          <p:nvPr/>
        </p:nvSpPr>
        <p:spPr bwMode="auto">
          <a:xfrm>
            <a:off x="1636713" y="2758149"/>
            <a:ext cx="414338" cy="360362"/>
          </a:xfrm>
          <a:custGeom>
            <a:avLst/>
            <a:gdLst>
              <a:gd name="T0" fmla="*/ 2147483646 w 68"/>
              <a:gd name="T1" fmla="*/ 2147483646 h 59"/>
              <a:gd name="T2" fmla="*/ 2147483646 w 68"/>
              <a:gd name="T3" fmla="*/ 2147483646 h 59"/>
              <a:gd name="T4" fmla="*/ 2147483646 w 68"/>
              <a:gd name="T5" fmla="*/ 2147483646 h 59"/>
              <a:gd name="T6" fmla="*/ 2147483646 w 68"/>
              <a:gd name="T7" fmla="*/ 2147483646 h 59"/>
              <a:gd name="T8" fmla="*/ 2147483646 w 68"/>
              <a:gd name="T9" fmla="*/ 2147483646 h 59"/>
              <a:gd name="T10" fmla="*/ 2147483646 w 68"/>
              <a:gd name="T11" fmla="*/ 2147483646 h 59"/>
              <a:gd name="T12" fmla="*/ 2147483646 w 68"/>
              <a:gd name="T13" fmla="*/ 2147483646 h 59"/>
              <a:gd name="T14" fmla="*/ 2147483646 w 68"/>
              <a:gd name="T15" fmla="*/ 2147483646 h 59"/>
              <a:gd name="T16" fmla="*/ 0 w 68"/>
              <a:gd name="T17" fmla="*/ 2147483646 h 59"/>
              <a:gd name="T18" fmla="*/ 2147483646 w 68"/>
              <a:gd name="T19" fmla="*/ 0 h 59"/>
              <a:gd name="T20" fmla="*/ 2147483646 w 68"/>
              <a:gd name="T21" fmla="*/ 2147483646 h 59"/>
              <a:gd name="T22" fmla="*/ 2147483646 w 68"/>
              <a:gd name="T23" fmla="*/ 2147483646 h 5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3" name="Freeform 22"/>
          <p:cNvSpPr>
            <a:spLocks noEditPoints="1"/>
          </p:cNvSpPr>
          <p:nvPr/>
        </p:nvSpPr>
        <p:spPr bwMode="auto">
          <a:xfrm>
            <a:off x="2984501" y="2178712"/>
            <a:ext cx="455612" cy="396875"/>
          </a:xfrm>
          <a:custGeom>
            <a:avLst/>
            <a:gdLst>
              <a:gd name="T0" fmla="*/ 2147483646 w 68"/>
              <a:gd name="T1" fmla="*/ 2147483646 h 59"/>
              <a:gd name="T2" fmla="*/ 2147483646 w 68"/>
              <a:gd name="T3" fmla="*/ 2147483646 h 59"/>
              <a:gd name="T4" fmla="*/ 2147483646 w 68"/>
              <a:gd name="T5" fmla="*/ 2147483646 h 59"/>
              <a:gd name="T6" fmla="*/ 2147483646 w 68"/>
              <a:gd name="T7" fmla="*/ 2147483646 h 59"/>
              <a:gd name="T8" fmla="*/ 2147483646 w 68"/>
              <a:gd name="T9" fmla="*/ 2147483646 h 59"/>
              <a:gd name="T10" fmla="*/ 2147483646 w 68"/>
              <a:gd name="T11" fmla="*/ 2147483646 h 59"/>
              <a:gd name="T12" fmla="*/ 2147483646 w 68"/>
              <a:gd name="T13" fmla="*/ 2147483646 h 59"/>
              <a:gd name="T14" fmla="*/ 2147483646 w 68"/>
              <a:gd name="T15" fmla="*/ 2147483646 h 59"/>
              <a:gd name="T16" fmla="*/ 2147483646 w 68"/>
              <a:gd name="T17" fmla="*/ 2147483646 h 59"/>
              <a:gd name="T18" fmla="*/ 2147483646 w 68"/>
              <a:gd name="T19" fmla="*/ 2147483646 h 59"/>
              <a:gd name="T20" fmla="*/ 0 w 68"/>
              <a:gd name="T21" fmla="*/ 2147483646 h 59"/>
              <a:gd name="T22" fmla="*/ 0 w 68"/>
              <a:gd name="T23" fmla="*/ 2147483646 h 59"/>
              <a:gd name="T24" fmla="*/ 2147483646 w 68"/>
              <a:gd name="T25" fmla="*/ 2147483646 h 59"/>
              <a:gd name="T26" fmla="*/ 2147483646 w 68"/>
              <a:gd name="T27" fmla="*/ 2147483646 h 59"/>
              <a:gd name="T28" fmla="*/ 2147483646 w 68"/>
              <a:gd name="T29" fmla="*/ 0 h 59"/>
              <a:gd name="T30" fmla="*/ 2147483646 w 68"/>
              <a:gd name="T31" fmla="*/ 2147483646 h 59"/>
              <a:gd name="T32" fmla="*/ 2147483646 w 68"/>
              <a:gd name="T33" fmla="*/ 2147483646 h 59"/>
              <a:gd name="T34" fmla="*/ 2147483646 w 68"/>
              <a:gd name="T35" fmla="*/ 2147483646 h 59"/>
              <a:gd name="T36" fmla="*/ 2147483646 w 68"/>
              <a:gd name="T37" fmla="*/ 2147483646 h 59"/>
              <a:gd name="T38" fmla="*/ 2147483646 w 68"/>
              <a:gd name="T39" fmla="*/ 2147483646 h 59"/>
              <a:gd name="T40" fmla="*/ 2147483646 w 68"/>
              <a:gd name="T41" fmla="*/ 2147483646 h 59"/>
              <a:gd name="T42" fmla="*/ 2147483646 w 68"/>
              <a:gd name="T43" fmla="*/ 2147483646 h 59"/>
              <a:gd name="T44" fmla="*/ 2147483646 w 68"/>
              <a:gd name="T45" fmla="*/ 2147483646 h 5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4" name="Freeform 33"/>
          <p:cNvSpPr>
            <a:spLocks noEditPoints="1"/>
          </p:cNvSpPr>
          <p:nvPr/>
        </p:nvSpPr>
        <p:spPr bwMode="auto">
          <a:xfrm>
            <a:off x="4356102" y="2732750"/>
            <a:ext cx="446087" cy="420687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5" name="Freeform 57"/>
          <p:cNvSpPr>
            <a:spLocks noEditPoints="1"/>
          </p:cNvSpPr>
          <p:nvPr/>
        </p:nvSpPr>
        <p:spPr bwMode="auto">
          <a:xfrm>
            <a:off x="4956177" y="4142450"/>
            <a:ext cx="396875" cy="350837"/>
          </a:xfrm>
          <a:custGeom>
            <a:avLst/>
            <a:gdLst>
              <a:gd name="T0" fmla="*/ 2147483646 w 65"/>
              <a:gd name="T1" fmla="*/ 2147483646 h 58"/>
              <a:gd name="T2" fmla="*/ 2147483646 w 65"/>
              <a:gd name="T3" fmla="*/ 2147483646 h 58"/>
              <a:gd name="T4" fmla="*/ 2147483646 w 65"/>
              <a:gd name="T5" fmla="*/ 2147483646 h 58"/>
              <a:gd name="T6" fmla="*/ 2147483646 w 65"/>
              <a:gd name="T7" fmla="*/ 2147483646 h 58"/>
              <a:gd name="T8" fmla="*/ 2147483646 w 65"/>
              <a:gd name="T9" fmla="*/ 2147483646 h 58"/>
              <a:gd name="T10" fmla="*/ 2147483646 w 65"/>
              <a:gd name="T11" fmla="*/ 2147483646 h 58"/>
              <a:gd name="T12" fmla="*/ 0 w 65"/>
              <a:gd name="T13" fmla="*/ 2147483646 h 58"/>
              <a:gd name="T14" fmla="*/ 2147483646 w 65"/>
              <a:gd name="T15" fmla="*/ 0 h 58"/>
              <a:gd name="T16" fmla="*/ 2147483646 w 65"/>
              <a:gd name="T17" fmla="*/ 2147483646 h 58"/>
              <a:gd name="T18" fmla="*/ 2147483646 w 65"/>
              <a:gd name="T19" fmla="*/ 2147483646 h 58"/>
              <a:gd name="T20" fmla="*/ 2147483646 w 65"/>
              <a:gd name="T21" fmla="*/ 2147483646 h 58"/>
              <a:gd name="T22" fmla="*/ 2147483646 w 65"/>
              <a:gd name="T23" fmla="*/ 2147483646 h 58"/>
              <a:gd name="T24" fmla="*/ 2147483646 w 65"/>
              <a:gd name="T25" fmla="*/ 2147483646 h 58"/>
              <a:gd name="T26" fmla="*/ 2147483646 w 65"/>
              <a:gd name="T27" fmla="*/ 2147483646 h 58"/>
              <a:gd name="T28" fmla="*/ 2147483646 w 65"/>
              <a:gd name="T29" fmla="*/ 2147483646 h 58"/>
              <a:gd name="T30" fmla="*/ 2147483646 w 65"/>
              <a:gd name="T31" fmla="*/ 2147483646 h 58"/>
              <a:gd name="T32" fmla="*/ 2147483646 w 65"/>
              <a:gd name="T33" fmla="*/ 2147483646 h 58"/>
              <a:gd name="T34" fmla="*/ 2147483646 w 65"/>
              <a:gd name="T35" fmla="*/ 2147483646 h 58"/>
              <a:gd name="T36" fmla="*/ 2147483646 w 65"/>
              <a:gd name="T37" fmla="*/ 2147483646 h 58"/>
              <a:gd name="T38" fmla="*/ 2147483646 w 65"/>
              <a:gd name="T39" fmla="*/ 2147483646 h 58"/>
              <a:gd name="T40" fmla="*/ 2147483646 w 65"/>
              <a:gd name="T41" fmla="*/ 2147483646 h 58"/>
              <a:gd name="T42" fmla="*/ 2147483646 w 65"/>
              <a:gd name="T43" fmla="*/ 2147483646 h 58"/>
              <a:gd name="T44" fmla="*/ 2147483646 w 65"/>
              <a:gd name="T45" fmla="*/ 2147483646 h 58"/>
              <a:gd name="T46" fmla="*/ 2147483646 w 65"/>
              <a:gd name="T47" fmla="*/ 2147483646 h 58"/>
              <a:gd name="T48" fmla="*/ 2147483646 w 65"/>
              <a:gd name="T49" fmla="*/ 2147483646 h 58"/>
              <a:gd name="T50" fmla="*/ 2147483646 w 65"/>
              <a:gd name="T51" fmla="*/ 2147483646 h 5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99" tIns="60950" rIns="121899" bIns="60950"/>
          <a:lstStyle/>
          <a:p>
            <a:endParaRPr lang="zh-CN" altLang="en-US"/>
          </a:p>
        </p:txBody>
      </p:sp>
      <p:sp>
        <p:nvSpPr>
          <p:cNvPr id="46" name="Subtitle 2"/>
          <p:cNvSpPr txBox="1">
            <a:spLocks/>
          </p:cNvSpPr>
          <p:nvPr/>
        </p:nvSpPr>
        <p:spPr bwMode="auto">
          <a:xfrm>
            <a:off x="7021513" y="2186650"/>
            <a:ext cx="3716338" cy="52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14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026276" y="1899311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>
                <a:solidFill>
                  <a:srgbClr val="46556A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48" name="Subtitle 2"/>
          <p:cNvSpPr txBox="1">
            <a:spLocks/>
          </p:cNvSpPr>
          <p:nvPr/>
        </p:nvSpPr>
        <p:spPr bwMode="auto">
          <a:xfrm>
            <a:off x="7021513" y="3191536"/>
            <a:ext cx="3716338" cy="52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14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6"/>
          <p:cNvSpPr txBox="1">
            <a:spLocks noChangeArrowheads="1"/>
          </p:cNvSpPr>
          <p:nvPr/>
        </p:nvSpPr>
        <p:spPr bwMode="auto">
          <a:xfrm>
            <a:off x="7026276" y="2904199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>
                <a:solidFill>
                  <a:srgbClr val="46556A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50" name="Subtitle 2"/>
          <p:cNvSpPr txBox="1">
            <a:spLocks/>
          </p:cNvSpPr>
          <p:nvPr/>
        </p:nvSpPr>
        <p:spPr bwMode="auto">
          <a:xfrm>
            <a:off x="7021513" y="4290086"/>
            <a:ext cx="3716338" cy="52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14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46"/>
          <p:cNvSpPr txBox="1">
            <a:spLocks noChangeArrowheads="1"/>
          </p:cNvSpPr>
          <p:nvPr/>
        </p:nvSpPr>
        <p:spPr bwMode="auto">
          <a:xfrm>
            <a:off x="7026276" y="4002749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>
                <a:solidFill>
                  <a:srgbClr val="46556A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52" name="Subtitle 2"/>
          <p:cNvSpPr txBox="1">
            <a:spLocks/>
          </p:cNvSpPr>
          <p:nvPr/>
        </p:nvSpPr>
        <p:spPr bwMode="auto">
          <a:xfrm>
            <a:off x="7021513" y="5388636"/>
            <a:ext cx="3716338" cy="52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zh-CN" altLang="en-US" sz="14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本模版所有图形线条及其相应素材均可自由编辑、改色、替换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46"/>
          <p:cNvSpPr txBox="1">
            <a:spLocks noChangeArrowheads="1"/>
          </p:cNvSpPr>
          <p:nvPr/>
        </p:nvSpPr>
        <p:spPr bwMode="auto">
          <a:xfrm>
            <a:off x="7026276" y="5101299"/>
            <a:ext cx="2330450" cy="36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1600" b="1">
                <a:solidFill>
                  <a:srgbClr val="46556A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单击此处编辑内容</a:t>
            </a: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8491688" y="4993594"/>
            <a:ext cx="3459599" cy="63602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29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56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57" name="组合 56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70" name="组合 69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76" name="等腰三角形 7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8" name="等腰三角形 77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1" name="等腰三角形 80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72" name="等腰三角形 71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5" name="等腰三角形 74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8" name="等腰三角形 57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6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7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8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9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82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20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ck Arc 3"/>
          <p:cNvSpPr/>
          <p:nvPr/>
        </p:nvSpPr>
        <p:spPr>
          <a:xfrm>
            <a:off x="1355280" y="3233902"/>
            <a:ext cx="2511390" cy="2511391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>
              <a:solidFill>
                <a:schemeClr val="tx1"/>
              </a:solidFill>
            </a:endParaRPr>
          </a:p>
        </p:txBody>
      </p:sp>
      <p:sp>
        <p:nvSpPr>
          <p:cNvPr id="8" name="Block Arc 4"/>
          <p:cNvSpPr/>
          <p:nvPr/>
        </p:nvSpPr>
        <p:spPr>
          <a:xfrm>
            <a:off x="3677305" y="3233902"/>
            <a:ext cx="2511390" cy="2511391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>
              <a:solidFill>
                <a:schemeClr val="tx1"/>
              </a:solidFill>
            </a:endParaRPr>
          </a:p>
        </p:txBody>
      </p:sp>
      <p:sp>
        <p:nvSpPr>
          <p:cNvPr id="9" name="Block Arc 5"/>
          <p:cNvSpPr/>
          <p:nvPr/>
        </p:nvSpPr>
        <p:spPr>
          <a:xfrm>
            <a:off x="5999329" y="3233902"/>
            <a:ext cx="2511390" cy="2511391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>
              <a:solidFill>
                <a:schemeClr val="tx1"/>
              </a:solidFill>
            </a:endParaRPr>
          </a:p>
        </p:txBody>
      </p:sp>
      <p:sp>
        <p:nvSpPr>
          <p:cNvPr id="10" name="Block Arc 6"/>
          <p:cNvSpPr/>
          <p:nvPr/>
        </p:nvSpPr>
        <p:spPr>
          <a:xfrm>
            <a:off x="8321338" y="3233902"/>
            <a:ext cx="2511390" cy="2511391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 dirty="0">
              <a:solidFill>
                <a:schemeClr val="tx1"/>
              </a:solidFill>
            </a:endParaRPr>
          </a:p>
        </p:txBody>
      </p:sp>
      <p:sp>
        <p:nvSpPr>
          <p:cNvPr id="11" name="Oval 8"/>
          <p:cNvSpPr/>
          <p:nvPr/>
        </p:nvSpPr>
        <p:spPr>
          <a:xfrm>
            <a:off x="2209108" y="2301091"/>
            <a:ext cx="803733" cy="803733"/>
          </a:xfrm>
          <a:prstGeom prst="ellipse">
            <a:avLst/>
          </a:prstGeom>
          <a:solidFill>
            <a:srgbClr val="005BA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/>
          </a:p>
        </p:txBody>
      </p:sp>
      <p:sp>
        <p:nvSpPr>
          <p:cNvPr id="12" name="TextBox 9"/>
          <p:cNvSpPr txBox="1"/>
          <p:nvPr/>
        </p:nvSpPr>
        <p:spPr>
          <a:xfrm>
            <a:off x="2209108" y="2405004"/>
            <a:ext cx="803733" cy="55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56" dirty="0">
                <a:ln w="3175">
                  <a:noFill/>
                </a:ln>
                <a:solidFill>
                  <a:schemeClr val="bg1"/>
                </a:solidFill>
                <a:latin typeface="+mj-lt"/>
              </a:rPr>
              <a:t>01</a:t>
            </a:r>
            <a:endParaRPr lang="en-US" sz="3256" dirty="0">
              <a:ln w="3175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Oval 10"/>
          <p:cNvSpPr/>
          <p:nvPr/>
        </p:nvSpPr>
        <p:spPr>
          <a:xfrm>
            <a:off x="4531133" y="2301091"/>
            <a:ext cx="803733" cy="803733"/>
          </a:xfrm>
          <a:prstGeom prst="ellips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/>
          </a:p>
        </p:txBody>
      </p:sp>
      <p:sp>
        <p:nvSpPr>
          <p:cNvPr id="14" name="Oval 11"/>
          <p:cNvSpPr/>
          <p:nvPr/>
        </p:nvSpPr>
        <p:spPr>
          <a:xfrm>
            <a:off x="6853156" y="2301091"/>
            <a:ext cx="803733" cy="803733"/>
          </a:xfrm>
          <a:prstGeom prst="ellipse">
            <a:avLst/>
          </a:prstGeom>
          <a:solidFill>
            <a:srgbClr val="005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 dirty="0"/>
          </a:p>
        </p:txBody>
      </p:sp>
      <p:sp>
        <p:nvSpPr>
          <p:cNvPr id="15" name="Oval 12"/>
          <p:cNvSpPr/>
          <p:nvPr/>
        </p:nvSpPr>
        <p:spPr>
          <a:xfrm>
            <a:off x="9175179" y="2301091"/>
            <a:ext cx="803733" cy="803733"/>
          </a:xfrm>
          <a:prstGeom prst="ellips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44" dirty="0"/>
          </a:p>
        </p:txBody>
      </p:sp>
      <p:sp>
        <p:nvSpPr>
          <p:cNvPr id="16" name="TextBox 14"/>
          <p:cNvSpPr txBox="1"/>
          <p:nvPr/>
        </p:nvSpPr>
        <p:spPr>
          <a:xfrm>
            <a:off x="4528206" y="2405004"/>
            <a:ext cx="803733" cy="55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56" dirty="0">
                <a:ln w="3175">
                  <a:noFill/>
                </a:ln>
                <a:solidFill>
                  <a:schemeClr val="bg1"/>
                </a:solidFill>
                <a:latin typeface="+mj-lt"/>
              </a:rPr>
              <a:t>02</a:t>
            </a:r>
            <a:endParaRPr lang="en-US" sz="3256" dirty="0">
              <a:ln w="3175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6853156" y="2405004"/>
            <a:ext cx="803733" cy="55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56" dirty="0">
                <a:ln w="3175">
                  <a:noFill/>
                </a:ln>
                <a:solidFill>
                  <a:schemeClr val="bg1"/>
                </a:solidFill>
                <a:latin typeface="+mj-lt"/>
              </a:rPr>
              <a:t>03</a:t>
            </a:r>
            <a:endParaRPr lang="en-US" sz="3256" dirty="0">
              <a:ln w="3175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9175179" y="2405004"/>
            <a:ext cx="803733" cy="55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56" dirty="0">
                <a:ln w="3175">
                  <a:noFill/>
                </a:ln>
                <a:solidFill>
                  <a:schemeClr val="bg1"/>
                </a:solidFill>
                <a:latin typeface="+mj-lt"/>
              </a:rPr>
              <a:t>04</a:t>
            </a:r>
            <a:endParaRPr lang="en-US" sz="3256" dirty="0">
              <a:ln w="3175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822096" y="4773688"/>
            <a:ext cx="1688370" cy="518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b="1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b="1">
              <a:solidFill>
                <a:srgbClr val="005BAA"/>
              </a:solidFill>
              <a:ea typeface="宋体" panose="02010600030101010101" pitchFamily="2" charset="-122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103718" y="4770441"/>
            <a:ext cx="1539391" cy="518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1B5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4000" b="1">
              <a:solidFill>
                <a:srgbClr val="01B5EF"/>
              </a:solidFill>
              <a:ea typeface="宋体" panose="02010600030101010101" pitchFamily="2" charset="-122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6485313" y="4770441"/>
            <a:ext cx="1539391" cy="518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4000" b="1">
              <a:solidFill>
                <a:srgbClr val="005BAA"/>
              </a:solidFill>
              <a:ea typeface="宋体" panose="02010600030101010101" pitchFamily="2" charset="-122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8857091" y="4770441"/>
            <a:ext cx="1539391" cy="518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>
                <a:solidFill>
                  <a:srgbClr val="01B5E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4000" b="1">
              <a:solidFill>
                <a:srgbClr val="01B5EF"/>
              </a:solidFill>
              <a:ea typeface="宋体" panose="02010600030101010101" pitchFamily="2" charset="-122"/>
            </a:endParaRPr>
          </a:p>
        </p:txBody>
      </p:sp>
      <p:sp>
        <p:nvSpPr>
          <p:cNvPr id="23" name="AutoShape 59"/>
          <p:cNvSpPr>
            <a:spLocks/>
          </p:cNvSpPr>
          <p:nvPr/>
        </p:nvSpPr>
        <p:spPr bwMode="auto">
          <a:xfrm>
            <a:off x="9323276" y="3969616"/>
            <a:ext cx="435868" cy="435123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01B5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" name="AutoShape 104"/>
          <p:cNvSpPr>
            <a:spLocks/>
          </p:cNvSpPr>
          <p:nvPr/>
        </p:nvSpPr>
        <p:spPr bwMode="auto">
          <a:xfrm>
            <a:off x="2330782" y="3973465"/>
            <a:ext cx="435124" cy="380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rgbClr val="005BA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0087B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" name="AutoShape 122"/>
          <p:cNvSpPr>
            <a:spLocks/>
          </p:cNvSpPr>
          <p:nvPr/>
        </p:nvSpPr>
        <p:spPr bwMode="auto">
          <a:xfrm>
            <a:off x="7038883" y="4013680"/>
            <a:ext cx="435868" cy="3666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9199"/>
                </a:moveTo>
                <a:cubicBezTo>
                  <a:pt x="20249" y="19642"/>
                  <a:pt x="19948" y="19999"/>
                  <a:pt x="19575" y="19999"/>
                </a:cubicBezTo>
                <a:lnTo>
                  <a:pt x="2024" y="19999"/>
                </a:lnTo>
                <a:cubicBezTo>
                  <a:pt x="1651" y="19999"/>
                  <a:pt x="1349" y="19642"/>
                  <a:pt x="1349" y="19199"/>
                </a:cubicBezTo>
                <a:lnTo>
                  <a:pt x="1349" y="7200"/>
                </a:lnTo>
                <a:cubicBezTo>
                  <a:pt x="1349" y="6809"/>
                  <a:pt x="1588" y="6475"/>
                  <a:pt x="1914" y="6411"/>
                </a:cubicBezTo>
                <a:lnTo>
                  <a:pt x="5588" y="5684"/>
                </a:lnTo>
                <a:lnTo>
                  <a:pt x="6797" y="2103"/>
                </a:lnTo>
                <a:cubicBezTo>
                  <a:pt x="6900" y="1799"/>
                  <a:pt x="7148" y="1600"/>
                  <a:pt x="7424" y="1600"/>
                </a:cubicBezTo>
                <a:lnTo>
                  <a:pt x="14174" y="1600"/>
                </a:lnTo>
                <a:cubicBezTo>
                  <a:pt x="14450" y="1600"/>
                  <a:pt x="14698" y="1799"/>
                  <a:pt x="14801" y="2103"/>
                </a:cubicBezTo>
                <a:lnTo>
                  <a:pt x="16010" y="5684"/>
                </a:lnTo>
                <a:lnTo>
                  <a:pt x="19685" y="6411"/>
                </a:lnTo>
                <a:cubicBezTo>
                  <a:pt x="20011" y="6475"/>
                  <a:pt x="20249" y="6809"/>
                  <a:pt x="20249" y="7200"/>
                </a:cubicBezTo>
                <a:cubicBezTo>
                  <a:pt x="20249" y="7200"/>
                  <a:pt x="20249" y="19199"/>
                  <a:pt x="20249" y="19199"/>
                </a:cubicBezTo>
                <a:close/>
                <a:moveTo>
                  <a:pt x="19907" y="4832"/>
                </a:moveTo>
                <a:lnTo>
                  <a:pt x="16981" y="4254"/>
                </a:lnTo>
                <a:lnTo>
                  <a:pt x="16054" y="1507"/>
                </a:lnTo>
                <a:cubicBezTo>
                  <a:pt x="15745" y="591"/>
                  <a:pt x="15006" y="0"/>
                  <a:pt x="14174" y="0"/>
                </a:cubicBezTo>
                <a:lnTo>
                  <a:pt x="7424" y="0"/>
                </a:lnTo>
                <a:cubicBezTo>
                  <a:pt x="6593" y="0"/>
                  <a:pt x="5854" y="591"/>
                  <a:pt x="5543" y="1509"/>
                </a:cubicBezTo>
                <a:lnTo>
                  <a:pt x="4618" y="4254"/>
                </a:lnTo>
                <a:lnTo>
                  <a:pt x="1692" y="4832"/>
                </a:lnTo>
                <a:cubicBezTo>
                  <a:pt x="711" y="5025"/>
                  <a:pt x="0" y="6020"/>
                  <a:pt x="0" y="7200"/>
                </a:cubicBezTo>
                <a:lnTo>
                  <a:pt x="0" y="19199"/>
                </a:lnTo>
                <a:cubicBezTo>
                  <a:pt x="0" y="20523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600" y="20523"/>
                  <a:pt x="21600" y="19199"/>
                </a:cubicBezTo>
                <a:lnTo>
                  <a:pt x="21600" y="7200"/>
                </a:lnTo>
                <a:cubicBezTo>
                  <a:pt x="21600" y="6020"/>
                  <a:pt x="20888" y="5025"/>
                  <a:pt x="19907" y="4832"/>
                </a:cubicBezTo>
              </a:path>
            </a:pathLst>
          </a:custGeom>
          <a:solidFill>
            <a:srgbClr val="005BA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" name="AutoShape 139"/>
          <p:cNvSpPr>
            <a:spLocks/>
          </p:cNvSpPr>
          <p:nvPr/>
        </p:nvSpPr>
        <p:spPr bwMode="auto">
          <a:xfrm>
            <a:off x="4696827" y="3954170"/>
            <a:ext cx="435123" cy="421735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01B5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" name="Rectangle 46"/>
          <p:cNvSpPr/>
          <p:nvPr/>
        </p:nvSpPr>
        <p:spPr>
          <a:xfrm>
            <a:off x="1328340" y="5160518"/>
            <a:ext cx="24400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28" name="Rectangle 46"/>
          <p:cNvSpPr/>
          <p:nvPr/>
        </p:nvSpPr>
        <p:spPr>
          <a:xfrm>
            <a:off x="3689689" y="5160518"/>
            <a:ext cx="24400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29" name="Rectangle 46"/>
          <p:cNvSpPr/>
          <p:nvPr/>
        </p:nvSpPr>
        <p:spPr>
          <a:xfrm>
            <a:off x="6090372" y="5160518"/>
            <a:ext cx="24400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30" name="Rectangle 46"/>
          <p:cNvSpPr/>
          <p:nvPr/>
        </p:nvSpPr>
        <p:spPr>
          <a:xfrm>
            <a:off x="8451721" y="5160517"/>
            <a:ext cx="24400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dirty="0"/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33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4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样机设计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37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38" name="组合 37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51" name="组合 50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57" name="等腰三角形 56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" name="等腰三角形 57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53" name="等腰三角形 52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" name="等腰三角形 54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39" name="等腰三角形 38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8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9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63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681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068322" y="-1"/>
            <a:ext cx="6123678" cy="6870701"/>
            <a:chOff x="6068322" y="-1"/>
            <a:chExt cx="6123678" cy="6870701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flipH="1">
              <a:off x="6081406" y="-1"/>
              <a:ext cx="6110594" cy="6861185"/>
            </a:xfrm>
            <a:custGeom>
              <a:avLst/>
              <a:gdLst>
                <a:gd name="T0" fmla="*/ 1837 w 2732"/>
                <a:gd name="T1" fmla="*/ 1404 h 3072"/>
                <a:gd name="T2" fmla="*/ 2412 w 2732"/>
                <a:gd name="T3" fmla="*/ 0 h 3072"/>
                <a:gd name="T4" fmla="*/ 0 w 2732"/>
                <a:gd name="T5" fmla="*/ 0 h 3072"/>
                <a:gd name="T6" fmla="*/ 0 w 2732"/>
                <a:gd name="T7" fmla="*/ 3072 h 3072"/>
                <a:gd name="T8" fmla="*/ 2732 w 2732"/>
                <a:gd name="T9" fmla="*/ 3072 h 3072"/>
                <a:gd name="T10" fmla="*/ 1837 w 2732"/>
                <a:gd name="T11" fmla="*/ 1404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2" h="3072">
                  <a:moveTo>
                    <a:pt x="1837" y="1404"/>
                  </a:moveTo>
                  <a:cubicBezTo>
                    <a:pt x="1837" y="857"/>
                    <a:pt x="2057" y="361"/>
                    <a:pt x="24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72"/>
                    <a:pt x="0" y="3072"/>
                    <a:pt x="0" y="3072"/>
                  </a:cubicBezTo>
                  <a:cubicBezTo>
                    <a:pt x="2732" y="3072"/>
                    <a:pt x="2732" y="3072"/>
                    <a:pt x="2732" y="3072"/>
                  </a:cubicBezTo>
                  <a:cubicBezTo>
                    <a:pt x="2193" y="2713"/>
                    <a:pt x="1837" y="2100"/>
                    <a:pt x="1837" y="1404"/>
                  </a:cubicBez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270000" ty="-1270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flipH="1">
              <a:off x="6068322" y="4407192"/>
              <a:ext cx="1831869" cy="2463508"/>
            </a:xfrm>
            <a:custGeom>
              <a:avLst/>
              <a:gdLst>
                <a:gd name="T0" fmla="*/ 611 w 819"/>
                <a:gd name="T1" fmla="*/ 1103 h 1103"/>
                <a:gd name="T2" fmla="*/ 819 w 819"/>
                <a:gd name="T3" fmla="*/ 1103 h 1103"/>
                <a:gd name="T4" fmla="*/ 0 w 819"/>
                <a:gd name="T5" fmla="*/ 0 h 1103"/>
                <a:gd name="T6" fmla="*/ 611 w 819"/>
                <a:gd name="T7" fmla="*/ 1103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9" h="1103">
                  <a:moveTo>
                    <a:pt x="611" y="1103"/>
                  </a:moveTo>
                  <a:cubicBezTo>
                    <a:pt x="819" y="1103"/>
                    <a:pt x="819" y="1103"/>
                    <a:pt x="819" y="1103"/>
                  </a:cubicBezTo>
                  <a:cubicBezTo>
                    <a:pt x="430" y="846"/>
                    <a:pt x="136" y="457"/>
                    <a:pt x="0" y="0"/>
                  </a:cubicBezTo>
                  <a:cubicBezTo>
                    <a:pt x="81" y="432"/>
                    <a:pt x="301" y="816"/>
                    <a:pt x="611" y="1103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flipH="1">
              <a:off x="6190458" y="-1"/>
              <a:ext cx="1905620" cy="4407193"/>
            </a:xfrm>
            <a:custGeom>
              <a:avLst/>
              <a:gdLst>
                <a:gd name="T0" fmla="*/ 852 w 852"/>
                <a:gd name="T1" fmla="*/ 0 h 1973"/>
                <a:gd name="T2" fmla="*/ 575 w 852"/>
                <a:gd name="T3" fmla="*/ 0 h 1973"/>
                <a:gd name="T4" fmla="*/ 0 w 852"/>
                <a:gd name="T5" fmla="*/ 1404 h 1973"/>
                <a:gd name="T6" fmla="*/ 82 w 852"/>
                <a:gd name="T7" fmla="*/ 1973 h 1973"/>
                <a:gd name="T8" fmla="*/ 48 w 852"/>
                <a:gd name="T9" fmla="*/ 1604 h 1973"/>
                <a:gd name="T10" fmla="*/ 852 w 852"/>
                <a:gd name="T11" fmla="*/ 0 h 1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1973">
                  <a:moveTo>
                    <a:pt x="852" y="0"/>
                  </a:moveTo>
                  <a:cubicBezTo>
                    <a:pt x="575" y="0"/>
                    <a:pt x="575" y="0"/>
                    <a:pt x="575" y="0"/>
                  </a:cubicBezTo>
                  <a:cubicBezTo>
                    <a:pt x="220" y="361"/>
                    <a:pt x="0" y="857"/>
                    <a:pt x="0" y="1404"/>
                  </a:cubicBezTo>
                  <a:cubicBezTo>
                    <a:pt x="0" y="1602"/>
                    <a:pt x="29" y="1792"/>
                    <a:pt x="82" y="1973"/>
                  </a:cubicBezTo>
                  <a:cubicBezTo>
                    <a:pt x="60" y="1853"/>
                    <a:pt x="48" y="1730"/>
                    <a:pt x="48" y="1604"/>
                  </a:cubicBezTo>
                  <a:cubicBezTo>
                    <a:pt x="48" y="948"/>
                    <a:pt x="364" y="365"/>
                    <a:pt x="852" y="0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TextBox 4"/>
          <p:cNvSpPr txBox="1"/>
          <p:nvPr/>
        </p:nvSpPr>
        <p:spPr>
          <a:xfrm>
            <a:off x="758117" y="241492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1B5EF"/>
                </a:solidFill>
                <a:latin typeface="AvantGarde Md BT" pitchFamily="34" charset="0"/>
                <a:ea typeface="微软雅黑" pitchFamily="34" charset="-122"/>
              </a:rPr>
              <a:t>谢谢观看</a:t>
            </a:r>
            <a:endParaRPr lang="en-US" altLang="zh-CN" sz="6000" dirty="0">
              <a:solidFill>
                <a:srgbClr val="01B5EF"/>
              </a:solidFill>
              <a:latin typeface="AvantGarde Md BT" pitchFamily="34" charset="0"/>
              <a:ea typeface="微软雅黑" pitchFamily="34" charset="-122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840151" y="4360730"/>
            <a:ext cx="45406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</a:t>
            </a:r>
          </a:p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this box, and select only the text.</a:t>
            </a:r>
            <a:endParaRPr lang="zh-CN" altLang="en-US" sz="105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0151" y="3552361"/>
            <a:ext cx="4593967" cy="516852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适用于企业宣传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合作洽谈</a:t>
            </a:r>
          </a:p>
        </p:txBody>
      </p:sp>
      <p:sp>
        <p:nvSpPr>
          <p:cNvPr id="22" name="TextBox 74"/>
          <p:cNvSpPr txBox="1"/>
          <p:nvPr/>
        </p:nvSpPr>
        <p:spPr>
          <a:xfrm>
            <a:off x="604497" y="895451"/>
            <a:ext cx="1172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01B5E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LOGO</a:t>
            </a:r>
            <a:endParaRPr lang="zh-CN" altLang="en-US" sz="1600" b="1" dirty="0">
              <a:solidFill>
                <a:srgbClr val="01B5E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流程图: 摘录 22"/>
          <p:cNvSpPr/>
          <p:nvPr/>
        </p:nvSpPr>
        <p:spPr>
          <a:xfrm rot="5400000">
            <a:off x="-1158" y="836318"/>
            <a:ext cx="459430" cy="456820"/>
          </a:xfrm>
          <a:prstGeom prst="flowChartExtract">
            <a:avLst/>
          </a:prstGeom>
          <a:solidFill>
            <a:srgbClr val="00A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399" y="6351614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6091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95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自由: 形状 25"/>
          <p:cNvSpPr/>
          <p:nvPr/>
        </p:nvSpPr>
        <p:spPr>
          <a:xfrm>
            <a:off x="0" y="0"/>
            <a:ext cx="12192000" cy="2857500"/>
          </a:xfrm>
          <a:custGeom>
            <a:avLst/>
            <a:gdLst>
              <a:gd name="connsiteX0" fmla="*/ 0 w 12192000"/>
              <a:gd name="connsiteY0" fmla="*/ 0 h 2857500"/>
              <a:gd name="connsiteX1" fmla="*/ 12192000 w 12192000"/>
              <a:gd name="connsiteY1" fmla="*/ 0 h 2857500"/>
              <a:gd name="connsiteX2" fmla="*/ 12192000 w 12192000"/>
              <a:gd name="connsiteY2" fmla="*/ 642385 h 2857500"/>
              <a:gd name="connsiteX3" fmla="*/ 12139577 w 12192000"/>
              <a:gd name="connsiteY3" fmla="*/ 683489 h 2857500"/>
              <a:gd name="connsiteX4" fmla="*/ 6352429 w 12192000"/>
              <a:gd name="connsiteY4" fmla="*/ 2848385 h 2857500"/>
              <a:gd name="connsiteX5" fmla="*/ 6176297 w 12192000"/>
              <a:gd name="connsiteY5" fmla="*/ 2857500 h 2857500"/>
              <a:gd name="connsiteX6" fmla="*/ 6048633 w 12192000"/>
              <a:gd name="connsiteY6" fmla="*/ 2857500 h 2857500"/>
              <a:gd name="connsiteX7" fmla="*/ 5594158 w 12192000"/>
              <a:gd name="connsiteY7" fmla="*/ 2813030 h 2857500"/>
              <a:gd name="connsiteX8" fmla="*/ 4100391 w 12192000"/>
              <a:gd name="connsiteY8" fmla="*/ 2529092 h 2857500"/>
              <a:gd name="connsiteX9" fmla="*/ 84757 w 12192000"/>
              <a:gd name="connsiteY9" fmla="*/ 516026 h 2857500"/>
              <a:gd name="connsiteX10" fmla="*/ 0 w 12192000"/>
              <a:gd name="connsiteY10" fmla="*/ 44429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857500">
                <a:moveTo>
                  <a:pt x="0" y="0"/>
                </a:moveTo>
                <a:lnTo>
                  <a:pt x="12192000" y="0"/>
                </a:lnTo>
                <a:lnTo>
                  <a:pt x="12192000" y="642385"/>
                </a:lnTo>
                <a:lnTo>
                  <a:pt x="12139577" y="683489"/>
                </a:lnTo>
                <a:cubicBezTo>
                  <a:pt x="10475737" y="1930848"/>
                  <a:pt x="8468554" y="2697292"/>
                  <a:pt x="6352429" y="2848385"/>
                </a:cubicBezTo>
                <a:lnTo>
                  <a:pt x="6176297" y="2857500"/>
                </a:lnTo>
                <a:lnTo>
                  <a:pt x="6048633" y="2857500"/>
                </a:lnTo>
                <a:lnTo>
                  <a:pt x="5594158" y="2813030"/>
                </a:lnTo>
                <a:cubicBezTo>
                  <a:pt x="5096531" y="2753363"/>
                  <a:pt x="4598218" y="2660201"/>
                  <a:pt x="4100391" y="2529092"/>
                </a:cubicBezTo>
                <a:cubicBezTo>
                  <a:pt x="2588476" y="2130910"/>
                  <a:pt x="1234193" y="1433071"/>
                  <a:pt x="84757" y="516026"/>
                </a:cubicBezTo>
                <a:lnTo>
                  <a:pt x="0" y="44429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2700" ty="-254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264358" y="-101600"/>
            <a:ext cx="12263300" cy="3749860"/>
            <a:chOff x="-264358" y="-93450"/>
            <a:chExt cx="12263300" cy="3749860"/>
          </a:xfrm>
        </p:grpSpPr>
        <p:sp>
          <p:nvSpPr>
            <p:cNvPr id="15" name="自由: 形状 14"/>
            <p:cNvSpPr>
              <a:spLocks/>
            </p:cNvSpPr>
            <p:nvPr/>
          </p:nvSpPr>
          <p:spPr bwMode="auto">
            <a:xfrm rot="17085271">
              <a:off x="7280318" y="-1062214"/>
              <a:ext cx="3749860" cy="5687388"/>
            </a:xfrm>
            <a:custGeom>
              <a:avLst/>
              <a:gdLst>
                <a:gd name="connsiteX0" fmla="*/ 3749860 w 3749860"/>
                <a:gd name="connsiteY0" fmla="*/ 5490209 h 5687388"/>
                <a:gd name="connsiteX1" fmla="*/ 3001160 w 3749860"/>
                <a:gd name="connsiteY1" fmla="*/ 5687388 h 5687388"/>
                <a:gd name="connsiteX2" fmla="*/ 2722323 w 3749860"/>
                <a:gd name="connsiteY2" fmla="*/ 5397481 h 5687388"/>
                <a:gd name="connsiteX3" fmla="*/ 0 w 3749860"/>
                <a:gd name="connsiteY3" fmla="*/ 0 h 5687388"/>
                <a:gd name="connsiteX4" fmla="*/ 3696759 w 3749860"/>
                <a:gd name="connsiteY4" fmla="*/ 5449982 h 5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9860" h="5687388">
                  <a:moveTo>
                    <a:pt x="3749860" y="5490209"/>
                  </a:moveTo>
                  <a:lnTo>
                    <a:pt x="3001160" y="5687388"/>
                  </a:lnTo>
                  <a:lnTo>
                    <a:pt x="2722323" y="5397481"/>
                  </a:lnTo>
                  <a:cubicBezTo>
                    <a:pt x="1353741" y="3917696"/>
                    <a:pt x="386613" y="2058935"/>
                    <a:pt x="0" y="0"/>
                  </a:cubicBezTo>
                  <a:cubicBezTo>
                    <a:pt x="649127" y="2178086"/>
                    <a:pt x="1958122" y="4072593"/>
                    <a:pt x="3696759" y="5449982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自由: 形状 15"/>
            <p:cNvSpPr>
              <a:spLocks/>
            </p:cNvSpPr>
            <p:nvPr/>
          </p:nvSpPr>
          <p:spPr bwMode="auto">
            <a:xfrm rot="17085271">
              <a:off x="2371998" y="-1383896"/>
              <a:ext cx="1233602" cy="6506313"/>
            </a:xfrm>
            <a:custGeom>
              <a:avLst/>
              <a:gdLst>
                <a:gd name="connsiteX0" fmla="*/ 1233602 w 1233602"/>
                <a:gd name="connsiteY0" fmla="*/ 0 h 6506313"/>
                <a:gd name="connsiteX1" fmla="*/ 1185817 w 1233602"/>
                <a:gd name="connsiteY1" fmla="*/ 100232 h 6506313"/>
                <a:gd name="connsiteX2" fmla="*/ 261825 w 1233602"/>
                <a:gd name="connsiteY2" fmla="*/ 4496138 h 6506313"/>
                <a:gd name="connsiteX3" fmla="*/ 447284 w 1233602"/>
                <a:gd name="connsiteY3" fmla="*/ 6506313 h 6506313"/>
                <a:gd name="connsiteX4" fmla="*/ 0 w 1233602"/>
                <a:gd name="connsiteY4" fmla="*/ 3406613 h 6506313"/>
                <a:gd name="connsiteX5" fmla="*/ 337421 w 1233602"/>
                <a:gd name="connsiteY5" fmla="*/ 708362 h 6506313"/>
                <a:gd name="connsiteX6" fmla="*/ 481090 w 1233602"/>
                <a:gd name="connsiteY6" fmla="*/ 198183 h 650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602" h="6506313">
                  <a:moveTo>
                    <a:pt x="1233602" y="0"/>
                  </a:moveTo>
                  <a:lnTo>
                    <a:pt x="1185817" y="100232"/>
                  </a:lnTo>
                  <a:cubicBezTo>
                    <a:pt x="591747" y="1445318"/>
                    <a:pt x="261825" y="2932669"/>
                    <a:pt x="261825" y="4496138"/>
                  </a:cubicBezTo>
                  <a:cubicBezTo>
                    <a:pt x="261824" y="5182540"/>
                    <a:pt x="327281" y="5852598"/>
                    <a:pt x="447284" y="6506313"/>
                  </a:cubicBezTo>
                  <a:cubicBezTo>
                    <a:pt x="158186" y="5520292"/>
                    <a:pt x="0" y="4485243"/>
                    <a:pt x="0" y="3406613"/>
                  </a:cubicBezTo>
                  <a:cubicBezTo>
                    <a:pt x="0" y="2475409"/>
                    <a:pt x="117190" y="1571337"/>
                    <a:pt x="337421" y="708362"/>
                  </a:cubicBezTo>
                  <a:lnTo>
                    <a:pt x="481090" y="198183"/>
                  </a:ln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" name="直角三角形 31"/>
          <p:cNvSpPr/>
          <p:nvPr/>
        </p:nvSpPr>
        <p:spPr>
          <a:xfrm rot="2700000" flipH="1">
            <a:off x="5781675" y="2987698"/>
            <a:ext cx="628650" cy="628650"/>
          </a:xfrm>
          <a:prstGeom prst="rtTriangl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5"/>
          <p:cNvGrpSpPr>
            <a:grpSpLocks/>
          </p:cNvGrpSpPr>
          <p:nvPr/>
        </p:nvGrpSpPr>
        <p:grpSpPr bwMode="auto">
          <a:xfrm>
            <a:off x="4539717" y="3984955"/>
            <a:ext cx="3112566" cy="1081505"/>
            <a:chOff x="3587289" y="1868032"/>
            <a:chExt cx="3113314" cy="1081545"/>
          </a:xfrm>
        </p:grpSpPr>
        <p:sp>
          <p:nvSpPr>
            <p:cNvPr id="37" name="文本框 38"/>
            <p:cNvSpPr txBox="1">
              <a:spLocks noChangeArrowheads="1"/>
            </p:cNvSpPr>
            <p:nvPr/>
          </p:nvSpPr>
          <p:spPr bwMode="auto">
            <a:xfrm>
              <a:off x="3587289" y="2118580"/>
              <a:ext cx="311331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公司介绍</a:t>
              </a:r>
            </a:p>
          </p:txBody>
        </p:sp>
        <p:sp>
          <p:nvSpPr>
            <p:cNvPr id="38" name="矩形 39"/>
            <p:cNvSpPr>
              <a:spLocks noChangeArrowheads="1"/>
            </p:cNvSpPr>
            <p:nvPr/>
          </p:nvSpPr>
          <p:spPr bwMode="auto">
            <a:xfrm>
              <a:off x="4184966" y="1868032"/>
              <a:ext cx="1917961" cy="29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ABOUT OUR BUSINESS</a:t>
              </a:r>
            </a:p>
          </p:txBody>
        </p:sp>
      </p:grpSp>
      <p:cxnSp>
        <p:nvCxnSpPr>
          <p:cNvPr id="35" name="直接连接符 34"/>
          <p:cNvCxnSpPr/>
          <p:nvPr/>
        </p:nvCxnSpPr>
        <p:spPr bwMode="auto">
          <a:xfrm flipH="1">
            <a:off x="5510213" y="5251780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7"/>
          <p:cNvSpPr>
            <a:spLocks noChangeArrowheads="1"/>
          </p:cNvSpPr>
          <p:nvPr/>
        </p:nvSpPr>
        <p:spPr bwMode="auto">
          <a:xfrm>
            <a:off x="3565376" y="5340635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</p:spTree>
    <p:extLst>
      <p:ext uri="{BB962C8B-B14F-4D97-AF65-F5344CB8AC3E}">
        <p14:creationId xmlns:p14="http://schemas.microsoft.com/office/powerpoint/2010/main" val="143682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25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6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29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30" name="组合 29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43" name="组合 42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49" name="等腰三角形 48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0" name="等腰三角形 49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" name="等腰三角形 51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45" name="等腰三角形 44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31" name="等腰三角形 30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9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2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55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文本框 40"/>
          <p:cNvSpPr txBox="1">
            <a:spLocks noChangeArrowheads="1"/>
          </p:cNvSpPr>
          <p:nvPr/>
        </p:nvSpPr>
        <p:spPr bwMode="auto">
          <a:xfrm>
            <a:off x="6535738" y="4316413"/>
            <a:ext cx="900112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407988" y="3705225"/>
            <a:ext cx="2635250" cy="2635250"/>
            <a:chOff x="407988" y="3704783"/>
            <a:chExt cx="2635015" cy="2635015"/>
          </a:xfrm>
        </p:grpSpPr>
        <p:sp>
          <p:nvSpPr>
            <p:cNvPr id="58" name="椭圆 57"/>
            <p:cNvSpPr/>
            <p:nvPr/>
          </p:nvSpPr>
          <p:spPr>
            <a:xfrm>
              <a:off x="40798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1361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357195" y="4659864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/>
            <p:cNvSpPr/>
            <p:nvPr/>
          </p:nvSpPr>
          <p:spPr>
            <a:xfrm>
              <a:off x="692125" y="4836570"/>
              <a:ext cx="2066741" cy="9794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3321050" y="3705225"/>
            <a:ext cx="2635250" cy="2635250"/>
            <a:chOff x="3321658" y="3704783"/>
            <a:chExt cx="2635015" cy="2635015"/>
          </a:xfrm>
        </p:grpSpPr>
        <p:sp>
          <p:nvSpPr>
            <p:cNvPr id="63" name="椭圆 62"/>
            <p:cNvSpPr/>
            <p:nvPr/>
          </p:nvSpPr>
          <p:spPr>
            <a:xfrm>
              <a:off x="332165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02728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4270865" y="4659864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3605796" y="4836570"/>
              <a:ext cx="2066741" cy="9794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6235700" y="3705225"/>
            <a:ext cx="2635250" cy="2635250"/>
            <a:chOff x="6235328" y="3704783"/>
            <a:chExt cx="2635015" cy="2635015"/>
          </a:xfrm>
        </p:grpSpPr>
        <p:sp>
          <p:nvSpPr>
            <p:cNvPr id="68" name="椭圆 67"/>
            <p:cNvSpPr/>
            <p:nvPr/>
          </p:nvSpPr>
          <p:spPr>
            <a:xfrm>
              <a:off x="623532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94095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7184535" y="4659864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矩形 70"/>
            <p:cNvSpPr/>
            <p:nvPr/>
          </p:nvSpPr>
          <p:spPr>
            <a:xfrm>
              <a:off x="6519466" y="4836570"/>
              <a:ext cx="2066741" cy="9794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9148763" y="3705225"/>
            <a:ext cx="2635250" cy="2635250"/>
            <a:chOff x="9148998" y="3704783"/>
            <a:chExt cx="2635015" cy="2635015"/>
          </a:xfrm>
        </p:grpSpPr>
        <p:sp>
          <p:nvSpPr>
            <p:cNvPr id="73" name="椭圆 72"/>
            <p:cNvSpPr/>
            <p:nvPr/>
          </p:nvSpPr>
          <p:spPr>
            <a:xfrm>
              <a:off x="9148998" y="3704783"/>
              <a:ext cx="2635015" cy="2635015"/>
            </a:xfrm>
            <a:prstGeom prst="ellipse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854629" y="4142436"/>
              <a:ext cx="1223753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gradFill>
                    <a:gsLst>
                      <a:gs pos="0">
                        <a:srgbClr val="555FDE"/>
                      </a:gs>
                      <a:gs pos="100000">
                        <a:srgbClr val="3FA2E6"/>
                      </a:gs>
                    </a:gsLst>
                    <a:lin ang="5400000" scaled="1"/>
                  </a:gradFill>
                  <a:latin typeface="+mj-lt"/>
                  <a:ea typeface="华文细黑" panose="02010600040101010101" pitchFamily="2" charset="-122"/>
                  <a:cs typeface="Arial" panose="020B0604020202020204" pitchFamily="34" charset="0"/>
                </a:rPr>
                <a:t>添加姓名</a:t>
              </a: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0098205" y="4659864"/>
              <a:ext cx="736600" cy="0"/>
            </a:xfrm>
            <a:prstGeom prst="line">
              <a:avLst/>
            </a:prstGeom>
            <a:ln>
              <a:gradFill>
                <a:gsLst>
                  <a:gs pos="0">
                    <a:srgbClr val="555FDE"/>
                  </a:gs>
                  <a:gs pos="100000">
                    <a:srgbClr val="3FA2E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9433135" y="4836570"/>
              <a:ext cx="2066741" cy="9794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中小企业经营目的是实现利润最大化，而利润既是企业经营发展的基本保证，也是经营绩效的重要指标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407988" y="1393825"/>
            <a:ext cx="2635250" cy="26352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321050" y="1393825"/>
            <a:ext cx="2635250" cy="263525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6235700" y="1393825"/>
            <a:ext cx="2635250" cy="263525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9148763" y="1393825"/>
            <a:ext cx="2635250" cy="263525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68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83"/>
          <p:cNvSpPr txBox="1"/>
          <p:nvPr/>
        </p:nvSpPr>
        <p:spPr>
          <a:xfrm>
            <a:off x="1707110" y="402708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研究意义</a:t>
            </a:r>
            <a:endParaRPr lang="id-ID" altLang="zh-CN" b="1" dirty="0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25" name="TextBox 85"/>
          <p:cNvSpPr txBox="1"/>
          <p:nvPr/>
        </p:nvSpPr>
        <p:spPr>
          <a:xfrm>
            <a:off x="1007539" y="4448740"/>
            <a:ext cx="23224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</p:txBody>
      </p:sp>
      <p:sp>
        <p:nvSpPr>
          <p:cNvPr id="26" name="Oval 99"/>
          <p:cNvSpPr/>
          <p:nvPr/>
        </p:nvSpPr>
        <p:spPr>
          <a:xfrm>
            <a:off x="1368126" y="2132437"/>
            <a:ext cx="1601300" cy="1601718"/>
          </a:xfrm>
          <a:prstGeom prst="ellipse">
            <a:avLst/>
          </a:prstGeom>
          <a:solidFill>
            <a:srgbClr val="005BA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7" name="Oval 103"/>
          <p:cNvSpPr/>
          <p:nvPr/>
        </p:nvSpPr>
        <p:spPr>
          <a:xfrm>
            <a:off x="3934680" y="2132437"/>
            <a:ext cx="1601300" cy="1601718"/>
          </a:xfrm>
          <a:prstGeom prst="ellipse">
            <a:avLst/>
          </a:prstGeom>
          <a:solidFill>
            <a:srgbClr val="2FC2F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8" name="Oval 106"/>
          <p:cNvSpPr/>
          <p:nvPr/>
        </p:nvSpPr>
        <p:spPr>
          <a:xfrm>
            <a:off x="6501237" y="2132437"/>
            <a:ext cx="1601300" cy="1601718"/>
          </a:xfrm>
          <a:prstGeom prst="ellipse">
            <a:avLst/>
          </a:prstGeom>
          <a:solidFill>
            <a:srgbClr val="005BA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9" name="Oval 110"/>
          <p:cNvSpPr/>
          <p:nvPr/>
        </p:nvSpPr>
        <p:spPr>
          <a:xfrm>
            <a:off x="9067792" y="2132437"/>
            <a:ext cx="1601300" cy="1601718"/>
          </a:xfrm>
          <a:prstGeom prst="ellipse">
            <a:avLst/>
          </a:prstGeom>
          <a:solidFill>
            <a:srgbClr val="01B5E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1894354" y="2642177"/>
            <a:ext cx="561343" cy="560384"/>
            <a:chOff x="1894354" y="2642177"/>
            <a:chExt cx="561343" cy="560384"/>
          </a:xfrm>
        </p:grpSpPr>
        <p:sp>
          <p:nvSpPr>
            <p:cNvPr id="31" name="AutoShape 128"/>
            <p:cNvSpPr>
              <a:spLocks/>
            </p:cNvSpPr>
            <p:nvPr/>
          </p:nvSpPr>
          <p:spPr bwMode="auto">
            <a:xfrm>
              <a:off x="1894354" y="2642177"/>
              <a:ext cx="561343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AutoShape 129"/>
            <p:cNvSpPr>
              <a:spLocks/>
            </p:cNvSpPr>
            <p:nvPr/>
          </p:nvSpPr>
          <p:spPr bwMode="auto">
            <a:xfrm>
              <a:off x="2244954" y="2712105"/>
              <a:ext cx="139857" cy="13985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55138" y="2642177"/>
            <a:ext cx="560384" cy="560384"/>
            <a:chOff x="4455138" y="2642177"/>
            <a:chExt cx="560384" cy="560384"/>
          </a:xfrm>
        </p:grpSpPr>
        <p:sp>
          <p:nvSpPr>
            <p:cNvPr id="34" name="AutoShape 126"/>
            <p:cNvSpPr>
              <a:spLocks/>
            </p:cNvSpPr>
            <p:nvPr/>
          </p:nvSpPr>
          <p:spPr bwMode="auto">
            <a:xfrm>
              <a:off x="4455138" y="2642177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5" name="AutoShape 127"/>
            <p:cNvSpPr>
              <a:spLocks/>
            </p:cNvSpPr>
            <p:nvPr/>
          </p:nvSpPr>
          <p:spPr bwMode="auto">
            <a:xfrm>
              <a:off x="4682166" y="2729347"/>
              <a:ext cx="132193" cy="1312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593272" y="2636664"/>
            <a:ext cx="560384" cy="560384"/>
            <a:chOff x="9593272" y="2636664"/>
            <a:chExt cx="560384" cy="560384"/>
          </a:xfrm>
        </p:grpSpPr>
        <p:sp>
          <p:nvSpPr>
            <p:cNvPr id="37" name="AutoShape 123"/>
            <p:cNvSpPr>
              <a:spLocks/>
            </p:cNvSpPr>
            <p:nvPr/>
          </p:nvSpPr>
          <p:spPr bwMode="auto">
            <a:xfrm>
              <a:off x="9593272" y="2636664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" name="AutoShape 124"/>
            <p:cNvSpPr>
              <a:spLocks/>
            </p:cNvSpPr>
            <p:nvPr/>
          </p:nvSpPr>
          <p:spPr bwMode="auto">
            <a:xfrm>
              <a:off x="9751328" y="2793763"/>
              <a:ext cx="245228" cy="245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9" name="AutoShape 125"/>
            <p:cNvSpPr>
              <a:spLocks/>
            </p:cNvSpPr>
            <p:nvPr/>
          </p:nvSpPr>
          <p:spPr bwMode="auto">
            <a:xfrm>
              <a:off x="9803057" y="2846449"/>
              <a:ext cx="140815" cy="140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091622" y="2636664"/>
            <a:ext cx="420528" cy="561343"/>
            <a:chOff x="7091622" y="2636664"/>
            <a:chExt cx="420528" cy="561343"/>
          </a:xfrm>
        </p:grpSpPr>
        <p:sp>
          <p:nvSpPr>
            <p:cNvPr id="41" name="AutoShape 108"/>
            <p:cNvSpPr>
              <a:spLocks/>
            </p:cNvSpPr>
            <p:nvPr/>
          </p:nvSpPr>
          <p:spPr bwMode="auto">
            <a:xfrm>
              <a:off x="7196035" y="2742035"/>
              <a:ext cx="210743" cy="2107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2" name="AutoShape 109"/>
            <p:cNvSpPr>
              <a:spLocks/>
            </p:cNvSpPr>
            <p:nvPr/>
          </p:nvSpPr>
          <p:spPr bwMode="auto">
            <a:xfrm>
              <a:off x="7091622" y="2636664"/>
              <a:ext cx="420528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43" name="TextBox 83"/>
          <p:cNvSpPr txBox="1"/>
          <p:nvPr/>
        </p:nvSpPr>
        <p:spPr>
          <a:xfrm>
            <a:off x="4352694" y="402708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研究意义</a:t>
            </a:r>
            <a:endParaRPr lang="id-ID" altLang="zh-CN" b="1" dirty="0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44" name="TextBox 85"/>
          <p:cNvSpPr txBox="1"/>
          <p:nvPr/>
        </p:nvSpPr>
        <p:spPr>
          <a:xfrm>
            <a:off x="3653123" y="4448740"/>
            <a:ext cx="23224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</p:txBody>
      </p:sp>
      <p:sp>
        <p:nvSpPr>
          <p:cNvPr id="45" name="TextBox 83"/>
          <p:cNvSpPr txBox="1"/>
          <p:nvPr/>
        </p:nvSpPr>
        <p:spPr>
          <a:xfrm>
            <a:off x="6945113" y="402708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研究意义</a:t>
            </a:r>
            <a:endParaRPr lang="id-ID" altLang="zh-CN" b="1" dirty="0">
              <a:solidFill>
                <a:srgbClr val="005BA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46" name="TextBox 85"/>
          <p:cNvSpPr txBox="1"/>
          <p:nvPr/>
        </p:nvSpPr>
        <p:spPr>
          <a:xfrm>
            <a:off x="6245542" y="4448740"/>
            <a:ext cx="23224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</p:txBody>
      </p:sp>
      <p:sp>
        <p:nvSpPr>
          <p:cNvPr id="47" name="TextBox 83"/>
          <p:cNvSpPr txBox="1"/>
          <p:nvPr/>
        </p:nvSpPr>
        <p:spPr>
          <a:xfrm>
            <a:off x="9537532" y="402708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研究意义</a:t>
            </a:r>
            <a:endParaRPr lang="id-ID" altLang="zh-CN" b="1" dirty="0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48" name="TextBox 85"/>
          <p:cNvSpPr txBox="1"/>
          <p:nvPr/>
        </p:nvSpPr>
        <p:spPr>
          <a:xfrm>
            <a:off x="8837961" y="4448740"/>
            <a:ext cx="232247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</a:p>
        </p:txBody>
      </p:sp>
      <p:sp>
        <p:nvSpPr>
          <p:cNvPr id="49" name="矩形 48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51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2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55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56" name="组合 55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69" name="组合 68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75" name="等腰三角形 74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8" name="等腰三角形 7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70" name="组合 69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71" name="等腰三角形 70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2" name="等腰三角形 71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7" name="等腰三角形 56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5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6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7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8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81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809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4"/>
          <p:cNvGrpSpPr>
            <a:grpSpLocks noChangeAspect="1"/>
          </p:cNvGrpSpPr>
          <p:nvPr/>
        </p:nvGrpSpPr>
        <p:grpSpPr bwMode="auto">
          <a:xfrm>
            <a:off x="5817396" y="1542691"/>
            <a:ext cx="5827528" cy="4756328"/>
            <a:chOff x="-9" y="5"/>
            <a:chExt cx="5769" cy="4314"/>
          </a:xfrm>
          <a:solidFill>
            <a:schemeClr val="bg1">
              <a:lumMod val="85000"/>
            </a:schemeClr>
          </a:solidFill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3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solidFill>
              <a:srgbClr val="01B5EF"/>
            </a:solidFill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6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3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4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solidFill>
              <a:srgbClr val="01B5EF"/>
            </a:solidFill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5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6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7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8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59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0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1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2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3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4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5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7" name="Freeform 31"/>
            <p:cNvSpPr>
              <a:spLocks/>
            </p:cNvSpPr>
            <p:nvPr/>
          </p:nvSpPr>
          <p:spPr bwMode="auto">
            <a:xfrm>
              <a:off x="4213" y="1892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solidFill>
              <a:srgbClr val="01B5EF"/>
            </a:solidFill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8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69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71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72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  <p:sp>
          <p:nvSpPr>
            <p:cNvPr id="74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381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2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898" dirty="0">
                <a:latin typeface="+mn-lt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761823" y="2052211"/>
            <a:ext cx="626402" cy="166009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Content Placeholder 2"/>
          <p:cNvSpPr txBox="1">
            <a:spLocks/>
          </p:cNvSpPr>
          <p:nvPr/>
        </p:nvSpPr>
        <p:spPr>
          <a:xfrm>
            <a:off x="612846" y="2323737"/>
            <a:ext cx="4890772" cy="94087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12846" y="3810398"/>
            <a:ext cx="4890772" cy="94087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12846" y="5254629"/>
            <a:ext cx="4890772" cy="94087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单击此处添加文本，本模版所有图形线条及其相应素材均可自由编辑、改色、替换，建议您在展示时字体选择微软雅黑。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61823" y="3575057"/>
            <a:ext cx="626402" cy="166009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761823" y="4997750"/>
            <a:ext cx="626402" cy="166009"/>
          </a:xfrm>
          <a:prstGeom prst="rect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4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85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86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89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90" name="组合 89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103" name="组合 102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109" name="等腰三角形 108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1" name="等腰三角形 110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2" name="等腰三角形 111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3" name="等腰三角形 112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14" name="等腰三角形 113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104" name="组合 103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105" name="等腰三角形 104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6" name="等腰三角形 105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等腰三角形 106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等腰三角形 107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91" name="等腰三角形 90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6" name="等腰三角形 95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等腰三角形 96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等腰三角形 97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0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1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2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15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279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exagon 5"/>
          <p:cNvSpPr/>
          <p:nvPr/>
        </p:nvSpPr>
        <p:spPr>
          <a:xfrm rot="16200000">
            <a:off x="7954380" y="3189763"/>
            <a:ext cx="1283451" cy="1106424"/>
          </a:xfrm>
          <a:prstGeom prst="hexagon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8402146" y="3487826"/>
            <a:ext cx="387918" cy="438717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Hexagon 8"/>
          <p:cNvSpPr/>
          <p:nvPr/>
        </p:nvSpPr>
        <p:spPr>
          <a:xfrm rot="16200000">
            <a:off x="6688285" y="3189763"/>
            <a:ext cx="1283451" cy="1106424"/>
          </a:xfrm>
          <a:prstGeom prst="hexagon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7114322" y="3471664"/>
            <a:ext cx="443335" cy="471043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Hexagon 11"/>
          <p:cNvSpPr/>
          <p:nvPr/>
        </p:nvSpPr>
        <p:spPr>
          <a:xfrm rot="16200000">
            <a:off x="5422190" y="3189763"/>
            <a:ext cx="1283451" cy="1106424"/>
          </a:xfrm>
          <a:prstGeom prst="hexagon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5792604" y="3492767"/>
            <a:ext cx="542623" cy="4387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Hexagon 14"/>
          <p:cNvSpPr/>
          <p:nvPr/>
        </p:nvSpPr>
        <p:spPr>
          <a:xfrm rot="16200000">
            <a:off x="4156095" y="3189763"/>
            <a:ext cx="1283451" cy="1106424"/>
          </a:xfrm>
          <a:prstGeom prst="hexagon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4616561" y="3477434"/>
            <a:ext cx="362518" cy="531079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Hexagon 17"/>
          <p:cNvSpPr/>
          <p:nvPr/>
        </p:nvSpPr>
        <p:spPr>
          <a:xfrm rot="16200000">
            <a:off x="2890000" y="3189763"/>
            <a:ext cx="1283451" cy="1106424"/>
          </a:xfrm>
          <a:prstGeom prst="hexagon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3327375" y="3543242"/>
            <a:ext cx="408700" cy="399465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7" name="Straight Connector 20"/>
          <p:cNvCxnSpPr/>
          <p:nvPr/>
        </p:nvCxnSpPr>
        <p:spPr>
          <a:xfrm>
            <a:off x="1006987" y="4574612"/>
            <a:ext cx="2524738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1"/>
          <p:cNvCxnSpPr/>
          <p:nvPr/>
        </p:nvCxnSpPr>
        <p:spPr>
          <a:xfrm flipV="1">
            <a:off x="1014062" y="4139811"/>
            <a:ext cx="0" cy="43480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3"/>
          <p:cNvSpPr txBox="1"/>
          <p:nvPr/>
        </p:nvSpPr>
        <p:spPr>
          <a:xfrm>
            <a:off x="1006987" y="311908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贡献与创新</a:t>
            </a:r>
            <a:endParaRPr lang="en-GB" sz="1600" b="1" dirty="0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24"/>
          <p:cNvSpPr/>
          <p:nvPr/>
        </p:nvSpPr>
        <p:spPr>
          <a:xfrm>
            <a:off x="1006987" y="3432141"/>
            <a:ext cx="1891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Straight Connector 26"/>
          <p:cNvCxnSpPr/>
          <p:nvPr/>
        </p:nvCxnSpPr>
        <p:spPr>
          <a:xfrm flipH="1">
            <a:off x="4084936" y="5397801"/>
            <a:ext cx="708195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7"/>
          <p:cNvCxnSpPr/>
          <p:nvPr/>
        </p:nvCxnSpPr>
        <p:spPr>
          <a:xfrm flipH="1" flipV="1">
            <a:off x="4791147" y="4492710"/>
            <a:ext cx="0" cy="905091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8"/>
          <p:cNvGrpSpPr/>
          <p:nvPr/>
        </p:nvGrpSpPr>
        <p:grpSpPr>
          <a:xfrm>
            <a:off x="2818843" y="5235573"/>
            <a:ext cx="2269160" cy="836280"/>
            <a:chOff x="581767" y="3038869"/>
            <a:chExt cx="2269160" cy="836280"/>
          </a:xfrm>
        </p:grpSpPr>
        <p:sp>
          <p:nvSpPr>
            <p:cNvPr id="24" name="TextBox 29"/>
            <p:cNvSpPr txBox="1"/>
            <p:nvPr/>
          </p:nvSpPr>
          <p:spPr>
            <a:xfrm>
              <a:off x="581767" y="303886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贡献与创新</a:t>
              </a:r>
              <a:endParaRPr lang="en-GB" sz="1600" b="1" dirty="0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30"/>
            <p:cNvSpPr/>
            <p:nvPr/>
          </p:nvSpPr>
          <p:spPr>
            <a:xfrm>
              <a:off x="581767" y="3351929"/>
              <a:ext cx="22691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建议您在展示时采用微软雅黑字体。</a:t>
              </a:r>
              <a:endParaRPr lang="en-US" altLang="zh-CN" sz="1400" dirty="0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31"/>
          <p:cNvGrpSpPr/>
          <p:nvPr/>
        </p:nvGrpSpPr>
        <p:grpSpPr>
          <a:xfrm flipH="1" flipV="1">
            <a:off x="4979078" y="2497121"/>
            <a:ext cx="1084835" cy="477880"/>
            <a:chOff x="7258929" y="1631852"/>
            <a:chExt cx="1674056" cy="464234"/>
          </a:xfrm>
        </p:grpSpPr>
        <p:cxnSp>
          <p:nvCxnSpPr>
            <p:cNvPr id="27" name="Straight Connector 32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3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34"/>
          <p:cNvGrpSpPr/>
          <p:nvPr/>
        </p:nvGrpSpPr>
        <p:grpSpPr>
          <a:xfrm>
            <a:off x="2698875" y="1699864"/>
            <a:ext cx="2269160" cy="1020946"/>
            <a:chOff x="581767" y="3038869"/>
            <a:chExt cx="2269160" cy="1020946"/>
          </a:xfrm>
        </p:grpSpPr>
        <p:sp>
          <p:nvSpPr>
            <p:cNvPr id="30" name="TextBox 35"/>
            <p:cNvSpPr txBox="1"/>
            <p:nvPr/>
          </p:nvSpPr>
          <p:spPr>
            <a:xfrm>
              <a:off x="581767" y="303886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贡献与创新</a:t>
              </a:r>
              <a:endParaRPr lang="en-GB" sz="1600" b="1" dirty="0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36"/>
            <p:cNvSpPr/>
            <p:nvPr/>
          </p:nvSpPr>
          <p:spPr>
            <a:xfrm>
              <a:off x="581767" y="3351929"/>
              <a:ext cx="226916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建议您在展示时采用微软雅黑字体。</a:t>
              </a:r>
              <a:endParaRPr lang="en-US" altLang="zh-CN" sz="1400" dirty="0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GB" sz="1200" dirty="0">
                <a:solidFill>
                  <a:srgbClr val="0088D1"/>
                </a:solidFill>
              </a:endParaRPr>
            </a:p>
          </p:txBody>
        </p:sp>
      </p:grpSp>
      <p:grpSp>
        <p:nvGrpSpPr>
          <p:cNvPr id="32" name="Group 37"/>
          <p:cNvGrpSpPr/>
          <p:nvPr/>
        </p:nvGrpSpPr>
        <p:grpSpPr>
          <a:xfrm flipV="1">
            <a:off x="7326738" y="2494387"/>
            <a:ext cx="716156" cy="477880"/>
            <a:chOff x="7258929" y="1631852"/>
            <a:chExt cx="1674056" cy="464234"/>
          </a:xfrm>
        </p:grpSpPr>
        <p:cxnSp>
          <p:nvCxnSpPr>
            <p:cNvPr id="33" name="Straight Connector 38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9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40"/>
          <p:cNvGrpSpPr/>
          <p:nvPr/>
        </p:nvGrpSpPr>
        <p:grpSpPr>
          <a:xfrm>
            <a:off x="8171139" y="1699864"/>
            <a:ext cx="2269160" cy="836280"/>
            <a:chOff x="581767" y="3038869"/>
            <a:chExt cx="2269160" cy="836280"/>
          </a:xfrm>
        </p:grpSpPr>
        <p:sp>
          <p:nvSpPr>
            <p:cNvPr id="36" name="TextBox 41"/>
            <p:cNvSpPr txBox="1"/>
            <p:nvPr/>
          </p:nvSpPr>
          <p:spPr>
            <a:xfrm>
              <a:off x="581767" y="303886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贡献与创新</a:t>
              </a:r>
              <a:endParaRPr lang="en-GB" sz="1600" b="1" dirty="0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42"/>
            <p:cNvSpPr/>
            <p:nvPr/>
          </p:nvSpPr>
          <p:spPr>
            <a:xfrm>
              <a:off x="581767" y="3351929"/>
              <a:ext cx="22691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建议您在展示时采用微软雅黑字体</a:t>
              </a:r>
              <a:r>
                <a:rPr lang="zh-CN" altLang="en-US" sz="1200" dirty="0">
                  <a:solidFill>
                    <a:srgbClr val="0088D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200" dirty="0">
                <a:solidFill>
                  <a:srgbClr val="0088D1"/>
                </a:solidFill>
              </a:endParaRPr>
            </a:p>
          </p:txBody>
        </p:sp>
      </p:grpSp>
      <p:cxnSp>
        <p:nvCxnSpPr>
          <p:cNvPr id="38" name="Straight Connector 44"/>
          <p:cNvCxnSpPr/>
          <p:nvPr/>
        </p:nvCxnSpPr>
        <p:spPr>
          <a:xfrm flipH="1" flipV="1">
            <a:off x="8619546" y="2972267"/>
            <a:ext cx="1069909" cy="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45"/>
          <p:cNvCxnSpPr/>
          <p:nvPr/>
        </p:nvCxnSpPr>
        <p:spPr>
          <a:xfrm flipH="1">
            <a:off x="9686457" y="2972267"/>
            <a:ext cx="0" cy="47788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7"/>
          <p:cNvSpPr txBox="1"/>
          <p:nvPr/>
        </p:nvSpPr>
        <p:spPr>
          <a:xfrm>
            <a:off x="9550775" y="351925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贡献与创新</a:t>
            </a:r>
            <a:endParaRPr lang="en-GB" sz="1600" b="1" dirty="0">
              <a:solidFill>
                <a:srgbClr val="0088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48"/>
          <p:cNvSpPr/>
          <p:nvPr/>
        </p:nvSpPr>
        <p:spPr>
          <a:xfrm>
            <a:off x="9550775" y="3832311"/>
            <a:ext cx="17709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9"/>
          <p:cNvSpPr txBox="1"/>
          <p:nvPr/>
        </p:nvSpPr>
        <p:spPr>
          <a:xfrm>
            <a:off x="6173935" y="4986739"/>
            <a:ext cx="3278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单击编辑您想要的内容</a:t>
            </a:r>
            <a:endParaRPr lang="en-GB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50"/>
          <p:cNvSpPr/>
          <p:nvPr/>
        </p:nvSpPr>
        <p:spPr>
          <a:xfrm>
            <a:off x="6173935" y="5438788"/>
            <a:ext cx="49719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模版所有图形线条及其相应素材均可自由编辑、改色、替换。单击此处编辑您要的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内容。</a:t>
            </a:r>
            <a:r>
              <a:rPr lang="zh-CN" altLang="en-US" sz="14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单击此处添加文本，本模版所有图形线条及其相应素材均可自由编辑、改色、替换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5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46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7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公司介绍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50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51" name="组合 50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64" name="组合 63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70" name="等腰三角形 6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1" name="等腰三角形 70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2" name="等腰三角形 71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5" name="等腰三角形 74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66" name="等腰三角形 65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7" name="等腰三角形 66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等腰三角形 68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52" name="等腰三角形 51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0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1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2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76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733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自由: 形状 25"/>
          <p:cNvSpPr/>
          <p:nvPr/>
        </p:nvSpPr>
        <p:spPr>
          <a:xfrm>
            <a:off x="0" y="0"/>
            <a:ext cx="12192000" cy="2857500"/>
          </a:xfrm>
          <a:custGeom>
            <a:avLst/>
            <a:gdLst>
              <a:gd name="connsiteX0" fmla="*/ 0 w 12192000"/>
              <a:gd name="connsiteY0" fmla="*/ 0 h 2857500"/>
              <a:gd name="connsiteX1" fmla="*/ 12192000 w 12192000"/>
              <a:gd name="connsiteY1" fmla="*/ 0 h 2857500"/>
              <a:gd name="connsiteX2" fmla="*/ 12192000 w 12192000"/>
              <a:gd name="connsiteY2" fmla="*/ 642385 h 2857500"/>
              <a:gd name="connsiteX3" fmla="*/ 12139577 w 12192000"/>
              <a:gd name="connsiteY3" fmla="*/ 683489 h 2857500"/>
              <a:gd name="connsiteX4" fmla="*/ 6352429 w 12192000"/>
              <a:gd name="connsiteY4" fmla="*/ 2848385 h 2857500"/>
              <a:gd name="connsiteX5" fmla="*/ 6176297 w 12192000"/>
              <a:gd name="connsiteY5" fmla="*/ 2857500 h 2857500"/>
              <a:gd name="connsiteX6" fmla="*/ 6048633 w 12192000"/>
              <a:gd name="connsiteY6" fmla="*/ 2857500 h 2857500"/>
              <a:gd name="connsiteX7" fmla="*/ 5594158 w 12192000"/>
              <a:gd name="connsiteY7" fmla="*/ 2813030 h 2857500"/>
              <a:gd name="connsiteX8" fmla="*/ 4100391 w 12192000"/>
              <a:gd name="connsiteY8" fmla="*/ 2529092 h 2857500"/>
              <a:gd name="connsiteX9" fmla="*/ 84757 w 12192000"/>
              <a:gd name="connsiteY9" fmla="*/ 516026 h 2857500"/>
              <a:gd name="connsiteX10" fmla="*/ 0 w 12192000"/>
              <a:gd name="connsiteY10" fmla="*/ 44429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857500">
                <a:moveTo>
                  <a:pt x="0" y="0"/>
                </a:moveTo>
                <a:lnTo>
                  <a:pt x="12192000" y="0"/>
                </a:lnTo>
                <a:lnTo>
                  <a:pt x="12192000" y="642385"/>
                </a:lnTo>
                <a:lnTo>
                  <a:pt x="12139577" y="683489"/>
                </a:lnTo>
                <a:cubicBezTo>
                  <a:pt x="10475737" y="1930848"/>
                  <a:pt x="8468554" y="2697292"/>
                  <a:pt x="6352429" y="2848385"/>
                </a:cubicBezTo>
                <a:lnTo>
                  <a:pt x="6176297" y="2857500"/>
                </a:lnTo>
                <a:lnTo>
                  <a:pt x="6048633" y="2857500"/>
                </a:lnTo>
                <a:lnTo>
                  <a:pt x="5594158" y="2813030"/>
                </a:lnTo>
                <a:cubicBezTo>
                  <a:pt x="5096531" y="2753363"/>
                  <a:pt x="4598218" y="2660201"/>
                  <a:pt x="4100391" y="2529092"/>
                </a:cubicBezTo>
                <a:cubicBezTo>
                  <a:pt x="2588476" y="2130910"/>
                  <a:pt x="1234193" y="1433071"/>
                  <a:pt x="84757" y="516026"/>
                </a:cubicBezTo>
                <a:lnTo>
                  <a:pt x="0" y="44429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2700" ty="-254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264358" y="-101600"/>
            <a:ext cx="12263300" cy="3749860"/>
            <a:chOff x="-264358" y="-93450"/>
            <a:chExt cx="12263300" cy="3749860"/>
          </a:xfrm>
        </p:grpSpPr>
        <p:sp>
          <p:nvSpPr>
            <p:cNvPr id="15" name="自由: 形状 14"/>
            <p:cNvSpPr>
              <a:spLocks/>
            </p:cNvSpPr>
            <p:nvPr/>
          </p:nvSpPr>
          <p:spPr bwMode="auto">
            <a:xfrm rot="17085271">
              <a:off x="7280318" y="-1062214"/>
              <a:ext cx="3749860" cy="5687388"/>
            </a:xfrm>
            <a:custGeom>
              <a:avLst/>
              <a:gdLst>
                <a:gd name="connsiteX0" fmla="*/ 3749860 w 3749860"/>
                <a:gd name="connsiteY0" fmla="*/ 5490209 h 5687388"/>
                <a:gd name="connsiteX1" fmla="*/ 3001160 w 3749860"/>
                <a:gd name="connsiteY1" fmla="*/ 5687388 h 5687388"/>
                <a:gd name="connsiteX2" fmla="*/ 2722323 w 3749860"/>
                <a:gd name="connsiteY2" fmla="*/ 5397481 h 5687388"/>
                <a:gd name="connsiteX3" fmla="*/ 0 w 3749860"/>
                <a:gd name="connsiteY3" fmla="*/ 0 h 5687388"/>
                <a:gd name="connsiteX4" fmla="*/ 3696759 w 3749860"/>
                <a:gd name="connsiteY4" fmla="*/ 5449982 h 568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9860" h="5687388">
                  <a:moveTo>
                    <a:pt x="3749860" y="5490209"/>
                  </a:moveTo>
                  <a:lnTo>
                    <a:pt x="3001160" y="5687388"/>
                  </a:lnTo>
                  <a:lnTo>
                    <a:pt x="2722323" y="5397481"/>
                  </a:lnTo>
                  <a:cubicBezTo>
                    <a:pt x="1353741" y="3917696"/>
                    <a:pt x="386613" y="2058935"/>
                    <a:pt x="0" y="0"/>
                  </a:cubicBezTo>
                  <a:cubicBezTo>
                    <a:pt x="649127" y="2178086"/>
                    <a:pt x="1958122" y="4072593"/>
                    <a:pt x="3696759" y="5449982"/>
                  </a:cubicBez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自由: 形状 15"/>
            <p:cNvSpPr>
              <a:spLocks/>
            </p:cNvSpPr>
            <p:nvPr/>
          </p:nvSpPr>
          <p:spPr bwMode="auto">
            <a:xfrm rot="17085271">
              <a:off x="2371998" y="-1383896"/>
              <a:ext cx="1233602" cy="6506313"/>
            </a:xfrm>
            <a:custGeom>
              <a:avLst/>
              <a:gdLst>
                <a:gd name="connsiteX0" fmla="*/ 1233602 w 1233602"/>
                <a:gd name="connsiteY0" fmla="*/ 0 h 6506313"/>
                <a:gd name="connsiteX1" fmla="*/ 1185817 w 1233602"/>
                <a:gd name="connsiteY1" fmla="*/ 100232 h 6506313"/>
                <a:gd name="connsiteX2" fmla="*/ 261825 w 1233602"/>
                <a:gd name="connsiteY2" fmla="*/ 4496138 h 6506313"/>
                <a:gd name="connsiteX3" fmla="*/ 447284 w 1233602"/>
                <a:gd name="connsiteY3" fmla="*/ 6506313 h 6506313"/>
                <a:gd name="connsiteX4" fmla="*/ 0 w 1233602"/>
                <a:gd name="connsiteY4" fmla="*/ 3406613 h 6506313"/>
                <a:gd name="connsiteX5" fmla="*/ 337421 w 1233602"/>
                <a:gd name="connsiteY5" fmla="*/ 708362 h 6506313"/>
                <a:gd name="connsiteX6" fmla="*/ 481090 w 1233602"/>
                <a:gd name="connsiteY6" fmla="*/ 198183 h 650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602" h="6506313">
                  <a:moveTo>
                    <a:pt x="1233602" y="0"/>
                  </a:moveTo>
                  <a:lnTo>
                    <a:pt x="1185817" y="100232"/>
                  </a:lnTo>
                  <a:cubicBezTo>
                    <a:pt x="591747" y="1445318"/>
                    <a:pt x="261825" y="2932669"/>
                    <a:pt x="261825" y="4496138"/>
                  </a:cubicBezTo>
                  <a:cubicBezTo>
                    <a:pt x="261824" y="5182540"/>
                    <a:pt x="327281" y="5852598"/>
                    <a:pt x="447284" y="6506313"/>
                  </a:cubicBezTo>
                  <a:cubicBezTo>
                    <a:pt x="158186" y="5520292"/>
                    <a:pt x="0" y="4485243"/>
                    <a:pt x="0" y="3406613"/>
                  </a:cubicBezTo>
                  <a:cubicBezTo>
                    <a:pt x="0" y="2475409"/>
                    <a:pt x="117190" y="1571337"/>
                    <a:pt x="337421" y="708362"/>
                  </a:cubicBezTo>
                  <a:lnTo>
                    <a:pt x="481090" y="198183"/>
                  </a:lnTo>
                  <a:close/>
                </a:path>
              </a:pathLst>
            </a:custGeom>
            <a:solidFill>
              <a:srgbClr val="00AF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" name="直角三角形 31"/>
          <p:cNvSpPr/>
          <p:nvPr/>
        </p:nvSpPr>
        <p:spPr>
          <a:xfrm rot="2700000" flipH="1">
            <a:off x="5781675" y="2987698"/>
            <a:ext cx="628650" cy="628650"/>
          </a:xfrm>
          <a:prstGeom prst="rtTriangle">
            <a:avLst/>
          </a:prstGeom>
          <a:solidFill>
            <a:srgbClr val="01B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5"/>
          <p:cNvGrpSpPr>
            <a:grpSpLocks/>
          </p:cNvGrpSpPr>
          <p:nvPr/>
        </p:nvGrpSpPr>
        <p:grpSpPr bwMode="auto">
          <a:xfrm>
            <a:off x="4539717" y="3984955"/>
            <a:ext cx="3112566" cy="1081505"/>
            <a:chOff x="3587289" y="1868032"/>
            <a:chExt cx="3113314" cy="1081545"/>
          </a:xfrm>
        </p:grpSpPr>
        <p:sp>
          <p:nvSpPr>
            <p:cNvPr id="37" name="文本框 38"/>
            <p:cNvSpPr txBox="1">
              <a:spLocks noChangeArrowheads="1"/>
            </p:cNvSpPr>
            <p:nvPr/>
          </p:nvSpPr>
          <p:spPr bwMode="auto">
            <a:xfrm>
              <a:off x="3587289" y="2118580"/>
              <a:ext cx="311331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数据分析</a:t>
              </a:r>
            </a:p>
          </p:txBody>
        </p:sp>
        <p:sp>
          <p:nvSpPr>
            <p:cNvPr id="38" name="矩形 39"/>
            <p:cNvSpPr>
              <a:spLocks noChangeArrowheads="1"/>
            </p:cNvSpPr>
            <p:nvPr/>
          </p:nvSpPr>
          <p:spPr bwMode="auto">
            <a:xfrm>
              <a:off x="4184966" y="1868032"/>
              <a:ext cx="1917961" cy="29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ABOUT OUR BUSINESS</a:t>
              </a:r>
            </a:p>
          </p:txBody>
        </p:sp>
      </p:grpSp>
      <p:cxnSp>
        <p:nvCxnSpPr>
          <p:cNvPr id="35" name="直接连接符 34"/>
          <p:cNvCxnSpPr/>
          <p:nvPr/>
        </p:nvCxnSpPr>
        <p:spPr bwMode="auto">
          <a:xfrm flipH="1">
            <a:off x="5510213" y="5251780"/>
            <a:ext cx="117157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7"/>
          <p:cNvSpPr>
            <a:spLocks noChangeArrowheads="1"/>
          </p:cNvSpPr>
          <p:nvPr/>
        </p:nvSpPr>
        <p:spPr bwMode="auto">
          <a:xfrm>
            <a:off x="3565376" y="5340635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</p:spTree>
    <p:extLst>
      <p:ext uri="{BB962C8B-B14F-4D97-AF65-F5344CB8AC3E}">
        <p14:creationId xmlns:p14="http://schemas.microsoft.com/office/powerpoint/2010/main" val="245011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6"/>
          <p:cNvSpPr>
            <a:spLocks/>
          </p:cNvSpPr>
          <p:nvPr/>
        </p:nvSpPr>
        <p:spPr bwMode="auto">
          <a:xfrm>
            <a:off x="1330296" y="2249048"/>
            <a:ext cx="1554380" cy="1625263"/>
          </a:xfrm>
          <a:custGeom>
            <a:avLst/>
            <a:gdLst>
              <a:gd name="T0" fmla="*/ 92 w 129"/>
              <a:gd name="T1" fmla="*/ 0 h 135"/>
              <a:gd name="T2" fmla="*/ 113 w 129"/>
              <a:gd name="T3" fmla="*/ 15 h 135"/>
              <a:gd name="T4" fmla="*/ 129 w 129"/>
              <a:gd name="T5" fmla="*/ 33 h 135"/>
              <a:gd name="T6" fmla="*/ 118 w 129"/>
              <a:gd name="T7" fmla="*/ 51 h 135"/>
              <a:gd name="T8" fmla="*/ 111 w 129"/>
              <a:gd name="T9" fmla="*/ 70 h 135"/>
              <a:gd name="T10" fmla="*/ 108 w 129"/>
              <a:gd name="T11" fmla="*/ 59 h 135"/>
              <a:gd name="T12" fmla="*/ 106 w 129"/>
              <a:gd name="T13" fmla="*/ 60 h 135"/>
              <a:gd name="T14" fmla="*/ 105 w 129"/>
              <a:gd name="T15" fmla="*/ 60 h 135"/>
              <a:gd name="T16" fmla="*/ 104 w 129"/>
              <a:gd name="T17" fmla="*/ 61 h 135"/>
              <a:gd name="T18" fmla="*/ 102 w 129"/>
              <a:gd name="T19" fmla="*/ 61 h 135"/>
              <a:gd name="T20" fmla="*/ 99 w 129"/>
              <a:gd name="T21" fmla="*/ 63 h 135"/>
              <a:gd name="T22" fmla="*/ 73 w 129"/>
              <a:gd name="T23" fmla="*/ 80 h 135"/>
              <a:gd name="T24" fmla="*/ 56 w 129"/>
              <a:gd name="T25" fmla="*/ 105 h 135"/>
              <a:gd name="T26" fmla="*/ 50 w 129"/>
              <a:gd name="T27" fmla="*/ 135 h 135"/>
              <a:gd name="T28" fmla="*/ 0 w 129"/>
              <a:gd name="T29" fmla="*/ 135 h 135"/>
              <a:gd name="T30" fmla="*/ 2 w 129"/>
              <a:gd name="T31" fmla="*/ 110 h 135"/>
              <a:gd name="T32" fmla="*/ 10 w 129"/>
              <a:gd name="T33" fmla="*/ 86 h 135"/>
              <a:gd name="T34" fmla="*/ 37 w 129"/>
              <a:gd name="T35" fmla="*/ 44 h 135"/>
              <a:gd name="T36" fmla="*/ 79 w 129"/>
              <a:gd name="T37" fmla="*/ 16 h 135"/>
              <a:gd name="T38" fmla="*/ 85 w 129"/>
              <a:gd name="T39" fmla="*/ 14 h 135"/>
              <a:gd name="T40" fmla="*/ 88 w 129"/>
              <a:gd name="T41" fmla="*/ 13 h 135"/>
              <a:gd name="T42" fmla="*/ 89 w 129"/>
              <a:gd name="T43" fmla="*/ 13 h 135"/>
              <a:gd name="T44" fmla="*/ 91 w 129"/>
              <a:gd name="T45" fmla="*/ 12 h 135"/>
              <a:gd name="T46" fmla="*/ 95 w 129"/>
              <a:gd name="T47" fmla="*/ 11 h 135"/>
              <a:gd name="T48" fmla="*/ 92 w 129"/>
              <a:gd name="T4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0"/>
                </a:moveTo>
                <a:cubicBezTo>
                  <a:pt x="100" y="5"/>
                  <a:pt x="107" y="10"/>
                  <a:pt x="113" y="15"/>
                </a:cubicBezTo>
                <a:cubicBezTo>
                  <a:pt x="119" y="21"/>
                  <a:pt x="124" y="27"/>
                  <a:pt x="129" y="33"/>
                </a:cubicBezTo>
                <a:cubicBezTo>
                  <a:pt x="124" y="39"/>
                  <a:pt x="121" y="45"/>
                  <a:pt x="118" y="51"/>
                </a:cubicBezTo>
                <a:cubicBezTo>
                  <a:pt x="115" y="57"/>
                  <a:pt x="112" y="63"/>
                  <a:pt x="111" y="70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7" y="60"/>
                  <a:pt x="107" y="60"/>
                  <a:pt x="106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3" y="61"/>
                  <a:pt x="103" y="61"/>
                  <a:pt x="102" y="61"/>
                </a:cubicBezTo>
                <a:cubicBezTo>
                  <a:pt x="101" y="62"/>
                  <a:pt x="100" y="62"/>
                  <a:pt x="99" y="63"/>
                </a:cubicBezTo>
                <a:cubicBezTo>
                  <a:pt x="89" y="67"/>
                  <a:pt x="80" y="72"/>
                  <a:pt x="73" y="80"/>
                </a:cubicBezTo>
                <a:cubicBezTo>
                  <a:pt x="66" y="87"/>
                  <a:pt x="60" y="96"/>
                  <a:pt x="56" y="105"/>
                </a:cubicBezTo>
                <a:cubicBezTo>
                  <a:pt x="52" y="115"/>
                  <a:pt x="50" y="125"/>
                  <a:pt x="5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27"/>
                  <a:pt x="1" y="119"/>
                  <a:pt x="2" y="110"/>
                </a:cubicBezTo>
                <a:cubicBezTo>
                  <a:pt x="4" y="102"/>
                  <a:pt x="6" y="94"/>
                  <a:pt x="10" y="86"/>
                </a:cubicBezTo>
                <a:cubicBezTo>
                  <a:pt x="16" y="70"/>
                  <a:pt x="26" y="56"/>
                  <a:pt x="37" y="44"/>
                </a:cubicBezTo>
                <a:cubicBezTo>
                  <a:pt x="49" y="32"/>
                  <a:pt x="64" y="23"/>
                  <a:pt x="79" y="16"/>
                </a:cubicBezTo>
                <a:cubicBezTo>
                  <a:pt x="81" y="15"/>
                  <a:pt x="83" y="15"/>
                  <a:pt x="85" y="14"/>
                </a:cubicBezTo>
                <a:cubicBezTo>
                  <a:pt x="86" y="14"/>
                  <a:pt x="87" y="13"/>
                  <a:pt x="88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0" y="12"/>
                  <a:pt x="90" y="12"/>
                  <a:pt x="91" y="12"/>
                </a:cubicBezTo>
                <a:cubicBezTo>
                  <a:pt x="92" y="12"/>
                  <a:pt x="94" y="11"/>
                  <a:pt x="95" y="11"/>
                </a:cubicBezTo>
                <a:lnTo>
                  <a:pt x="92" y="0"/>
                </a:ln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87"/>
          <p:cNvSpPr>
            <a:spLocks/>
          </p:cNvSpPr>
          <p:nvPr/>
        </p:nvSpPr>
        <p:spPr bwMode="auto">
          <a:xfrm>
            <a:off x="3016316" y="2309805"/>
            <a:ext cx="1625263" cy="1549314"/>
          </a:xfrm>
          <a:custGeom>
            <a:avLst/>
            <a:gdLst>
              <a:gd name="T0" fmla="*/ 135 w 135"/>
              <a:gd name="T1" fmla="*/ 92 h 129"/>
              <a:gd name="T2" fmla="*/ 120 w 135"/>
              <a:gd name="T3" fmla="*/ 113 h 129"/>
              <a:gd name="T4" fmla="*/ 103 w 135"/>
              <a:gd name="T5" fmla="*/ 129 h 129"/>
              <a:gd name="T6" fmla="*/ 85 w 135"/>
              <a:gd name="T7" fmla="*/ 117 h 129"/>
              <a:gd name="T8" fmla="*/ 66 w 135"/>
              <a:gd name="T9" fmla="*/ 111 h 129"/>
              <a:gd name="T10" fmla="*/ 76 w 135"/>
              <a:gd name="T11" fmla="*/ 108 h 129"/>
              <a:gd name="T12" fmla="*/ 75 w 135"/>
              <a:gd name="T13" fmla="*/ 106 h 129"/>
              <a:gd name="T14" fmla="*/ 75 w 135"/>
              <a:gd name="T15" fmla="*/ 104 h 129"/>
              <a:gd name="T16" fmla="*/ 75 w 135"/>
              <a:gd name="T17" fmla="*/ 104 h 129"/>
              <a:gd name="T18" fmla="*/ 74 w 135"/>
              <a:gd name="T19" fmla="*/ 102 h 129"/>
              <a:gd name="T20" fmla="*/ 73 w 135"/>
              <a:gd name="T21" fmla="*/ 98 h 129"/>
              <a:gd name="T22" fmla="*/ 56 w 135"/>
              <a:gd name="T23" fmla="*/ 73 h 129"/>
              <a:gd name="T24" fmla="*/ 30 w 135"/>
              <a:gd name="T25" fmla="*/ 56 h 129"/>
              <a:gd name="T26" fmla="*/ 0 w 135"/>
              <a:gd name="T27" fmla="*/ 50 h 129"/>
              <a:gd name="T28" fmla="*/ 0 w 135"/>
              <a:gd name="T29" fmla="*/ 0 h 129"/>
              <a:gd name="T30" fmla="*/ 25 w 135"/>
              <a:gd name="T31" fmla="*/ 2 h 129"/>
              <a:gd name="T32" fmla="*/ 49 w 135"/>
              <a:gd name="T33" fmla="*/ 9 h 129"/>
              <a:gd name="T34" fmla="*/ 91 w 135"/>
              <a:gd name="T35" fmla="*/ 37 h 129"/>
              <a:gd name="T36" fmla="*/ 119 w 135"/>
              <a:gd name="T37" fmla="*/ 79 h 129"/>
              <a:gd name="T38" fmla="*/ 121 w 135"/>
              <a:gd name="T39" fmla="*/ 85 h 129"/>
              <a:gd name="T40" fmla="*/ 122 w 135"/>
              <a:gd name="T41" fmla="*/ 88 h 129"/>
              <a:gd name="T42" fmla="*/ 123 w 135"/>
              <a:gd name="T43" fmla="*/ 89 h 129"/>
              <a:gd name="T44" fmla="*/ 123 w 135"/>
              <a:gd name="T45" fmla="*/ 91 h 129"/>
              <a:gd name="T46" fmla="*/ 125 w 135"/>
              <a:gd name="T47" fmla="*/ 95 h 129"/>
              <a:gd name="T48" fmla="*/ 135 w 135"/>
              <a:gd name="T49" fmla="*/ 9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29">
                <a:moveTo>
                  <a:pt x="135" y="92"/>
                </a:moveTo>
                <a:cubicBezTo>
                  <a:pt x="131" y="100"/>
                  <a:pt x="126" y="107"/>
                  <a:pt x="120" y="113"/>
                </a:cubicBezTo>
                <a:cubicBezTo>
                  <a:pt x="115" y="119"/>
                  <a:pt x="109" y="124"/>
                  <a:pt x="103" y="129"/>
                </a:cubicBezTo>
                <a:cubicBezTo>
                  <a:pt x="97" y="124"/>
                  <a:pt x="91" y="120"/>
                  <a:pt x="85" y="117"/>
                </a:cubicBezTo>
                <a:cubicBezTo>
                  <a:pt x="78" y="114"/>
                  <a:pt x="72" y="112"/>
                  <a:pt x="66" y="111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7"/>
                  <a:pt x="76" y="106"/>
                  <a:pt x="75" y="106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5" y="103"/>
                  <a:pt x="74" y="103"/>
                  <a:pt x="74" y="102"/>
                </a:cubicBezTo>
                <a:cubicBezTo>
                  <a:pt x="74" y="101"/>
                  <a:pt x="73" y="100"/>
                  <a:pt x="73" y="98"/>
                </a:cubicBezTo>
                <a:cubicBezTo>
                  <a:pt x="69" y="89"/>
                  <a:pt x="63" y="80"/>
                  <a:pt x="56" y="73"/>
                </a:cubicBezTo>
                <a:cubicBezTo>
                  <a:pt x="48" y="66"/>
                  <a:pt x="40" y="60"/>
                  <a:pt x="30" y="56"/>
                </a:cubicBezTo>
                <a:cubicBezTo>
                  <a:pt x="21" y="52"/>
                  <a:pt x="10" y="50"/>
                  <a:pt x="0" y="50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17" y="0"/>
                  <a:pt x="25" y="2"/>
                </a:cubicBezTo>
                <a:cubicBezTo>
                  <a:pt x="33" y="4"/>
                  <a:pt x="41" y="6"/>
                  <a:pt x="49" y="9"/>
                </a:cubicBezTo>
                <a:cubicBezTo>
                  <a:pt x="65" y="16"/>
                  <a:pt x="79" y="25"/>
                  <a:pt x="91" y="37"/>
                </a:cubicBezTo>
                <a:cubicBezTo>
                  <a:pt x="103" y="49"/>
                  <a:pt x="113" y="63"/>
                  <a:pt x="119" y="79"/>
                </a:cubicBezTo>
                <a:cubicBezTo>
                  <a:pt x="120" y="81"/>
                  <a:pt x="121" y="83"/>
                  <a:pt x="121" y="85"/>
                </a:cubicBezTo>
                <a:cubicBezTo>
                  <a:pt x="122" y="86"/>
                  <a:pt x="122" y="87"/>
                  <a:pt x="122" y="88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90"/>
                  <a:pt x="123" y="90"/>
                  <a:pt x="123" y="91"/>
                </a:cubicBezTo>
                <a:cubicBezTo>
                  <a:pt x="124" y="92"/>
                  <a:pt x="124" y="93"/>
                  <a:pt x="125" y="95"/>
                </a:cubicBezTo>
                <a:lnTo>
                  <a:pt x="135" y="92"/>
                </a:lnTo>
                <a:close/>
              </a:path>
            </a:pathLst>
          </a:custGeom>
          <a:solidFill>
            <a:srgbClr val="0088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8"/>
          <p:cNvSpPr>
            <a:spLocks/>
          </p:cNvSpPr>
          <p:nvPr/>
        </p:nvSpPr>
        <p:spPr bwMode="auto">
          <a:xfrm>
            <a:off x="4003624" y="3955321"/>
            <a:ext cx="1549314" cy="1625263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01B5E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9"/>
          <p:cNvSpPr>
            <a:spLocks/>
          </p:cNvSpPr>
          <p:nvPr/>
        </p:nvSpPr>
        <p:spPr bwMode="auto">
          <a:xfrm>
            <a:off x="5639013" y="3970508"/>
            <a:ext cx="1625263" cy="1564505"/>
          </a:xfrm>
          <a:custGeom>
            <a:avLst/>
            <a:gdLst>
              <a:gd name="T0" fmla="*/ 135 w 135"/>
              <a:gd name="T1" fmla="*/ 37 h 130"/>
              <a:gd name="T2" fmla="*/ 120 w 135"/>
              <a:gd name="T3" fmla="*/ 17 h 130"/>
              <a:gd name="T4" fmla="*/ 103 w 135"/>
              <a:gd name="T5" fmla="*/ 0 h 130"/>
              <a:gd name="T6" fmla="*/ 85 w 135"/>
              <a:gd name="T7" fmla="*/ 12 h 130"/>
              <a:gd name="T8" fmla="*/ 66 w 135"/>
              <a:gd name="T9" fmla="*/ 18 h 130"/>
              <a:gd name="T10" fmla="*/ 76 w 135"/>
              <a:gd name="T11" fmla="*/ 21 h 130"/>
              <a:gd name="T12" fmla="*/ 76 w 135"/>
              <a:gd name="T13" fmla="*/ 24 h 130"/>
              <a:gd name="T14" fmla="*/ 75 w 135"/>
              <a:gd name="T15" fmla="*/ 25 h 130"/>
              <a:gd name="T16" fmla="*/ 75 w 135"/>
              <a:gd name="T17" fmla="*/ 25 h 130"/>
              <a:gd name="T18" fmla="*/ 74 w 135"/>
              <a:gd name="T19" fmla="*/ 27 h 130"/>
              <a:gd name="T20" fmla="*/ 73 w 135"/>
              <a:gd name="T21" fmla="*/ 31 h 130"/>
              <a:gd name="T22" fmla="*/ 56 w 135"/>
              <a:gd name="T23" fmla="*/ 56 h 130"/>
              <a:gd name="T24" fmla="*/ 30 w 135"/>
              <a:gd name="T25" fmla="*/ 73 h 130"/>
              <a:gd name="T26" fmla="*/ 0 w 135"/>
              <a:gd name="T27" fmla="*/ 79 h 130"/>
              <a:gd name="T28" fmla="*/ 0 w 135"/>
              <a:gd name="T29" fmla="*/ 130 h 130"/>
              <a:gd name="T30" fmla="*/ 25 w 135"/>
              <a:gd name="T31" fmla="*/ 127 h 130"/>
              <a:gd name="T32" fmla="*/ 50 w 135"/>
              <a:gd name="T33" fmla="*/ 120 h 130"/>
              <a:gd name="T34" fmla="*/ 91 w 135"/>
              <a:gd name="T35" fmla="*/ 92 h 130"/>
              <a:gd name="T36" fmla="*/ 119 w 135"/>
              <a:gd name="T37" fmla="*/ 50 h 130"/>
              <a:gd name="T38" fmla="*/ 122 w 135"/>
              <a:gd name="T39" fmla="*/ 44 h 130"/>
              <a:gd name="T40" fmla="*/ 123 w 135"/>
              <a:gd name="T41" fmla="*/ 41 h 130"/>
              <a:gd name="T42" fmla="*/ 123 w 135"/>
              <a:gd name="T43" fmla="*/ 40 h 130"/>
              <a:gd name="T44" fmla="*/ 124 w 135"/>
              <a:gd name="T45" fmla="*/ 38 h 130"/>
              <a:gd name="T46" fmla="*/ 125 w 135"/>
              <a:gd name="T47" fmla="*/ 34 h 130"/>
              <a:gd name="T48" fmla="*/ 135 w 135"/>
              <a:gd name="T49" fmla="*/ 3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30">
                <a:moveTo>
                  <a:pt x="135" y="37"/>
                </a:moveTo>
                <a:cubicBezTo>
                  <a:pt x="131" y="30"/>
                  <a:pt x="126" y="23"/>
                  <a:pt x="120" y="17"/>
                </a:cubicBezTo>
                <a:cubicBezTo>
                  <a:pt x="115" y="10"/>
                  <a:pt x="109" y="5"/>
                  <a:pt x="103" y="0"/>
                </a:cubicBezTo>
                <a:cubicBezTo>
                  <a:pt x="97" y="5"/>
                  <a:pt x="91" y="9"/>
                  <a:pt x="85" y="12"/>
                </a:cubicBezTo>
                <a:cubicBezTo>
                  <a:pt x="79" y="15"/>
                  <a:pt x="72" y="17"/>
                  <a:pt x="66" y="18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2"/>
                  <a:pt x="76" y="23"/>
                  <a:pt x="76" y="24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6"/>
                  <a:pt x="75" y="27"/>
                  <a:pt x="74" y="27"/>
                </a:cubicBezTo>
                <a:cubicBezTo>
                  <a:pt x="74" y="28"/>
                  <a:pt x="74" y="30"/>
                  <a:pt x="73" y="31"/>
                </a:cubicBezTo>
                <a:cubicBezTo>
                  <a:pt x="69" y="40"/>
                  <a:pt x="63" y="49"/>
                  <a:pt x="56" y="56"/>
                </a:cubicBezTo>
                <a:cubicBezTo>
                  <a:pt x="49" y="64"/>
                  <a:pt x="40" y="69"/>
                  <a:pt x="30" y="73"/>
                </a:cubicBezTo>
                <a:cubicBezTo>
                  <a:pt x="21" y="77"/>
                  <a:pt x="11" y="79"/>
                  <a:pt x="0" y="79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7" y="129"/>
                  <a:pt x="25" y="127"/>
                </a:cubicBezTo>
                <a:cubicBezTo>
                  <a:pt x="34" y="126"/>
                  <a:pt x="42" y="123"/>
                  <a:pt x="50" y="120"/>
                </a:cubicBezTo>
                <a:cubicBezTo>
                  <a:pt x="65" y="113"/>
                  <a:pt x="79" y="104"/>
                  <a:pt x="91" y="92"/>
                </a:cubicBezTo>
                <a:cubicBezTo>
                  <a:pt x="103" y="80"/>
                  <a:pt x="113" y="66"/>
                  <a:pt x="119" y="50"/>
                </a:cubicBezTo>
                <a:cubicBezTo>
                  <a:pt x="120" y="48"/>
                  <a:pt x="121" y="46"/>
                  <a:pt x="122" y="44"/>
                </a:cubicBezTo>
                <a:cubicBezTo>
                  <a:pt x="122" y="43"/>
                  <a:pt x="122" y="42"/>
                  <a:pt x="123" y="41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3" y="39"/>
                  <a:pt x="124" y="38"/>
                </a:cubicBezTo>
                <a:cubicBezTo>
                  <a:pt x="124" y="37"/>
                  <a:pt x="124" y="36"/>
                  <a:pt x="125" y="34"/>
                </a:cubicBezTo>
                <a:lnTo>
                  <a:pt x="135" y="37"/>
                </a:ln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8"/>
          <p:cNvSpPr>
            <a:spLocks/>
          </p:cNvSpPr>
          <p:nvPr/>
        </p:nvSpPr>
        <p:spPr bwMode="auto">
          <a:xfrm flipV="1">
            <a:off x="6649993" y="2176299"/>
            <a:ext cx="1546909" cy="1610072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0088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89"/>
          <p:cNvSpPr>
            <a:spLocks/>
          </p:cNvSpPr>
          <p:nvPr/>
        </p:nvSpPr>
        <p:spPr bwMode="auto">
          <a:xfrm flipV="1">
            <a:off x="8282843" y="2221443"/>
            <a:ext cx="1622740" cy="1549882"/>
          </a:xfrm>
          <a:custGeom>
            <a:avLst/>
            <a:gdLst>
              <a:gd name="T0" fmla="*/ 135 w 135"/>
              <a:gd name="T1" fmla="*/ 37 h 130"/>
              <a:gd name="T2" fmla="*/ 120 w 135"/>
              <a:gd name="T3" fmla="*/ 17 h 130"/>
              <a:gd name="T4" fmla="*/ 103 w 135"/>
              <a:gd name="T5" fmla="*/ 0 h 130"/>
              <a:gd name="T6" fmla="*/ 85 w 135"/>
              <a:gd name="T7" fmla="*/ 12 h 130"/>
              <a:gd name="T8" fmla="*/ 66 w 135"/>
              <a:gd name="T9" fmla="*/ 18 h 130"/>
              <a:gd name="T10" fmla="*/ 76 w 135"/>
              <a:gd name="T11" fmla="*/ 21 h 130"/>
              <a:gd name="T12" fmla="*/ 76 w 135"/>
              <a:gd name="T13" fmla="*/ 24 h 130"/>
              <a:gd name="T14" fmla="*/ 75 w 135"/>
              <a:gd name="T15" fmla="*/ 25 h 130"/>
              <a:gd name="T16" fmla="*/ 75 w 135"/>
              <a:gd name="T17" fmla="*/ 25 h 130"/>
              <a:gd name="T18" fmla="*/ 74 w 135"/>
              <a:gd name="T19" fmla="*/ 27 h 130"/>
              <a:gd name="T20" fmla="*/ 73 w 135"/>
              <a:gd name="T21" fmla="*/ 31 h 130"/>
              <a:gd name="T22" fmla="*/ 56 w 135"/>
              <a:gd name="T23" fmla="*/ 56 h 130"/>
              <a:gd name="T24" fmla="*/ 30 w 135"/>
              <a:gd name="T25" fmla="*/ 73 h 130"/>
              <a:gd name="T26" fmla="*/ 0 w 135"/>
              <a:gd name="T27" fmla="*/ 79 h 130"/>
              <a:gd name="T28" fmla="*/ 0 w 135"/>
              <a:gd name="T29" fmla="*/ 130 h 130"/>
              <a:gd name="T30" fmla="*/ 25 w 135"/>
              <a:gd name="T31" fmla="*/ 127 h 130"/>
              <a:gd name="T32" fmla="*/ 50 w 135"/>
              <a:gd name="T33" fmla="*/ 120 h 130"/>
              <a:gd name="T34" fmla="*/ 91 w 135"/>
              <a:gd name="T35" fmla="*/ 92 h 130"/>
              <a:gd name="T36" fmla="*/ 119 w 135"/>
              <a:gd name="T37" fmla="*/ 50 h 130"/>
              <a:gd name="T38" fmla="*/ 122 w 135"/>
              <a:gd name="T39" fmla="*/ 44 h 130"/>
              <a:gd name="T40" fmla="*/ 123 w 135"/>
              <a:gd name="T41" fmla="*/ 41 h 130"/>
              <a:gd name="T42" fmla="*/ 123 w 135"/>
              <a:gd name="T43" fmla="*/ 40 h 130"/>
              <a:gd name="T44" fmla="*/ 124 w 135"/>
              <a:gd name="T45" fmla="*/ 38 h 130"/>
              <a:gd name="T46" fmla="*/ 125 w 135"/>
              <a:gd name="T47" fmla="*/ 34 h 130"/>
              <a:gd name="T48" fmla="*/ 135 w 135"/>
              <a:gd name="T49" fmla="*/ 3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30">
                <a:moveTo>
                  <a:pt x="135" y="37"/>
                </a:moveTo>
                <a:cubicBezTo>
                  <a:pt x="131" y="30"/>
                  <a:pt x="126" y="23"/>
                  <a:pt x="120" y="17"/>
                </a:cubicBezTo>
                <a:cubicBezTo>
                  <a:pt x="115" y="10"/>
                  <a:pt x="109" y="5"/>
                  <a:pt x="103" y="0"/>
                </a:cubicBezTo>
                <a:cubicBezTo>
                  <a:pt x="97" y="5"/>
                  <a:pt x="91" y="9"/>
                  <a:pt x="85" y="12"/>
                </a:cubicBezTo>
                <a:cubicBezTo>
                  <a:pt x="79" y="15"/>
                  <a:pt x="72" y="17"/>
                  <a:pt x="66" y="18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22"/>
                  <a:pt x="76" y="23"/>
                  <a:pt x="76" y="24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6"/>
                  <a:pt x="75" y="27"/>
                  <a:pt x="74" y="27"/>
                </a:cubicBezTo>
                <a:cubicBezTo>
                  <a:pt x="74" y="28"/>
                  <a:pt x="74" y="30"/>
                  <a:pt x="73" y="31"/>
                </a:cubicBezTo>
                <a:cubicBezTo>
                  <a:pt x="69" y="40"/>
                  <a:pt x="63" y="49"/>
                  <a:pt x="56" y="56"/>
                </a:cubicBezTo>
                <a:cubicBezTo>
                  <a:pt x="49" y="64"/>
                  <a:pt x="40" y="69"/>
                  <a:pt x="30" y="73"/>
                </a:cubicBezTo>
                <a:cubicBezTo>
                  <a:pt x="21" y="77"/>
                  <a:pt x="11" y="79"/>
                  <a:pt x="0" y="79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7" y="129"/>
                  <a:pt x="25" y="127"/>
                </a:cubicBezTo>
                <a:cubicBezTo>
                  <a:pt x="34" y="126"/>
                  <a:pt x="42" y="123"/>
                  <a:pt x="50" y="120"/>
                </a:cubicBezTo>
                <a:cubicBezTo>
                  <a:pt x="65" y="113"/>
                  <a:pt x="79" y="104"/>
                  <a:pt x="91" y="92"/>
                </a:cubicBezTo>
                <a:cubicBezTo>
                  <a:pt x="103" y="80"/>
                  <a:pt x="113" y="66"/>
                  <a:pt x="119" y="50"/>
                </a:cubicBezTo>
                <a:cubicBezTo>
                  <a:pt x="120" y="48"/>
                  <a:pt x="121" y="46"/>
                  <a:pt x="122" y="44"/>
                </a:cubicBezTo>
                <a:cubicBezTo>
                  <a:pt x="122" y="43"/>
                  <a:pt x="122" y="42"/>
                  <a:pt x="123" y="41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0"/>
                  <a:pt x="123" y="39"/>
                  <a:pt x="124" y="38"/>
                </a:cubicBezTo>
                <a:cubicBezTo>
                  <a:pt x="124" y="37"/>
                  <a:pt x="124" y="36"/>
                  <a:pt x="125" y="34"/>
                </a:cubicBezTo>
                <a:lnTo>
                  <a:pt x="135" y="37"/>
                </a:lnTo>
                <a:close/>
              </a:path>
            </a:pathLst>
          </a:custGeom>
          <a:solidFill>
            <a:srgbClr val="01B5E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8"/>
          <p:cNvSpPr>
            <a:spLocks/>
          </p:cNvSpPr>
          <p:nvPr/>
        </p:nvSpPr>
        <p:spPr bwMode="auto">
          <a:xfrm>
            <a:off x="9312389" y="3955321"/>
            <a:ext cx="1549314" cy="1625263"/>
          </a:xfrm>
          <a:custGeom>
            <a:avLst/>
            <a:gdLst>
              <a:gd name="T0" fmla="*/ 92 w 129"/>
              <a:gd name="T1" fmla="*/ 135 h 135"/>
              <a:gd name="T2" fmla="*/ 113 w 129"/>
              <a:gd name="T3" fmla="*/ 120 h 135"/>
              <a:gd name="T4" fmla="*/ 129 w 129"/>
              <a:gd name="T5" fmla="*/ 102 h 135"/>
              <a:gd name="T6" fmla="*/ 118 w 129"/>
              <a:gd name="T7" fmla="*/ 84 h 135"/>
              <a:gd name="T8" fmla="*/ 111 w 129"/>
              <a:gd name="T9" fmla="*/ 65 h 135"/>
              <a:gd name="T10" fmla="*/ 108 w 129"/>
              <a:gd name="T11" fmla="*/ 76 h 135"/>
              <a:gd name="T12" fmla="*/ 106 w 129"/>
              <a:gd name="T13" fmla="*/ 75 h 135"/>
              <a:gd name="T14" fmla="*/ 105 w 129"/>
              <a:gd name="T15" fmla="*/ 75 h 135"/>
              <a:gd name="T16" fmla="*/ 104 w 129"/>
              <a:gd name="T17" fmla="*/ 75 h 135"/>
              <a:gd name="T18" fmla="*/ 102 w 129"/>
              <a:gd name="T19" fmla="*/ 74 h 135"/>
              <a:gd name="T20" fmla="*/ 99 w 129"/>
              <a:gd name="T21" fmla="*/ 73 h 135"/>
              <a:gd name="T22" fmla="*/ 73 w 129"/>
              <a:gd name="T23" fmla="*/ 55 h 135"/>
              <a:gd name="T24" fmla="*/ 56 w 129"/>
              <a:gd name="T25" fmla="*/ 30 h 135"/>
              <a:gd name="T26" fmla="*/ 50 w 129"/>
              <a:gd name="T27" fmla="*/ 0 h 135"/>
              <a:gd name="T28" fmla="*/ 0 w 129"/>
              <a:gd name="T29" fmla="*/ 0 h 135"/>
              <a:gd name="T30" fmla="*/ 3 w 129"/>
              <a:gd name="T31" fmla="*/ 25 h 135"/>
              <a:gd name="T32" fmla="*/ 10 w 129"/>
              <a:gd name="T33" fmla="*/ 49 h 135"/>
              <a:gd name="T34" fmla="*/ 38 w 129"/>
              <a:gd name="T35" fmla="*/ 91 h 135"/>
              <a:gd name="T36" fmla="*/ 80 w 129"/>
              <a:gd name="T37" fmla="*/ 119 h 135"/>
              <a:gd name="T38" fmla="*/ 85 w 129"/>
              <a:gd name="T39" fmla="*/ 121 h 135"/>
              <a:gd name="T40" fmla="*/ 88 w 129"/>
              <a:gd name="T41" fmla="*/ 122 h 135"/>
              <a:gd name="T42" fmla="*/ 89 w 129"/>
              <a:gd name="T43" fmla="*/ 123 h 135"/>
              <a:gd name="T44" fmla="*/ 91 w 129"/>
              <a:gd name="T45" fmla="*/ 123 h 135"/>
              <a:gd name="T46" fmla="*/ 95 w 129"/>
              <a:gd name="T47" fmla="*/ 124 h 135"/>
              <a:gd name="T48" fmla="*/ 92 w 129"/>
              <a:gd name="T4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9" h="135">
                <a:moveTo>
                  <a:pt x="92" y="135"/>
                </a:moveTo>
                <a:cubicBezTo>
                  <a:pt x="100" y="130"/>
                  <a:pt x="107" y="126"/>
                  <a:pt x="113" y="120"/>
                </a:cubicBezTo>
                <a:cubicBezTo>
                  <a:pt x="119" y="115"/>
                  <a:pt x="125" y="109"/>
                  <a:pt x="129" y="102"/>
                </a:cubicBezTo>
                <a:cubicBezTo>
                  <a:pt x="125" y="97"/>
                  <a:pt x="121" y="91"/>
                  <a:pt x="118" y="84"/>
                </a:cubicBezTo>
                <a:cubicBezTo>
                  <a:pt x="115" y="78"/>
                  <a:pt x="113" y="72"/>
                  <a:pt x="111" y="65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08" y="76"/>
                  <a:pt x="107" y="75"/>
                  <a:pt x="106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4"/>
                  <a:pt x="103" y="74"/>
                  <a:pt x="102" y="74"/>
                </a:cubicBezTo>
                <a:cubicBezTo>
                  <a:pt x="101" y="74"/>
                  <a:pt x="100" y="73"/>
                  <a:pt x="99" y="73"/>
                </a:cubicBezTo>
                <a:cubicBezTo>
                  <a:pt x="89" y="69"/>
                  <a:pt x="81" y="63"/>
                  <a:pt x="73" y="55"/>
                </a:cubicBezTo>
                <a:cubicBezTo>
                  <a:pt x="66" y="48"/>
                  <a:pt x="60" y="39"/>
                  <a:pt x="56" y="30"/>
                </a:cubicBezTo>
                <a:cubicBezTo>
                  <a:pt x="52" y="20"/>
                  <a:pt x="50" y="1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1" y="17"/>
                  <a:pt x="3" y="25"/>
                </a:cubicBezTo>
                <a:cubicBezTo>
                  <a:pt x="4" y="33"/>
                  <a:pt x="7" y="41"/>
                  <a:pt x="10" y="49"/>
                </a:cubicBezTo>
                <a:cubicBezTo>
                  <a:pt x="16" y="65"/>
                  <a:pt x="26" y="79"/>
                  <a:pt x="38" y="91"/>
                </a:cubicBezTo>
                <a:cubicBezTo>
                  <a:pt x="50" y="103"/>
                  <a:pt x="64" y="113"/>
                  <a:pt x="80" y="119"/>
                </a:cubicBezTo>
                <a:cubicBezTo>
                  <a:pt x="81" y="120"/>
                  <a:pt x="83" y="121"/>
                  <a:pt x="85" y="121"/>
                </a:cubicBezTo>
                <a:cubicBezTo>
                  <a:pt x="86" y="122"/>
                  <a:pt x="87" y="122"/>
                  <a:pt x="88" y="12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1" y="123"/>
                </a:cubicBezTo>
                <a:cubicBezTo>
                  <a:pt x="93" y="124"/>
                  <a:pt x="94" y="124"/>
                  <a:pt x="95" y="124"/>
                </a:cubicBezTo>
                <a:lnTo>
                  <a:pt x="92" y="135"/>
                </a:lnTo>
                <a:close/>
              </a:path>
            </a:pathLst>
          </a:custGeom>
          <a:solidFill>
            <a:srgbClr val="005B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31155" y="4049256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步骤一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45294" y="4461479"/>
            <a:ext cx="1992002" cy="34995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00304" y="1370013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步骤二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209719" y="1730552"/>
            <a:ext cx="1953442" cy="35667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67066" y="5281425"/>
            <a:ext cx="889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1B5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步骤三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96702" y="5349818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步骤四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865933" y="1370013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88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步骤五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927470" y="1729293"/>
            <a:ext cx="1901320" cy="3905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85824" y="1370013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1B5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步骤六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173505" y="5329358"/>
            <a:ext cx="962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5B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步骤七</a:t>
            </a: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8222845" y="1729293"/>
            <a:ext cx="1901320" cy="3905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9094213" y="5719150"/>
            <a:ext cx="1901320" cy="3905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5927470" y="5719150"/>
            <a:ext cx="1901320" cy="3905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855208" y="5676786"/>
            <a:ext cx="1901320" cy="39053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6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0"/>
            <a:ext cx="12192000" cy="98107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" name="组合 7"/>
          <p:cNvGrpSpPr>
            <a:grpSpLocks/>
          </p:cNvGrpSpPr>
          <p:nvPr/>
        </p:nvGrpSpPr>
        <p:grpSpPr bwMode="auto">
          <a:xfrm>
            <a:off x="400050" y="176213"/>
            <a:ext cx="2447925" cy="735012"/>
            <a:chOff x="400051" y="175469"/>
            <a:chExt cx="2448377" cy="735668"/>
          </a:xfrm>
        </p:grpSpPr>
        <p:sp>
          <p:nvSpPr>
            <p:cNvPr id="30" name="任意多边形 3"/>
            <p:cNvSpPr/>
            <p:nvPr/>
          </p:nvSpPr>
          <p:spPr>
            <a:xfrm>
              <a:off x="400051" y="353428"/>
              <a:ext cx="379483" cy="379751"/>
            </a:xfrm>
            <a:custGeom>
              <a:avLst/>
              <a:gdLst>
                <a:gd name="connsiteX0" fmla="*/ 157734 w 406400"/>
                <a:gd name="connsiteY0" fmla="*/ 125523 h 406400"/>
                <a:gd name="connsiteX1" fmla="*/ 157734 w 406400"/>
                <a:gd name="connsiteY1" fmla="*/ 285067 h 406400"/>
                <a:gd name="connsiteX2" fmla="*/ 295272 w 406400"/>
                <a:gd name="connsiteY2" fmla="*/ 205295 h 406400"/>
                <a:gd name="connsiteX3" fmla="*/ 203200 w 406400"/>
                <a:gd name="connsiteY3" fmla="*/ 0 h 406400"/>
                <a:gd name="connsiteX4" fmla="*/ 406400 w 406400"/>
                <a:gd name="connsiteY4" fmla="*/ 203200 h 406400"/>
                <a:gd name="connsiteX5" fmla="*/ 203200 w 406400"/>
                <a:gd name="connsiteY5" fmla="*/ 406400 h 406400"/>
                <a:gd name="connsiteX6" fmla="*/ 0 w 406400"/>
                <a:gd name="connsiteY6" fmla="*/ 203200 h 406400"/>
                <a:gd name="connsiteX7" fmla="*/ 203200 w 406400"/>
                <a:gd name="connsiteY7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406400">
                  <a:moveTo>
                    <a:pt x="157734" y="125523"/>
                  </a:moveTo>
                  <a:lnTo>
                    <a:pt x="157734" y="285067"/>
                  </a:lnTo>
                  <a:lnTo>
                    <a:pt x="295272" y="205295"/>
                  </a:lnTo>
                  <a:close/>
                  <a:moveTo>
                    <a:pt x="203200" y="0"/>
                  </a:moveTo>
                  <a:cubicBezTo>
                    <a:pt x="315424" y="0"/>
                    <a:pt x="406400" y="90976"/>
                    <a:pt x="406400" y="203200"/>
                  </a:cubicBezTo>
                  <a:cubicBezTo>
                    <a:pt x="406400" y="315424"/>
                    <a:pt x="315424" y="406400"/>
                    <a:pt x="203200" y="406400"/>
                  </a:cubicBez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1B5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1" name="组合 6"/>
            <p:cNvGrpSpPr>
              <a:grpSpLocks/>
            </p:cNvGrpSpPr>
            <p:nvPr/>
          </p:nvGrpSpPr>
          <p:grpSpPr bwMode="auto">
            <a:xfrm>
              <a:off x="909804" y="175469"/>
              <a:ext cx="1938624" cy="735668"/>
              <a:chOff x="1142940" y="2551080"/>
              <a:chExt cx="1938624" cy="735668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142869" y="2763995"/>
                <a:ext cx="1938695" cy="5227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数据分析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188914" y="2551080"/>
                <a:ext cx="1779917" cy="2764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ABOUT OUR BUSINESS</a:t>
                </a:r>
              </a:p>
            </p:txBody>
          </p:sp>
        </p:grpSp>
      </p:grpSp>
      <p:grpSp>
        <p:nvGrpSpPr>
          <p:cNvPr id="34" name="组合 9"/>
          <p:cNvGrpSpPr>
            <a:grpSpLocks/>
          </p:cNvGrpSpPr>
          <p:nvPr/>
        </p:nvGrpSpPr>
        <p:grpSpPr bwMode="auto">
          <a:xfrm>
            <a:off x="9799638" y="-15875"/>
            <a:ext cx="2392362" cy="996950"/>
            <a:chOff x="5797942" y="-301201"/>
            <a:chExt cx="3396247" cy="1408387"/>
          </a:xfrm>
        </p:grpSpPr>
        <p:grpSp>
          <p:nvGrpSpPr>
            <p:cNvPr id="35" name="组合 34"/>
            <p:cNvGrpSpPr/>
            <p:nvPr/>
          </p:nvGrpSpPr>
          <p:grpSpPr>
            <a:xfrm flipH="1">
              <a:off x="5797942" y="-20872"/>
              <a:ext cx="3396247" cy="1128058"/>
              <a:chOff x="0" y="-2417"/>
              <a:chExt cx="3257548" cy="1081989"/>
            </a:xfrm>
            <a:solidFill>
              <a:sysClr val="window" lastClr="FFFFFF">
                <a:lumMod val="85000"/>
                <a:alpha val="75000"/>
              </a:sysClr>
            </a:solidFill>
          </p:grpSpPr>
          <p:grpSp>
            <p:nvGrpSpPr>
              <p:cNvPr id="48" name="组合 47"/>
              <p:cNvGrpSpPr/>
              <p:nvPr/>
            </p:nvGrpSpPr>
            <p:grpSpPr>
              <a:xfrm>
                <a:off x="0" y="-2417"/>
                <a:ext cx="3257548" cy="542240"/>
                <a:chOff x="0" y="-2417"/>
                <a:chExt cx="3257548" cy="542240"/>
              </a:xfrm>
              <a:grpFill/>
            </p:grpSpPr>
            <p:sp>
              <p:nvSpPr>
                <p:cNvPr id="54" name="等腰三角形 53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5" name="等腰三角形 54"/>
                <p:cNvSpPr/>
                <p:nvPr/>
              </p:nvSpPr>
              <p:spPr>
                <a:xfrm rot="5400000">
                  <a:off x="428135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5400000">
                  <a:off x="893498" y="37229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5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7" name="等腰三角形 56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8" name="等腰三角形 57"/>
                <p:cNvSpPr/>
                <p:nvPr/>
              </p:nvSpPr>
              <p:spPr>
                <a:xfrm rot="5400000">
                  <a:off x="275495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2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5400000">
                  <a:off x="1824228" y="34811"/>
                  <a:ext cx="539822" cy="465365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0" y="539750"/>
                <a:ext cx="2326820" cy="539822"/>
                <a:chOff x="0" y="0"/>
                <a:chExt cx="2326820" cy="539822"/>
              </a:xfrm>
              <a:grpFill/>
            </p:grpSpPr>
            <p:sp>
              <p:nvSpPr>
                <p:cNvPr id="50" name="等腰三角形 49"/>
                <p:cNvSpPr/>
                <p:nvPr/>
              </p:nvSpPr>
              <p:spPr>
                <a:xfrm rot="5400000">
                  <a:off x="-37229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5400000">
                  <a:off x="428135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2" name="等腰三角形 51"/>
                <p:cNvSpPr/>
                <p:nvPr/>
              </p:nvSpPr>
              <p:spPr>
                <a:xfrm rot="5400000">
                  <a:off x="1358863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5400000">
                  <a:off x="1824227" y="37229"/>
                  <a:ext cx="539822" cy="465364"/>
                </a:xfrm>
                <a:prstGeom prst="triangle">
                  <a:avLst/>
                </a:prstGeom>
                <a:solidFill>
                  <a:sysClr val="window" lastClr="FFFFFF">
                    <a:lumMod val="85000"/>
                    <a:alpha val="40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sp>
          <p:nvSpPr>
            <p:cNvPr id="36" name="等腰三角形 35"/>
            <p:cNvSpPr/>
            <p:nvPr/>
          </p:nvSpPr>
          <p:spPr>
            <a:xfrm rot="5400000">
              <a:off x="6244415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5400000">
              <a:off x="6730078" y="-262015"/>
              <a:ext cx="562907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5400000">
              <a:off x="7214611" y="-262014"/>
              <a:ext cx="562907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8184807" y="-263141"/>
              <a:ext cx="562907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6244417" y="299765"/>
              <a:ext cx="562906" cy="486788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6730079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2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7699148" y="300891"/>
              <a:ext cx="562906" cy="484535"/>
            </a:xfrm>
            <a:prstGeom prst="triangle">
              <a:avLst/>
            </a:pr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8670469" y="300892"/>
              <a:ext cx="562906" cy="484534"/>
            </a:xfrm>
            <a:prstGeom prst="triangle">
              <a:avLst/>
            </a:prstGeom>
            <a:solidFill>
              <a:sysClr val="window" lastClr="FFFFFF">
                <a:lumMod val="85000"/>
                <a:alpha val="22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4" name="任意多边形 19"/>
            <p:cNvSpPr/>
            <p:nvPr/>
          </p:nvSpPr>
          <p:spPr>
            <a:xfrm rot="5400000">
              <a:off x="7835909" y="727035"/>
              <a:ext cx="273604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5" name="任意多边形 20"/>
            <p:cNvSpPr/>
            <p:nvPr/>
          </p:nvSpPr>
          <p:spPr>
            <a:xfrm rot="5400000" flipH="1" flipV="1">
              <a:off x="7852807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3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" name="任意多边形 21"/>
            <p:cNvSpPr/>
            <p:nvPr/>
          </p:nvSpPr>
          <p:spPr>
            <a:xfrm rot="5400000" flipH="1" flipV="1">
              <a:off x="7368272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任意多边形 22"/>
            <p:cNvSpPr/>
            <p:nvPr/>
          </p:nvSpPr>
          <p:spPr>
            <a:xfrm rot="5400000" flipH="1" flipV="1">
              <a:off x="8339595" y="-390929"/>
              <a:ext cx="271362" cy="468759"/>
            </a:xfrm>
            <a:custGeom>
              <a:avLst/>
              <a:gdLst>
                <a:gd name="connsiteX0" fmla="*/ 0 w 271879"/>
                <a:gd name="connsiteY0" fmla="*/ 468755 h 468755"/>
                <a:gd name="connsiteX1" fmla="*/ 271879 w 271879"/>
                <a:gd name="connsiteY1" fmla="*/ 0 h 468755"/>
                <a:gd name="connsiteX2" fmla="*/ 271879 w 271879"/>
                <a:gd name="connsiteY2" fmla="*/ 468755 h 46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879" h="468755">
                  <a:moveTo>
                    <a:pt x="0" y="468755"/>
                  </a:moveTo>
                  <a:lnTo>
                    <a:pt x="271879" y="0"/>
                  </a:lnTo>
                  <a:lnTo>
                    <a:pt x="271879" y="468755"/>
                  </a:lnTo>
                  <a:close/>
                </a:path>
              </a:pathLst>
            </a:custGeom>
            <a:solidFill>
              <a:sysClr val="window" lastClr="FFFFFF">
                <a:lumMod val="85000"/>
                <a:alpha val="4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60" name="图片 3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2763" y="306388"/>
            <a:ext cx="123507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29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2DB7924-3E2B-491C-85EB-B518BB44A13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dQ+E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Z1D4SLORUx7mAwAA3BAAACcAAAB1bml2ZXJzYWwvZmxhc2hfcHVibGlzaGluZ19zZXR0aW5ncy54bWzVWO9u2kgQ/85TrHzqx2LSJpcUGaIoAQWVQAqOrtXpFC3eAe9lvet611D66Z7mHqxPcrNeIFBIa9rjlBOKwLMzv/k/401w/ikRZAqZ5ko2vKNqzSMgI8W4nDS8u7D98swj2lDJqFASGp5UHjlvVoI0Hwmu4yEYg6yaIIzU9dQ0vNiYtO77s9msynWa2VMlcoP4uhqpxE8z0CANZH4q6By/zDwF7S0QSgDgX6LkQqxZqRASOKQbxXIBhDO0XHLrFBVtQXXs+Y5tRKOHSaZyyS6VUBnJJqOG98vZhf0seRzUFU9A2pjoJhIt2dQpY9xaQcWQfwYSA5/EaO7psUdmnJm44b2uvbIwyO5vwxTgzndqYS4VBkGaBX4ChjJqqHt0Cg18MnpJcCQ2lzThUYgnxAag4V2F98Nu56p13+uHreH9dXjTdTbsIRS23od7CIWdsNvah78s/PWH29ag2+m9vQ/7/W7YuX2UwohuBCTwNyMWYGRVnkWwClhg4jwZScoFFulXYdRgsMwFzSYQqjbHLI6p0OCRP1OYvMup4GaO3VDDbngASC90CpEZ2LQ1PJPl4D3COUA0DHO5qomTN6uaOD3bcN132h/d2mllQI2hUYzFg7TCtMBfJy3ZxkpuuGafyUgJtnIIkhGwHk1grSeGD1y2kfPII2NMgkBXLzJOhUe4QdejlbDOR9pwU/Ree52TIBYOCSA3w61QRDHN9EbEV1G3hR81f+8pA/oPFwpHeor1N5ULRuYqJ4I/ADGKYJrzBH/FQNabiYwzlRRU7HdDtOBo3JTDDNh5GUUfUEWSoyQOl1SAcRo+5vwzGcFYZYgLdIqjCOlcO/zqXsAp1foRlC5tfOFapNO7ar1/YR2kbEpltCc41gYkqTkIPp0TqcxSDsMR0VxDkRTGWXFWxrfqj6dB8yQXLs3/djLWoA+YksNo2Scx37WgtNqYTotGtM1VQGMLckyJw8SDCCcLlzmUBYyoJEqKOaERTm9t23rKVa6R4hrYQesft9DJEy6LpwlOQdSYMchKQdaOXr0+Pvn19OxNvep/+evvl98UWuy1W0GtOrfYLp9cnOWkvlqf3xH6xhLdkm2rLLGFyraU7n4xWCyw7REf+Hb17N5ExcJ8joto2LoYXF6TQWt41w2H9TLF0FPYdyaKsZzG9j2yjEz/LsR0tErB26iXqvNybL1+KQPfluEauM17u7Z1S5mAk3riJg/OasETjuX2v+i7p1rg51v2P2m7n3oBdD17oLYDmkUxZvRgVfDsx9ohw/ucIuaeVle2jTta4O+8DduThEueYBzt3l5doZsnxzW89e08qlQQbfM/Es3KP1BLAwQUAAIACABnUPhIFvREU74CAABVCgAAIQAAAHVuaXZlcnNhbC9mbGFzaF9za2luX3NldHRpbmdzLnhtbJVWbW/aMBD+vl+B2HfSvdJJKVJLmVSJrdVa9buTHImFY0f2hY5/P1/iNDYkwDhVwnfP4zvfG43NlsvFh8kkTpVQ+hkQucwNaTrdhGc306RGVHKWKokgcSaVLpmYLj7+bD5x1CDPsdQO9KWcDUuhdzNvPpdQnI9vc5IxQqrKisn9WuVqlrB0m2tVy+xsaMW+Ai243Frk1Y/5cjXqQHCDDwhlENPqmuQySqXBGKCQvq9IzrIES0B0nq6az4Wc3tXp1x/QdtxwbGi3n0jGaBXLIUzy9S3JOF7a28OqzElOExD+ooV++UwyChVsDzq8/P4ryShDVXX1Pz1SaZVTQkPO6SK+c4RimR0/iuqK5CyBHkSOzlbBpad5670Hcl/9uY9pXLUST5TXg4VARU8ELFDXEEfdqbWZQr091mjnAxYbJowF+Koe9GSDfmK16a4JdT3uD7xxmfl3OU0PeVWiLmHZBuwjQ0NPWC7vmmXhuX5XeRFq2Dmld6en7aG/bWKPoZ62hz4LnsGjFPtj/KGpJXVlvmOuoKcrYK0gmT1mztqdOit5WtPwGu/5TtFhSpXBwlA4L7wEqlwcNbo2pOgopliyHc8ZciV/ES7ZPyNUJo4O9K7ZhlsrRo4ChjquCdHuaT9iOob96FIZNmT7s9A/rT1P0G7xmylDZGlR2p8lM504nh0T62QaDTNoT1o46Ae5URdySqa3oF+UEr6XJtoxilQIF4NVO1xj8DjychBHw0mO3SVD2Zd1mYBe2aJx6Jom1LW4gueFsH/4yuENss7oyjJibalY2Psk4+9N6SlcCwDTadE1QHtoLWUtkAvYgXBWT9G8eOxpsbENPtZut7iGDfrj6TQHHekBvJZ0m6JvlYMV4hkGCK82rmFGazm/hpElpnlZMPbdFu6nKNjL3TKj3gv2WKNwvRTcbO3HKbRK+nfyH1BLAwQUAAIACABnUPhIhFv6tL0DAADtDwAAJgAAAHVuaXZlcnNhbC9odG1sX3B1Ymxpc2hpbmdfc2V0dGluZ3MueG1s1Vfvbts2EP/upyA09GOtpH+W1JAdBImCGHXtzFawFsMQ0OLZ4kKRGknZdT/tafZgfZIeRduJ6ySVu6TbYASOjne/u/vdHc+Kjj7mgsxAG65kO9hv7gUEZKoYl9N2cJmcPT8MiLFUMiqUhHYgVUCOOo2oKMeCm2wE1qKqIQgjTauw7SCztmiF4Xw+b3JTaHeqRGkR3zRTlYeFBgPSgg4LQRf4ZRcFmGCJUAMA/3Ill2adRoOQyCO9U6wUQDjDyCV3SVFxbnMRhF5rTNPrqValZCdKKE30dNwOfjo8dp+Vjkc65TlIR4npoNCJbYsyxl0QVIz4JyAZ8GmG0R68CsicM5u1g5d7LxwMqofbMBW4T506mBOFHEi7xM/BUkYt9Y/eoYWP1qwEXsQWkuY8TfCEuPzbwWlyNep1T+Or/iCJR1fnybuej2EHoyR+n+xglHSTXryLfl348w8X8bDX7b+9SgaDXtK9uLFCRjcIicJNxiJkVpU6hTVhkc3KfCwpF9ijX9FowGKXC6qnkKgzjlWcUGEgIH8UMP2lpILbBQ7DHg7DNUBxbApI7dCVrR1YXUJwA+cBMTCs5bonXr9Z98TB4Ubqofd+k9adUUbUWppm2Dwoq0KLwtuildpEyY3U3DMZK8HWCU2QZYG5HGtORUC4xdzS9al1DNgzLpB/Z7vfnEi7lVyaUW02OFzz6Fo57fzWVxbM7z45L7pP9VdVCkYWqiSCXwOximDhyhz/y4DcHg8y0SqvpIIaS4zgDMiMwxzYUR1HH9BFXqIl3haFAOs9/FnyT2QME6URF+gM7xaUc+PxmzsBF9SYG1C6ivGZb/pu/zR+/8wlSNmMynRHcKw25IV9Eny6IFLZlR3SkdLSQFUUxll1Vie35veXwfC8FL7Mj12MW9BPWJKn8bJLYb4ZQW23GZ1Vg+iGq4LGEeRYEo+JByneDFyWUBcwpZIoKRaEpngfGzfWM65KgxI/wB7afH+E3p5wWT1NcdWjR81A14Lc23/x8tXrnw8O37Sa4ee//n7+oNFyU10I6tz5VXVy7yqsZ/XVQvyG0QNrccv2TOncNSrbcnr3ql+upO0rPgrdQrh7t1Qr8MesllF8PDw5J8N4dNlLRq065e0rnCSbZtggE/dbr47N4DJBguNa8I7HWp1bT60/qBXg2zpaQ79LL27t0Voh4N079XcJ3r6C5xwb6H8xSfc19T8fwh8ySA//SPNj9liDBFSnGdboyer67189j0rYf4kD/7R+9dl414nCO98qGyjffEXvNL4AUEsDBBQAAgAIAGdQ+EjjgzzrngEAACEGAAAfAAAAdW5pdmVyc2FsL2h0bWxfc2tpbl9zZXR0aW5ncy5qc42Uy27CMBBF93xF5G4rRJ+h3aFCJSQWldpd1YUThhDh2JbtpKSIf2/s8IgfofVs4quTO+OxPLtB1CyUoug52plvs3+z90YDrSlRwrWtkx690DqSJF/CR14AySkgB6mOv57k/ZlojVeYyI4zosY1qd8VcNnxQyxEc782JEKgDIlV4O/vELgNgD8ncNA5WHuoTqeTUilGhymjCqgaUiYKbBh09WpW94wOzCoQf6ArnIJlGpvVR54dH2IdXS5lBce0XrCMDROcbjLBSrrsy7+uOYjmzjctMHqKX2aWHcmlmiso3MSzsY5+kguQEg55H2c6gjDBCZCO78isC6hl7B/Ioatc5upIT250dGmOM/C6NJ7osDHaeHndjHX4nIKtaom7Wx0WQXANwrOa3uuwQMZL/o8L5IJluiMe6vf8hBKGlznNDqlHOoKcLlbb9nXvfFBT/hRZT4g5T2gdepJF4EnSgCYDmrLG0jGtdNIuQmn7Z5YrskBifnEKWdUod47o/WeEsFI4XRfNeGimo245yOYbxJyumoxfbqlOAZUztAb7X1BLAwQUAAIACABnUPh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BnUPh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GdQ+EiIplZk2QgAAOk9AAApAAAAdW5pdmVyc2FsL3NraW5fY3VzdG9taXphdGlvbl9zZXR0aW5ncy54bWztW81u48gRvucpGgoW2AUC64f6c6BRQJEtmxiZ0oq0PZMgECixbREm2QrZ0owWOuRFcsglyFvkXXLY50h1k7RIWZJJexaLYGmOB8Pq+qqqu366m4XphU+Or6xDRj3nJ4s51DcIY47/GPZ/h1BvQV0aTAISEhZW95R7x7fpF81/oJwG1JBZvm0FtsJHw34NDcUP6nbkrtqFt+ag2UCdJm7gLlJxS4GxS0m9lBQYUxt1pVc9EBHJDciC+Oy41F41M/oSoPkhCZjm2+RrX8pyp4eyM7gKLNsBvrDfbvJnl2jdqU3+oGa91WnhXUOWJKmNlJZaV2u7TueyI9cRrjVbNWk36DakhoTqrVb9sr2rdxotCd6Gl22Q0sSXbdTsNJsNddfADUAjWR6oDWXXkS7rdRm04e6lshsOB51aDdXrdamp7lptaTioIeCWQIYsdfkCSqo0kNo7eSDXuxIaKsPBsLnDKm4rLdRt4HattmsOBlKttl/c/ezSy7Wn5p5OspyvCDzqgqOjPLaqR4Krt1gHATCbxFu5FiPItzzyofLzv//58z/+U4ljUsRvwpGYkqVGRCBzfD+C96riJRkR2tPhn6Yjx/5Qma8Zo/7FgvoMTLrwaeBZbqX/+yhCYvvzIOmGBEVwD9aC7NV1xE9eWKwLohaec6AF9VaWvx3RR3oxtxZPjwFd+3YuM5fbFQlcx38C7tplR8FnFblOyDRGvIx9uMuf/LAVVKWQcPPamD+5kK41J26isSZ+CuD2Kl9fkQPoxgkdJqBynT/noCvrkWQd0JX5cx7jg5as1zr8eR3EyFcG7BJP8sZZdtfakiCrJCqKZ1F0tV4VjadVQB/5Ymdxrzv6GedSqDH+I7ewxp9cID5BrjCXl+JlE/NXDxjj18Na0vNACzg3XVxikhA5GcyU8c1E1j/PRuOr8WygXVX6SpSViKfl941292u91f6hV41xOSUZN/JolJWFhLBWLZ8s3ZyORzMQiEczHX8yK33+d2Ho+NYcaTqu9ON/FBYwmeK7Sp//nQd6O51i3ZwZI03FM82Y6WNTrMsIm1it9D/TNVpaG4IYRRuHfEFsSRCUZycgKHQdWwzwku34a5JDnzq+kTV9NsWGOdUUUxvrlb5Bg2D7ByHZWrMlBM/SCpHthNbcJbZQCyEixnl5Ae3iFIbgD1s6wEk9y/Ev8mifyveafjUzx+ORMcO6mlAqfezbSA0srqm4oKls4CnICCzYrd8Gn4noExKQ7LqFhVxrV9cj+DW5IdfO49KFX/YGayYYXDIhfg4gBA6eQtQZxv14qvI1BIXIQisrDL/QwM4ETdp1OWRrujKG0FTMlHyTi0lkg+MdfwGhQxYsh7wbbBjyFZ4Nxp8gxiE3xwVB44+Qkh8Lgj5jA3IIGzlgunynXck8I3gaJgmS5ODC4vHubpG1WACOr+bGoesQKHyFIU1ENoYXhTUZ+MdbcKQmj05keyQYFlu8PTobAqYENmxzOXRBGVKwyqPrx1vtz7OhrI2wOoNwU8f3M1NUSa7Us7bIpwxZ9sbyFwTNycJaQyZsYcx2bDHGPS9M+Nva+QlZLK4/38WlS1fxp+/eYFKm4B2xDI7IoAyOKSv2mna+bPEM3mgIj/WTVuRZgDebYChYl6fa+Nu4KHS8tRtV6W/hqGfjijrrVTvev1753fYLGGNEJXigQUUbOLQQCMNOzLcc2DzdQkBNH4K6SVTPoeDze2ghAfo4lqFT9A4xd7ByGUPuYEWLibjHA0Mz4bB1T+b89pEDLHI18tpxf/M7okvgGv6cqnPyQOG85BJrEx1kYO8S7s/j5dRRKbO1mJo5AsN1kPkYBRVIdR2P36Hyib29wclSRLtBZj73dO3aIrtd50nsCLDOa4+8PIc9BNQTVNcKk7iONqU/vdOQaIrTSO+k2AHiOUFz+yqVn+/ymIHlqXI9U2RdwfxGwfPZzY+D7OBrMjKN2UgecAmQJp7FFkvYhR/4PS+/rOhGoOKhDPLiyRvEChbL//79X/nFHNgTUVFM/WNROZD8vGriZ3l/0Skj4V9zyDHlQRYqXnIC4wtVAs1/vzI1CNBvcmWxom3Jox7/xJVLNaRA7EbZNGXl+gayxBBJQdcBnAULCrmRpx+h8ImzfqV/YwVPUDhNSt2igsTK89hkhW3YX3HXzHV8UhD+7p2IT97UJjNZVcXdH3LUdRZP0fZrwwUm/syHXPpYRJ5yLetQnQ9EEtthxWWKzS2pWlASovd9Qdgc3eueCfsPKq4FNZxlvs/4LKDuhH/ZevkpFxj4hzgI4z4L+JU+eUtzhEv6JfZd/8FyQ2BLkw5ZJ2DDhB8WY5FZ2iH3lOeOnZYbUw4Z76gL+4ISTSfNnx04hCnKQHz6TRnzTHphOVyz4qGU/BT1EKCTr+wlIEU9BBh8VxnDze4l6nAoDU0+yA2sIE3P4z3gIb6oUzFP8pbl4RaM+IfZMLVQMSHL6VGb9MXuaDoeiROa09IGV09Y3POfDzA3HDPfGoysQt53yND38Vs9H8A95jCXnI5uMQ3IwfSs+OuxDIidcSwFovbB4VJEVMS2K/KhAhcRa7HklT6soFjGhwpXGzVlTuFWST3j5awQ0hPlXFTzFE7M4jzQ51W8GIRGyX4e1Ku+WKde9ZyDerHY0/7z196cBBhCwCFJaGZpae5l8iXsThxIE5bYsSdG0wLYEmT7cEVKdKUImbASp6okqKKX9DgcLZnjkg1xY54UIbU256ffCyHJzoe2zEbkgaXLSEw5mgMpthdJEFe6fSgelMDUwEmYuJEdxUUjxbYdZs1DMfsjpSrZe/ZZfWQ3Soo0j/ZMfabswO3VI7qA99Ty96rpbRZK1JHGao5uK/p+QVfbH8qma9l0LZuuZdO1bLqWTdey6Vo2Xcuma9l0LZuuZdO1bLqWTdey6Vo2Xcuma9l0LZuuZdO1bLqWTddft+m6F52z55pSkKfpmjI9V891z1+g5boH/VY7ruKyWbZcf9WW6+uqfnsd1xhUtlx/4ZbrmaT7f+65HtIACvJO/m/u/wFQSwMEFAACAAgAaFD4SO+PBMGnGAAAi0MAABcAAAB1bml2ZXJzYWwvdW5pdmVyc2FsLnBuZ+18C1RT19YuHnvE66lwentaqwbSXttaHy0ipohAose2VKtSq5Aihl0P1agIUcIz5EFrb+0DiFURBSX1WqQlkC1FEnkk0VKJEGJUDBsIEG1IImxCTEIeOzvJ/hM89XnOuOfef/xj/P+9MAYjydrrm48155pz7qzM/fWHm+Jmz5o3KyAgYPa699/5KCDgj0BAwHTazBm+kc6vaw75XqbRP4r7a4DgGm7E9+EZ6pqNawIC6rl/cu/4o+/zf9v/fhI9ICCozf8/TUb78dOAgLUvr3tnzda8FOMghX/OkSAzS14HCsNW3/368xfN7+g3vBq6Z/cL8Npv3nyj/t03Sl5cfGzrrc9/+v4vZ19g7r4SuvuNvzbuCe7v39b9l43PV2zrEzRGYHmK0kaovGlh7i59MwlwLiuwSxxtKxqgy2BuztCBxhEVGRC7RslShq0qjDXSbyBh+QH+v4zzwlsDCXRg0N7udNEwO00XPd0/vp+WSaVQuGCYeOIjZPXk1PH48TpIC6eB4kTi5EBh9/C4q8Sd9Ixq/jT/55UbxwUm5y9zJB9Knnt4fXT25OSYl7RL/K+X5r4ETM6+dsk5a5LTjHby5OyIZZI/+N+c+sz8gu/ldkkY2/wt2SfATVWuxHp6ybrO5MORr9DWZke8PokovKfE3EoyKLb3n+5494hX2jo7f0GN+kb4JJkvfNew1oiG929WyOdvHiwpmST68vs3t2ZHr7qPf3ndFpXx7n1xPn91Y4LobCrTb6+ZR1Yk/G8Bvxy0F9OY2lHEwJMeD6MVILoyEMB++VPYQL4CNgI8qYC7uUMGKhswnLpHS0Y1YAZjexXKvFm19QHtU/0NSmKBTZArhkdPm5gGSoZGwjI8B3LLkeZcKTqYm2JloJABVHPry7gc/UmqALgG0PbGshvZ2ABdOejjNDhxcb0D+eGDn5pDQiYXePXKKlwK/USXmSDr2FlcnzbWCpkJeCmxvS5ZJNDYJ7rjpeZmpn2PtxxUArTFmspE2IFk6xqo5MjYDJakzr2t6gPwAbGLmsyZlAUwlWg9GQ2yxG6WhBh4ayxFBqXDSefRGxGHrjNZXsYWxH5hmzReTR0emli5LvvhGnmElbbmGT0s+CQfNlzUy4MLmBSg24XURca+RTJUvjrJ5NK6cRHh88S2PcKQ+C223ooU3ulUJkV5lcIznZMlvDp3ktSmTGlsiTbNfmtLPEXa+mXv6AE4bejIp5P2WtnhEbbLPZxfF8s1IC+wIsyQdzKMNEsLu5Ia4bg/D/hkogkeWR/CJ0TPRLd/cRGU6cnZSmnb5X22V8XYTvihMo2p6JGdCF04Mv7Qk7Z0vpId22b7emHlxdANVsi3COzoC4Jwgk6u1pCxbdgKSaKF9bMNVXkdfa5VfFlCj+z4W02jOVlFoN+f79yyyGbtO3SLsHWc85c1QvwmekDdl9CY3aiG8NTo27uUsY4BG7wEIfa5PHsxdCnJtJHLr+W+Scn8v/fO/6qA6zaxiWUaVWu8dtUHYeIsmwnzmi5dHnbksLkGB4P8yEQ8ZsaTwVZLp8oXkXIMhCMlW9k0gyOPDeY+5ENBulauk9FcKWBGnGwy3vy5uQi8ufPvjnPwLS0/a+59D7v2vdy5mPLeffIRd5dL1pd9dz8QPfskZOKuY9DEdkzufddREnI0kjm6hdfs8oW+/Ybn6L+TYPDbIZBlTKPlndAZlGfWr1qP2QAs23aDy54Y9Zm/iuQ6S2q2XiXe3wZzs2KvOssXGDSeQQ0leHVUkG7mMak+YiL0vaiPdNAR6fq4N6QyC7oYS+GM03ktMPbxVakBGYOY6mqSZyQaFEc9RiethKTOfLkz/O6OmOl2OeC12JxLQqpsnqzui80h1GrTY7NJuct5SHMYIPUkHYuapfvqmJ10djlPLBo6Lpz+keRNvHSII34zsBrHduDDODweemUOsJRUOXHR1hWh3I7hZ6mpreNyqdZhGSM/IHs3AqBPdAC0eYcyTymm7Sk+gzhxcWSkVnyMlsyl6GSKNYtk1bgEepHizCIODwTwYTxzuS7VklqnLJPG39Ru83okZdI2h2Xlo5Kmc/Qw+wvF5hUaoWduLeK0nZ1lSeKj+OTDbSMM4d6gWgS1eZF6q7W2niDn1leyKmjJYVR47mc3teX3zfkcZPtemyZkP7s6qArp6rZ19RgbPizDfSVcsDnoB7XI8NWFdoiJGbkvXC2zZidEXdejGbyECrwvGH3AXYs4IrGUXFLOJx4eTo1pz3ROOtX+GZTqEjBqXwbvRvM20n9/Wb5mtyevsM4YkUzf3gnpCi+wi9YcT+1mZ3XKNCuW6VDD9ZY344b2HD4SqrMUpLLwCTqHbN5uESZbW/q7y20KAehjHfVZQNCatDf6sa8Kcd9kbui8IZz3gdUXe+v9YtHkIl1qInLAkg1rxwNr3PNEPICBS9aOuloknfUE6SFL+iK8iIU+8K/TqyT66ye1u71vFOLWdzP0o4xdad4YiDCzyrisgqtwAMoeOWBlQT4H+RsZWdpD6BXcyWa1epa1EIdyijrBRtcJtUMuM6Seoz63nkZGcpdLy3qu9o/M+PhRDpcaZvQa7zVwzsE5K/pLTiVJMEZyyfdRVwXUbn2qiGQiJLfdZfDcvWm7O8uguxU6qP7LvgR2lwe2aNOlevdL6GeJjL90SquRXHqHVI7E/uwJ3RA5+/zvu2pVNrN0Yvcx5c2hoPNq6jFaxGSQPrWmzJzAcCdPH9vYlrbr37W7/wmEMVJVJkjJ15VGS49m/WopiJFCLQ9zhMAXtgrIGrc+EuS9EIjb8kS4+k8em3+5xQclDNscjnkOWYq2SAtssNQLk6X3/iQNiNFbCqKk1daCaKms+hGF5wBM82jHQl4r47evFxYe7DSZ3Smmmodhlmiv55amzt6/FBEPPZQgK79nyfYvH59Z892MlecED/LlGf683YWpo49O+Ox1z71gbFkg2UM39DY/IsTe79dFXWPByZrfviciHfHHsYEo4eOUjphtvUVg2U/8BwXA3ZoZ5Z8yY9/WwjufYDIX4CqcjJNPMGiHUiMkKeemyE6RnSI7SbbgsNmWikd7G0fTCzBLGGZ5needqNbkqb3mo8Gsu2t1MO0ID56Od16yySNZEhSxLo0nIsPz8bmoVzrxgTQrHXPFvftIMZcwe0WHk7HPl0N5zl8XCrAh9wjPuwexi5cGdtcRtg2ZDpf/PGqL7LiczaqsIALepHGbsmGfhhp9MYOkWYR3DDwtY/ROpqea46rmg0zdEkg6BP/Y6wlRl5Qhz97QIKc1TaFvQQ3robyTUqVMl/rzKN2QajEiQvdK2IaGZ4mJJKqEjeb3qC3ZiNDWWAuFIRLkACQbYpivzAGJaJ8yhbQLOyDiqtmtoi3/QJMiEJ7LRzfXH02Pk12YoVjKUUC63Sczr3fdsZSSU5q8OCR1ukXHpLC9S/FSD25RoJIwy7C61XNjBmxO8pbzOMU/LErmVDJ30dgSJmar7+EVdDgAU0tIklXHZLKLmF0MliSenY5EQbBFt7c3VvS0nUOHqZKMuCvrhJWvNdeGR8gBOk7R89JJ7c6SUjh160FjStA5WCs48zYgaIfc/SLSt4S4WzZDx+YsTHiBLd2HRfZKWj1M2IbYPkVgBuYx5LdkPVJaq1YfLQJl9pwSUAV3+1J8adQ2AQRSj+u/Lwc1Jcdglt0SN3u4YRMUsQ26nlQMqqEqI696L9qYYGpg5aP1EGx1JMCsoU2UB3nor2TC9Ve1cH1spxZOlLwZpyJcEjia1pUIkK4+3A6rQ+Us147ZDb9kYDFw+FEjug+Q7GGKR5SOHPgp1zXW4QD6vQEvm49GC4eE+IU+7S9ne4icZ9YE1SCZwnbFTk+aJ+1DBT7qsLJcUcY3Z3s+Pmgb68XthSApO2PMFR6IZNfy8C2l3CTleUUZhBoMfLY+jR0Lw3LRTvU0p/HmI4ktYfrG5ZJQ9cEiEFl6y8j9w9V66zlqTo7SuZ0md2iCTkVt0t9t6pTVha+Q3TCaytyMxKgsARhGGrcbpAKZAYZS6e9QuEpuBS81YTa46FC3Oy/qQgbmuFpPAHg0jYQo/dJG7WezaP/I0p8ydWbVU8JUmG3Ls5+y2C6meMPTSz4XCPsHftwOyW9NkZ0iO0X2n5DtNJdqXfV4tN7Ci5b1PHItFhk+qnt/Ou6Dx7+P8GVNWeeZGSuPP14CpzDN7yrZ//Og/Ikq+pzEUgpu96VU/OK4+bfNxzVqJJb4H3EDsMijAjwvBC5M5z/gvWmRrInmq61xtxaSkI5o7Icq6JGLk8tBNk6NTI38iyO+mkjjbI8UVBaMN/Gplfn6/j+Fte43vBnpOKlk6kd/qq5sZjhaNCyj3ajOHbLc6wRRtqTEqLVCFd4BxFBw6ml6oozB5lCAx/EisNmW0t6+sDLvN8b5Lsc6JLOkPrjBvWqc+sYgkXgIKgPYiEvHMjEN0abWibzEh1/B+9PneC5TMc0yUs2TWFugivZ25rl9xNc5g8IQIv3q9rYx79wqhB0pThez0Xr6n1NMDSkp6aT45j1MhbKhsq/lvR6jls4cYg/YzJZ6NRYrBFC7mZv5yN7yVyNrOPq0ksMOy9gNpj6N+BbHfUmCW2rtu4DYcdEi5TcUmvxypMbuPwoonkYAUkClLAYda4BMR7VUXwXIYp9iqheT4nwlXwkTG01TfrdCI5QcZ+YX/wibkTQvUS6rU5bx0orBqNt6OZzW5UgCtGe3P9jr+9ffL9sJsiu4+Q7le3Wdl7OKj0W9r0frzMsDB4yry9dSfSorHB0iMLNVoSw7qLfb0ooUFpbVWtfzUjm3w5E8uAJnWN3s+W4mwk67V9cO+aSw0I0kje8+f+8Tyt4yZ8/+2rG8NVEXsZ7+Q9e0iMAeZj6t+HTa8ECimKihovBeD5EUv62OKw071IPbCEWkQldbWG6XWyX7mBcG8MJMsaMPI1i17/5EuKUdwi2ApN9wwnRaPnaxx0W2Oc7eFRIyBRadOw9xGbnLrl7OQrugdNiBFPXgWGTV/uYw/FGAyr5m1EJQKTZ/WC2qU4qwfnzZI1/u+4s2TwkIA3zlKxGHruwU183bDC1rrlxTrtvfPGPAww3rlaR7ZhYyo+RrIkgyrw3ZoCLUDq2QCJQNQws10nmANTU9UMUccFnHZdBSaQ/hGQPvQLQ9Q9rudtnXGs9+/LgVWjRmQuAVXKjjZ1wkJEczC7vuhB/qOHZ22B73Yu1lgkaIHZgR9aXAoSbSs1GXOw82tI5LvzSafOUrV0rssWvrLNp90h4m5rt52OgzPuyaZ4Vs4Y6DGUFXUK71R/Ljvh06TLpYlfqEwxeB/eT/85HQLCYFu4KxIsUpXPYTFj9mzkYBq3RE5wZR2Fz78LTlNV8yPb1cMrSiNgOgMVnMJzaxI1oyJGGhjI8pykzKAngjqKxk2ftgqLq6ktHJfTXv1yfmB7u6oBHdnJS8Oy4d4aLepLEJcinS2riGh8ctx3xJPWfcbDtJrWxqzoZ7bKA8p0h1lvzEZoj23fQcmK42E1ja+ZqL7JZQ8RNO0SSDDL5YNeqPC+wo/wFfMcjNe8rTG13BaQmgsn7yfMgbnK67W07TlNQzJmqeClcIXtHJ6ytvG7VTRUMTrrE+Kk8cClhPnmdceDq2rcp5nJXCWcOaGpka+Q8b0Tk7D3jaSO6205ybN+H/P84bpwBTgCnAFGAKMAWYAkwBpgBTgCnAFGAKMAWYAkwBpgBTgCnAFGAKMAWYAvy/CtAg13LHu5YcmdBb3tv6YBRw/zYHlGAek+Zk0qsjmFx9OPJ//X6ueSkEcP4yR5DCsqmi6d++SqFovmidrVKc+Bd7GwNuP3v/sDKA+skks4CV0//l9sjL0V5UiqGTVwtFx//9BB/ItGkeIPUYaYCnj+fpUx0iue/wAbQRaGFYOhbio5BsHVQGUNliFW+yRfT29vECpscFSdm2IYdEhIvBJyA2PUTx3O8svXZHIoO4HLdWdwn5UQ62uKwxP8Yzf3seqhEZPW4l5laVSSaqIsVef9cpyIZFbLg/juS6ESk+bc33IgaNU+PdwnPdotDUXnqHLF0jLMW6erQSREEbsgltrgKPgdGt+U70G30DtwBDNRpvFP5WsqcoX5kR6GMfmu2IlRAzlAyKBRZ4Y4L/R1wt3vkZ/mLohRqRabA5G94Iyu+8DfDWAq4zeNcZGHBwtTEWDoqjWDlWHnKSl59aqPiM7ml439+lxdDurzSVSfWoXtujtpjeDSpHhDaLnbVENSlBFldOSmO73S2naBqJJlk3oDzhGMvxr9HmLI02jcCMeauGpPwps7bzuaUcRTif0ZUYlKtadlyZNRCUgtSP67Tm2xaOw3j4pNLVdZkADAUfi7pgIPGZUYFWm3JfsQg+gDh2xD6/StZlbNjKuRfIOY/bX1bhLTnlirIoz6eMh5Zx9DYHsl0Lq81FCD22JcTPfGs79HwdJxZNkd3EmYTT+zfGWG3Go9gGOzaW+UMX4DibJ2mtLC2fPjKPRP91O3cdbFobVIFS6/WmFo4w0hMSZaMPyxFHFmNg3g4RWMAXhyhPkGQNar8/hX5htk2re6WWoU4kNuxHu9rWB7HhvtJTgE2ZUQyiryz3KXFiTyw7Cd/AcK/IGJrIHV5DkomJGS5X6Ds2T16QyuDvn877uAgM3j17h0ottGuhxKAMJKcNVvNdVMcyGTSqXaiFxXxipN+P2/7GZK1Om8kfEg5L17O7UzPzFLzGJE9t/LUlnKxLOfeGvF2Qzx1v/GEPGgGILGYYUMfDhno93CPb1sxD+j0h+deVB0Du/X6h1sbQfmezKUVjf9lnmYPNZWbCIZUt4m+OzOvJ2JmzO0nfHAhFpPSSwzBvo7fh4+lpJRWI8jWZmXAYDH+bQ1mgs7Ms2n1xClyMyNSAXy06J11QzSxxF+STgG/v9xXV7fTJG/Vp3Wb4dZSjK0giZXxCc+W1Zls4sBtydc9LhtSZ97bT5NQKAUTDDiannaBw1d6G5LV7JESO8UuF25AiJp722TdVsMaRIjmeEcD+UOXQWiCOByKHtd77ZT7R0aSkeOy+/TOfpgSXACLWBkm8hI0e+MjWNGmiF7VL9ueoHKmdr9jODaFDjpQCm4psatWPpzBGqiJZraN0/0aOWdpOvj1WY5KRnAdJF60hXtfh5kpVOcuYBrSwNxC12aWgXGQAk4hoNhbOV/rbue+dfwn4rIEvwUNflXv0NK9+PoiJNagYxkcf9u04XQMgMlW0pUtYaPNWVoY/2By64px1imLzXOwP5n8QdJ5PwqykMHwD+cHVfqdfMb5aRAOwQyyh/3f3o6zCSB8PMnL2mRoRTQYZOYX8LQ8A267uIMT1+H/xNervNFAFkpyXW1pNLFOL6yee6ydY9tKOHYkskl6ZT0nnfLGaDehMVkhlIGFIy1CkRujxfPSAVLO1jsaCR6kcOxUM7HH3HY1ErsYRMz0nmPsk8bb6QihBw/UJkYhYAatjUVyfOzhdl9rDKVwin/a2phI7U7eUMw57UxN58/2G3xEuGR+OSNZYKx3HDqa9hq8wbWEtvZ3tswOxJRvFD/YfJwX6Ya8ImE01rgN/fLgR5itJmNvGff7H93quxbt/jd/uMeMxs4rk1ZIsJxD/0TyMD7usyAyokwDjcb7FrKX+LMjcOuh96XNmPvps71INFQ0//sCqULE7eI9OmTfI5SPgKkyhcSsamfmYHfCoALFLB3h1mQPaG+TZJQN1LnYT3udcUVv/rkL+bi3c9qEnX8h2VXNcLmmNJCSRhHTES/bUyqF0vPVOMMc5KuO4ZZqJlaHBqt6rgzWmMnQzi1S59oHvwf6W8/F5CVsIPVUeLXs4jv0DE8eV7N03nKFyyD0/SvDKM64Bf6oI/tac3eZknKyp/64lQRPmOOtixxx6RI1RWdCwX41slIf63scM/T4xFcVfX1Xmxj2yhHj37UA5drvHpx0gCb+lk6MiA2c/HGvKV1IOhnK5v7N3OmWkFHa8pNRC/13pJpPZZsyboY4akDf8NtnjEbwRPZBt8Xf4kn0ZVwoEFcT0e70mzLtx7YJctImHNllQHZvpgQESbLzKPc07+3eF5CwuSJNF9F67k8J7wfGt1Pkt2VSgQTu/azzCVTh+Ir54D5O4dWEA9lXJKGpdMyzr4lJYmybdccSXNumkg0bcuCHpAOAZJYMcOwy6O8FjqbDlOy5z2BWO9DJ5o6mTWb0M9k3PElDPn25bpPxGHk7geNO8cA8Cs/M8xRpnMcwJidbsypssCRYvLAbLfuvmeSdUqAbz8pNFGYOvAWU0/pA/YQa8PPefFQp5Mv/TCCz3H+Rw6vVcKJfp02aJZuZkgbEnM5clw3yrcpz2zGRdsKKpRaJdbBm7jxa9N17XZ3OWe3wpP/73R0lsHK/lR7ZDY345/P3biZLnJy80+p9F4cEEAm/w63hZSFLAOM0/vO7dTe8I/vrJ5/8GUEsDBBQAAgAIAGhQ+EgrC8BtSgAAAGsAAAAbAAAAdW5pdmVyc2FsL3VuaXZlcnNhbC5wbmcueG1ss7GvyM1RKEstKs7Mz7NVMtQzULK34+WyKShKLctMLVeoAIoZ6RlAgJJCJSq3PDOlJAMoZGBujBDMSM1MzyixVbIwMIUL6gPNBABQSwECAAAUAAIACABnUPhIDmokTmIEAAAFEQAAHQAAAAAAAAABAAAAAAAAAAAAdW5pdmVyc2FsL2NvbW1vbl9tZXNzYWdlcy5sbmdQSwECAAAUAAIACABnUPhIs5FTHuYDAADcEAAAJwAAAAAAAAABAAAAAACdBAAAdW5pdmVyc2FsL2ZsYXNoX3B1Ymxpc2hpbmdfc2V0dGluZ3MueG1sUEsBAgAAFAACAAgAZ1D4SBb0RFO+AgAAVQoAACEAAAAAAAAAAQAAAAAAyAgAAHVuaXZlcnNhbC9mbGFzaF9za2luX3NldHRpbmdzLnhtbFBLAQIAABQAAgAIAGdQ+EiEW/q0vQMAAO0PAAAmAAAAAAAAAAEAAAAAAMULAAB1bml2ZXJzYWwvaHRtbF9wdWJsaXNoaW5nX3NldHRpbmdzLnhtbFBLAQIAABQAAgAIAGdQ+EjjgzzrngEAACEGAAAfAAAAAAAAAAEAAAAAAMYPAAB1bml2ZXJzYWwvaHRtbF9za2luX3NldHRpbmdzLmpzUEsBAgAAFAACAAgAZ1D4SD08L9HBAAAA5QEAABoAAAAAAAAAAQAAAAAAoREAAHVuaXZlcnNhbC9pMThuX3ByZXNldHMueG1sUEsBAgAAFAACAAgAZ1D4SLLgvW1kAAAAZQAAABwAAAAAAAAAAQAAAAAAmhIAAHVuaXZlcnNhbC9sb2NhbF9zZXR0aW5ncy54bWxQSwECAAAUAAIACAD3klNHI7RO+/sCAACwCAAAFAAAAAAAAAABAAAAAAA4EwAAdW5pdmVyc2FsL3BsYXllci54bWxQSwECAAAUAAIACABnUPhIiKZWZNkIAADpPQAAKQAAAAAAAAABAAAAAABlFgAAdW5pdmVyc2FsL3NraW5fY3VzdG9taXphdGlvbl9zZXR0aW5ncy54bWxQSwECAAAUAAIACABoUPhI748EwacYAACLQwAAFwAAAAAAAAAAAAAAAACFHwAAdW5pdmVyc2FsL3VuaXZlcnNhbC5wbmdQSwECAAAUAAIACABoUPhIKwvAbUoAAABrAAAAGwAAAAAAAAABAAAAAABhOAAAdW5pdmVyc2FsL3VuaXZlcnNhbC5wbmcueG1sUEsFBgAAAAALAAsASQMAAOQ4AAAAAA=="/>
  <p:tag name="ISPRING_PRESENTATION_TITLE" val="蓝色现代企业文化宣传公司简介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2343</Words>
  <Application>Microsoft Office PowerPoint</Application>
  <PresentationFormat>自定义</PresentationFormat>
  <Paragraphs>291</Paragraphs>
  <Slides>27</Slides>
  <Notes>26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Office 主题​​</vt:lpstr>
      <vt:lpstr>Office 主题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蓝色现代企业文化宣传公司简介PPT模板</dc:title>
  <dc:creator>www.1ppt.com</dc:creator>
  <cp:lastModifiedBy>Windows User</cp:lastModifiedBy>
  <cp:revision>36</cp:revision>
  <dcterms:created xsi:type="dcterms:W3CDTF">2016-02-06T07:57:33Z</dcterms:created>
  <dcterms:modified xsi:type="dcterms:W3CDTF">2017-04-21T07:22:28Z</dcterms:modified>
</cp:coreProperties>
</file>