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8"/>
  </p:notesMasterIdLst>
  <p:sldIdLst>
    <p:sldId id="256" r:id="rId3"/>
    <p:sldId id="258" r:id="rId4"/>
    <p:sldId id="264" r:id="rId5"/>
    <p:sldId id="293" r:id="rId6"/>
    <p:sldId id="299" r:id="rId7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30" d="100"/>
          <a:sy n="130" d="100"/>
        </p:scale>
        <p:origin x="-1122" y="-61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F81C2-FAB1-4618-B116-6B9186536CB4}" type="datetimeFigureOut">
              <a:rPr lang="zh-CN" altLang="en-US" smtClean="0"/>
              <a:t>2017/4/21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47F7C-9778-4EF1-8115-9E1A807FE7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671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47F7C-9778-4EF1-8115-9E1A807FE7B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0421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0D8-D049-4A31-8F2D-814DBCEBC8C0}" type="datetimeFigureOut">
              <a:rPr lang="zh-CN" altLang="en-US" smtClean="0"/>
              <a:t>2017/4/21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D73C6-6C2F-48CB-8888-B8D11C5DB61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174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619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656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154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768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970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613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91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594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62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166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EB0D8-D049-4A31-8F2D-814DBCEBC8C0}" type="datetimeFigureOut">
              <a:rPr lang="zh-CN" altLang="en-US" smtClean="0"/>
              <a:t>2017/4/21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D73C6-6C2F-48CB-8888-B8D11C5DB61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890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1稻壳模板\ppt\2016.4\小清新水彩花卉毕业答辩模板\小清新水彩花卉毕业答辩模板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4522" y="0"/>
            <a:ext cx="7354956" cy="1369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1稻壳模板\ppt\2016.4\小清新水彩花卉毕业答辩模板\未标题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7" y="462756"/>
            <a:ext cx="1236662" cy="421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1稻壳模板\ppt\2016.4\小清新水彩花卉毕业答辩模板\未标题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8425" y="377031"/>
            <a:ext cx="1425575" cy="438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9"/>
          <p:cNvSpPr>
            <a:spLocks noChangeArrowheads="1"/>
          </p:cNvSpPr>
          <p:nvPr/>
        </p:nvSpPr>
        <p:spPr bwMode="auto">
          <a:xfrm>
            <a:off x="798576" y="277092"/>
            <a:ext cx="3557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标题文字内容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4098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1稻壳模板\ppt\2016.4\小清新水彩花卉毕业答辩模板\小清新水彩花卉毕业答辩模板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894522" y="3773806"/>
            <a:ext cx="7354956" cy="1369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519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自定义 1">
      <a:dk1>
        <a:srgbClr val="000000"/>
      </a:dk1>
      <a:lt1>
        <a:srgbClr val="FFFFFF"/>
      </a:lt1>
      <a:dk2>
        <a:srgbClr val="FFFFFF"/>
      </a:dk2>
      <a:lt2>
        <a:srgbClr val="000000"/>
      </a:lt2>
      <a:accent1>
        <a:srgbClr val="B386BA"/>
      </a:accent1>
      <a:accent2>
        <a:srgbClr val="EF93A4"/>
      </a:accent2>
      <a:accent3>
        <a:srgbClr val="A8D2C7"/>
      </a:accent3>
      <a:accent4>
        <a:srgbClr val="9EBBE2"/>
      </a:accent4>
      <a:accent5>
        <a:srgbClr val="AB7D89"/>
      </a:accent5>
      <a:accent6>
        <a:srgbClr val="DCAFC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161</Words>
  <Application>Microsoft Office PowerPoint</Application>
  <PresentationFormat>全屏显示(16:9)</PresentationFormat>
  <Paragraphs>17</Paragraphs>
  <Slides>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subject>PPTS</dc:subject>
  <dc:creator>www.1ppt.com</dc:creator>
  <cp:keywords>PPTS</cp:keywords>
  <dc:description>PPTS</dc:description>
  <cp:lastModifiedBy>Windows User</cp:lastModifiedBy>
  <cp:revision>25</cp:revision>
  <dcterms:created xsi:type="dcterms:W3CDTF">2016-04-19T08:08:00Z</dcterms:created>
  <dcterms:modified xsi:type="dcterms:W3CDTF">2017-04-21T06:42:55Z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