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6"/>
  </p:notesMasterIdLst>
  <p:sldIdLst>
    <p:sldId id="256" r:id="rId3"/>
    <p:sldId id="259" r:id="rId4"/>
    <p:sldId id="304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A8A"/>
    <a:srgbClr val="7381B8"/>
    <a:srgbClr val="92D4D8"/>
    <a:srgbClr val="70A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4660"/>
  </p:normalViewPr>
  <p:slideViewPr>
    <p:cSldViewPr snapToGrid="0">
      <p:cViewPr>
        <p:scale>
          <a:sx n="90" d="100"/>
          <a:sy n="90" d="100"/>
        </p:scale>
        <p:origin x="-756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A9ADE-05B3-4CB8-BD92-1240D6A71F76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4A5B-24AA-476F-907E-DD292D787E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633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058" y="265374"/>
            <a:ext cx="10515600" cy="466148"/>
          </a:xfrm>
        </p:spPr>
        <p:txBody>
          <a:bodyPr>
            <a:normAutofit/>
          </a:bodyPr>
          <a:lstStyle>
            <a:lvl1pPr marL="457200" indent="-457200">
              <a:buFont typeface="Wingdings" panose="05000000000000000000" pitchFamily="2" charset="2"/>
              <a:buChar char="ü"/>
              <a:defRPr sz="3200" b="1">
                <a:solidFill>
                  <a:srgbClr val="FD8194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4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27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26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326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9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39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23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93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38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5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94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577">
      <a:dk1>
        <a:sysClr val="windowText" lastClr="000000"/>
      </a:dk1>
      <a:lt1>
        <a:sysClr val="window" lastClr="FFFFFF"/>
      </a:lt1>
      <a:dk2>
        <a:srgbClr val="7381B8"/>
      </a:dk2>
      <a:lt2>
        <a:srgbClr val="E7E6E6"/>
      </a:lt2>
      <a:accent1>
        <a:srgbClr val="FD7A8A"/>
      </a:accent1>
      <a:accent2>
        <a:srgbClr val="7381B8"/>
      </a:accent2>
      <a:accent3>
        <a:srgbClr val="FD7A8A"/>
      </a:accent3>
      <a:accent4>
        <a:srgbClr val="7381B8"/>
      </a:accent4>
      <a:accent5>
        <a:srgbClr val="FD7A8A"/>
      </a:accent5>
      <a:accent6>
        <a:srgbClr val="7381B8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148</Words>
  <Application>Microsoft Office PowerPoint</Application>
  <PresentationFormat>自定义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1_Office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33</cp:revision>
  <dcterms:created xsi:type="dcterms:W3CDTF">2015-05-05T08:02:00Z</dcterms:created>
  <dcterms:modified xsi:type="dcterms:W3CDTF">2017-04-20T07:21:23Z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